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4" r:id="rId2"/>
    <p:sldId id="283" r:id="rId3"/>
    <p:sldId id="262" r:id="rId4"/>
    <p:sldId id="264" r:id="rId5"/>
    <p:sldId id="265" r:id="rId6"/>
    <p:sldId id="266" r:id="rId7"/>
    <p:sldId id="267" r:id="rId8"/>
    <p:sldId id="275" r:id="rId9"/>
    <p:sldId id="268" r:id="rId10"/>
    <p:sldId id="276" r:id="rId11"/>
    <p:sldId id="269" r:id="rId12"/>
    <p:sldId id="277" r:id="rId13"/>
    <p:sldId id="270" r:id="rId14"/>
    <p:sldId id="278" r:id="rId15"/>
    <p:sldId id="271" r:id="rId16"/>
    <p:sldId id="279" r:id="rId17"/>
    <p:sldId id="272" r:id="rId18"/>
    <p:sldId id="280" r:id="rId19"/>
    <p:sldId id="273" r:id="rId20"/>
    <p:sldId id="281" r:id="rId21"/>
    <p:sldId id="274" r:id="rId22"/>
    <p:sldId id="282" r:id="rId23"/>
    <p:sldId id="26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81C"/>
    <a:srgbClr val="9E9A94"/>
    <a:srgbClr val="35557C"/>
    <a:srgbClr val="3B5E86"/>
    <a:srgbClr val="3C5F87"/>
    <a:srgbClr val="CCE3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C540-690A-4496-8475-BB87CBF7CCE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BDCC-6FCE-46EC-A953-CEA7CDCC29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BDCC-6FCE-46EC-A953-CEA7CDCC29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"/>
            <a:ext cx="12192000" cy="686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84703"/>
            <a:ext cx="12192000" cy="686944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062983" y="2865486"/>
            <a:ext cx="6071628" cy="4498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"/>
            <a:ext cx="12192000" cy="686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2398870"/>
            <a:ext cx="12191999" cy="444500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3538540" y="1048808"/>
            <a:ext cx="5114920" cy="1902801"/>
            <a:chOff x="3843702" y="1048806"/>
            <a:chExt cx="5114920" cy="1902801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944731" y="1585985"/>
              <a:ext cx="1013891" cy="981001"/>
            </a:xfrm>
            <a:custGeom>
              <a:avLst/>
              <a:gdLst/>
              <a:ahLst/>
              <a:cxnLst/>
              <a:rect l="l" t="t" r="r" b="b"/>
              <a:pathLst>
                <a:path w="1013891" h="981001">
                  <a:moveTo>
                    <a:pt x="681781" y="467395"/>
                  </a:moveTo>
                  <a:cubicBezTo>
                    <a:pt x="682526" y="467395"/>
                    <a:pt x="631354" y="487685"/>
                    <a:pt x="528265" y="528266"/>
                  </a:cubicBezTo>
                  <a:cubicBezTo>
                    <a:pt x="528265" y="527869"/>
                    <a:pt x="531291" y="538262"/>
                    <a:pt x="537344" y="559445"/>
                  </a:cubicBezTo>
                  <a:cubicBezTo>
                    <a:pt x="540320" y="586284"/>
                    <a:pt x="542776" y="605210"/>
                    <a:pt x="544711" y="616223"/>
                  </a:cubicBezTo>
                  <a:cubicBezTo>
                    <a:pt x="555823" y="613494"/>
                    <a:pt x="578495" y="607467"/>
                    <a:pt x="612725" y="598140"/>
                  </a:cubicBezTo>
                  <a:cubicBezTo>
                    <a:pt x="632569" y="592386"/>
                    <a:pt x="643136" y="589186"/>
                    <a:pt x="644426" y="588541"/>
                  </a:cubicBezTo>
                  <a:cubicBezTo>
                    <a:pt x="644426" y="584423"/>
                    <a:pt x="646088" y="579065"/>
                    <a:pt x="649411" y="572467"/>
                  </a:cubicBezTo>
                  <a:cubicBezTo>
                    <a:pt x="649411" y="572467"/>
                    <a:pt x="650900" y="564852"/>
                    <a:pt x="653876" y="549622"/>
                  </a:cubicBezTo>
                  <a:cubicBezTo>
                    <a:pt x="666328" y="518517"/>
                    <a:pt x="675630" y="491108"/>
                    <a:pt x="681781" y="467395"/>
                  </a:cubicBezTo>
                  <a:close/>
                  <a:moveTo>
                    <a:pt x="722695" y="385093"/>
                  </a:moveTo>
                  <a:cubicBezTo>
                    <a:pt x="739485" y="383530"/>
                    <a:pt x="762484" y="396701"/>
                    <a:pt x="791691" y="424607"/>
                  </a:cubicBezTo>
                  <a:cubicBezTo>
                    <a:pt x="821506" y="463848"/>
                    <a:pt x="831676" y="489446"/>
                    <a:pt x="822201" y="501402"/>
                  </a:cubicBezTo>
                  <a:cubicBezTo>
                    <a:pt x="810394" y="510232"/>
                    <a:pt x="790624" y="537766"/>
                    <a:pt x="762893" y="584002"/>
                  </a:cubicBezTo>
                  <a:cubicBezTo>
                    <a:pt x="759867" y="587028"/>
                    <a:pt x="755253" y="593204"/>
                    <a:pt x="749052" y="602531"/>
                  </a:cubicBezTo>
                  <a:cubicBezTo>
                    <a:pt x="743247" y="608335"/>
                    <a:pt x="739676" y="611262"/>
                    <a:pt x="738336" y="611312"/>
                  </a:cubicBezTo>
                  <a:cubicBezTo>
                    <a:pt x="753913" y="625599"/>
                    <a:pt x="761702" y="639663"/>
                    <a:pt x="761702" y="653504"/>
                  </a:cubicBezTo>
                  <a:cubicBezTo>
                    <a:pt x="751086" y="669528"/>
                    <a:pt x="736501" y="677540"/>
                    <a:pt x="717947" y="677540"/>
                  </a:cubicBezTo>
                  <a:cubicBezTo>
                    <a:pt x="714871" y="674415"/>
                    <a:pt x="705123" y="672852"/>
                    <a:pt x="688702" y="672852"/>
                  </a:cubicBezTo>
                  <a:cubicBezTo>
                    <a:pt x="676250" y="669727"/>
                    <a:pt x="667816" y="668164"/>
                    <a:pt x="663401" y="668164"/>
                  </a:cubicBezTo>
                  <a:cubicBezTo>
                    <a:pt x="637505" y="668164"/>
                    <a:pt x="601786" y="677416"/>
                    <a:pt x="556245" y="695920"/>
                  </a:cubicBezTo>
                  <a:cubicBezTo>
                    <a:pt x="562496" y="749399"/>
                    <a:pt x="559742" y="782166"/>
                    <a:pt x="547985" y="794221"/>
                  </a:cubicBezTo>
                  <a:cubicBezTo>
                    <a:pt x="532656" y="812924"/>
                    <a:pt x="512688" y="810915"/>
                    <a:pt x="488082" y="788194"/>
                  </a:cubicBezTo>
                  <a:cubicBezTo>
                    <a:pt x="473993" y="763588"/>
                    <a:pt x="466948" y="745282"/>
                    <a:pt x="466948" y="733276"/>
                  </a:cubicBezTo>
                  <a:cubicBezTo>
                    <a:pt x="466948" y="722164"/>
                    <a:pt x="465410" y="705743"/>
                    <a:pt x="462334" y="684014"/>
                  </a:cubicBezTo>
                  <a:cubicBezTo>
                    <a:pt x="462334" y="677565"/>
                    <a:pt x="460846" y="666973"/>
                    <a:pt x="457870" y="652239"/>
                  </a:cubicBezTo>
                  <a:cubicBezTo>
                    <a:pt x="451470" y="623019"/>
                    <a:pt x="446732" y="598736"/>
                    <a:pt x="443657" y="579388"/>
                  </a:cubicBezTo>
                  <a:cubicBezTo>
                    <a:pt x="434727" y="539105"/>
                    <a:pt x="427732" y="513904"/>
                    <a:pt x="422672" y="503783"/>
                  </a:cubicBezTo>
                  <a:cubicBezTo>
                    <a:pt x="420638" y="501749"/>
                    <a:pt x="416024" y="497111"/>
                    <a:pt x="408831" y="489868"/>
                  </a:cubicBezTo>
                  <a:cubicBezTo>
                    <a:pt x="404019" y="480343"/>
                    <a:pt x="401613" y="475580"/>
                    <a:pt x="401613" y="475580"/>
                  </a:cubicBezTo>
                  <a:cubicBezTo>
                    <a:pt x="401613" y="463724"/>
                    <a:pt x="406003" y="455613"/>
                    <a:pt x="414784" y="451247"/>
                  </a:cubicBezTo>
                  <a:cubicBezTo>
                    <a:pt x="428724" y="436711"/>
                    <a:pt x="441350" y="432594"/>
                    <a:pt x="452661" y="438894"/>
                  </a:cubicBezTo>
                  <a:cubicBezTo>
                    <a:pt x="457386" y="438894"/>
                    <a:pt x="467483" y="442466"/>
                    <a:pt x="482952" y="449610"/>
                  </a:cubicBezTo>
                  <a:lnTo>
                    <a:pt x="499333" y="457520"/>
                  </a:lnTo>
                  <a:lnTo>
                    <a:pt x="499988" y="457498"/>
                  </a:lnTo>
                  <a:cubicBezTo>
                    <a:pt x="616322" y="420191"/>
                    <a:pt x="678557" y="401538"/>
                    <a:pt x="686693" y="401538"/>
                  </a:cubicBezTo>
                  <a:cubicBezTo>
                    <a:pt x="692001" y="401538"/>
                    <a:pt x="699095" y="398215"/>
                    <a:pt x="707975" y="391567"/>
                  </a:cubicBezTo>
                  <a:cubicBezTo>
                    <a:pt x="712192" y="387772"/>
                    <a:pt x="717099" y="385614"/>
                    <a:pt x="722695" y="385093"/>
                  </a:cubicBezTo>
                  <a:close/>
                  <a:moveTo>
                    <a:pt x="262812" y="298805"/>
                  </a:moveTo>
                  <a:cubicBezTo>
                    <a:pt x="278253" y="299472"/>
                    <a:pt x="297879" y="310797"/>
                    <a:pt x="321692" y="332780"/>
                  </a:cubicBezTo>
                  <a:cubicBezTo>
                    <a:pt x="353541" y="366415"/>
                    <a:pt x="357014" y="390823"/>
                    <a:pt x="332110" y="406003"/>
                  </a:cubicBezTo>
                  <a:cubicBezTo>
                    <a:pt x="321940" y="412056"/>
                    <a:pt x="314027" y="432048"/>
                    <a:pt x="308372" y="465981"/>
                  </a:cubicBezTo>
                  <a:cubicBezTo>
                    <a:pt x="305395" y="504676"/>
                    <a:pt x="300856" y="576560"/>
                    <a:pt x="294754" y="681633"/>
                  </a:cubicBezTo>
                  <a:cubicBezTo>
                    <a:pt x="318070" y="643979"/>
                    <a:pt x="348109" y="609823"/>
                    <a:pt x="384869" y="579165"/>
                  </a:cubicBezTo>
                  <a:cubicBezTo>
                    <a:pt x="404118" y="560313"/>
                    <a:pt x="419224" y="558403"/>
                    <a:pt x="430188" y="573435"/>
                  </a:cubicBezTo>
                  <a:cubicBezTo>
                    <a:pt x="430188" y="578396"/>
                    <a:pt x="426764" y="592782"/>
                    <a:pt x="419918" y="616595"/>
                  </a:cubicBezTo>
                  <a:cubicBezTo>
                    <a:pt x="412328" y="634343"/>
                    <a:pt x="394734" y="662457"/>
                    <a:pt x="367136" y="700939"/>
                  </a:cubicBezTo>
                  <a:lnTo>
                    <a:pt x="360006" y="710604"/>
                  </a:lnTo>
                  <a:lnTo>
                    <a:pt x="360945" y="710506"/>
                  </a:lnTo>
                  <a:cubicBezTo>
                    <a:pt x="363376" y="713557"/>
                    <a:pt x="359990" y="730449"/>
                    <a:pt x="350788" y="761181"/>
                  </a:cubicBezTo>
                  <a:cubicBezTo>
                    <a:pt x="321717" y="824682"/>
                    <a:pt x="302791" y="865212"/>
                    <a:pt x="294010" y="882774"/>
                  </a:cubicBezTo>
                  <a:cubicBezTo>
                    <a:pt x="286767" y="901576"/>
                    <a:pt x="258365" y="889174"/>
                    <a:pt x="208806" y="845567"/>
                  </a:cubicBezTo>
                  <a:cubicBezTo>
                    <a:pt x="169217" y="788615"/>
                    <a:pt x="159519" y="753170"/>
                    <a:pt x="179710" y="739229"/>
                  </a:cubicBezTo>
                  <a:cubicBezTo>
                    <a:pt x="190922" y="732532"/>
                    <a:pt x="197991" y="717550"/>
                    <a:pt x="200918" y="694283"/>
                  </a:cubicBezTo>
                  <a:cubicBezTo>
                    <a:pt x="207069" y="669677"/>
                    <a:pt x="210145" y="590922"/>
                    <a:pt x="210145" y="458019"/>
                  </a:cubicBezTo>
                  <a:cubicBezTo>
                    <a:pt x="200273" y="467196"/>
                    <a:pt x="178122" y="478061"/>
                    <a:pt x="143693" y="490612"/>
                  </a:cubicBezTo>
                  <a:cubicBezTo>
                    <a:pt x="123602" y="499244"/>
                    <a:pt x="110108" y="505296"/>
                    <a:pt x="103212" y="508769"/>
                  </a:cubicBezTo>
                  <a:cubicBezTo>
                    <a:pt x="88280" y="511696"/>
                    <a:pt x="75704" y="516582"/>
                    <a:pt x="65484" y="523429"/>
                  </a:cubicBezTo>
                  <a:cubicBezTo>
                    <a:pt x="50205" y="523429"/>
                    <a:pt x="36612" y="511473"/>
                    <a:pt x="24705" y="487561"/>
                  </a:cubicBezTo>
                  <a:cubicBezTo>
                    <a:pt x="14734" y="467568"/>
                    <a:pt x="8161" y="448221"/>
                    <a:pt x="4986" y="429518"/>
                  </a:cubicBezTo>
                  <a:cubicBezTo>
                    <a:pt x="1662" y="422870"/>
                    <a:pt x="0" y="416719"/>
                    <a:pt x="0" y="411063"/>
                  </a:cubicBezTo>
                  <a:cubicBezTo>
                    <a:pt x="0" y="395387"/>
                    <a:pt x="7888" y="387549"/>
                    <a:pt x="23664" y="387549"/>
                  </a:cubicBezTo>
                  <a:cubicBezTo>
                    <a:pt x="25747" y="387549"/>
                    <a:pt x="35148" y="386159"/>
                    <a:pt x="51866" y="383381"/>
                  </a:cubicBezTo>
                  <a:cubicBezTo>
                    <a:pt x="65707" y="379909"/>
                    <a:pt x="77192" y="378172"/>
                    <a:pt x="86320" y="378172"/>
                  </a:cubicBezTo>
                  <a:cubicBezTo>
                    <a:pt x="94407" y="375493"/>
                    <a:pt x="107751" y="371029"/>
                    <a:pt x="126355" y="364778"/>
                  </a:cubicBezTo>
                  <a:cubicBezTo>
                    <a:pt x="152598" y="356047"/>
                    <a:pt x="171872" y="348605"/>
                    <a:pt x="184175" y="342454"/>
                  </a:cubicBezTo>
                  <a:cubicBezTo>
                    <a:pt x="215875" y="328067"/>
                    <a:pt x="234330" y="316954"/>
                    <a:pt x="239539" y="309116"/>
                  </a:cubicBezTo>
                  <a:cubicBezTo>
                    <a:pt x="245790" y="301842"/>
                    <a:pt x="253547" y="298405"/>
                    <a:pt x="262812" y="298805"/>
                  </a:cubicBezTo>
                  <a:close/>
                  <a:moveTo>
                    <a:pt x="681744" y="210617"/>
                  </a:moveTo>
                  <a:cubicBezTo>
                    <a:pt x="695976" y="209695"/>
                    <a:pt x="713153" y="216582"/>
                    <a:pt x="733276" y="231279"/>
                  </a:cubicBezTo>
                  <a:cubicBezTo>
                    <a:pt x="767804" y="250875"/>
                    <a:pt x="774303" y="273769"/>
                    <a:pt x="752772" y="299963"/>
                  </a:cubicBezTo>
                  <a:cubicBezTo>
                    <a:pt x="734665" y="314499"/>
                    <a:pt x="692323" y="329828"/>
                    <a:pt x="625748" y="345951"/>
                  </a:cubicBezTo>
                  <a:cubicBezTo>
                    <a:pt x="562099" y="364654"/>
                    <a:pt x="525661" y="374005"/>
                    <a:pt x="516433" y="374005"/>
                  </a:cubicBezTo>
                  <a:cubicBezTo>
                    <a:pt x="501402" y="377131"/>
                    <a:pt x="485700" y="367333"/>
                    <a:pt x="469329" y="344612"/>
                  </a:cubicBezTo>
                  <a:cubicBezTo>
                    <a:pt x="452214" y="324024"/>
                    <a:pt x="443657" y="308818"/>
                    <a:pt x="443657" y="298996"/>
                  </a:cubicBezTo>
                  <a:cubicBezTo>
                    <a:pt x="443657" y="286445"/>
                    <a:pt x="451520" y="280169"/>
                    <a:pt x="467246" y="280169"/>
                  </a:cubicBezTo>
                  <a:cubicBezTo>
                    <a:pt x="469429" y="280169"/>
                    <a:pt x="477689" y="278705"/>
                    <a:pt x="492026" y="275779"/>
                  </a:cubicBezTo>
                  <a:cubicBezTo>
                    <a:pt x="505073" y="272455"/>
                    <a:pt x="514697" y="270793"/>
                    <a:pt x="520898" y="270793"/>
                  </a:cubicBezTo>
                  <a:cubicBezTo>
                    <a:pt x="531812" y="268064"/>
                    <a:pt x="546298" y="263699"/>
                    <a:pt x="564356" y="257696"/>
                  </a:cubicBezTo>
                  <a:cubicBezTo>
                    <a:pt x="586978" y="251197"/>
                    <a:pt x="602282" y="246633"/>
                    <a:pt x="610270" y="244004"/>
                  </a:cubicBezTo>
                  <a:cubicBezTo>
                    <a:pt x="640531" y="235669"/>
                    <a:pt x="656878" y="227906"/>
                    <a:pt x="659308" y="220712"/>
                  </a:cubicBezTo>
                  <a:cubicBezTo>
                    <a:pt x="665727" y="214536"/>
                    <a:pt x="673205" y="211171"/>
                    <a:pt x="681744" y="210617"/>
                  </a:cubicBezTo>
                  <a:close/>
                  <a:moveTo>
                    <a:pt x="285155" y="4614"/>
                  </a:moveTo>
                  <a:cubicBezTo>
                    <a:pt x="307082" y="4614"/>
                    <a:pt x="327025" y="10021"/>
                    <a:pt x="344983" y="20836"/>
                  </a:cubicBezTo>
                  <a:cubicBezTo>
                    <a:pt x="373013" y="34826"/>
                    <a:pt x="392063" y="64418"/>
                    <a:pt x="402133" y="109612"/>
                  </a:cubicBezTo>
                  <a:cubicBezTo>
                    <a:pt x="411510" y="142999"/>
                    <a:pt x="405656" y="168920"/>
                    <a:pt x="384572" y="187375"/>
                  </a:cubicBezTo>
                  <a:cubicBezTo>
                    <a:pt x="365720" y="209054"/>
                    <a:pt x="344388" y="208905"/>
                    <a:pt x="320576" y="186928"/>
                  </a:cubicBezTo>
                  <a:cubicBezTo>
                    <a:pt x="314672" y="181025"/>
                    <a:pt x="300434" y="161975"/>
                    <a:pt x="277862" y="129778"/>
                  </a:cubicBezTo>
                  <a:cubicBezTo>
                    <a:pt x="271909" y="120799"/>
                    <a:pt x="267345" y="114747"/>
                    <a:pt x="264170" y="111621"/>
                  </a:cubicBezTo>
                  <a:cubicBezTo>
                    <a:pt x="236637" y="74811"/>
                    <a:pt x="221233" y="54794"/>
                    <a:pt x="217959" y="51569"/>
                  </a:cubicBezTo>
                  <a:cubicBezTo>
                    <a:pt x="209624" y="32469"/>
                    <a:pt x="223664" y="18380"/>
                    <a:pt x="260077" y="9302"/>
                  </a:cubicBezTo>
                  <a:cubicBezTo>
                    <a:pt x="260077" y="9302"/>
                    <a:pt x="262309" y="9302"/>
                    <a:pt x="266774" y="9302"/>
                  </a:cubicBezTo>
                  <a:cubicBezTo>
                    <a:pt x="272975" y="6176"/>
                    <a:pt x="279102" y="4614"/>
                    <a:pt x="285155" y="4614"/>
                  </a:cubicBezTo>
                  <a:close/>
                  <a:moveTo>
                    <a:pt x="910828" y="0"/>
                  </a:moveTo>
                  <a:cubicBezTo>
                    <a:pt x="924123" y="0"/>
                    <a:pt x="944984" y="10641"/>
                    <a:pt x="973410" y="31924"/>
                  </a:cubicBezTo>
                  <a:cubicBezTo>
                    <a:pt x="1000398" y="55538"/>
                    <a:pt x="1013891" y="79201"/>
                    <a:pt x="1013891" y="102915"/>
                  </a:cubicBezTo>
                  <a:cubicBezTo>
                    <a:pt x="1013891" y="108223"/>
                    <a:pt x="1011882" y="114895"/>
                    <a:pt x="1007864" y="122932"/>
                  </a:cubicBezTo>
                  <a:cubicBezTo>
                    <a:pt x="999331" y="148630"/>
                    <a:pt x="996578" y="222697"/>
                    <a:pt x="999604" y="345132"/>
                  </a:cubicBezTo>
                  <a:cubicBezTo>
                    <a:pt x="1009030" y="466725"/>
                    <a:pt x="1012155" y="560611"/>
                    <a:pt x="1008980" y="626790"/>
                  </a:cubicBezTo>
                  <a:cubicBezTo>
                    <a:pt x="1006004" y="689446"/>
                    <a:pt x="1004515" y="734268"/>
                    <a:pt x="1004515" y="761256"/>
                  </a:cubicBezTo>
                  <a:cubicBezTo>
                    <a:pt x="1004515" y="781993"/>
                    <a:pt x="989980" y="824632"/>
                    <a:pt x="960909" y="889174"/>
                  </a:cubicBezTo>
                  <a:cubicBezTo>
                    <a:pt x="930349" y="950392"/>
                    <a:pt x="901204" y="981001"/>
                    <a:pt x="873472" y="981001"/>
                  </a:cubicBezTo>
                  <a:cubicBezTo>
                    <a:pt x="839043" y="981001"/>
                    <a:pt x="821829" y="969367"/>
                    <a:pt x="821829" y="946100"/>
                  </a:cubicBezTo>
                  <a:cubicBezTo>
                    <a:pt x="818753" y="932756"/>
                    <a:pt x="818753" y="912788"/>
                    <a:pt x="821829" y="886197"/>
                  </a:cubicBezTo>
                  <a:cubicBezTo>
                    <a:pt x="821829" y="874837"/>
                    <a:pt x="813147" y="857548"/>
                    <a:pt x="795784" y="834331"/>
                  </a:cubicBezTo>
                  <a:cubicBezTo>
                    <a:pt x="790079" y="822920"/>
                    <a:pt x="779686" y="811188"/>
                    <a:pt x="764604" y="799133"/>
                  </a:cubicBezTo>
                  <a:cubicBezTo>
                    <a:pt x="758155" y="789508"/>
                    <a:pt x="753963" y="783729"/>
                    <a:pt x="752028" y="781794"/>
                  </a:cubicBezTo>
                  <a:cubicBezTo>
                    <a:pt x="739428" y="773361"/>
                    <a:pt x="733127" y="769144"/>
                    <a:pt x="733127" y="769144"/>
                  </a:cubicBezTo>
                  <a:cubicBezTo>
                    <a:pt x="733127" y="754459"/>
                    <a:pt x="742950" y="747117"/>
                    <a:pt x="762595" y="747117"/>
                  </a:cubicBezTo>
                  <a:cubicBezTo>
                    <a:pt x="778123" y="750193"/>
                    <a:pt x="805755" y="751731"/>
                    <a:pt x="845492" y="751731"/>
                  </a:cubicBezTo>
                  <a:cubicBezTo>
                    <a:pt x="849908" y="751731"/>
                    <a:pt x="856779" y="750193"/>
                    <a:pt x="866105" y="747117"/>
                  </a:cubicBezTo>
                  <a:cubicBezTo>
                    <a:pt x="886395" y="747117"/>
                    <a:pt x="896540" y="747167"/>
                    <a:pt x="896540" y="747266"/>
                  </a:cubicBezTo>
                  <a:cubicBezTo>
                    <a:pt x="896540" y="747266"/>
                    <a:pt x="896540" y="742355"/>
                    <a:pt x="896540" y="732532"/>
                  </a:cubicBezTo>
                  <a:cubicBezTo>
                    <a:pt x="899666" y="698202"/>
                    <a:pt x="902791" y="667073"/>
                    <a:pt x="905917" y="639142"/>
                  </a:cubicBezTo>
                  <a:cubicBezTo>
                    <a:pt x="909042" y="602134"/>
                    <a:pt x="907479" y="518840"/>
                    <a:pt x="901229" y="389260"/>
                  </a:cubicBezTo>
                  <a:cubicBezTo>
                    <a:pt x="901229" y="363314"/>
                    <a:pt x="901229" y="344339"/>
                    <a:pt x="901229" y="332333"/>
                  </a:cubicBezTo>
                  <a:cubicBezTo>
                    <a:pt x="896965" y="229195"/>
                    <a:pt x="897860" y="192486"/>
                    <a:pt x="903914" y="222206"/>
                  </a:cubicBezTo>
                  <a:lnTo>
                    <a:pt x="905251" y="229534"/>
                  </a:lnTo>
                  <a:lnTo>
                    <a:pt x="904652" y="225237"/>
                  </a:lnTo>
                  <a:cubicBezTo>
                    <a:pt x="894829" y="156749"/>
                    <a:pt x="887685" y="118802"/>
                    <a:pt x="883220" y="111398"/>
                  </a:cubicBezTo>
                  <a:cubicBezTo>
                    <a:pt x="870322" y="109017"/>
                    <a:pt x="835099" y="112489"/>
                    <a:pt x="777552" y="121816"/>
                  </a:cubicBezTo>
                  <a:cubicBezTo>
                    <a:pt x="722784" y="130994"/>
                    <a:pt x="678879" y="143073"/>
                    <a:pt x="645839" y="158055"/>
                  </a:cubicBezTo>
                  <a:cubicBezTo>
                    <a:pt x="609922" y="174377"/>
                    <a:pt x="588144" y="182538"/>
                    <a:pt x="580504" y="182538"/>
                  </a:cubicBezTo>
                  <a:cubicBezTo>
                    <a:pt x="571277" y="185663"/>
                    <a:pt x="555451" y="170160"/>
                    <a:pt x="533028" y="136029"/>
                  </a:cubicBezTo>
                  <a:cubicBezTo>
                    <a:pt x="520129" y="110282"/>
                    <a:pt x="513680" y="93018"/>
                    <a:pt x="513680" y="84237"/>
                  </a:cubicBezTo>
                  <a:cubicBezTo>
                    <a:pt x="513680" y="71636"/>
                    <a:pt x="521543" y="65336"/>
                    <a:pt x="537269" y="65336"/>
                  </a:cubicBezTo>
                  <a:cubicBezTo>
                    <a:pt x="539601" y="65336"/>
                    <a:pt x="573112" y="60722"/>
                    <a:pt x="637803" y="51495"/>
                  </a:cubicBezTo>
                  <a:cubicBezTo>
                    <a:pt x="698822" y="42366"/>
                    <a:pt x="756568" y="34578"/>
                    <a:pt x="811039" y="28129"/>
                  </a:cubicBezTo>
                  <a:cubicBezTo>
                    <a:pt x="858515" y="22572"/>
                    <a:pt x="884337" y="16644"/>
                    <a:pt x="888504" y="10344"/>
                  </a:cubicBezTo>
                  <a:cubicBezTo>
                    <a:pt x="895499" y="3448"/>
                    <a:pt x="902940" y="0"/>
                    <a:pt x="910828" y="0"/>
                  </a:cubicBezTo>
                  <a:close/>
                </a:path>
              </a:pathLst>
            </a:cu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843702" y="1302894"/>
              <a:ext cx="1440319" cy="1648713"/>
            </a:xfrm>
            <a:custGeom>
              <a:avLst/>
              <a:gdLst/>
              <a:ahLst/>
              <a:cxnLst/>
              <a:rect l="l" t="t" r="r" b="b"/>
              <a:pathLst>
                <a:path w="999827" h="1144488">
                  <a:moveTo>
                    <a:pt x="518368" y="751805"/>
                  </a:moveTo>
                  <a:lnTo>
                    <a:pt x="517981" y="752260"/>
                  </a:lnTo>
                  <a:lnTo>
                    <a:pt x="518303" y="752122"/>
                  </a:lnTo>
                  <a:cubicBezTo>
                    <a:pt x="518681" y="751911"/>
                    <a:pt x="518703" y="751805"/>
                    <a:pt x="518368" y="751805"/>
                  </a:cubicBezTo>
                  <a:close/>
                  <a:moveTo>
                    <a:pt x="686469" y="509439"/>
                  </a:moveTo>
                  <a:cubicBezTo>
                    <a:pt x="685180" y="509439"/>
                    <a:pt x="672306" y="512515"/>
                    <a:pt x="647848" y="518666"/>
                  </a:cubicBezTo>
                  <a:cubicBezTo>
                    <a:pt x="619968" y="521742"/>
                    <a:pt x="602927" y="524049"/>
                    <a:pt x="596726" y="525587"/>
                  </a:cubicBezTo>
                  <a:cubicBezTo>
                    <a:pt x="594642" y="539924"/>
                    <a:pt x="593601" y="563935"/>
                    <a:pt x="593601" y="597620"/>
                  </a:cubicBezTo>
                  <a:cubicBezTo>
                    <a:pt x="591120" y="598612"/>
                    <a:pt x="605532" y="595635"/>
                    <a:pt x="636835" y="588690"/>
                  </a:cubicBezTo>
                  <a:cubicBezTo>
                    <a:pt x="652648" y="586420"/>
                    <a:pt x="664150" y="584597"/>
                    <a:pt x="671340" y="583220"/>
                  </a:cubicBezTo>
                  <a:lnTo>
                    <a:pt x="674533" y="582539"/>
                  </a:lnTo>
                  <a:lnTo>
                    <a:pt x="669559" y="571649"/>
                  </a:lnTo>
                  <a:cubicBezTo>
                    <a:pt x="668381" y="569069"/>
                    <a:pt x="667791" y="567779"/>
                    <a:pt x="667791" y="567779"/>
                  </a:cubicBezTo>
                  <a:cubicBezTo>
                    <a:pt x="671016" y="549226"/>
                    <a:pt x="677242" y="529779"/>
                    <a:pt x="686469" y="509439"/>
                  </a:cubicBezTo>
                  <a:close/>
                  <a:moveTo>
                    <a:pt x="365444" y="385932"/>
                  </a:moveTo>
                  <a:lnTo>
                    <a:pt x="365044" y="389312"/>
                  </a:lnTo>
                  <a:cubicBezTo>
                    <a:pt x="361474" y="412476"/>
                    <a:pt x="354936" y="439843"/>
                    <a:pt x="345430" y="471413"/>
                  </a:cubicBezTo>
                  <a:lnTo>
                    <a:pt x="335245" y="502725"/>
                  </a:lnTo>
                  <a:lnTo>
                    <a:pt x="340914" y="501793"/>
                  </a:lnTo>
                  <a:cubicBezTo>
                    <a:pt x="344309" y="501235"/>
                    <a:pt x="348270" y="500584"/>
                    <a:pt x="352797" y="499839"/>
                  </a:cubicBezTo>
                  <a:cubicBezTo>
                    <a:pt x="394965" y="490314"/>
                    <a:pt x="431378" y="484287"/>
                    <a:pt x="462037" y="481757"/>
                  </a:cubicBezTo>
                  <a:cubicBezTo>
                    <a:pt x="481384" y="475308"/>
                    <a:pt x="497036" y="471091"/>
                    <a:pt x="508992" y="469106"/>
                  </a:cubicBezTo>
                  <a:lnTo>
                    <a:pt x="508992" y="411435"/>
                  </a:lnTo>
                  <a:cubicBezTo>
                    <a:pt x="480466" y="417438"/>
                    <a:pt x="448840" y="426765"/>
                    <a:pt x="414114" y="439415"/>
                  </a:cubicBezTo>
                  <a:cubicBezTo>
                    <a:pt x="397594" y="439415"/>
                    <a:pt x="384820" y="432668"/>
                    <a:pt x="375791" y="419175"/>
                  </a:cubicBezTo>
                  <a:cubicBezTo>
                    <a:pt x="371946" y="413395"/>
                    <a:pt x="369062" y="406927"/>
                    <a:pt x="367140" y="399771"/>
                  </a:cubicBezTo>
                  <a:close/>
                  <a:moveTo>
                    <a:pt x="712254" y="367860"/>
                  </a:moveTo>
                  <a:lnTo>
                    <a:pt x="704812" y="369838"/>
                  </a:lnTo>
                  <a:cubicBezTo>
                    <a:pt x="695387" y="372046"/>
                    <a:pt x="681856" y="374749"/>
                    <a:pt x="664220" y="377949"/>
                  </a:cubicBezTo>
                  <a:cubicBezTo>
                    <a:pt x="637381" y="384646"/>
                    <a:pt x="618182" y="389930"/>
                    <a:pt x="606623" y="393799"/>
                  </a:cubicBezTo>
                  <a:cubicBezTo>
                    <a:pt x="604192" y="422821"/>
                    <a:pt x="602977" y="442516"/>
                    <a:pt x="602977" y="452884"/>
                  </a:cubicBezTo>
                  <a:cubicBezTo>
                    <a:pt x="616272" y="453132"/>
                    <a:pt x="644177" y="448692"/>
                    <a:pt x="686693" y="439564"/>
                  </a:cubicBezTo>
                  <a:cubicBezTo>
                    <a:pt x="697210" y="436042"/>
                    <a:pt x="700658" y="434281"/>
                    <a:pt x="697036" y="434281"/>
                  </a:cubicBezTo>
                  <a:cubicBezTo>
                    <a:pt x="702444" y="399852"/>
                    <a:pt x="706685" y="378321"/>
                    <a:pt x="709761" y="369689"/>
                  </a:cubicBezTo>
                  <a:close/>
                  <a:moveTo>
                    <a:pt x="453479" y="0"/>
                  </a:moveTo>
                  <a:cubicBezTo>
                    <a:pt x="487957" y="3870"/>
                    <a:pt x="513829" y="19670"/>
                    <a:pt x="531093" y="47402"/>
                  </a:cubicBezTo>
                  <a:cubicBezTo>
                    <a:pt x="554112" y="73596"/>
                    <a:pt x="565621" y="95225"/>
                    <a:pt x="565621" y="112291"/>
                  </a:cubicBezTo>
                  <a:cubicBezTo>
                    <a:pt x="565621" y="123850"/>
                    <a:pt x="560933" y="133102"/>
                    <a:pt x="551557" y="140047"/>
                  </a:cubicBezTo>
                  <a:cubicBezTo>
                    <a:pt x="610989" y="131068"/>
                    <a:pt x="676721" y="116061"/>
                    <a:pt x="748754" y="95027"/>
                  </a:cubicBezTo>
                  <a:cubicBezTo>
                    <a:pt x="763786" y="84559"/>
                    <a:pt x="787226" y="91480"/>
                    <a:pt x="819075" y="115788"/>
                  </a:cubicBezTo>
                  <a:cubicBezTo>
                    <a:pt x="849337" y="153541"/>
                    <a:pt x="858068" y="177874"/>
                    <a:pt x="845269" y="188789"/>
                  </a:cubicBezTo>
                  <a:cubicBezTo>
                    <a:pt x="832420" y="200248"/>
                    <a:pt x="818033" y="204044"/>
                    <a:pt x="802109" y="200174"/>
                  </a:cubicBezTo>
                  <a:cubicBezTo>
                    <a:pt x="791443" y="194667"/>
                    <a:pt x="758031" y="193477"/>
                    <a:pt x="701873" y="196602"/>
                  </a:cubicBezTo>
                  <a:cubicBezTo>
                    <a:pt x="630832" y="202803"/>
                    <a:pt x="543495" y="216247"/>
                    <a:pt x="439861" y="236934"/>
                  </a:cubicBezTo>
                  <a:cubicBezTo>
                    <a:pt x="394227" y="246534"/>
                    <a:pt x="356036" y="255003"/>
                    <a:pt x="325289" y="262342"/>
                  </a:cubicBezTo>
                  <a:lnTo>
                    <a:pt x="311679" y="265695"/>
                  </a:lnTo>
                  <a:lnTo>
                    <a:pt x="315264" y="265449"/>
                  </a:lnTo>
                  <a:cubicBezTo>
                    <a:pt x="330091" y="268267"/>
                    <a:pt x="344388" y="282625"/>
                    <a:pt x="358155" y="308521"/>
                  </a:cubicBezTo>
                  <a:cubicBezTo>
                    <a:pt x="362371" y="314623"/>
                    <a:pt x="365269" y="322593"/>
                    <a:pt x="366847" y="332431"/>
                  </a:cubicBezTo>
                  <a:lnTo>
                    <a:pt x="367946" y="345321"/>
                  </a:lnTo>
                  <a:lnTo>
                    <a:pt x="368442" y="343812"/>
                  </a:lnTo>
                  <a:cubicBezTo>
                    <a:pt x="372795" y="337127"/>
                    <a:pt x="380107" y="334566"/>
                    <a:pt x="390376" y="336128"/>
                  </a:cubicBezTo>
                  <a:cubicBezTo>
                    <a:pt x="439539" y="336327"/>
                    <a:pt x="477515" y="332904"/>
                    <a:pt x="504304" y="325859"/>
                  </a:cubicBezTo>
                  <a:cubicBezTo>
                    <a:pt x="501526" y="314697"/>
                    <a:pt x="497904" y="305767"/>
                    <a:pt x="493439" y="299070"/>
                  </a:cubicBezTo>
                  <a:cubicBezTo>
                    <a:pt x="484708" y="290339"/>
                    <a:pt x="478780" y="284411"/>
                    <a:pt x="475654" y="281285"/>
                  </a:cubicBezTo>
                  <a:cubicBezTo>
                    <a:pt x="466774" y="267593"/>
                    <a:pt x="471165" y="255116"/>
                    <a:pt x="488826" y="243855"/>
                  </a:cubicBezTo>
                  <a:cubicBezTo>
                    <a:pt x="488826" y="243855"/>
                    <a:pt x="491132" y="242714"/>
                    <a:pt x="495746" y="240432"/>
                  </a:cubicBezTo>
                  <a:cubicBezTo>
                    <a:pt x="507256" y="232693"/>
                    <a:pt x="517525" y="228823"/>
                    <a:pt x="526554" y="228823"/>
                  </a:cubicBezTo>
                  <a:cubicBezTo>
                    <a:pt x="548233" y="222523"/>
                    <a:pt x="566712" y="231850"/>
                    <a:pt x="581992" y="256803"/>
                  </a:cubicBezTo>
                  <a:cubicBezTo>
                    <a:pt x="602183" y="273819"/>
                    <a:pt x="610716" y="290934"/>
                    <a:pt x="607590" y="308149"/>
                  </a:cubicBezTo>
                  <a:cubicBezTo>
                    <a:pt x="675853" y="302642"/>
                    <a:pt x="713283" y="295498"/>
                    <a:pt x="719881" y="286718"/>
                  </a:cubicBezTo>
                  <a:cubicBezTo>
                    <a:pt x="730746" y="263649"/>
                    <a:pt x="762372" y="272207"/>
                    <a:pt x="814759" y="312390"/>
                  </a:cubicBezTo>
                  <a:cubicBezTo>
                    <a:pt x="841647" y="342652"/>
                    <a:pt x="855092" y="364679"/>
                    <a:pt x="855092" y="378470"/>
                  </a:cubicBezTo>
                  <a:cubicBezTo>
                    <a:pt x="855092" y="381124"/>
                    <a:pt x="854391" y="384516"/>
                    <a:pt x="852989" y="388646"/>
                  </a:cubicBezTo>
                  <a:lnTo>
                    <a:pt x="846696" y="403219"/>
                  </a:lnTo>
                  <a:lnTo>
                    <a:pt x="860803" y="400050"/>
                  </a:lnTo>
                  <a:cubicBezTo>
                    <a:pt x="872201" y="397346"/>
                    <a:pt x="885304" y="393973"/>
                    <a:pt x="900112" y="389930"/>
                  </a:cubicBezTo>
                  <a:cubicBezTo>
                    <a:pt x="912316" y="375841"/>
                    <a:pt x="933970" y="384498"/>
                    <a:pt x="965076" y="415900"/>
                  </a:cubicBezTo>
                  <a:cubicBezTo>
                    <a:pt x="984671" y="432222"/>
                    <a:pt x="996181" y="447377"/>
                    <a:pt x="999604" y="461367"/>
                  </a:cubicBezTo>
                  <a:cubicBezTo>
                    <a:pt x="999753" y="465237"/>
                    <a:pt x="999827" y="469850"/>
                    <a:pt x="999827" y="475208"/>
                  </a:cubicBezTo>
                  <a:cubicBezTo>
                    <a:pt x="988913" y="494953"/>
                    <a:pt x="973708" y="502667"/>
                    <a:pt x="954211" y="498351"/>
                  </a:cubicBezTo>
                  <a:cubicBezTo>
                    <a:pt x="949151" y="493291"/>
                    <a:pt x="934318" y="490761"/>
                    <a:pt x="909712" y="490761"/>
                  </a:cubicBezTo>
                  <a:cubicBezTo>
                    <a:pt x="867395" y="487685"/>
                    <a:pt x="826070" y="490240"/>
                    <a:pt x="785738" y="498426"/>
                  </a:cubicBezTo>
                  <a:cubicBezTo>
                    <a:pt x="781124" y="509935"/>
                    <a:pt x="768449" y="532854"/>
                    <a:pt x="747712" y="567184"/>
                  </a:cubicBezTo>
                  <a:cubicBezTo>
                    <a:pt x="774204" y="569764"/>
                    <a:pt x="791046" y="583754"/>
                    <a:pt x="798239" y="609154"/>
                  </a:cubicBezTo>
                  <a:cubicBezTo>
                    <a:pt x="801910" y="623243"/>
                    <a:pt x="800769" y="633810"/>
                    <a:pt x="794816" y="640854"/>
                  </a:cubicBezTo>
                  <a:cubicBezTo>
                    <a:pt x="787573" y="646658"/>
                    <a:pt x="777329" y="647998"/>
                    <a:pt x="764083" y="644872"/>
                  </a:cubicBezTo>
                  <a:cubicBezTo>
                    <a:pt x="726331" y="647948"/>
                    <a:pt x="677961" y="655365"/>
                    <a:pt x="618976" y="667122"/>
                  </a:cubicBezTo>
                  <a:cubicBezTo>
                    <a:pt x="615156" y="670992"/>
                    <a:pt x="607417" y="672927"/>
                    <a:pt x="595759" y="672927"/>
                  </a:cubicBezTo>
                  <a:cubicBezTo>
                    <a:pt x="586432" y="676002"/>
                    <a:pt x="584150" y="677540"/>
                    <a:pt x="588913" y="677540"/>
                  </a:cubicBezTo>
                  <a:cubicBezTo>
                    <a:pt x="588913" y="677838"/>
                    <a:pt x="587375" y="685775"/>
                    <a:pt x="584299" y="701353"/>
                  </a:cubicBezTo>
                  <a:cubicBezTo>
                    <a:pt x="584299" y="717624"/>
                    <a:pt x="582662" y="731986"/>
                    <a:pt x="579388" y="744438"/>
                  </a:cubicBezTo>
                  <a:cubicBezTo>
                    <a:pt x="579388" y="744438"/>
                    <a:pt x="579406" y="745183"/>
                    <a:pt x="579443" y="746671"/>
                  </a:cubicBezTo>
                  <a:lnTo>
                    <a:pt x="579451" y="746973"/>
                  </a:lnTo>
                  <a:lnTo>
                    <a:pt x="601748" y="743856"/>
                  </a:lnTo>
                  <a:cubicBezTo>
                    <a:pt x="653007" y="736145"/>
                    <a:pt x="682067" y="727732"/>
                    <a:pt x="688925" y="718617"/>
                  </a:cubicBezTo>
                  <a:cubicBezTo>
                    <a:pt x="713184" y="703337"/>
                    <a:pt x="743446" y="710530"/>
                    <a:pt x="779710" y="740197"/>
                  </a:cubicBezTo>
                  <a:cubicBezTo>
                    <a:pt x="811311" y="761727"/>
                    <a:pt x="825475" y="780256"/>
                    <a:pt x="822201" y="795784"/>
                  </a:cubicBezTo>
                  <a:cubicBezTo>
                    <a:pt x="822349" y="799058"/>
                    <a:pt x="820191" y="807368"/>
                    <a:pt x="815727" y="820713"/>
                  </a:cubicBezTo>
                  <a:cubicBezTo>
                    <a:pt x="809432" y="827069"/>
                    <a:pt x="795115" y="845595"/>
                    <a:pt x="772776" y="876291"/>
                  </a:cubicBezTo>
                  <a:lnTo>
                    <a:pt x="760413" y="893396"/>
                  </a:lnTo>
                  <a:lnTo>
                    <a:pt x="754972" y="905410"/>
                  </a:lnTo>
                  <a:cubicBezTo>
                    <a:pt x="749351" y="917171"/>
                    <a:pt x="740705" y="934306"/>
                    <a:pt x="729034" y="956816"/>
                  </a:cubicBezTo>
                  <a:cubicBezTo>
                    <a:pt x="738906" y="958503"/>
                    <a:pt x="749052" y="968028"/>
                    <a:pt x="759470" y="985391"/>
                  </a:cubicBezTo>
                  <a:cubicBezTo>
                    <a:pt x="770284" y="1009799"/>
                    <a:pt x="768424" y="1025029"/>
                    <a:pt x="753888" y="1031081"/>
                  </a:cubicBezTo>
                  <a:cubicBezTo>
                    <a:pt x="741337" y="1038225"/>
                    <a:pt x="725487" y="1038597"/>
                    <a:pt x="706338" y="1032198"/>
                  </a:cubicBezTo>
                  <a:cubicBezTo>
                    <a:pt x="674687" y="1029271"/>
                    <a:pt x="598189" y="1034926"/>
                    <a:pt x="476845" y="1049164"/>
                  </a:cubicBezTo>
                  <a:cubicBezTo>
                    <a:pt x="483096" y="1065585"/>
                    <a:pt x="484658" y="1086371"/>
                    <a:pt x="481533" y="1111523"/>
                  </a:cubicBezTo>
                  <a:cubicBezTo>
                    <a:pt x="481533" y="1133500"/>
                    <a:pt x="472107" y="1144488"/>
                    <a:pt x="453256" y="1144488"/>
                  </a:cubicBezTo>
                  <a:cubicBezTo>
                    <a:pt x="442838" y="1144488"/>
                    <a:pt x="431626" y="1138486"/>
                    <a:pt x="419621" y="1126480"/>
                  </a:cubicBezTo>
                  <a:cubicBezTo>
                    <a:pt x="399082" y="1105942"/>
                    <a:pt x="385291" y="1081633"/>
                    <a:pt x="378246" y="1053554"/>
                  </a:cubicBezTo>
                  <a:cubicBezTo>
                    <a:pt x="378246" y="1037630"/>
                    <a:pt x="373930" y="1013768"/>
                    <a:pt x="365298" y="981968"/>
                  </a:cubicBezTo>
                  <a:cubicBezTo>
                    <a:pt x="361478" y="974427"/>
                    <a:pt x="359568" y="966961"/>
                    <a:pt x="359568" y="959570"/>
                  </a:cubicBezTo>
                  <a:cubicBezTo>
                    <a:pt x="347563" y="902370"/>
                    <a:pt x="336872" y="865981"/>
                    <a:pt x="327496" y="850404"/>
                  </a:cubicBezTo>
                  <a:cubicBezTo>
                    <a:pt x="320848" y="837208"/>
                    <a:pt x="317524" y="819473"/>
                    <a:pt x="317524" y="797198"/>
                  </a:cubicBezTo>
                  <a:cubicBezTo>
                    <a:pt x="321791" y="770012"/>
                    <a:pt x="338980" y="759718"/>
                    <a:pt x="369093" y="766316"/>
                  </a:cubicBezTo>
                  <a:cubicBezTo>
                    <a:pt x="389433" y="774502"/>
                    <a:pt x="407987" y="795338"/>
                    <a:pt x="424755" y="828824"/>
                  </a:cubicBezTo>
                  <a:cubicBezTo>
                    <a:pt x="437257" y="866279"/>
                    <a:pt x="452040" y="915293"/>
                    <a:pt x="469106" y="975866"/>
                  </a:cubicBezTo>
                  <a:lnTo>
                    <a:pt x="649113" y="954956"/>
                  </a:lnTo>
                  <a:cubicBezTo>
                    <a:pt x="639737" y="938039"/>
                    <a:pt x="638373" y="923950"/>
                    <a:pt x="645021" y="912689"/>
                  </a:cubicBezTo>
                  <a:cubicBezTo>
                    <a:pt x="648196" y="903213"/>
                    <a:pt x="652661" y="890315"/>
                    <a:pt x="658415" y="873993"/>
                  </a:cubicBezTo>
                  <a:cubicBezTo>
                    <a:pt x="661640" y="859904"/>
                    <a:pt x="664914" y="849586"/>
                    <a:pt x="668238" y="843037"/>
                  </a:cubicBezTo>
                  <a:cubicBezTo>
                    <a:pt x="677267" y="813470"/>
                    <a:pt x="681583" y="799009"/>
                    <a:pt x="681186" y="799654"/>
                  </a:cubicBezTo>
                  <a:cubicBezTo>
                    <a:pt x="681657" y="799430"/>
                    <a:pt x="681174" y="798661"/>
                    <a:pt x="679735" y="797347"/>
                  </a:cubicBezTo>
                  <a:lnTo>
                    <a:pt x="677798" y="795841"/>
                  </a:lnTo>
                  <a:lnTo>
                    <a:pt x="674841" y="799400"/>
                  </a:lnTo>
                  <a:cubicBezTo>
                    <a:pt x="672690" y="801907"/>
                    <a:pt x="670216" y="804720"/>
                    <a:pt x="667419" y="807839"/>
                  </a:cubicBezTo>
                  <a:cubicBezTo>
                    <a:pt x="545083" y="845493"/>
                    <a:pt x="478358" y="864320"/>
                    <a:pt x="467246" y="864320"/>
                  </a:cubicBezTo>
                  <a:cubicBezTo>
                    <a:pt x="458068" y="864320"/>
                    <a:pt x="448865" y="855043"/>
                    <a:pt x="439638" y="836489"/>
                  </a:cubicBezTo>
                  <a:cubicBezTo>
                    <a:pt x="436562" y="821011"/>
                    <a:pt x="431676" y="806549"/>
                    <a:pt x="424978" y="793105"/>
                  </a:cubicBezTo>
                  <a:cubicBezTo>
                    <a:pt x="424978" y="762397"/>
                    <a:pt x="436785" y="750689"/>
                    <a:pt x="460400" y="757982"/>
                  </a:cubicBezTo>
                  <a:cubicBezTo>
                    <a:pt x="464170" y="756940"/>
                    <a:pt x="479127" y="756568"/>
                    <a:pt x="505271" y="756866"/>
                  </a:cubicBezTo>
                  <a:lnTo>
                    <a:pt x="510311" y="755145"/>
                  </a:lnTo>
                  <a:lnTo>
                    <a:pt x="509578" y="753647"/>
                  </a:lnTo>
                  <a:cubicBezTo>
                    <a:pt x="509187" y="751750"/>
                    <a:pt x="508992" y="749151"/>
                    <a:pt x="508992" y="745852"/>
                  </a:cubicBezTo>
                  <a:cubicBezTo>
                    <a:pt x="499665" y="722883"/>
                    <a:pt x="496565" y="705966"/>
                    <a:pt x="499690" y="695102"/>
                  </a:cubicBezTo>
                  <a:cubicBezTo>
                    <a:pt x="499690" y="695102"/>
                    <a:pt x="499690" y="693366"/>
                    <a:pt x="499690" y="689893"/>
                  </a:cubicBezTo>
                  <a:lnTo>
                    <a:pt x="500571" y="688500"/>
                  </a:lnTo>
                  <a:lnTo>
                    <a:pt x="477370" y="698344"/>
                  </a:lnTo>
                  <a:cubicBezTo>
                    <a:pt x="449140" y="709850"/>
                    <a:pt x="417016" y="721593"/>
                    <a:pt x="381000" y="733574"/>
                  </a:cubicBezTo>
                  <a:cubicBezTo>
                    <a:pt x="364033" y="733574"/>
                    <a:pt x="352226" y="726976"/>
                    <a:pt x="345579" y="713780"/>
                  </a:cubicBezTo>
                  <a:cubicBezTo>
                    <a:pt x="345579" y="712292"/>
                    <a:pt x="344016" y="709985"/>
                    <a:pt x="340890" y="706859"/>
                  </a:cubicBezTo>
                  <a:cubicBezTo>
                    <a:pt x="340890" y="702295"/>
                    <a:pt x="336450" y="692597"/>
                    <a:pt x="327570" y="677763"/>
                  </a:cubicBezTo>
                  <a:cubicBezTo>
                    <a:pt x="323998" y="652413"/>
                    <a:pt x="333201" y="639738"/>
                    <a:pt x="355178" y="639738"/>
                  </a:cubicBezTo>
                  <a:cubicBezTo>
                    <a:pt x="372938" y="639738"/>
                    <a:pt x="424209" y="631279"/>
                    <a:pt x="508992" y="614363"/>
                  </a:cubicBezTo>
                  <a:lnTo>
                    <a:pt x="508992" y="546111"/>
                  </a:lnTo>
                  <a:lnTo>
                    <a:pt x="508173" y="546423"/>
                  </a:lnTo>
                  <a:cubicBezTo>
                    <a:pt x="479102" y="552922"/>
                    <a:pt x="444624" y="559222"/>
                    <a:pt x="404738" y="565324"/>
                  </a:cubicBezTo>
                  <a:cubicBezTo>
                    <a:pt x="395114" y="568548"/>
                    <a:pt x="384547" y="571575"/>
                    <a:pt x="373037" y="574402"/>
                  </a:cubicBezTo>
                  <a:cubicBezTo>
                    <a:pt x="367382" y="572864"/>
                    <a:pt x="366191" y="569813"/>
                    <a:pt x="369465" y="565249"/>
                  </a:cubicBezTo>
                  <a:cubicBezTo>
                    <a:pt x="354397" y="574700"/>
                    <a:pt x="341142" y="573895"/>
                    <a:pt x="329700" y="562836"/>
                  </a:cubicBezTo>
                  <a:lnTo>
                    <a:pt x="319524" y="549240"/>
                  </a:lnTo>
                  <a:lnTo>
                    <a:pt x="303274" y="594327"/>
                  </a:lnTo>
                  <a:cubicBezTo>
                    <a:pt x="287598" y="635837"/>
                    <a:pt x="270296" y="677887"/>
                    <a:pt x="251370" y="720477"/>
                  </a:cubicBezTo>
                  <a:cubicBezTo>
                    <a:pt x="213370" y="805904"/>
                    <a:pt x="158055" y="894432"/>
                    <a:pt x="85427" y="986061"/>
                  </a:cubicBezTo>
                  <a:cubicBezTo>
                    <a:pt x="49956" y="1020093"/>
                    <a:pt x="21481" y="1034256"/>
                    <a:pt x="0" y="1028551"/>
                  </a:cubicBezTo>
                  <a:cubicBezTo>
                    <a:pt x="0" y="1017488"/>
                    <a:pt x="5159" y="1003375"/>
                    <a:pt x="15478" y="986210"/>
                  </a:cubicBezTo>
                  <a:cubicBezTo>
                    <a:pt x="52189" y="934219"/>
                    <a:pt x="90611" y="861541"/>
                    <a:pt x="130745" y="768177"/>
                  </a:cubicBezTo>
                  <a:cubicBezTo>
                    <a:pt x="168250" y="681608"/>
                    <a:pt x="197941" y="599257"/>
                    <a:pt x="219819" y="521122"/>
                  </a:cubicBezTo>
                  <a:cubicBezTo>
                    <a:pt x="241399" y="459854"/>
                    <a:pt x="250626" y="413990"/>
                    <a:pt x="247501" y="383530"/>
                  </a:cubicBezTo>
                  <a:cubicBezTo>
                    <a:pt x="250626" y="348010"/>
                    <a:pt x="249907" y="325884"/>
                    <a:pt x="245343" y="317153"/>
                  </a:cubicBezTo>
                  <a:cubicBezTo>
                    <a:pt x="237083" y="304800"/>
                    <a:pt x="237934" y="294066"/>
                    <a:pt x="247896" y="284950"/>
                  </a:cubicBezTo>
                  <a:lnTo>
                    <a:pt x="252279" y="282059"/>
                  </a:lnTo>
                  <a:lnTo>
                    <a:pt x="242001" y="285671"/>
                  </a:lnTo>
                  <a:cubicBezTo>
                    <a:pt x="238369" y="287113"/>
                    <a:pt x="235564" y="288429"/>
                    <a:pt x="233585" y="289620"/>
                  </a:cubicBezTo>
                  <a:cubicBezTo>
                    <a:pt x="204663" y="292993"/>
                    <a:pt x="187597" y="284783"/>
                    <a:pt x="182389" y="264989"/>
                  </a:cubicBezTo>
                  <a:cubicBezTo>
                    <a:pt x="179610" y="250701"/>
                    <a:pt x="174947" y="237083"/>
                    <a:pt x="168399" y="224135"/>
                  </a:cubicBezTo>
                  <a:cubicBezTo>
                    <a:pt x="165124" y="192981"/>
                    <a:pt x="175195" y="180529"/>
                    <a:pt x="198611" y="186779"/>
                  </a:cubicBezTo>
                  <a:cubicBezTo>
                    <a:pt x="206102" y="186779"/>
                    <a:pt x="292447" y="176783"/>
                    <a:pt x="457646" y="156790"/>
                  </a:cubicBezTo>
                  <a:cubicBezTo>
                    <a:pt x="454025" y="159073"/>
                    <a:pt x="447377" y="152127"/>
                    <a:pt x="437703" y="135955"/>
                  </a:cubicBezTo>
                  <a:cubicBezTo>
                    <a:pt x="427880" y="122858"/>
                    <a:pt x="415181" y="102295"/>
                    <a:pt x="399603" y="74265"/>
                  </a:cubicBezTo>
                  <a:cubicBezTo>
                    <a:pt x="379164" y="39737"/>
                    <a:pt x="374650" y="17785"/>
                    <a:pt x="386060" y="8409"/>
                  </a:cubicBezTo>
                  <a:cubicBezTo>
                    <a:pt x="391666" y="2803"/>
                    <a:pt x="414139" y="0"/>
                    <a:pt x="453479" y="0"/>
                  </a:cubicBezTo>
                  <a:close/>
                </a:path>
              </a:pathLst>
            </a:cu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295059" y="1608566"/>
              <a:ext cx="1107207" cy="1037368"/>
            </a:xfrm>
            <a:custGeom>
              <a:avLst/>
              <a:gdLst/>
              <a:ahLst/>
              <a:cxnLst/>
              <a:rect l="l" t="t" r="r" b="b"/>
              <a:pathLst>
                <a:path w="1107207" h="1037368">
                  <a:moveTo>
                    <a:pt x="732458" y="445912"/>
                  </a:moveTo>
                  <a:cubicBezTo>
                    <a:pt x="748903" y="445996"/>
                    <a:pt x="767358" y="457870"/>
                    <a:pt x="787822" y="481534"/>
                  </a:cubicBezTo>
                  <a:cubicBezTo>
                    <a:pt x="807715" y="501427"/>
                    <a:pt x="817662" y="521444"/>
                    <a:pt x="817662" y="541586"/>
                  </a:cubicBezTo>
                  <a:cubicBezTo>
                    <a:pt x="842863" y="539304"/>
                    <a:pt x="858639" y="534988"/>
                    <a:pt x="864989" y="528638"/>
                  </a:cubicBezTo>
                  <a:cubicBezTo>
                    <a:pt x="875754" y="509240"/>
                    <a:pt x="899865" y="511026"/>
                    <a:pt x="937320" y="533995"/>
                  </a:cubicBezTo>
                  <a:cubicBezTo>
                    <a:pt x="969615" y="557163"/>
                    <a:pt x="982142" y="576015"/>
                    <a:pt x="974899" y="590550"/>
                  </a:cubicBezTo>
                  <a:cubicBezTo>
                    <a:pt x="969591" y="604986"/>
                    <a:pt x="954261" y="610394"/>
                    <a:pt x="928911" y="606772"/>
                  </a:cubicBezTo>
                  <a:cubicBezTo>
                    <a:pt x="918394" y="601018"/>
                    <a:pt x="882873" y="603672"/>
                    <a:pt x="822350" y="614735"/>
                  </a:cubicBezTo>
                  <a:cubicBezTo>
                    <a:pt x="822350" y="784052"/>
                    <a:pt x="822350" y="876499"/>
                    <a:pt x="822350" y="892076"/>
                  </a:cubicBezTo>
                  <a:cubicBezTo>
                    <a:pt x="822350" y="913706"/>
                    <a:pt x="809278" y="942553"/>
                    <a:pt x="783134" y="978619"/>
                  </a:cubicBezTo>
                  <a:cubicBezTo>
                    <a:pt x="761256" y="1020738"/>
                    <a:pt x="740966" y="1040209"/>
                    <a:pt x="722263" y="1037035"/>
                  </a:cubicBezTo>
                  <a:cubicBezTo>
                    <a:pt x="722263" y="1037035"/>
                    <a:pt x="719956" y="1037059"/>
                    <a:pt x="715343" y="1037109"/>
                  </a:cubicBezTo>
                  <a:cubicBezTo>
                    <a:pt x="693812" y="1024210"/>
                    <a:pt x="679649" y="998984"/>
                    <a:pt x="672852" y="961430"/>
                  </a:cubicBezTo>
                  <a:cubicBezTo>
                    <a:pt x="665212" y="941090"/>
                    <a:pt x="652314" y="927026"/>
                    <a:pt x="634157" y="919237"/>
                  </a:cubicBezTo>
                  <a:cubicBezTo>
                    <a:pt x="608509" y="908273"/>
                    <a:pt x="593601" y="896566"/>
                    <a:pt x="589434" y="884114"/>
                  </a:cubicBezTo>
                  <a:cubicBezTo>
                    <a:pt x="585564" y="867494"/>
                    <a:pt x="591518" y="859185"/>
                    <a:pt x="607293" y="859185"/>
                  </a:cubicBezTo>
                  <a:cubicBezTo>
                    <a:pt x="616273" y="859185"/>
                    <a:pt x="638423" y="860797"/>
                    <a:pt x="673745" y="864022"/>
                  </a:cubicBezTo>
                  <a:cubicBezTo>
                    <a:pt x="705743" y="863873"/>
                    <a:pt x="722189" y="864766"/>
                    <a:pt x="723082" y="866701"/>
                  </a:cubicBezTo>
                  <a:cubicBezTo>
                    <a:pt x="726653" y="863377"/>
                    <a:pt x="725339" y="832024"/>
                    <a:pt x="719138" y="772641"/>
                  </a:cubicBezTo>
                  <a:cubicBezTo>
                    <a:pt x="715963" y="702841"/>
                    <a:pt x="714375" y="654025"/>
                    <a:pt x="714375" y="626194"/>
                  </a:cubicBezTo>
                  <a:lnTo>
                    <a:pt x="602903" y="645765"/>
                  </a:lnTo>
                  <a:cubicBezTo>
                    <a:pt x="618034" y="655538"/>
                    <a:pt x="627236" y="668635"/>
                    <a:pt x="630511" y="685056"/>
                  </a:cubicBezTo>
                  <a:cubicBezTo>
                    <a:pt x="637009" y="702518"/>
                    <a:pt x="633338" y="727373"/>
                    <a:pt x="619497" y="759619"/>
                  </a:cubicBezTo>
                  <a:cubicBezTo>
                    <a:pt x="599455" y="785862"/>
                    <a:pt x="580926" y="797049"/>
                    <a:pt x="563910" y="793180"/>
                  </a:cubicBezTo>
                  <a:cubicBezTo>
                    <a:pt x="548134" y="785242"/>
                    <a:pt x="523677" y="745133"/>
                    <a:pt x="490538" y="672852"/>
                  </a:cubicBezTo>
                  <a:cubicBezTo>
                    <a:pt x="490389" y="672852"/>
                    <a:pt x="485651" y="675977"/>
                    <a:pt x="476325" y="682228"/>
                  </a:cubicBezTo>
                  <a:cubicBezTo>
                    <a:pt x="459061" y="682228"/>
                    <a:pt x="443483" y="672976"/>
                    <a:pt x="429593" y="654472"/>
                  </a:cubicBezTo>
                  <a:cubicBezTo>
                    <a:pt x="429593" y="652041"/>
                    <a:pt x="428848" y="650081"/>
                    <a:pt x="427360" y="648593"/>
                  </a:cubicBezTo>
                  <a:cubicBezTo>
                    <a:pt x="422598" y="639118"/>
                    <a:pt x="420216" y="629345"/>
                    <a:pt x="420216" y="619274"/>
                  </a:cubicBezTo>
                  <a:cubicBezTo>
                    <a:pt x="417091" y="598587"/>
                    <a:pt x="425872" y="591393"/>
                    <a:pt x="446559" y="597694"/>
                  </a:cubicBezTo>
                  <a:cubicBezTo>
                    <a:pt x="455638" y="597694"/>
                    <a:pt x="462434" y="597371"/>
                    <a:pt x="466948" y="596726"/>
                  </a:cubicBezTo>
                  <a:cubicBezTo>
                    <a:pt x="460698" y="578718"/>
                    <a:pt x="465435" y="566787"/>
                    <a:pt x="481161" y="560933"/>
                  </a:cubicBezTo>
                  <a:cubicBezTo>
                    <a:pt x="494953" y="554236"/>
                    <a:pt x="517897" y="560239"/>
                    <a:pt x="549995" y="578942"/>
                  </a:cubicBezTo>
                  <a:lnTo>
                    <a:pt x="709761" y="558031"/>
                  </a:lnTo>
                  <a:cubicBezTo>
                    <a:pt x="703957" y="538287"/>
                    <a:pt x="696838" y="521345"/>
                    <a:pt x="688405" y="507206"/>
                  </a:cubicBezTo>
                  <a:cubicBezTo>
                    <a:pt x="677739" y="483989"/>
                    <a:pt x="678607" y="469751"/>
                    <a:pt x="691009" y="464493"/>
                  </a:cubicBezTo>
                  <a:cubicBezTo>
                    <a:pt x="697161" y="458341"/>
                    <a:pt x="705718" y="453430"/>
                    <a:pt x="716682" y="449759"/>
                  </a:cubicBezTo>
                  <a:cubicBezTo>
                    <a:pt x="721717" y="447167"/>
                    <a:pt x="726976" y="445884"/>
                    <a:pt x="732458" y="445912"/>
                  </a:cubicBezTo>
                  <a:close/>
                  <a:moveTo>
                    <a:pt x="258161" y="373296"/>
                  </a:moveTo>
                  <a:cubicBezTo>
                    <a:pt x="273416" y="374048"/>
                    <a:pt x="292857" y="385322"/>
                    <a:pt x="316483" y="407119"/>
                  </a:cubicBezTo>
                  <a:cubicBezTo>
                    <a:pt x="345554" y="437183"/>
                    <a:pt x="349126" y="460201"/>
                    <a:pt x="327199" y="476176"/>
                  </a:cubicBezTo>
                  <a:cubicBezTo>
                    <a:pt x="314300" y="482625"/>
                    <a:pt x="306512" y="503386"/>
                    <a:pt x="303833" y="538460"/>
                  </a:cubicBezTo>
                  <a:cubicBezTo>
                    <a:pt x="300608" y="577304"/>
                    <a:pt x="296019" y="646832"/>
                    <a:pt x="290066" y="747043"/>
                  </a:cubicBezTo>
                  <a:cubicBezTo>
                    <a:pt x="325140" y="700609"/>
                    <a:pt x="353641" y="668015"/>
                    <a:pt x="375568" y="649263"/>
                  </a:cubicBezTo>
                  <a:cubicBezTo>
                    <a:pt x="405730" y="630411"/>
                    <a:pt x="420812" y="628849"/>
                    <a:pt x="420812" y="644575"/>
                  </a:cubicBezTo>
                  <a:cubicBezTo>
                    <a:pt x="420812" y="648841"/>
                    <a:pt x="417389" y="662856"/>
                    <a:pt x="410543" y="686619"/>
                  </a:cubicBezTo>
                  <a:cubicBezTo>
                    <a:pt x="404242" y="705619"/>
                    <a:pt x="390004" y="738882"/>
                    <a:pt x="367829" y="786408"/>
                  </a:cubicBezTo>
                  <a:cubicBezTo>
                    <a:pt x="358502" y="805111"/>
                    <a:pt x="350986" y="820217"/>
                    <a:pt x="345281" y="831726"/>
                  </a:cubicBezTo>
                  <a:cubicBezTo>
                    <a:pt x="332383" y="854348"/>
                    <a:pt x="319683" y="881286"/>
                    <a:pt x="307181" y="912540"/>
                  </a:cubicBezTo>
                  <a:cubicBezTo>
                    <a:pt x="297012" y="932780"/>
                    <a:pt x="290116" y="944711"/>
                    <a:pt x="286494" y="948333"/>
                  </a:cubicBezTo>
                  <a:cubicBezTo>
                    <a:pt x="270024" y="963910"/>
                    <a:pt x="242317" y="949573"/>
                    <a:pt x="203374" y="905322"/>
                  </a:cubicBezTo>
                  <a:cubicBezTo>
                    <a:pt x="164282" y="856308"/>
                    <a:pt x="153963" y="823268"/>
                    <a:pt x="172418" y="806202"/>
                  </a:cubicBezTo>
                  <a:cubicBezTo>
                    <a:pt x="185316" y="798463"/>
                    <a:pt x="193229" y="783134"/>
                    <a:pt x="196156" y="760214"/>
                  </a:cubicBezTo>
                  <a:cubicBezTo>
                    <a:pt x="202357" y="738485"/>
                    <a:pt x="205457" y="661119"/>
                    <a:pt x="205457" y="528117"/>
                  </a:cubicBezTo>
                  <a:cubicBezTo>
                    <a:pt x="150738" y="558329"/>
                    <a:pt x="114399" y="577007"/>
                    <a:pt x="96441" y="584151"/>
                  </a:cubicBezTo>
                  <a:cubicBezTo>
                    <a:pt x="83046" y="584151"/>
                    <a:pt x="73224" y="587276"/>
                    <a:pt x="66973" y="593527"/>
                  </a:cubicBezTo>
                  <a:cubicBezTo>
                    <a:pt x="47080" y="593527"/>
                    <a:pt x="32767" y="582662"/>
                    <a:pt x="24036" y="560933"/>
                  </a:cubicBezTo>
                  <a:cubicBezTo>
                    <a:pt x="20911" y="551359"/>
                    <a:pt x="16371" y="537666"/>
                    <a:pt x="10418" y="519857"/>
                  </a:cubicBezTo>
                  <a:cubicBezTo>
                    <a:pt x="6549" y="512167"/>
                    <a:pt x="4614" y="506388"/>
                    <a:pt x="4614" y="502518"/>
                  </a:cubicBezTo>
                  <a:cubicBezTo>
                    <a:pt x="1538" y="493192"/>
                    <a:pt x="0" y="486073"/>
                    <a:pt x="0" y="481161"/>
                  </a:cubicBezTo>
                  <a:cubicBezTo>
                    <a:pt x="0" y="468561"/>
                    <a:pt x="7863" y="462260"/>
                    <a:pt x="23589" y="462260"/>
                  </a:cubicBezTo>
                  <a:cubicBezTo>
                    <a:pt x="28253" y="462260"/>
                    <a:pt x="48865" y="457696"/>
                    <a:pt x="85428" y="448568"/>
                  </a:cubicBezTo>
                  <a:cubicBezTo>
                    <a:pt x="96391" y="445840"/>
                    <a:pt x="112663" y="439862"/>
                    <a:pt x="134243" y="430634"/>
                  </a:cubicBezTo>
                  <a:cubicBezTo>
                    <a:pt x="157163" y="424086"/>
                    <a:pt x="172294" y="419571"/>
                    <a:pt x="179636" y="417091"/>
                  </a:cubicBezTo>
                  <a:cubicBezTo>
                    <a:pt x="208756" y="402506"/>
                    <a:pt x="227286" y="391244"/>
                    <a:pt x="235223" y="383307"/>
                  </a:cubicBezTo>
                  <a:cubicBezTo>
                    <a:pt x="241362" y="376182"/>
                    <a:pt x="249008" y="372845"/>
                    <a:pt x="258161" y="373296"/>
                  </a:cubicBezTo>
                  <a:close/>
                  <a:moveTo>
                    <a:pt x="274969" y="85995"/>
                  </a:moveTo>
                  <a:cubicBezTo>
                    <a:pt x="295638" y="84823"/>
                    <a:pt x="314883" y="89148"/>
                    <a:pt x="332705" y="98971"/>
                  </a:cubicBezTo>
                  <a:cubicBezTo>
                    <a:pt x="365795" y="113655"/>
                    <a:pt x="385614" y="139105"/>
                    <a:pt x="392162" y="175320"/>
                  </a:cubicBezTo>
                  <a:cubicBezTo>
                    <a:pt x="405011" y="213916"/>
                    <a:pt x="400397" y="244872"/>
                    <a:pt x="378321" y="268188"/>
                  </a:cubicBezTo>
                  <a:cubicBezTo>
                    <a:pt x="351235" y="282724"/>
                    <a:pt x="330523" y="282178"/>
                    <a:pt x="316186" y="266551"/>
                  </a:cubicBezTo>
                  <a:cubicBezTo>
                    <a:pt x="312911" y="263327"/>
                    <a:pt x="307727" y="256381"/>
                    <a:pt x="300633" y="245715"/>
                  </a:cubicBezTo>
                  <a:cubicBezTo>
                    <a:pt x="297359" y="239167"/>
                    <a:pt x="282749" y="218976"/>
                    <a:pt x="256803" y="185142"/>
                  </a:cubicBezTo>
                  <a:cubicBezTo>
                    <a:pt x="231006" y="152251"/>
                    <a:pt x="216471" y="134193"/>
                    <a:pt x="213197" y="130969"/>
                  </a:cubicBezTo>
                  <a:cubicBezTo>
                    <a:pt x="204912" y="111869"/>
                    <a:pt x="218455" y="97879"/>
                    <a:pt x="253827" y="88999"/>
                  </a:cubicBezTo>
                  <a:cubicBezTo>
                    <a:pt x="261032" y="87387"/>
                    <a:pt x="268080" y="86386"/>
                    <a:pt x="274969" y="85995"/>
                  </a:cubicBezTo>
                  <a:close/>
                  <a:moveTo>
                    <a:pt x="665262" y="0"/>
                  </a:moveTo>
                  <a:cubicBezTo>
                    <a:pt x="690910" y="0"/>
                    <a:pt x="714202" y="12204"/>
                    <a:pt x="735137" y="36612"/>
                  </a:cubicBezTo>
                  <a:cubicBezTo>
                    <a:pt x="755923" y="57398"/>
                    <a:pt x="766316" y="79499"/>
                    <a:pt x="766316" y="102915"/>
                  </a:cubicBezTo>
                  <a:cubicBezTo>
                    <a:pt x="766316" y="121469"/>
                    <a:pt x="764753" y="140047"/>
                    <a:pt x="761628" y="158651"/>
                  </a:cubicBezTo>
                  <a:cubicBezTo>
                    <a:pt x="767234" y="154335"/>
                    <a:pt x="771500" y="150664"/>
                    <a:pt x="774427" y="147638"/>
                  </a:cubicBezTo>
                  <a:cubicBezTo>
                    <a:pt x="786830" y="136327"/>
                    <a:pt x="806029" y="141015"/>
                    <a:pt x="832024" y="161702"/>
                  </a:cubicBezTo>
                  <a:cubicBezTo>
                    <a:pt x="853604" y="174799"/>
                    <a:pt x="854894" y="193179"/>
                    <a:pt x="835893" y="216843"/>
                  </a:cubicBezTo>
                  <a:cubicBezTo>
                    <a:pt x="827509" y="222399"/>
                    <a:pt x="805830" y="235694"/>
                    <a:pt x="770855" y="256729"/>
                  </a:cubicBezTo>
                  <a:cubicBezTo>
                    <a:pt x="759346" y="262434"/>
                    <a:pt x="752674" y="265733"/>
                    <a:pt x="750838" y="266626"/>
                  </a:cubicBezTo>
                  <a:cubicBezTo>
                    <a:pt x="741760" y="319013"/>
                    <a:pt x="733644" y="350388"/>
                    <a:pt x="726491" y="360750"/>
                  </a:cubicBezTo>
                  <a:lnTo>
                    <a:pt x="723609" y="363577"/>
                  </a:lnTo>
                  <a:lnTo>
                    <a:pt x="752360" y="359714"/>
                  </a:lnTo>
                  <a:cubicBezTo>
                    <a:pt x="910737" y="338236"/>
                    <a:pt x="992135" y="324148"/>
                    <a:pt x="996553" y="317450"/>
                  </a:cubicBezTo>
                  <a:cubicBezTo>
                    <a:pt x="1011982" y="295672"/>
                    <a:pt x="1037307" y="300509"/>
                    <a:pt x="1072530" y="331961"/>
                  </a:cubicBezTo>
                  <a:cubicBezTo>
                    <a:pt x="1095648" y="351755"/>
                    <a:pt x="1107207" y="369912"/>
                    <a:pt x="1107207" y="386432"/>
                  </a:cubicBezTo>
                  <a:cubicBezTo>
                    <a:pt x="1107207" y="386432"/>
                    <a:pt x="1105123" y="390600"/>
                    <a:pt x="1100956" y="398934"/>
                  </a:cubicBezTo>
                  <a:cubicBezTo>
                    <a:pt x="1091084" y="416595"/>
                    <a:pt x="1076697" y="423366"/>
                    <a:pt x="1057796" y="419249"/>
                  </a:cubicBezTo>
                  <a:cubicBezTo>
                    <a:pt x="1046634" y="410915"/>
                    <a:pt x="1020242" y="406747"/>
                    <a:pt x="978619" y="406747"/>
                  </a:cubicBezTo>
                  <a:cubicBezTo>
                    <a:pt x="939676" y="400497"/>
                    <a:pt x="861641" y="409823"/>
                    <a:pt x="744513" y="434727"/>
                  </a:cubicBezTo>
                  <a:cubicBezTo>
                    <a:pt x="676350" y="444004"/>
                    <a:pt x="601563" y="457994"/>
                    <a:pt x="520154" y="476697"/>
                  </a:cubicBezTo>
                  <a:cubicBezTo>
                    <a:pt x="515987" y="476746"/>
                    <a:pt x="512961" y="476771"/>
                    <a:pt x="511076" y="476771"/>
                  </a:cubicBezTo>
                  <a:cubicBezTo>
                    <a:pt x="470049" y="485552"/>
                    <a:pt x="446013" y="492299"/>
                    <a:pt x="438969" y="497012"/>
                  </a:cubicBezTo>
                  <a:cubicBezTo>
                    <a:pt x="428253" y="502171"/>
                    <a:pt x="415776" y="496888"/>
                    <a:pt x="401538" y="481161"/>
                  </a:cubicBezTo>
                  <a:cubicBezTo>
                    <a:pt x="401538" y="477441"/>
                    <a:pt x="399976" y="472480"/>
                    <a:pt x="396850" y="466279"/>
                  </a:cubicBezTo>
                  <a:cubicBezTo>
                    <a:pt x="396850" y="458391"/>
                    <a:pt x="395312" y="452884"/>
                    <a:pt x="392237" y="449759"/>
                  </a:cubicBezTo>
                  <a:cubicBezTo>
                    <a:pt x="392237" y="426938"/>
                    <a:pt x="403945" y="418654"/>
                    <a:pt x="427360" y="424904"/>
                  </a:cubicBezTo>
                  <a:cubicBezTo>
                    <a:pt x="434057" y="424904"/>
                    <a:pt x="503287" y="410691"/>
                    <a:pt x="635050" y="382265"/>
                  </a:cubicBezTo>
                  <a:cubicBezTo>
                    <a:pt x="625674" y="371450"/>
                    <a:pt x="624111" y="358775"/>
                    <a:pt x="630362" y="344240"/>
                  </a:cubicBezTo>
                  <a:cubicBezTo>
                    <a:pt x="630362" y="338038"/>
                    <a:pt x="631924" y="325983"/>
                    <a:pt x="635050" y="308074"/>
                  </a:cubicBezTo>
                  <a:cubicBezTo>
                    <a:pt x="635819" y="305643"/>
                    <a:pt x="636492" y="303637"/>
                    <a:pt x="637068" y="302056"/>
                  </a:cubicBezTo>
                  <a:lnTo>
                    <a:pt x="637666" y="300618"/>
                  </a:lnTo>
                  <a:lnTo>
                    <a:pt x="632706" y="303907"/>
                  </a:lnTo>
                  <a:cubicBezTo>
                    <a:pt x="624409" y="308446"/>
                    <a:pt x="612093" y="312762"/>
                    <a:pt x="595759" y="316855"/>
                  </a:cubicBezTo>
                  <a:cubicBezTo>
                    <a:pt x="591890" y="320725"/>
                    <a:pt x="587202" y="322659"/>
                    <a:pt x="581695" y="322659"/>
                  </a:cubicBezTo>
                  <a:cubicBezTo>
                    <a:pt x="562446" y="325785"/>
                    <a:pt x="547539" y="317624"/>
                    <a:pt x="536972" y="298177"/>
                  </a:cubicBezTo>
                  <a:cubicBezTo>
                    <a:pt x="536972" y="295052"/>
                    <a:pt x="535856" y="291282"/>
                    <a:pt x="533623" y="286866"/>
                  </a:cubicBezTo>
                  <a:cubicBezTo>
                    <a:pt x="527422" y="274414"/>
                    <a:pt x="522685" y="264914"/>
                    <a:pt x="519410" y="258366"/>
                  </a:cubicBezTo>
                  <a:cubicBezTo>
                    <a:pt x="512415" y="229344"/>
                    <a:pt x="518369" y="214833"/>
                    <a:pt x="537270" y="214833"/>
                  </a:cubicBezTo>
                  <a:cubicBezTo>
                    <a:pt x="545803" y="214833"/>
                    <a:pt x="561008" y="213271"/>
                    <a:pt x="582886" y="210145"/>
                  </a:cubicBezTo>
                  <a:cubicBezTo>
                    <a:pt x="594395" y="210145"/>
                    <a:pt x="610592" y="207144"/>
                    <a:pt x="631478" y="201141"/>
                  </a:cubicBezTo>
                  <a:cubicBezTo>
                    <a:pt x="644823" y="197817"/>
                    <a:pt x="650900" y="196156"/>
                    <a:pt x="649709" y="196156"/>
                  </a:cubicBezTo>
                  <a:cubicBezTo>
                    <a:pt x="652388" y="163463"/>
                    <a:pt x="649263" y="133945"/>
                    <a:pt x="640333" y="107603"/>
                  </a:cubicBezTo>
                  <a:cubicBezTo>
                    <a:pt x="631949" y="82451"/>
                    <a:pt x="623044" y="66328"/>
                    <a:pt x="613619" y="59234"/>
                  </a:cubicBezTo>
                  <a:cubicBezTo>
                    <a:pt x="603002" y="53876"/>
                    <a:pt x="597694" y="45095"/>
                    <a:pt x="597694" y="32891"/>
                  </a:cubicBezTo>
                  <a:cubicBezTo>
                    <a:pt x="597694" y="26740"/>
                    <a:pt x="602208" y="21382"/>
                    <a:pt x="611237" y="16818"/>
                  </a:cubicBezTo>
                  <a:cubicBezTo>
                    <a:pt x="616248" y="11857"/>
                    <a:pt x="626418" y="9376"/>
                    <a:pt x="641747" y="9376"/>
                  </a:cubicBezTo>
                  <a:cubicBezTo>
                    <a:pt x="651074" y="6251"/>
                    <a:pt x="657374" y="4688"/>
                    <a:pt x="660648" y="4688"/>
                  </a:cubicBezTo>
                  <a:cubicBezTo>
                    <a:pt x="663724" y="1563"/>
                    <a:pt x="665262" y="0"/>
                    <a:pt x="665262" y="0"/>
                  </a:cubicBezTo>
                  <a:close/>
                </a:path>
              </a:pathLst>
            </a:cu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01162" y="1302894"/>
              <a:ext cx="1440319" cy="1648713"/>
            </a:xfrm>
            <a:custGeom>
              <a:avLst/>
              <a:gdLst/>
              <a:ahLst/>
              <a:cxnLst/>
              <a:rect l="l" t="t" r="r" b="b"/>
              <a:pathLst>
                <a:path w="957783" h="971699">
                  <a:moveTo>
                    <a:pt x="245399" y="621729"/>
                  </a:moveTo>
                  <a:cubicBezTo>
                    <a:pt x="256474" y="621209"/>
                    <a:pt x="262012" y="625624"/>
                    <a:pt x="262012" y="634975"/>
                  </a:cubicBezTo>
                  <a:cubicBezTo>
                    <a:pt x="265137" y="644451"/>
                    <a:pt x="261888" y="686197"/>
                    <a:pt x="252263" y="760214"/>
                  </a:cubicBezTo>
                  <a:cubicBezTo>
                    <a:pt x="249188" y="772517"/>
                    <a:pt x="246137" y="787648"/>
                    <a:pt x="243111" y="805607"/>
                  </a:cubicBezTo>
                  <a:cubicBezTo>
                    <a:pt x="236165" y="854075"/>
                    <a:pt x="227335" y="880988"/>
                    <a:pt x="216619" y="886346"/>
                  </a:cubicBezTo>
                  <a:cubicBezTo>
                    <a:pt x="205507" y="890364"/>
                    <a:pt x="188292" y="885403"/>
                    <a:pt x="164976" y="871463"/>
                  </a:cubicBezTo>
                  <a:cubicBezTo>
                    <a:pt x="145281" y="855687"/>
                    <a:pt x="135433" y="822077"/>
                    <a:pt x="135433" y="770632"/>
                  </a:cubicBezTo>
                  <a:cubicBezTo>
                    <a:pt x="135433" y="726083"/>
                    <a:pt x="138981" y="696689"/>
                    <a:pt x="146075" y="682451"/>
                  </a:cubicBezTo>
                  <a:cubicBezTo>
                    <a:pt x="149150" y="676300"/>
                    <a:pt x="165869" y="665907"/>
                    <a:pt x="196230" y="651272"/>
                  </a:cubicBezTo>
                  <a:cubicBezTo>
                    <a:pt x="187201" y="655985"/>
                    <a:pt x="186978" y="651594"/>
                    <a:pt x="195560" y="638101"/>
                  </a:cubicBezTo>
                  <a:cubicBezTo>
                    <a:pt x="217711" y="627707"/>
                    <a:pt x="234324" y="622250"/>
                    <a:pt x="245399" y="621729"/>
                  </a:cubicBezTo>
                  <a:close/>
                  <a:moveTo>
                    <a:pt x="728737" y="583704"/>
                  </a:moveTo>
                  <a:cubicBezTo>
                    <a:pt x="762670" y="583704"/>
                    <a:pt x="793874" y="605706"/>
                    <a:pt x="822350" y="649709"/>
                  </a:cubicBezTo>
                  <a:cubicBezTo>
                    <a:pt x="850379" y="689149"/>
                    <a:pt x="862831" y="720303"/>
                    <a:pt x="859705" y="743173"/>
                  </a:cubicBezTo>
                  <a:cubicBezTo>
                    <a:pt x="859705" y="773038"/>
                    <a:pt x="849560" y="794072"/>
                    <a:pt x="829270" y="806276"/>
                  </a:cubicBezTo>
                  <a:cubicBezTo>
                    <a:pt x="803572" y="816942"/>
                    <a:pt x="787921" y="816273"/>
                    <a:pt x="782315" y="804267"/>
                  </a:cubicBezTo>
                  <a:cubicBezTo>
                    <a:pt x="776759" y="801489"/>
                    <a:pt x="767035" y="786209"/>
                    <a:pt x="753145" y="758428"/>
                  </a:cubicBezTo>
                  <a:cubicBezTo>
                    <a:pt x="750813" y="753765"/>
                    <a:pt x="748233" y="750019"/>
                    <a:pt x="745405" y="747192"/>
                  </a:cubicBezTo>
                  <a:cubicBezTo>
                    <a:pt x="732805" y="725165"/>
                    <a:pt x="717302" y="700311"/>
                    <a:pt x="698897" y="672629"/>
                  </a:cubicBezTo>
                  <a:cubicBezTo>
                    <a:pt x="696367" y="670099"/>
                    <a:pt x="695102" y="668834"/>
                    <a:pt x="695102" y="668834"/>
                  </a:cubicBezTo>
                  <a:cubicBezTo>
                    <a:pt x="675804" y="649585"/>
                    <a:pt x="663054" y="635298"/>
                    <a:pt x="656853" y="625971"/>
                  </a:cubicBezTo>
                  <a:cubicBezTo>
                    <a:pt x="648518" y="607119"/>
                    <a:pt x="645914" y="597694"/>
                    <a:pt x="649039" y="597694"/>
                  </a:cubicBezTo>
                  <a:cubicBezTo>
                    <a:pt x="649039" y="594568"/>
                    <a:pt x="654447" y="593006"/>
                    <a:pt x="665262" y="593006"/>
                  </a:cubicBezTo>
                  <a:cubicBezTo>
                    <a:pt x="668337" y="589930"/>
                    <a:pt x="679351" y="588392"/>
                    <a:pt x="698301" y="588392"/>
                  </a:cubicBezTo>
                  <a:cubicBezTo>
                    <a:pt x="710753" y="585267"/>
                    <a:pt x="720898" y="583704"/>
                    <a:pt x="728737" y="583704"/>
                  </a:cubicBezTo>
                  <a:close/>
                  <a:moveTo>
                    <a:pt x="475538" y="275490"/>
                  </a:moveTo>
                  <a:cubicBezTo>
                    <a:pt x="494728" y="273946"/>
                    <a:pt x="513122" y="284932"/>
                    <a:pt x="530721" y="308446"/>
                  </a:cubicBezTo>
                  <a:cubicBezTo>
                    <a:pt x="553938" y="331663"/>
                    <a:pt x="565547" y="351879"/>
                    <a:pt x="565547" y="369094"/>
                  </a:cubicBezTo>
                  <a:cubicBezTo>
                    <a:pt x="565547" y="378420"/>
                    <a:pt x="565547" y="404788"/>
                    <a:pt x="565547" y="448196"/>
                  </a:cubicBezTo>
                  <a:cubicBezTo>
                    <a:pt x="757634" y="417587"/>
                    <a:pt x="856282" y="400993"/>
                    <a:pt x="861491" y="398413"/>
                  </a:cubicBezTo>
                  <a:cubicBezTo>
                    <a:pt x="879152" y="391120"/>
                    <a:pt x="902270" y="404242"/>
                    <a:pt x="930845" y="437778"/>
                  </a:cubicBezTo>
                  <a:cubicBezTo>
                    <a:pt x="948804" y="455737"/>
                    <a:pt x="957783" y="471760"/>
                    <a:pt x="957783" y="485849"/>
                  </a:cubicBezTo>
                  <a:cubicBezTo>
                    <a:pt x="957783" y="485849"/>
                    <a:pt x="957783" y="489396"/>
                    <a:pt x="957783" y="496491"/>
                  </a:cubicBezTo>
                  <a:cubicBezTo>
                    <a:pt x="954658" y="499616"/>
                    <a:pt x="953095" y="502741"/>
                    <a:pt x="953095" y="505867"/>
                  </a:cubicBezTo>
                  <a:cubicBezTo>
                    <a:pt x="927993" y="526951"/>
                    <a:pt x="907355" y="531465"/>
                    <a:pt x="891183" y="519410"/>
                  </a:cubicBezTo>
                  <a:cubicBezTo>
                    <a:pt x="884088" y="512316"/>
                    <a:pt x="871140" y="507430"/>
                    <a:pt x="852338" y="504751"/>
                  </a:cubicBezTo>
                  <a:cubicBezTo>
                    <a:pt x="831304" y="498550"/>
                    <a:pt x="792386" y="498525"/>
                    <a:pt x="735583" y="504676"/>
                  </a:cubicBezTo>
                  <a:cubicBezTo>
                    <a:pt x="678978" y="507851"/>
                    <a:pt x="622300" y="514846"/>
                    <a:pt x="565547" y="525661"/>
                  </a:cubicBezTo>
                  <a:cubicBezTo>
                    <a:pt x="565547" y="648543"/>
                    <a:pt x="565547" y="727100"/>
                    <a:pt x="565547" y="761330"/>
                  </a:cubicBezTo>
                  <a:cubicBezTo>
                    <a:pt x="565547" y="807814"/>
                    <a:pt x="567109" y="835744"/>
                    <a:pt x="570235" y="845121"/>
                  </a:cubicBezTo>
                  <a:cubicBezTo>
                    <a:pt x="570235" y="874192"/>
                    <a:pt x="556592" y="902370"/>
                    <a:pt x="529307" y="929655"/>
                  </a:cubicBezTo>
                  <a:cubicBezTo>
                    <a:pt x="508273" y="957684"/>
                    <a:pt x="489123" y="971699"/>
                    <a:pt x="471859" y="971699"/>
                  </a:cubicBezTo>
                  <a:cubicBezTo>
                    <a:pt x="461491" y="971699"/>
                    <a:pt x="456307" y="971699"/>
                    <a:pt x="456307" y="971699"/>
                  </a:cubicBezTo>
                  <a:cubicBezTo>
                    <a:pt x="442615" y="958007"/>
                    <a:pt x="441672" y="942454"/>
                    <a:pt x="453479" y="925041"/>
                  </a:cubicBezTo>
                  <a:cubicBezTo>
                    <a:pt x="453479" y="928167"/>
                    <a:pt x="442987" y="926083"/>
                    <a:pt x="422002" y="918790"/>
                  </a:cubicBezTo>
                  <a:cubicBezTo>
                    <a:pt x="412775" y="891009"/>
                    <a:pt x="393526" y="865436"/>
                    <a:pt x="364257" y="842069"/>
                  </a:cubicBezTo>
                  <a:cubicBezTo>
                    <a:pt x="360685" y="838646"/>
                    <a:pt x="354236" y="832272"/>
                    <a:pt x="344909" y="822945"/>
                  </a:cubicBezTo>
                  <a:cubicBezTo>
                    <a:pt x="326653" y="790997"/>
                    <a:pt x="327843" y="778173"/>
                    <a:pt x="348481" y="784473"/>
                  </a:cubicBezTo>
                  <a:cubicBezTo>
                    <a:pt x="355575" y="784473"/>
                    <a:pt x="378395" y="786085"/>
                    <a:pt x="416942" y="789310"/>
                  </a:cubicBezTo>
                  <a:cubicBezTo>
                    <a:pt x="443086" y="789161"/>
                    <a:pt x="456629" y="788938"/>
                    <a:pt x="457572" y="788640"/>
                  </a:cubicBezTo>
                  <a:cubicBezTo>
                    <a:pt x="457572" y="773559"/>
                    <a:pt x="457572" y="691381"/>
                    <a:pt x="457572" y="542106"/>
                  </a:cubicBezTo>
                  <a:cubicBezTo>
                    <a:pt x="347935" y="557535"/>
                    <a:pt x="261416" y="573087"/>
                    <a:pt x="198016" y="588764"/>
                  </a:cubicBezTo>
                  <a:cubicBezTo>
                    <a:pt x="197718" y="588814"/>
                    <a:pt x="196279" y="590153"/>
                    <a:pt x="193700" y="592782"/>
                  </a:cubicBezTo>
                  <a:cubicBezTo>
                    <a:pt x="136054" y="602407"/>
                    <a:pt x="98574" y="611535"/>
                    <a:pt x="81260" y="620167"/>
                  </a:cubicBezTo>
                  <a:cubicBezTo>
                    <a:pt x="54769" y="630386"/>
                    <a:pt x="34999" y="626145"/>
                    <a:pt x="21952" y="607442"/>
                  </a:cubicBezTo>
                  <a:cubicBezTo>
                    <a:pt x="11187" y="596578"/>
                    <a:pt x="3869" y="581571"/>
                    <a:pt x="0" y="562421"/>
                  </a:cubicBezTo>
                  <a:cubicBezTo>
                    <a:pt x="0" y="551805"/>
                    <a:pt x="0" y="546497"/>
                    <a:pt x="0" y="546497"/>
                  </a:cubicBezTo>
                  <a:cubicBezTo>
                    <a:pt x="0" y="533946"/>
                    <a:pt x="3845" y="527670"/>
                    <a:pt x="11534" y="527670"/>
                  </a:cubicBezTo>
                  <a:cubicBezTo>
                    <a:pt x="17090" y="522064"/>
                    <a:pt x="164232" y="500831"/>
                    <a:pt x="452958" y="463972"/>
                  </a:cubicBezTo>
                  <a:cubicBezTo>
                    <a:pt x="452958" y="415702"/>
                    <a:pt x="450676" y="387003"/>
                    <a:pt x="446112" y="377875"/>
                  </a:cubicBezTo>
                  <a:cubicBezTo>
                    <a:pt x="442937" y="374700"/>
                    <a:pt x="439539" y="369491"/>
                    <a:pt x="435917" y="362248"/>
                  </a:cubicBezTo>
                  <a:cubicBezTo>
                    <a:pt x="431502" y="355600"/>
                    <a:pt x="426888" y="351086"/>
                    <a:pt x="422076" y="348704"/>
                  </a:cubicBezTo>
                  <a:cubicBezTo>
                    <a:pt x="405308" y="333177"/>
                    <a:pt x="402307" y="318120"/>
                    <a:pt x="413072" y="303535"/>
                  </a:cubicBezTo>
                  <a:cubicBezTo>
                    <a:pt x="416198" y="303535"/>
                    <a:pt x="419869" y="301427"/>
                    <a:pt x="424086" y="297210"/>
                  </a:cubicBezTo>
                  <a:cubicBezTo>
                    <a:pt x="439167" y="289669"/>
                    <a:pt x="449833" y="284336"/>
                    <a:pt x="456084" y="281211"/>
                  </a:cubicBezTo>
                  <a:cubicBezTo>
                    <a:pt x="462657" y="277912"/>
                    <a:pt x="469142" y="276005"/>
                    <a:pt x="475538" y="275490"/>
                  </a:cubicBezTo>
                  <a:close/>
                  <a:moveTo>
                    <a:pt x="420514" y="0"/>
                  </a:moveTo>
                  <a:cubicBezTo>
                    <a:pt x="426764" y="0"/>
                    <a:pt x="432817" y="0"/>
                    <a:pt x="438671" y="0"/>
                  </a:cubicBezTo>
                  <a:cubicBezTo>
                    <a:pt x="455240" y="8335"/>
                    <a:pt x="473472" y="22423"/>
                    <a:pt x="493365" y="42267"/>
                  </a:cubicBezTo>
                  <a:cubicBezTo>
                    <a:pt x="513457" y="75853"/>
                    <a:pt x="523503" y="103758"/>
                    <a:pt x="523503" y="125983"/>
                  </a:cubicBezTo>
                  <a:cubicBezTo>
                    <a:pt x="667023" y="105048"/>
                    <a:pt x="742528" y="90835"/>
                    <a:pt x="750019" y="83344"/>
                  </a:cubicBezTo>
                  <a:cubicBezTo>
                    <a:pt x="771054" y="68213"/>
                    <a:pt x="803845" y="82600"/>
                    <a:pt x="848394" y="126504"/>
                  </a:cubicBezTo>
                  <a:cubicBezTo>
                    <a:pt x="893291" y="165894"/>
                    <a:pt x="909290" y="203026"/>
                    <a:pt x="896392" y="237902"/>
                  </a:cubicBezTo>
                  <a:cubicBezTo>
                    <a:pt x="883791" y="275754"/>
                    <a:pt x="863104" y="289545"/>
                    <a:pt x="834330" y="279276"/>
                  </a:cubicBezTo>
                  <a:cubicBezTo>
                    <a:pt x="828278" y="276299"/>
                    <a:pt x="817537" y="271711"/>
                    <a:pt x="802109" y="265509"/>
                  </a:cubicBezTo>
                  <a:cubicBezTo>
                    <a:pt x="797346" y="263128"/>
                    <a:pt x="794668" y="261937"/>
                    <a:pt x="794072" y="261937"/>
                  </a:cubicBezTo>
                  <a:cubicBezTo>
                    <a:pt x="779239" y="261937"/>
                    <a:pt x="754707" y="263500"/>
                    <a:pt x="720477" y="266626"/>
                  </a:cubicBezTo>
                  <a:cubicBezTo>
                    <a:pt x="682724" y="269751"/>
                    <a:pt x="659011" y="271314"/>
                    <a:pt x="649337" y="271314"/>
                  </a:cubicBezTo>
                  <a:cubicBezTo>
                    <a:pt x="633561" y="271314"/>
                    <a:pt x="633288" y="259730"/>
                    <a:pt x="648518" y="236562"/>
                  </a:cubicBezTo>
                  <a:cubicBezTo>
                    <a:pt x="663500" y="227533"/>
                    <a:pt x="679822" y="214213"/>
                    <a:pt x="697483" y="196602"/>
                  </a:cubicBezTo>
                  <a:cubicBezTo>
                    <a:pt x="718120" y="178892"/>
                    <a:pt x="728439" y="167233"/>
                    <a:pt x="728439" y="161627"/>
                  </a:cubicBezTo>
                  <a:cubicBezTo>
                    <a:pt x="728340" y="160040"/>
                    <a:pt x="722957" y="160809"/>
                    <a:pt x="712291" y="163934"/>
                  </a:cubicBezTo>
                  <a:cubicBezTo>
                    <a:pt x="699194" y="163934"/>
                    <a:pt x="637282" y="174129"/>
                    <a:pt x="526554" y="194518"/>
                  </a:cubicBezTo>
                  <a:cubicBezTo>
                    <a:pt x="523577" y="215007"/>
                    <a:pt x="511919" y="229344"/>
                    <a:pt x="491579" y="237530"/>
                  </a:cubicBezTo>
                  <a:cubicBezTo>
                    <a:pt x="469205" y="247601"/>
                    <a:pt x="447774" y="238621"/>
                    <a:pt x="427285" y="210592"/>
                  </a:cubicBezTo>
                  <a:cubicBezTo>
                    <a:pt x="377577" y="216793"/>
                    <a:pt x="314722" y="228278"/>
                    <a:pt x="238720" y="245046"/>
                  </a:cubicBezTo>
                  <a:cubicBezTo>
                    <a:pt x="241746" y="278830"/>
                    <a:pt x="238398" y="318393"/>
                    <a:pt x="228674" y="363736"/>
                  </a:cubicBezTo>
                  <a:cubicBezTo>
                    <a:pt x="221084" y="390376"/>
                    <a:pt x="210840" y="405805"/>
                    <a:pt x="197941" y="410021"/>
                  </a:cubicBezTo>
                  <a:cubicBezTo>
                    <a:pt x="184646" y="414040"/>
                    <a:pt x="171152" y="408260"/>
                    <a:pt x="157460" y="392683"/>
                  </a:cubicBezTo>
                  <a:cubicBezTo>
                    <a:pt x="133399" y="363761"/>
                    <a:pt x="124569" y="339725"/>
                    <a:pt x="130969" y="320576"/>
                  </a:cubicBezTo>
                  <a:cubicBezTo>
                    <a:pt x="133945" y="305743"/>
                    <a:pt x="135433" y="279896"/>
                    <a:pt x="135433" y="243036"/>
                  </a:cubicBezTo>
                  <a:cubicBezTo>
                    <a:pt x="135433" y="212179"/>
                    <a:pt x="131713" y="191790"/>
                    <a:pt x="124271" y="181868"/>
                  </a:cubicBezTo>
                  <a:cubicBezTo>
                    <a:pt x="109885" y="158105"/>
                    <a:pt x="111199" y="142627"/>
                    <a:pt x="128215" y="135434"/>
                  </a:cubicBezTo>
                  <a:cubicBezTo>
                    <a:pt x="128215" y="135434"/>
                    <a:pt x="128761" y="134888"/>
                    <a:pt x="129852" y="133796"/>
                  </a:cubicBezTo>
                  <a:cubicBezTo>
                    <a:pt x="140122" y="128637"/>
                    <a:pt x="151408" y="126057"/>
                    <a:pt x="163711" y="126057"/>
                  </a:cubicBezTo>
                  <a:cubicBezTo>
                    <a:pt x="181818" y="126057"/>
                    <a:pt x="196850" y="134020"/>
                    <a:pt x="208806" y="149944"/>
                  </a:cubicBezTo>
                  <a:cubicBezTo>
                    <a:pt x="222498" y="163636"/>
                    <a:pt x="229344" y="171227"/>
                    <a:pt x="229344" y="172715"/>
                  </a:cubicBezTo>
                  <a:lnTo>
                    <a:pt x="401538" y="147563"/>
                  </a:lnTo>
                  <a:cubicBezTo>
                    <a:pt x="382339" y="113134"/>
                    <a:pt x="364877" y="93315"/>
                    <a:pt x="349151" y="88106"/>
                  </a:cubicBezTo>
                  <a:cubicBezTo>
                    <a:pt x="324941" y="72331"/>
                    <a:pt x="320402" y="56976"/>
                    <a:pt x="335533" y="42044"/>
                  </a:cubicBezTo>
                  <a:cubicBezTo>
                    <a:pt x="337418" y="42044"/>
                    <a:pt x="340246" y="40159"/>
                    <a:pt x="344016" y="36389"/>
                  </a:cubicBezTo>
                  <a:cubicBezTo>
                    <a:pt x="355426" y="28798"/>
                    <a:pt x="364604" y="22671"/>
                    <a:pt x="371549" y="18008"/>
                  </a:cubicBezTo>
                  <a:cubicBezTo>
                    <a:pt x="391641" y="6003"/>
                    <a:pt x="407963" y="0"/>
                    <a:pt x="420514" y="0"/>
                  </a:cubicBezTo>
                  <a:close/>
                </a:path>
              </a:pathLst>
            </a:cu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12" cstate="screen"/>
            <a:srcRect/>
            <a:stretch>
              <a:fillRect/>
            </a:stretch>
          </p:blipFill>
          <p:spPr>
            <a:xfrm rot="15823588" flipH="1">
              <a:off x="5771051" y="1059797"/>
              <a:ext cx="718494" cy="696512"/>
            </a:xfrm>
            <a:prstGeom prst="rect">
              <a:avLst/>
            </a:prstGeom>
          </p:spPr>
        </p:pic>
      </p:grpSp>
      <p:cxnSp>
        <p:nvCxnSpPr>
          <p:cNvPr id="49" name="直接连接符 48"/>
          <p:cNvCxnSpPr/>
          <p:nvPr/>
        </p:nvCxnSpPr>
        <p:spPr>
          <a:xfrm flipH="1">
            <a:off x="3443796" y="3057982"/>
            <a:ext cx="5304408" cy="0"/>
          </a:xfrm>
          <a:prstGeom prst="line">
            <a:avLst/>
          </a:prstGeom>
          <a:ln>
            <a:gradFill flip="none" rotWithShape="1">
              <a:gsLst>
                <a:gs pos="5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4274501" y="4153959"/>
            <a:ext cx="3872128" cy="1613442"/>
            <a:chOff x="4271434" y="4854117"/>
            <a:chExt cx="3544647" cy="1404266"/>
          </a:xfrm>
        </p:grpSpPr>
        <p:sp>
          <p:nvSpPr>
            <p:cNvPr id="60" name="文本框 59"/>
            <p:cNvSpPr txBox="1"/>
            <p:nvPr/>
          </p:nvSpPr>
          <p:spPr>
            <a:xfrm>
              <a:off x="6970841" y="4854117"/>
              <a:ext cx="845240" cy="14042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爱上一首诗，</a:t>
              </a:r>
              <a:endParaRPr lang="en-US" altLang="zh-CN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如此简单</a:t>
              </a:r>
            </a:p>
            <a:p>
              <a:endParaRPr lang="zh-CN" altLang="en-US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356949" y="4854117"/>
              <a:ext cx="845240" cy="14042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爱上一首诗，</a:t>
              </a:r>
              <a:endParaRPr lang="en-US" altLang="zh-CN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如此简单</a:t>
              </a:r>
            </a:p>
            <a:p>
              <a:endParaRPr lang="zh-CN" altLang="en-US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743062" y="4854117"/>
              <a:ext cx="845240" cy="14042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爱上一首诗，</a:t>
              </a:r>
              <a:endParaRPr lang="en-US" altLang="zh-CN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如此简单</a:t>
              </a:r>
            </a:p>
            <a:p>
              <a:endParaRPr lang="zh-CN" altLang="en-US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129173" y="4854117"/>
              <a:ext cx="845240" cy="14042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爱上一首诗，</a:t>
              </a:r>
              <a:endParaRPr lang="en-US" altLang="zh-CN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如此简单</a:t>
              </a:r>
            </a:p>
            <a:p>
              <a:endParaRPr lang="zh-CN" altLang="en-US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4271434" y="5749989"/>
              <a:ext cx="292427" cy="462225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4515284" y="4854117"/>
              <a:ext cx="845240" cy="14042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爱上一首诗，</a:t>
              </a:r>
              <a:endParaRPr lang="en-US" altLang="zh-CN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  <a:p>
              <a:r>
                <a:rPr lang="zh-CN" altLang="en-US" sz="1600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如此简单</a:t>
              </a:r>
            </a:p>
            <a:p>
              <a:endParaRPr lang="zh-CN" altLang="en-US" sz="1600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3675100" y="3162651"/>
            <a:ext cx="48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适用于唐诗宋词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国学文化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传承经典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诗词课件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6239" y="2556936"/>
            <a:ext cx="4616648" cy="3241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早上的 一场小雨，洗涤掉渭城街上的浮尘，也让旅舍外的杨柳树变得翠绿新鲜。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请你再喝一杯酒吧，朋友，向西走出阳关，就再也难以遇到像我们</a:t>
            </a:r>
            <a:r>
              <a:rPr lang="zh-CN" altLang="en-US" sz="2400" dirty="0"/>
              <a:t>这样的</a:t>
            </a: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老朋友了。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16241" y="3253440"/>
            <a:ext cx="584855" cy="9244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1499" y="6462000"/>
            <a:ext cx="313439" cy="396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81446" y="480928"/>
            <a:ext cx="2975057" cy="4778046"/>
            <a:chOff x="735617" y="-57152"/>
            <a:chExt cx="2975057" cy="47780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6151" y="6489692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45741" y="1423434"/>
            <a:ext cx="764790" cy="2541111"/>
            <a:chOff x="10208690" y="1846492"/>
            <a:chExt cx="764791" cy="25411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9320530" y="2734652"/>
              <a:ext cx="2541111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295107" y="2330422"/>
              <a:ext cx="615554" cy="16314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过故人庄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41991" y="2111032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唐  </a:t>
            </a:r>
            <a:r>
              <a:rPr lang="en-US" altLang="zh-CN" sz="1600" dirty="0"/>
              <a:t>/  </a:t>
            </a:r>
            <a:r>
              <a:rPr lang="zh-CN" altLang="en-US" sz="1600" dirty="0"/>
              <a:t>孟浩然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2587" y="1535034"/>
            <a:ext cx="4616648" cy="2399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故人具鸡悉，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邀我至田家。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绿树村边合，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青山郭外斜。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开轩面场圃，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把酒话桑麻。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待到重阳日，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还来就菊花。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81670" y="172870"/>
            <a:ext cx="3690367" cy="3523302"/>
            <a:chOff x="431100" y="266400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5944" y="1388727"/>
            <a:ext cx="5109091" cy="3337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老朋友备好了酒菜，邀请我来田家做客。小山村被绿树环绕，称为是连绵的青山。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打开窗户，面对着打谷场和菜园开怀畅饮，聊着农家事。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等到重阳节，我们还要相约来此赏菊。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5951" y="3917971"/>
            <a:ext cx="584855" cy="9244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1499" y="6489692"/>
            <a:ext cx="301452" cy="36830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26198" y="0"/>
            <a:ext cx="2975057" cy="4778046"/>
            <a:chOff x="735617" y="-57152"/>
            <a:chExt cx="2975057" cy="47780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51551" y="6489692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63204" y="1153479"/>
            <a:ext cx="764790" cy="3214352"/>
            <a:chOff x="9808510" y="1639010"/>
            <a:chExt cx="764791" cy="32143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583730" y="2863790"/>
              <a:ext cx="3214352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893179" y="2150175"/>
              <a:ext cx="615554" cy="22245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独坐敬亭山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7704" y="2048563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唐  </a:t>
            </a:r>
            <a:r>
              <a:rPr lang="en-US" altLang="zh-CN" sz="1600" dirty="0"/>
              <a:t>/  </a:t>
            </a:r>
            <a:r>
              <a:rPr lang="zh-CN" altLang="en-US" sz="1600" dirty="0"/>
              <a:t>李  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7486" y="1318191"/>
            <a:ext cx="3631763" cy="2942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众鸟高飞尽，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孤云独去闲。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相看两不厌，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只有敬亭山。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631251" y="-57789"/>
            <a:ext cx="3690367" cy="3523302"/>
            <a:chOff x="431100" y="266400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43965" y="1127809"/>
            <a:ext cx="3877985" cy="35479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群鸟向高空飞去，没了踪影，天上仅有的一片云彩也悠悠的离开。</a:t>
            </a:r>
            <a:endParaRPr lang="en-US" altLang="zh-CN" sz="24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唉，与我对看两不相厌的，也只有这座敬亭山了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70066" y="4711764"/>
            <a:ext cx="584855" cy="9244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91403" y="6489692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66369" y="676275"/>
            <a:ext cx="2975057" cy="4778046"/>
            <a:chOff x="735617" y="-57152"/>
            <a:chExt cx="2975057" cy="47780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4251" y="6489692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01501" y="1488941"/>
            <a:ext cx="764790" cy="2311119"/>
            <a:chOff x="10109955" y="2069962"/>
            <a:chExt cx="764791" cy="23111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9336791" y="2843126"/>
              <a:ext cx="2311119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0201404" y="2534094"/>
              <a:ext cx="615554" cy="14405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登快阁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96003" y="1953069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宋  </a:t>
            </a:r>
            <a:r>
              <a:rPr lang="en-US" altLang="zh-CN" sz="1600" dirty="0"/>
              <a:t>/  </a:t>
            </a:r>
            <a:r>
              <a:rPr lang="zh-CN" altLang="en-US" sz="1600" dirty="0"/>
              <a:t>黄庭坚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7384" y="1141529"/>
            <a:ext cx="5355312" cy="2785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痴儿了却公家事，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快阁东西倚晚晴。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落木千山天远大，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登江一道月分明。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朱弦已为佳人绝，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青眼聊因美酒横。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万里归船弄长笛，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此心吾与白鸥盟。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640777" y="-94302"/>
            <a:ext cx="3690367" cy="3523302"/>
            <a:chOff x="431100" y="266400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5473" y="1054743"/>
            <a:ext cx="5109091" cy="4421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我这个痴人将公事敷衍完，便登上快阁来四处观赏一下傍晚的美景。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满山树叶已纷纷落下，更显得天地辽阔；登澈的赣江如练，一轮明月高挂天边。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没了知己，早已没了弹琴的兴致，只有美酒摆在眼前，才能有一丝笑意。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不如坐上回乡的船抚弄下长笛，我的心已经与自由翱翔天地间的白鸥一般。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39621" y="5107412"/>
            <a:ext cx="584855" cy="9244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1595" y="6489692"/>
            <a:ext cx="301452" cy="36830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895569" y="698057"/>
            <a:ext cx="2975057" cy="4778046"/>
            <a:chOff x="735617" y="-57152"/>
            <a:chExt cx="2975057" cy="477804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51551" y="6489692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542173" y="1511048"/>
            <a:ext cx="764790" cy="2491990"/>
            <a:chOff x="9296036" y="2069962"/>
            <a:chExt cx="764791" cy="24919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432437" y="2933561"/>
              <a:ext cx="2491990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387485" y="2534094"/>
              <a:ext cx="615554" cy="16359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乡村四月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111296" y="2267177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宋  </a:t>
            </a:r>
            <a:r>
              <a:rPr lang="en-US" altLang="zh-CN" sz="1600" dirty="0"/>
              <a:t>/  </a:t>
            </a:r>
            <a:r>
              <a:rPr lang="zh-CN" altLang="en-US" sz="1600" dirty="0"/>
              <a:t>翁  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30175" y="1696119"/>
            <a:ext cx="3631763" cy="2785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绿遍山原白满川，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子规声里雨如烟。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乡村四月闲人少，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才了蚕桑又插田。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754" y="274381"/>
            <a:ext cx="3690367" cy="3523302"/>
            <a:chOff x="431100" y="266400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7830" y="1569867"/>
            <a:ext cx="3385542" cy="3970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山野平原满眼的绿色，稻田里则是一片白茫茫的水色；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杜鹃声声啼叫着，江南烟雨蒙蒙。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四月的乡村很少有闲人，这边刚结束了蚕桑之事，那边又要去插秧</a:t>
            </a:r>
            <a:r>
              <a:rPr lang="zh-CN" altLang="en-US" sz="2400" dirty="0"/>
              <a:t>。</a:t>
            </a:r>
            <a:endParaRPr lang="en-US" altLang="zh-CN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1547" y="6489692"/>
            <a:ext cx="301452" cy="36830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57394" y="885936"/>
            <a:ext cx="2975057" cy="4778046"/>
            <a:chOff x="735617" y="-57152"/>
            <a:chExt cx="2975057" cy="47780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-420"/>
          <a:stretch>
            <a:fillRect/>
          </a:stretch>
        </p:blipFill>
        <p:spPr>
          <a:xfrm>
            <a:off x="364251" y="6489692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717034" y="2135110"/>
            <a:ext cx="764790" cy="1791454"/>
            <a:chOff x="9312864" y="2085821"/>
            <a:chExt cx="764791" cy="179145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799533" y="2599152"/>
              <a:ext cx="1791454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387485" y="2534094"/>
              <a:ext cx="615554" cy="8949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约客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194710" y="2583383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宋  </a:t>
            </a:r>
            <a:r>
              <a:rPr lang="en-US" altLang="zh-CN" sz="1600" dirty="0"/>
              <a:t>/  </a:t>
            </a:r>
            <a:r>
              <a:rPr lang="zh-CN" altLang="en-US" sz="1600" dirty="0"/>
              <a:t>赵师秀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16302" y="1655230"/>
            <a:ext cx="3631763" cy="2785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黄梅时节家家雨，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青草池塘处处蛙。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有约不来过夜半，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闲敲棋子落灯花。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815" y="47013"/>
            <a:ext cx="3690367" cy="3523302"/>
            <a:chOff x="320043" y="171614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320043" y="171614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83711" y="2300156"/>
            <a:ext cx="1107996" cy="19468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09013" y="2173105"/>
            <a:ext cx="615553" cy="2361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第一首诗</a:t>
            </a:r>
            <a:r>
              <a:rPr lang="en-US" altLang="zh-CN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/ 01</a:t>
            </a:r>
            <a:endParaRPr lang="zh-CN" altLang="en-US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36956" y="2173105"/>
            <a:ext cx="615553" cy="2361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第二首诗</a:t>
            </a:r>
            <a:r>
              <a:rPr lang="en-US" altLang="zh-CN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/ 02</a:t>
            </a:r>
            <a:endParaRPr lang="zh-CN" altLang="en-US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64898" y="2173105"/>
            <a:ext cx="615553" cy="2361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第三首诗</a:t>
            </a:r>
            <a:r>
              <a:rPr lang="en-US" altLang="zh-CN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/ 03</a:t>
            </a:r>
            <a:endParaRPr lang="zh-CN" altLang="en-US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92842" y="2173105"/>
            <a:ext cx="615553" cy="2361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第四首诗</a:t>
            </a:r>
            <a:r>
              <a:rPr lang="en-US" altLang="zh-CN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/ 04</a:t>
            </a:r>
            <a:endParaRPr lang="zh-CN" altLang="en-US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527337" y="2085366"/>
            <a:ext cx="0" cy="2552656"/>
          </a:xfrm>
          <a:prstGeom prst="line">
            <a:avLst/>
          </a:prstGeom>
          <a:ln>
            <a:gradFill flip="none" rotWithShape="1">
              <a:gsLst>
                <a:gs pos="54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93429" y="2085366"/>
            <a:ext cx="0" cy="2552656"/>
          </a:xfrm>
          <a:prstGeom prst="line">
            <a:avLst/>
          </a:prstGeom>
          <a:ln>
            <a:gradFill flip="none" rotWithShape="1">
              <a:gsLst>
                <a:gs pos="54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39425" y="2085366"/>
            <a:ext cx="0" cy="2552656"/>
          </a:xfrm>
          <a:prstGeom prst="line">
            <a:avLst/>
          </a:prstGeom>
          <a:ln>
            <a:gradFill flip="none" rotWithShape="1">
              <a:gsLst>
                <a:gs pos="54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235179" y="2085366"/>
            <a:ext cx="0" cy="2552656"/>
          </a:xfrm>
          <a:prstGeom prst="line">
            <a:avLst/>
          </a:prstGeom>
          <a:ln>
            <a:gradFill flip="none" rotWithShape="1">
              <a:gsLst>
                <a:gs pos="54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27586" y="1437962"/>
            <a:ext cx="4493538" cy="36335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梅雨时节的江南，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家家户户笼罩在细雨中；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池塘边青草茵茵，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池塘里蛙声不断。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约了朋友，他却到了午夜都没有来，我不时敲着桌上的棋子，震落了蜡烛上的灯花。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008090" y="4147040"/>
            <a:ext cx="584855" cy="9244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b="-420"/>
          <a:stretch>
            <a:fillRect/>
          </a:stretch>
        </p:blipFill>
        <p:spPr>
          <a:xfrm>
            <a:off x="331595" y="6479644"/>
            <a:ext cx="301452" cy="3683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643574" y="-95139"/>
            <a:ext cx="2975057" cy="4778046"/>
            <a:chOff x="735617" y="-57152"/>
            <a:chExt cx="2975057" cy="477804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274" y="6482296"/>
            <a:ext cx="437377" cy="388404"/>
            <a:chOff x="10942651" y="5961125"/>
            <a:chExt cx="527816" cy="396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 b="-420"/>
            <a:stretch>
              <a:fillRect/>
            </a:stretch>
          </p:blipFill>
          <p:spPr>
            <a:xfrm>
              <a:off x="11169015" y="5961125"/>
              <a:ext cx="301452" cy="3683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0942651" y="5961125"/>
              <a:ext cx="377090" cy="396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7805814" y="2771621"/>
            <a:ext cx="764790" cy="1791454"/>
            <a:chOff x="9312864" y="2085821"/>
            <a:chExt cx="764791" cy="179145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8799533" y="2599152"/>
              <a:ext cx="1791454" cy="76479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401133" y="2534094"/>
              <a:ext cx="615554" cy="8949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社日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283490" y="3219894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唐  </a:t>
            </a:r>
            <a:r>
              <a:rPr lang="en-US" altLang="zh-CN" sz="1600" dirty="0"/>
              <a:t>/  </a:t>
            </a:r>
            <a:r>
              <a:rPr lang="zh-CN" altLang="en-US" sz="1600" dirty="0"/>
              <a:t>王驾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1263" y="2085820"/>
            <a:ext cx="3631763" cy="2785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鹅湖山下稻粱肥，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豚栅鸡栖半掩扉。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桑柘影斜春社散，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家家扶得醉人归。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873" y="141799"/>
            <a:ext cx="3690367" cy="3523302"/>
            <a:chOff x="431100" y="266400"/>
            <a:chExt cx="3690367" cy="352330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8441" y="1341454"/>
            <a:ext cx="3877985" cy="4175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鹅湖山下的庄稼长势旺盛，家家户户都半掩着门，让猪归圈，鸡归舍，原来主人家都去参加社日了。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桑树、柘树的影子渐斜，天色已晚，社日结束，几乎每家都有喝醉的人被搀扶着回来。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9942" y="4860178"/>
            <a:ext cx="584855" cy="92444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0873" y="6469596"/>
            <a:ext cx="437377" cy="388404"/>
            <a:chOff x="10942651" y="5961125"/>
            <a:chExt cx="527816" cy="396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 b="-420"/>
            <a:stretch>
              <a:fillRect/>
            </a:stretch>
          </p:blipFill>
          <p:spPr>
            <a:xfrm>
              <a:off x="11169015" y="5961125"/>
              <a:ext cx="301452" cy="36830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42651" y="5961125"/>
              <a:ext cx="377090" cy="396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462224" y="628761"/>
            <a:ext cx="2975057" cy="4778046"/>
            <a:chOff x="735617" y="-57152"/>
            <a:chExt cx="2975057" cy="477804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008105" y="2156937"/>
            <a:ext cx="6747979" cy="1596833"/>
          </a:xfrm>
          <a:custGeom>
            <a:avLst/>
            <a:gdLst/>
            <a:ahLst/>
            <a:cxnLst/>
            <a:rect l="l" t="t" r="r" b="b"/>
            <a:pathLst>
              <a:path w="4915371" h="1163167">
                <a:moveTo>
                  <a:pt x="1903820" y="601556"/>
                </a:moveTo>
                <a:lnTo>
                  <a:pt x="1898849" y="602234"/>
                </a:lnTo>
                <a:cubicBezTo>
                  <a:pt x="1898849" y="602234"/>
                  <a:pt x="1898849" y="604937"/>
                  <a:pt x="1898849" y="610345"/>
                </a:cubicBezTo>
                <a:cubicBezTo>
                  <a:pt x="1900300" y="607455"/>
                  <a:pt x="1901681" y="604926"/>
                  <a:pt x="1902993" y="602759"/>
                </a:cubicBezTo>
                <a:close/>
                <a:moveTo>
                  <a:pt x="598895" y="601556"/>
                </a:moveTo>
                <a:lnTo>
                  <a:pt x="593924" y="602234"/>
                </a:lnTo>
                <a:cubicBezTo>
                  <a:pt x="593924" y="602234"/>
                  <a:pt x="593924" y="604937"/>
                  <a:pt x="593924" y="610345"/>
                </a:cubicBezTo>
                <a:cubicBezTo>
                  <a:pt x="595375" y="607455"/>
                  <a:pt x="596756" y="604926"/>
                  <a:pt x="598068" y="602759"/>
                </a:cubicBezTo>
                <a:close/>
                <a:moveTo>
                  <a:pt x="4310883" y="600480"/>
                </a:moveTo>
                <a:cubicBezTo>
                  <a:pt x="4313800" y="600136"/>
                  <a:pt x="4316710" y="600745"/>
                  <a:pt x="4319613" y="602308"/>
                </a:cubicBezTo>
                <a:cubicBezTo>
                  <a:pt x="4329981" y="602308"/>
                  <a:pt x="4341094" y="610196"/>
                  <a:pt x="4352950" y="625972"/>
                </a:cubicBezTo>
                <a:cubicBezTo>
                  <a:pt x="4363666" y="636737"/>
                  <a:pt x="4369024" y="651818"/>
                  <a:pt x="4369024" y="671215"/>
                </a:cubicBezTo>
                <a:cubicBezTo>
                  <a:pt x="4362773" y="683717"/>
                  <a:pt x="4361210" y="718195"/>
                  <a:pt x="4364335" y="774651"/>
                </a:cubicBezTo>
                <a:cubicBezTo>
                  <a:pt x="4364335" y="824806"/>
                  <a:pt x="4365824" y="858788"/>
                  <a:pt x="4368800" y="876598"/>
                </a:cubicBezTo>
                <a:cubicBezTo>
                  <a:pt x="4372075" y="902841"/>
                  <a:pt x="4367610" y="922313"/>
                  <a:pt x="4355406" y="935013"/>
                </a:cubicBezTo>
                <a:cubicBezTo>
                  <a:pt x="4337844" y="947019"/>
                  <a:pt x="4319886" y="942033"/>
                  <a:pt x="4301530" y="920056"/>
                </a:cubicBezTo>
                <a:cubicBezTo>
                  <a:pt x="4283869" y="901452"/>
                  <a:pt x="4276601" y="883841"/>
                  <a:pt x="4279727" y="867222"/>
                </a:cubicBezTo>
                <a:cubicBezTo>
                  <a:pt x="4279727" y="855762"/>
                  <a:pt x="4279727" y="817340"/>
                  <a:pt x="4279727" y="751955"/>
                </a:cubicBezTo>
                <a:cubicBezTo>
                  <a:pt x="4279727" y="720304"/>
                  <a:pt x="4281289" y="687339"/>
                  <a:pt x="4284415" y="653058"/>
                </a:cubicBezTo>
                <a:cubicBezTo>
                  <a:pt x="4284415" y="641152"/>
                  <a:pt x="4284415" y="633239"/>
                  <a:pt x="4284415" y="629320"/>
                </a:cubicBezTo>
                <a:cubicBezTo>
                  <a:pt x="4293307" y="611126"/>
                  <a:pt x="4302130" y="601513"/>
                  <a:pt x="4310883" y="600480"/>
                </a:cubicBezTo>
                <a:close/>
                <a:moveTo>
                  <a:pt x="2921912" y="583463"/>
                </a:moveTo>
                <a:cubicBezTo>
                  <a:pt x="2930159" y="584914"/>
                  <a:pt x="2939182" y="589434"/>
                  <a:pt x="2948980" y="597025"/>
                </a:cubicBezTo>
                <a:cubicBezTo>
                  <a:pt x="2962523" y="610568"/>
                  <a:pt x="2974033" y="628402"/>
                  <a:pt x="2983508" y="650528"/>
                </a:cubicBezTo>
                <a:cubicBezTo>
                  <a:pt x="2990553" y="661046"/>
                  <a:pt x="2994075" y="718195"/>
                  <a:pt x="2994075" y="821978"/>
                </a:cubicBezTo>
                <a:cubicBezTo>
                  <a:pt x="2990652" y="903437"/>
                  <a:pt x="2983062" y="952029"/>
                  <a:pt x="2971304" y="967755"/>
                </a:cubicBezTo>
                <a:cubicBezTo>
                  <a:pt x="2948583" y="979711"/>
                  <a:pt x="2929905" y="973609"/>
                  <a:pt x="2915270" y="949450"/>
                </a:cubicBezTo>
                <a:cubicBezTo>
                  <a:pt x="2902025" y="926282"/>
                  <a:pt x="2895402" y="907133"/>
                  <a:pt x="2895402" y="892002"/>
                </a:cubicBezTo>
                <a:cubicBezTo>
                  <a:pt x="2895402" y="889174"/>
                  <a:pt x="2901639" y="877040"/>
                  <a:pt x="2914112" y="855599"/>
                </a:cubicBezTo>
                <a:lnTo>
                  <a:pt x="2925953" y="835630"/>
                </a:lnTo>
                <a:lnTo>
                  <a:pt x="2922693" y="835522"/>
                </a:lnTo>
                <a:cubicBezTo>
                  <a:pt x="2918712" y="833835"/>
                  <a:pt x="2912740" y="828973"/>
                  <a:pt x="2904778" y="820936"/>
                </a:cubicBezTo>
                <a:cubicBezTo>
                  <a:pt x="2907903" y="795933"/>
                  <a:pt x="2909466" y="752699"/>
                  <a:pt x="2909466" y="691233"/>
                </a:cubicBezTo>
                <a:cubicBezTo>
                  <a:pt x="2909466" y="661169"/>
                  <a:pt x="2905820" y="642516"/>
                  <a:pt x="2898527" y="635273"/>
                </a:cubicBezTo>
                <a:cubicBezTo>
                  <a:pt x="2883992" y="603970"/>
                  <a:pt x="2884314" y="588318"/>
                  <a:pt x="2899495" y="588318"/>
                </a:cubicBezTo>
                <a:cubicBezTo>
                  <a:pt x="2906192" y="583630"/>
                  <a:pt x="2913664" y="582012"/>
                  <a:pt x="2921912" y="583463"/>
                </a:cubicBezTo>
                <a:close/>
                <a:moveTo>
                  <a:pt x="2067359" y="562608"/>
                </a:moveTo>
                <a:cubicBezTo>
                  <a:pt x="2074429" y="562608"/>
                  <a:pt x="2082007" y="564952"/>
                  <a:pt x="2090093" y="569640"/>
                </a:cubicBezTo>
                <a:cubicBezTo>
                  <a:pt x="2108845" y="569640"/>
                  <a:pt x="2125638" y="580753"/>
                  <a:pt x="2140471" y="602978"/>
                </a:cubicBezTo>
                <a:cubicBezTo>
                  <a:pt x="2146920" y="609427"/>
                  <a:pt x="2153494" y="619324"/>
                  <a:pt x="2160191" y="632669"/>
                </a:cubicBezTo>
                <a:cubicBezTo>
                  <a:pt x="2163168" y="641549"/>
                  <a:pt x="2166293" y="647651"/>
                  <a:pt x="2169567" y="650975"/>
                </a:cubicBezTo>
                <a:cubicBezTo>
                  <a:pt x="2173139" y="670174"/>
                  <a:pt x="2169741" y="690414"/>
                  <a:pt x="2159372" y="711697"/>
                </a:cubicBezTo>
                <a:cubicBezTo>
                  <a:pt x="2152328" y="725686"/>
                  <a:pt x="2143870" y="737642"/>
                  <a:pt x="2133997" y="747564"/>
                </a:cubicBezTo>
                <a:cubicBezTo>
                  <a:pt x="2122686" y="747564"/>
                  <a:pt x="2111251" y="741735"/>
                  <a:pt x="2099692" y="730077"/>
                </a:cubicBezTo>
                <a:cubicBezTo>
                  <a:pt x="2099692" y="727051"/>
                  <a:pt x="2097162" y="723008"/>
                  <a:pt x="2092102" y="717947"/>
                </a:cubicBezTo>
                <a:cubicBezTo>
                  <a:pt x="2088878" y="708373"/>
                  <a:pt x="2085727" y="702023"/>
                  <a:pt x="2082651" y="698897"/>
                </a:cubicBezTo>
                <a:cubicBezTo>
                  <a:pt x="2076302" y="679847"/>
                  <a:pt x="2064221" y="658441"/>
                  <a:pt x="2046412" y="634678"/>
                </a:cubicBezTo>
                <a:cubicBezTo>
                  <a:pt x="2028999" y="606897"/>
                  <a:pt x="2020293" y="589955"/>
                  <a:pt x="2020293" y="583853"/>
                </a:cubicBezTo>
                <a:cubicBezTo>
                  <a:pt x="2020293" y="574378"/>
                  <a:pt x="2029421" y="569640"/>
                  <a:pt x="2047677" y="569640"/>
                </a:cubicBezTo>
                <a:cubicBezTo>
                  <a:pt x="2053729" y="564952"/>
                  <a:pt x="2060290" y="562608"/>
                  <a:pt x="2067359" y="562608"/>
                </a:cubicBezTo>
                <a:close/>
                <a:moveTo>
                  <a:pt x="762434" y="562608"/>
                </a:moveTo>
                <a:cubicBezTo>
                  <a:pt x="769504" y="562608"/>
                  <a:pt x="777082" y="564952"/>
                  <a:pt x="785168" y="569640"/>
                </a:cubicBezTo>
                <a:cubicBezTo>
                  <a:pt x="803920" y="569640"/>
                  <a:pt x="820713" y="580753"/>
                  <a:pt x="835546" y="602978"/>
                </a:cubicBezTo>
                <a:cubicBezTo>
                  <a:pt x="841995" y="609427"/>
                  <a:pt x="848569" y="619324"/>
                  <a:pt x="855266" y="632669"/>
                </a:cubicBezTo>
                <a:cubicBezTo>
                  <a:pt x="858242" y="641549"/>
                  <a:pt x="861368" y="647651"/>
                  <a:pt x="864642" y="650975"/>
                </a:cubicBezTo>
                <a:cubicBezTo>
                  <a:pt x="868214" y="670174"/>
                  <a:pt x="864816" y="690414"/>
                  <a:pt x="854447" y="711697"/>
                </a:cubicBezTo>
                <a:cubicBezTo>
                  <a:pt x="847403" y="725686"/>
                  <a:pt x="838944" y="737642"/>
                  <a:pt x="829072" y="747564"/>
                </a:cubicBezTo>
                <a:cubicBezTo>
                  <a:pt x="817761" y="747564"/>
                  <a:pt x="806326" y="741735"/>
                  <a:pt x="794767" y="730077"/>
                </a:cubicBezTo>
                <a:cubicBezTo>
                  <a:pt x="794767" y="727051"/>
                  <a:pt x="792237" y="723008"/>
                  <a:pt x="787177" y="717947"/>
                </a:cubicBezTo>
                <a:cubicBezTo>
                  <a:pt x="783952" y="708373"/>
                  <a:pt x="780802" y="702023"/>
                  <a:pt x="777726" y="698897"/>
                </a:cubicBezTo>
                <a:cubicBezTo>
                  <a:pt x="771376" y="679847"/>
                  <a:pt x="759297" y="658441"/>
                  <a:pt x="741487" y="634678"/>
                </a:cubicBezTo>
                <a:cubicBezTo>
                  <a:pt x="724074" y="606897"/>
                  <a:pt x="715367" y="589955"/>
                  <a:pt x="715367" y="583853"/>
                </a:cubicBezTo>
                <a:cubicBezTo>
                  <a:pt x="715367" y="574378"/>
                  <a:pt x="724496" y="569640"/>
                  <a:pt x="742752" y="569640"/>
                </a:cubicBezTo>
                <a:cubicBezTo>
                  <a:pt x="748804" y="564952"/>
                  <a:pt x="755365" y="562608"/>
                  <a:pt x="762434" y="562608"/>
                </a:cubicBezTo>
                <a:close/>
                <a:moveTo>
                  <a:pt x="1913552" y="507114"/>
                </a:moveTo>
                <a:lnTo>
                  <a:pt x="1910123" y="510016"/>
                </a:lnTo>
                <a:cubicBezTo>
                  <a:pt x="1905732" y="512707"/>
                  <a:pt x="1900511" y="514053"/>
                  <a:pt x="1894458" y="514053"/>
                </a:cubicBezTo>
                <a:cubicBezTo>
                  <a:pt x="1886769" y="514053"/>
                  <a:pt x="1878261" y="515616"/>
                  <a:pt x="1868934" y="518741"/>
                </a:cubicBezTo>
                <a:cubicBezTo>
                  <a:pt x="1854250" y="518741"/>
                  <a:pt x="1839094" y="523404"/>
                  <a:pt x="1823467" y="532731"/>
                </a:cubicBezTo>
                <a:cubicBezTo>
                  <a:pt x="1817911" y="532731"/>
                  <a:pt x="1813198" y="532731"/>
                  <a:pt x="1809329" y="532731"/>
                </a:cubicBezTo>
                <a:cubicBezTo>
                  <a:pt x="1803078" y="535856"/>
                  <a:pt x="1801987" y="537419"/>
                  <a:pt x="1806054" y="537419"/>
                </a:cubicBezTo>
                <a:cubicBezTo>
                  <a:pt x="1812256" y="559297"/>
                  <a:pt x="1815356" y="582464"/>
                  <a:pt x="1815356" y="606922"/>
                </a:cubicBezTo>
                <a:cubicBezTo>
                  <a:pt x="1822202" y="602060"/>
                  <a:pt x="1835597" y="593924"/>
                  <a:pt x="1855540" y="582514"/>
                </a:cubicBezTo>
                <a:cubicBezTo>
                  <a:pt x="1865586" y="573696"/>
                  <a:pt x="1878199" y="574031"/>
                  <a:pt x="1893379" y="583518"/>
                </a:cubicBezTo>
                <a:lnTo>
                  <a:pt x="1908640" y="595451"/>
                </a:lnTo>
                <a:lnTo>
                  <a:pt x="1910025" y="594090"/>
                </a:lnTo>
                <a:cubicBezTo>
                  <a:pt x="1911057" y="593368"/>
                  <a:pt x="1912020" y="593006"/>
                  <a:pt x="1912913" y="593006"/>
                </a:cubicBezTo>
                <a:close/>
                <a:moveTo>
                  <a:pt x="608627" y="507114"/>
                </a:moveTo>
                <a:lnTo>
                  <a:pt x="605197" y="510016"/>
                </a:lnTo>
                <a:cubicBezTo>
                  <a:pt x="600807" y="512707"/>
                  <a:pt x="595586" y="514053"/>
                  <a:pt x="589533" y="514053"/>
                </a:cubicBezTo>
                <a:cubicBezTo>
                  <a:pt x="581844" y="514053"/>
                  <a:pt x="573336" y="515616"/>
                  <a:pt x="564009" y="518741"/>
                </a:cubicBezTo>
                <a:cubicBezTo>
                  <a:pt x="549325" y="518741"/>
                  <a:pt x="534169" y="523404"/>
                  <a:pt x="518542" y="532731"/>
                </a:cubicBezTo>
                <a:cubicBezTo>
                  <a:pt x="512986" y="532731"/>
                  <a:pt x="508273" y="532731"/>
                  <a:pt x="504404" y="532731"/>
                </a:cubicBezTo>
                <a:cubicBezTo>
                  <a:pt x="498153" y="535856"/>
                  <a:pt x="497062" y="537419"/>
                  <a:pt x="501130" y="537419"/>
                </a:cubicBezTo>
                <a:cubicBezTo>
                  <a:pt x="507331" y="559297"/>
                  <a:pt x="510431" y="582464"/>
                  <a:pt x="510431" y="606922"/>
                </a:cubicBezTo>
                <a:cubicBezTo>
                  <a:pt x="517277" y="602060"/>
                  <a:pt x="530672" y="593924"/>
                  <a:pt x="550615" y="582514"/>
                </a:cubicBezTo>
                <a:cubicBezTo>
                  <a:pt x="560661" y="573696"/>
                  <a:pt x="573274" y="574031"/>
                  <a:pt x="588454" y="583518"/>
                </a:cubicBezTo>
                <a:lnTo>
                  <a:pt x="603715" y="595451"/>
                </a:lnTo>
                <a:lnTo>
                  <a:pt x="605100" y="594090"/>
                </a:lnTo>
                <a:cubicBezTo>
                  <a:pt x="606132" y="593368"/>
                  <a:pt x="607095" y="593006"/>
                  <a:pt x="607988" y="593006"/>
                </a:cubicBezTo>
                <a:close/>
                <a:moveTo>
                  <a:pt x="3219368" y="472321"/>
                </a:moveTo>
                <a:cubicBezTo>
                  <a:pt x="3231991" y="471493"/>
                  <a:pt x="3247306" y="479971"/>
                  <a:pt x="3265314" y="497756"/>
                </a:cubicBezTo>
                <a:cubicBezTo>
                  <a:pt x="3286795" y="519287"/>
                  <a:pt x="3297535" y="537097"/>
                  <a:pt x="3297535" y="551185"/>
                </a:cubicBezTo>
                <a:cubicBezTo>
                  <a:pt x="3297535" y="561603"/>
                  <a:pt x="3294435" y="576635"/>
                  <a:pt x="3288234" y="596281"/>
                </a:cubicBezTo>
                <a:cubicBezTo>
                  <a:pt x="3312195" y="619646"/>
                  <a:pt x="3335362" y="653728"/>
                  <a:pt x="3357736" y="698525"/>
                </a:cubicBezTo>
                <a:cubicBezTo>
                  <a:pt x="3390677" y="749425"/>
                  <a:pt x="3430935" y="792734"/>
                  <a:pt x="3478510" y="828452"/>
                </a:cubicBezTo>
                <a:cubicBezTo>
                  <a:pt x="3531642" y="869082"/>
                  <a:pt x="3578101" y="898625"/>
                  <a:pt x="3617888" y="917079"/>
                </a:cubicBezTo>
                <a:cubicBezTo>
                  <a:pt x="3662140" y="935981"/>
                  <a:pt x="3687812" y="947812"/>
                  <a:pt x="3694906" y="952575"/>
                </a:cubicBezTo>
                <a:cubicBezTo>
                  <a:pt x="3710186" y="952575"/>
                  <a:pt x="3713981" y="961505"/>
                  <a:pt x="3706292" y="979364"/>
                </a:cubicBezTo>
                <a:cubicBezTo>
                  <a:pt x="3706292" y="979364"/>
                  <a:pt x="3699967" y="981473"/>
                  <a:pt x="3687316" y="985689"/>
                </a:cubicBezTo>
                <a:cubicBezTo>
                  <a:pt x="3684488" y="985689"/>
                  <a:pt x="3675484" y="988740"/>
                  <a:pt x="3660304" y="994842"/>
                </a:cubicBezTo>
                <a:cubicBezTo>
                  <a:pt x="3641006" y="998067"/>
                  <a:pt x="3625428" y="1001167"/>
                  <a:pt x="3613572" y="1004144"/>
                </a:cubicBezTo>
                <a:cubicBezTo>
                  <a:pt x="3581375" y="1007071"/>
                  <a:pt x="3561507" y="1012329"/>
                  <a:pt x="3553966" y="1019920"/>
                </a:cubicBezTo>
                <a:cubicBezTo>
                  <a:pt x="3541465" y="1028254"/>
                  <a:pt x="3529062" y="1032421"/>
                  <a:pt x="3516759" y="1032421"/>
                </a:cubicBezTo>
                <a:cubicBezTo>
                  <a:pt x="3507582" y="1032421"/>
                  <a:pt x="3488854" y="1023566"/>
                  <a:pt x="3460577" y="1005855"/>
                </a:cubicBezTo>
                <a:cubicBezTo>
                  <a:pt x="3447480" y="992759"/>
                  <a:pt x="3428082" y="968599"/>
                  <a:pt x="3402385" y="933376"/>
                </a:cubicBezTo>
                <a:cubicBezTo>
                  <a:pt x="3393554" y="921619"/>
                  <a:pt x="3386237" y="912813"/>
                  <a:pt x="3380433" y="906959"/>
                </a:cubicBezTo>
                <a:cubicBezTo>
                  <a:pt x="3377357" y="903834"/>
                  <a:pt x="3373785" y="900212"/>
                  <a:pt x="3369717" y="896095"/>
                </a:cubicBezTo>
                <a:cubicBezTo>
                  <a:pt x="3334594" y="838548"/>
                  <a:pt x="3308797" y="790005"/>
                  <a:pt x="3292326" y="750467"/>
                </a:cubicBezTo>
                <a:cubicBezTo>
                  <a:pt x="3270151" y="701849"/>
                  <a:pt x="3258542" y="680542"/>
                  <a:pt x="3257501" y="686545"/>
                </a:cubicBezTo>
                <a:cubicBezTo>
                  <a:pt x="3217863" y="781199"/>
                  <a:pt x="3177332" y="857201"/>
                  <a:pt x="3135908" y="914549"/>
                </a:cubicBezTo>
                <a:cubicBezTo>
                  <a:pt x="3093095" y="973783"/>
                  <a:pt x="3060849" y="1005211"/>
                  <a:pt x="3039170" y="1008832"/>
                </a:cubicBezTo>
                <a:cubicBezTo>
                  <a:pt x="3014960" y="1012106"/>
                  <a:pt x="3002856" y="1006277"/>
                  <a:pt x="3002856" y="991345"/>
                </a:cubicBezTo>
                <a:cubicBezTo>
                  <a:pt x="3002856" y="991345"/>
                  <a:pt x="3009751" y="986185"/>
                  <a:pt x="3023543" y="975867"/>
                </a:cubicBezTo>
                <a:cubicBezTo>
                  <a:pt x="3041303" y="949226"/>
                  <a:pt x="3069630" y="897037"/>
                  <a:pt x="3108524" y="819299"/>
                </a:cubicBezTo>
                <a:cubicBezTo>
                  <a:pt x="3140869" y="751632"/>
                  <a:pt x="3161754" y="694333"/>
                  <a:pt x="3171180" y="647403"/>
                </a:cubicBezTo>
                <a:cubicBezTo>
                  <a:pt x="3180358" y="601415"/>
                  <a:pt x="3184947" y="570880"/>
                  <a:pt x="3184947" y="555799"/>
                </a:cubicBezTo>
                <a:cubicBezTo>
                  <a:pt x="3184947" y="539676"/>
                  <a:pt x="3183384" y="528514"/>
                  <a:pt x="3180259" y="522313"/>
                </a:cubicBezTo>
                <a:cubicBezTo>
                  <a:pt x="3180259" y="520825"/>
                  <a:pt x="3179515" y="519336"/>
                  <a:pt x="3178026" y="517848"/>
                </a:cubicBezTo>
                <a:cubicBezTo>
                  <a:pt x="3173314" y="505396"/>
                  <a:pt x="3174777" y="494656"/>
                  <a:pt x="3182417" y="485627"/>
                </a:cubicBezTo>
                <a:cubicBezTo>
                  <a:pt x="3185542" y="485627"/>
                  <a:pt x="3187650" y="485081"/>
                  <a:pt x="3188742" y="483990"/>
                </a:cubicBezTo>
                <a:cubicBezTo>
                  <a:pt x="3199011" y="478830"/>
                  <a:pt x="3205312" y="476250"/>
                  <a:pt x="3207643" y="476250"/>
                </a:cubicBezTo>
                <a:cubicBezTo>
                  <a:pt x="3211252" y="473907"/>
                  <a:pt x="3215160" y="472597"/>
                  <a:pt x="3219368" y="472321"/>
                </a:cubicBezTo>
                <a:close/>
                <a:moveTo>
                  <a:pt x="2401292" y="434207"/>
                </a:moveTo>
                <a:cubicBezTo>
                  <a:pt x="2402929" y="434207"/>
                  <a:pt x="2403748" y="435248"/>
                  <a:pt x="2403748" y="437332"/>
                </a:cubicBezTo>
                <a:lnTo>
                  <a:pt x="2402144" y="435482"/>
                </a:lnTo>
                <a:close/>
                <a:moveTo>
                  <a:pt x="1096367" y="434207"/>
                </a:moveTo>
                <a:cubicBezTo>
                  <a:pt x="1098005" y="434207"/>
                  <a:pt x="1098823" y="435248"/>
                  <a:pt x="1098823" y="437332"/>
                </a:cubicBezTo>
                <a:lnTo>
                  <a:pt x="1097219" y="435482"/>
                </a:lnTo>
                <a:close/>
                <a:moveTo>
                  <a:pt x="4527228" y="387996"/>
                </a:moveTo>
                <a:cubicBezTo>
                  <a:pt x="4526533" y="390972"/>
                  <a:pt x="4513685" y="395586"/>
                  <a:pt x="4488681" y="401837"/>
                </a:cubicBezTo>
                <a:cubicBezTo>
                  <a:pt x="4460404" y="405012"/>
                  <a:pt x="4441652" y="408137"/>
                  <a:pt x="4432424" y="411213"/>
                </a:cubicBezTo>
                <a:cubicBezTo>
                  <a:pt x="4409951" y="414040"/>
                  <a:pt x="4395366" y="418753"/>
                  <a:pt x="4388669" y="425351"/>
                </a:cubicBezTo>
                <a:lnTo>
                  <a:pt x="4374682" y="422433"/>
                </a:lnTo>
                <a:lnTo>
                  <a:pt x="4383869" y="437927"/>
                </a:lnTo>
                <a:cubicBezTo>
                  <a:pt x="4389748" y="450106"/>
                  <a:pt x="4394622" y="462856"/>
                  <a:pt x="4398492" y="476176"/>
                </a:cubicBezTo>
                <a:lnTo>
                  <a:pt x="4499174" y="460400"/>
                </a:lnTo>
                <a:cubicBezTo>
                  <a:pt x="4496098" y="452860"/>
                  <a:pt x="4496346" y="443062"/>
                  <a:pt x="4499918" y="431007"/>
                </a:cubicBezTo>
                <a:cubicBezTo>
                  <a:pt x="4501629" y="429295"/>
                  <a:pt x="4506751" y="424031"/>
                  <a:pt x="4515284" y="415212"/>
                </a:cubicBezTo>
                <a:lnTo>
                  <a:pt x="4521770" y="408501"/>
                </a:lnTo>
                <a:lnTo>
                  <a:pt x="4521717" y="406631"/>
                </a:lnTo>
                <a:cubicBezTo>
                  <a:pt x="4522278" y="402765"/>
                  <a:pt x="4524115" y="396553"/>
                  <a:pt x="4527228" y="387996"/>
                </a:cubicBezTo>
                <a:close/>
                <a:moveTo>
                  <a:pt x="1915179" y="387316"/>
                </a:moveTo>
                <a:lnTo>
                  <a:pt x="1899221" y="400237"/>
                </a:lnTo>
                <a:cubicBezTo>
                  <a:pt x="1890465" y="404875"/>
                  <a:pt x="1878360" y="409774"/>
                  <a:pt x="1862907" y="414933"/>
                </a:cubicBezTo>
                <a:cubicBezTo>
                  <a:pt x="1856110" y="418307"/>
                  <a:pt x="1844576" y="421631"/>
                  <a:pt x="1828304" y="424905"/>
                </a:cubicBezTo>
                <a:cubicBezTo>
                  <a:pt x="1821607" y="427137"/>
                  <a:pt x="1816100" y="430411"/>
                  <a:pt x="1811784" y="434727"/>
                </a:cubicBezTo>
                <a:cubicBezTo>
                  <a:pt x="1807022" y="434727"/>
                  <a:pt x="1801565" y="436265"/>
                  <a:pt x="1795413" y="439341"/>
                </a:cubicBezTo>
                <a:cubicBezTo>
                  <a:pt x="1799382" y="439341"/>
                  <a:pt x="1801366" y="439341"/>
                  <a:pt x="1801366" y="439341"/>
                </a:cubicBezTo>
                <a:cubicBezTo>
                  <a:pt x="1801366" y="448668"/>
                  <a:pt x="1802061" y="459383"/>
                  <a:pt x="1803450" y="471488"/>
                </a:cubicBezTo>
                <a:cubicBezTo>
                  <a:pt x="1815803" y="463104"/>
                  <a:pt x="1832099" y="456035"/>
                  <a:pt x="1852340" y="450280"/>
                </a:cubicBezTo>
                <a:cubicBezTo>
                  <a:pt x="1864792" y="439515"/>
                  <a:pt x="1880469" y="442715"/>
                  <a:pt x="1899370" y="459880"/>
                </a:cubicBezTo>
                <a:lnTo>
                  <a:pt x="1913824" y="470461"/>
                </a:lnTo>
                <a:lnTo>
                  <a:pt x="1914067" y="437890"/>
                </a:lnTo>
                <a:close/>
                <a:moveTo>
                  <a:pt x="610254" y="387316"/>
                </a:moveTo>
                <a:lnTo>
                  <a:pt x="594296" y="400237"/>
                </a:lnTo>
                <a:cubicBezTo>
                  <a:pt x="585540" y="404875"/>
                  <a:pt x="573435" y="409774"/>
                  <a:pt x="557982" y="414933"/>
                </a:cubicBezTo>
                <a:cubicBezTo>
                  <a:pt x="551185" y="418307"/>
                  <a:pt x="539651" y="421631"/>
                  <a:pt x="523379" y="424905"/>
                </a:cubicBezTo>
                <a:cubicBezTo>
                  <a:pt x="516682" y="427137"/>
                  <a:pt x="511175" y="430411"/>
                  <a:pt x="506859" y="434727"/>
                </a:cubicBezTo>
                <a:cubicBezTo>
                  <a:pt x="502097" y="434727"/>
                  <a:pt x="496640" y="436265"/>
                  <a:pt x="490488" y="439341"/>
                </a:cubicBezTo>
                <a:cubicBezTo>
                  <a:pt x="494457" y="439341"/>
                  <a:pt x="496441" y="439341"/>
                  <a:pt x="496441" y="439341"/>
                </a:cubicBezTo>
                <a:cubicBezTo>
                  <a:pt x="496441" y="448668"/>
                  <a:pt x="497136" y="459383"/>
                  <a:pt x="498525" y="471488"/>
                </a:cubicBezTo>
                <a:cubicBezTo>
                  <a:pt x="510878" y="463104"/>
                  <a:pt x="527174" y="456035"/>
                  <a:pt x="547415" y="450280"/>
                </a:cubicBezTo>
                <a:cubicBezTo>
                  <a:pt x="559867" y="439515"/>
                  <a:pt x="575543" y="442715"/>
                  <a:pt x="594445" y="459880"/>
                </a:cubicBezTo>
                <a:lnTo>
                  <a:pt x="608899" y="470460"/>
                </a:lnTo>
                <a:lnTo>
                  <a:pt x="609141" y="437890"/>
                </a:lnTo>
                <a:close/>
                <a:moveTo>
                  <a:pt x="4590364" y="303364"/>
                </a:moveTo>
                <a:cubicBezTo>
                  <a:pt x="4602781" y="304415"/>
                  <a:pt x="4619811" y="313575"/>
                  <a:pt x="4641453" y="330845"/>
                </a:cubicBezTo>
                <a:cubicBezTo>
                  <a:pt x="4662190" y="357833"/>
                  <a:pt x="4666977" y="378148"/>
                  <a:pt x="4655815" y="391791"/>
                </a:cubicBezTo>
                <a:cubicBezTo>
                  <a:pt x="4652640" y="398140"/>
                  <a:pt x="4639841" y="410940"/>
                  <a:pt x="4617418" y="430188"/>
                </a:cubicBezTo>
                <a:cubicBezTo>
                  <a:pt x="4601543" y="446063"/>
                  <a:pt x="4590331" y="454348"/>
                  <a:pt x="4583783" y="455042"/>
                </a:cubicBezTo>
                <a:cubicBezTo>
                  <a:pt x="4591323" y="455588"/>
                  <a:pt x="4599112" y="463923"/>
                  <a:pt x="4607149" y="480046"/>
                </a:cubicBezTo>
                <a:cubicBezTo>
                  <a:pt x="4607149" y="490116"/>
                  <a:pt x="4607149" y="498699"/>
                  <a:pt x="4607149" y="505793"/>
                </a:cubicBezTo>
                <a:cubicBezTo>
                  <a:pt x="4598517" y="514425"/>
                  <a:pt x="4582865" y="518741"/>
                  <a:pt x="4560193" y="518741"/>
                </a:cubicBezTo>
                <a:cubicBezTo>
                  <a:pt x="4548833" y="518741"/>
                  <a:pt x="4502225" y="527001"/>
                  <a:pt x="4420369" y="543521"/>
                </a:cubicBezTo>
                <a:cubicBezTo>
                  <a:pt x="4423495" y="551731"/>
                  <a:pt x="4424722" y="559675"/>
                  <a:pt x="4424053" y="567352"/>
                </a:cubicBezTo>
                <a:lnTo>
                  <a:pt x="4417515" y="586222"/>
                </a:lnTo>
                <a:lnTo>
                  <a:pt x="4429446" y="586256"/>
                </a:lnTo>
                <a:lnTo>
                  <a:pt x="4431397" y="585025"/>
                </a:lnTo>
                <a:cubicBezTo>
                  <a:pt x="4437849" y="581218"/>
                  <a:pt x="4447071" y="576189"/>
                  <a:pt x="4459065" y="569938"/>
                </a:cubicBezTo>
                <a:cubicBezTo>
                  <a:pt x="4503614" y="563538"/>
                  <a:pt x="4532437" y="559048"/>
                  <a:pt x="4545534" y="556469"/>
                </a:cubicBezTo>
                <a:cubicBezTo>
                  <a:pt x="4564633" y="550069"/>
                  <a:pt x="4577160" y="545902"/>
                  <a:pt x="4583113" y="543967"/>
                </a:cubicBezTo>
                <a:cubicBezTo>
                  <a:pt x="4599831" y="529878"/>
                  <a:pt x="4623048" y="540544"/>
                  <a:pt x="4652764" y="575966"/>
                </a:cubicBezTo>
                <a:cubicBezTo>
                  <a:pt x="4672162" y="598587"/>
                  <a:pt x="4681860" y="619448"/>
                  <a:pt x="4681860" y="638548"/>
                </a:cubicBezTo>
                <a:cubicBezTo>
                  <a:pt x="4675610" y="651000"/>
                  <a:pt x="4674047" y="690389"/>
                  <a:pt x="4677172" y="756717"/>
                </a:cubicBezTo>
                <a:cubicBezTo>
                  <a:pt x="4677172" y="822449"/>
                  <a:pt x="4675634" y="863129"/>
                  <a:pt x="4672559" y="878756"/>
                </a:cubicBezTo>
                <a:cubicBezTo>
                  <a:pt x="4672559" y="893044"/>
                  <a:pt x="4664174" y="915318"/>
                  <a:pt x="4647407" y="945580"/>
                </a:cubicBezTo>
                <a:cubicBezTo>
                  <a:pt x="4645472" y="949450"/>
                  <a:pt x="4644504" y="952947"/>
                  <a:pt x="4644504" y="956072"/>
                </a:cubicBezTo>
                <a:cubicBezTo>
                  <a:pt x="4637137" y="970881"/>
                  <a:pt x="4629115" y="980136"/>
                  <a:pt x="4620436" y="983838"/>
                </a:cubicBezTo>
                <a:lnTo>
                  <a:pt x="4612730" y="985441"/>
                </a:lnTo>
                <a:lnTo>
                  <a:pt x="4630961" y="1002060"/>
                </a:lnTo>
                <a:cubicBezTo>
                  <a:pt x="4658395" y="1029494"/>
                  <a:pt x="4673749" y="1058044"/>
                  <a:pt x="4677023" y="1087711"/>
                </a:cubicBezTo>
                <a:cubicBezTo>
                  <a:pt x="4677122" y="1091134"/>
                  <a:pt x="4677172" y="1094830"/>
                  <a:pt x="4677172" y="1098799"/>
                </a:cubicBezTo>
                <a:cubicBezTo>
                  <a:pt x="4680298" y="1137097"/>
                  <a:pt x="4668515" y="1158553"/>
                  <a:pt x="4641826" y="1163167"/>
                </a:cubicBezTo>
                <a:cubicBezTo>
                  <a:pt x="4625554" y="1163167"/>
                  <a:pt x="4606231" y="1144489"/>
                  <a:pt x="4583857" y="1107133"/>
                </a:cubicBezTo>
                <a:cubicBezTo>
                  <a:pt x="4566444" y="1072307"/>
                  <a:pt x="4546129" y="1043286"/>
                  <a:pt x="4522912" y="1020068"/>
                </a:cubicBezTo>
                <a:cubicBezTo>
                  <a:pt x="4499893" y="1006872"/>
                  <a:pt x="4485010" y="993528"/>
                  <a:pt x="4478263" y="980034"/>
                </a:cubicBezTo>
                <a:cubicBezTo>
                  <a:pt x="4473551" y="972394"/>
                  <a:pt x="4475113" y="963241"/>
                  <a:pt x="4482951" y="952575"/>
                </a:cubicBezTo>
                <a:cubicBezTo>
                  <a:pt x="4482951" y="952575"/>
                  <a:pt x="4488557" y="952575"/>
                  <a:pt x="4499769" y="952575"/>
                </a:cubicBezTo>
                <a:cubicBezTo>
                  <a:pt x="4507508" y="946275"/>
                  <a:pt x="4518224" y="946225"/>
                  <a:pt x="4531916" y="952426"/>
                </a:cubicBezTo>
                <a:cubicBezTo>
                  <a:pt x="4513213" y="946225"/>
                  <a:pt x="4522416" y="947961"/>
                  <a:pt x="4559524" y="957635"/>
                </a:cubicBezTo>
                <a:cubicBezTo>
                  <a:pt x="4564931" y="958540"/>
                  <a:pt x="4570475" y="960145"/>
                  <a:pt x="4576155" y="962449"/>
                </a:cubicBezTo>
                <a:lnTo>
                  <a:pt x="4577422" y="963103"/>
                </a:lnTo>
                <a:lnTo>
                  <a:pt x="4576118" y="961058"/>
                </a:lnTo>
                <a:cubicBezTo>
                  <a:pt x="4562178" y="927969"/>
                  <a:pt x="4558333" y="904627"/>
                  <a:pt x="4564584" y="891035"/>
                </a:cubicBezTo>
                <a:cubicBezTo>
                  <a:pt x="4573910" y="875259"/>
                  <a:pt x="4578574" y="830462"/>
                  <a:pt x="4578574" y="756643"/>
                </a:cubicBezTo>
                <a:cubicBezTo>
                  <a:pt x="4578574" y="677466"/>
                  <a:pt x="4577011" y="633215"/>
                  <a:pt x="4573885" y="623888"/>
                </a:cubicBezTo>
                <a:cubicBezTo>
                  <a:pt x="4573885" y="619175"/>
                  <a:pt x="4572720" y="616819"/>
                  <a:pt x="4570388" y="616819"/>
                </a:cubicBezTo>
                <a:cubicBezTo>
                  <a:pt x="4565526" y="613693"/>
                  <a:pt x="4546303" y="616645"/>
                  <a:pt x="4512717" y="625674"/>
                </a:cubicBezTo>
                <a:cubicBezTo>
                  <a:pt x="4503291" y="628799"/>
                  <a:pt x="4490542" y="631999"/>
                  <a:pt x="4474468" y="635273"/>
                </a:cubicBezTo>
                <a:cubicBezTo>
                  <a:pt x="4462264" y="638399"/>
                  <a:pt x="4449614" y="641574"/>
                  <a:pt x="4436517" y="644798"/>
                </a:cubicBezTo>
                <a:cubicBezTo>
                  <a:pt x="4433045" y="644798"/>
                  <a:pt x="4429665" y="645580"/>
                  <a:pt x="4426378" y="647142"/>
                </a:cubicBezTo>
                <a:lnTo>
                  <a:pt x="4419516" y="652180"/>
                </a:lnTo>
                <a:lnTo>
                  <a:pt x="4432276" y="646770"/>
                </a:lnTo>
                <a:cubicBezTo>
                  <a:pt x="4437286" y="645158"/>
                  <a:pt x="4441602" y="644352"/>
                  <a:pt x="4445224" y="644352"/>
                </a:cubicBezTo>
                <a:cubicBezTo>
                  <a:pt x="4460206" y="638051"/>
                  <a:pt x="4477271" y="647006"/>
                  <a:pt x="4496420" y="671215"/>
                </a:cubicBezTo>
                <a:cubicBezTo>
                  <a:pt x="4514230" y="692498"/>
                  <a:pt x="4523135" y="713185"/>
                  <a:pt x="4523135" y="733277"/>
                </a:cubicBezTo>
                <a:cubicBezTo>
                  <a:pt x="4523135" y="752079"/>
                  <a:pt x="4516909" y="795115"/>
                  <a:pt x="4504457" y="862385"/>
                </a:cubicBezTo>
                <a:cubicBezTo>
                  <a:pt x="4494436" y="933773"/>
                  <a:pt x="4466729" y="988939"/>
                  <a:pt x="4421337" y="1027882"/>
                </a:cubicBezTo>
                <a:cubicBezTo>
                  <a:pt x="4373265" y="1075953"/>
                  <a:pt x="4332759" y="1108224"/>
                  <a:pt x="4299818" y="1124695"/>
                </a:cubicBezTo>
                <a:cubicBezTo>
                  <a:pt x="4290492" y="1127770"/>
                  <a:pt x="4279751" y="1132359"/>
                  <a:pt x="4267597" y="1138461"/>
                </a:cubicBezTo>
                <a:cubicBezTo>
                  <a:pt x="4254848" y="1144811"/>
                  <a:pt x="4242693" y="1149921"/>
                  <a:pt x="4231134" y="1153791"/>
                </a:cubicBezTo>
                <a:cubicBezTo>
                  <a:pt x="4222205" y="1153791"/>
                  <a:pt x="4213498" y="1148681"/>
                  <a:pt x="4205015" y="1138461"/>
                </a:cubicBezTo>
                <a:cubicBezTo>
                  <a:pt x="4205015" y="1138461"/>
                  <a:pt x="4207421" y="1131962"/>
                  <a:pt x="4212233" y="1118965"/>
                </a:cubicBezTo>
                <a:cubicBezTo>
                  <a:pt x="4223098" y="1115294"/>
                  <a:pt x="4246191" y="1097310"/>
                  <a:pt x="4281513" y="1065015"/>
                </a:cubicBezTo>
                <a:cubicBezTo>
                  <a:pt x="4322093" y="1030685"/>
                  <a:pt x="4356125" y="993676"/>
                  <a:pt x="4383609" y="953989"/>
                </a:cubicBezTo>
                <a:cubicBezTo>
                  <a:pt x="4410894" y="902395"/>
                  <a:pt x="4426074" y="851769"/>
                  <a:pt x="4429150" y="802110"/>
                </a:cubicBezTo>
                <a:cubicBezTo>
                  <a:pt x="4429150" y="751756"/>
                  <a:pt x="4427587" y="720353"/>
                  <a:pt x="4424462" y="707901"/>
                </a:cubicBezTo>
                <a:cubicBezTo>
                  <a:pt x="4424462" y="697533"/>
                  <a:pt x="4421113" y="691233"/>
                  <a:pt x="4414416" y="689000"/>
                </a:cubicBezTo>
                <a:cubicBezTo>
                  <a:pt x="4408662" y="674614"/>
                  <a:pt x="4409703" y="662856"/>
                  <a:pt x="4417542" y="653728"/>
                </a:cubicBezTo>
                <a:lnTo>
                  <a:pt x="4417378" y="653748"/>
                </a:lnTo>
                <a:lnTo>
                  <a:pt x="4416797" y="654175"/>
                </a:lnTo>
                <a:lnTo>
                  <a:pt x="4415306" y="654008"/>
                </a:lnTo>
                <a:lnTo>
                  <a:pt x="4415160" y="654026"/>
                </a:lnTo>
                <a:lnTo>
                  <a:pt x="4415225" y="653998"/>
                </a:lnTo>
                <a:lnTo>
                  <a:pt x="4394529" y="651682"/>
                </a:lnTo>
                <a:cubicBezTo>
                  <a:pt x="4389580" y="650020"/>
                  <a:pt x="4387106" y="647527"/>
                  <a:pt x="4387106" y="644203"/>
                </a:cubicBezTo>
                <a:cubicBezTo>
                  <a:pt x="4380905" y="641078"/>
                  <a:pt x="4377804" y="632743"/>
                  <a:pt x="4377804" y="619200"/>
                </a:cubicBezTo>
                <a:cubicBezTo>
                  <a:pt x="4376242" y="608906"/>
                  <a:pt x="4376031" y="601186"/>
                  <a:pt x="4377172" y="596039"/>
                </a:cubicBezTo>
                <a:lnTo>
                  <a:pt x="4378769" y="592645"/>
                </a:lnTo>
                <a:lnTo>
                  <a:pt x="4377897" y="592457"/>
                </a:lnTo>
                <a:cubicBezTo>
                  <a:pt x="4373495" y="590888"/>
                  <a:pt x="4369048" y="588690"/>
                  <a:pt x="4364559" y="585863"/>
                </a:cubicBezTo>
                <a:cubicBezTo>
                  <a:pt x="4346650" y="571426"/>
                  <a:pt x="4333999" y="553095"/>
                  <a:pt x="4326608" y="530870"/>
                </a:cubicBezTo>
                <a:cubicBezTo>
                  <a:pt x="4323581" y="510035"/>
                  <a:pt x="4315123" y="487140"/>
                  <a:pt x="4301232" y="462186"/>
                </a:cubicBezTo>
                <a:cubicBezTo>
                  <a:pt x="4297413" y="458366"/>
                  <a:pt x="4293741" y="451123"/>
                  <a:pt x="4290219" y="440457"/>
                </a:cubicBezTo>
                <a:cubicBezTo>
                  <a:pt x="4284911" y="429841"/>
                  <a:pt x="4278090" y="420366"/>
                  <a:pt x="4269755" y="412031"/>
                </a:cubicBezTo>
                <a:cubicBezTo>
                  <a:pt x="4257750" y="398240"/>
                  <a:pt x="4256410" y="380306"/>
                  <a:pt x="4265737" y="358230"/>
                </a:cubicBezTo>
                <a:cubicBezTo>
                  <a:pt x="4265737" y="349896"/>
                  <a:pt x="4272136" y="342553"/>
                  <a:pt x="4284936" y="336203"/>
                </a:cubicBezTo>
                <a:cubicBezTo>
                  <a:pt x="4294560" y="336203"/>
                  <a:pt x="4305077" y="339999"/>
                  <a:pt x="4316487" y="347589"/>
                </a:cubicBezTo>
                <a:cubicBezTo>
                  <a:pt x="4325442" y="351185"/>
                  <a:pt x="4333814" y="357610"/>
                  <a:pt x="4341602" y="366862"/>
                </a:cubicBezTo>
                <a:lnTo>
                  <a:pt x="4344360" y="370786"/>
                </a:lnTo>
                <a:lnTo>
                  <a:pt x="4344272" y="369615"/>
                </a:lnTo>
                <a:cubicBezTo>
                  <a:pt x="4344886" y="359793"/>
                  <a:pt x="4349936" y="354881"/>
                  <a:pt x="4359424" y="354881"/>
                </a:cubicBezTo>
                <a:cubicBezTo>
                  <a:pt x="4361557" y="354881"/>
                  <a:pt x="4369917" y="353418"/>
                  <a:pt x="4384502" y="350491"/>
                </a:cubicBezTo>
                <a:cubicBezTo>
                  <a:pt x="4415756" y="344240"/>
                  <a:pt x="4443363" y="339626"/>
                  <a:pt x="4467325" y="336650"/>
                </a:cubicBezTo>
                <a:cubicBezTo>
                  <a:pt x="4529981" y="320973"/>
                  <a:pt x="4565204" y="312167"/>
                  <a:pt x="4572993" y="310233"/>
                </a:cubicBezTo>
                <a:cubicBezTo>
                  <a:pt x="4577122" y="305024"/>
                  <a:pt x="4582913" y="302734"/>
                  <a:pt x="4590364" y="303364"/>
                </a:cubicBezTo>
                <a:close/>
                <a:moveTo>
                  <a:pt x="1917527" y="280616"/>
                </a:moveTo>
                <a:cubicBezTo>
                  <a:pt x="1911921" y="283394"/>
                  <a:pt x="1900387" y="290587"/>
                  <a:pt x="1882924" y="302196"/>
                </a:cubicBezTo>
                <a:cubicBezTo>
                  <a:pt x="1876128" y="305569"/>
                  <a:pt x="1866503" y="310382"/>
                  <a:pt x="1854052" y="316632"/>
                </a:cubicBezTo>
                <a:cubicBezTo>
                  <a:pt x="1846015" y="320651"/>
                  <a:pt x="1839268" y="322660"/>
                  <a:pt x="1833811" y="322660"/>
                </a:cubicBezTo>
                <a:cubicBezTo>
                  <a:pt x="1824360" y="322660"/>
                  <a:pt x="1814938" y="314442"/>
                  <a:pt x="1805543" y="298006"/>
                </a:cubicBezTo>
                <a:lnTo>
                  <a:pt x="1797276" y="281116"/>
                </a:lnTo>
                <a:lnTo>
                  <a:pt x="1791992" y="286369"/>
                </a:lnTo>
                <a:lnTo>
                  <a:pt x="1794353" y="289304"/>
                </a:lnTo>
                <a:cubicBezTo>
                  <a:pt x="1795903" y="292392"/>
                  <a:pt x="1796678" y="296838"/>
                  <a:pt x="1796678" y="302642"/>
                </a:cubicBezTo>
                <a:cubicBezTo>
                  <a:pt x="1799804" y="308844"/>
                  <a:pt x="1801366" y="329333"/>
                  <a:pt x="1801366" y="364108"/>
                </a:cubicBezTo>
                <a:cubicBezTo>
                  <a:pt x="1828999" y="351458"/>
                  <a:pt x="1842815" y="344835"/>
                  <a:pt x="1842815" y="344240"/>
                </a:cubicBezTo>
                <a:cubicBezTo>
                  <a:pt x="1850554" y="329456"/>
                  <a:pt x="1868314" y="328663"/>
                  <a:pt x="1896096" y="341859"/>
                </a:cubicBezTo>
                <a:lnTo>
                  <a:pt x="1915760" y="360915"/>
                </a:lnTo>
                <a:close/>
                <a:moveTo>
                  <a:pt x="612602" y="280616"/>
                </a:moveTo>
                <a:cubicBezTo>
                  <a:pt x="606996" y="283394"/>
                  <a:pt x="595462" y="290587"/>
                  <a:pt x="577999" y="302196"/>
                </a:cubicBezTo>
                <a:cubicBezTo>
                  <a:pt x="571203" y="305569"/>
                  <a:pt x="561578" y="310382"/>
                  <a:pt x="549126" y="316632"/>
                </a:cubicBezTo>
                <a:cubicBezTo>
                  <a:pt x="541090" y="320651"/>
                  <a:pt x="534343" y="322660"/>
                  <a:pt x="528886" y="322660"/>
                </a:cubicBezTo>
                <a:cubicBezTo>
                  <a:pt x="519435" y="322660"/>
                  <a:pt x="510013" y="314442"/>
                  <a:pt x="500618" y="298006"/>
                </a:cubicBezTo>
                <a:lnTo>
                  <a:pt x="492351" y="281116"/>
                </a:lnTo>
                <a:lnTo>
                  <a:pt x="487067" y="286369"/>
                </a:lnTo>
                <a:lnTo>
                  <a:pt x="489428" y="289304"/>
                </a:lnTo>
                <a:cubicBezTo>
                  <a:pt x="490978" y="292392"/>
                  <a:pt x="491753" y="296838"/>
                  <a:pt x="491753" y="302642"/>
                </a:cubicBezTo>
                <a:cubicBezTo>
                  <a:pt x="494879" y="308844"/>
                  <a:pt x="496441" y="329333"/>
                  <a:pt x="496441" y="364108"/>
                </a:cubicBezTo>
                <a:cubicBezTo>
                  <a:pt x="524074" y="351458"/>
                  <a:pt x="537890" y="344835"/>
                  <a:pt x="537890" y="344240"/>
                </a:cubicBezTo>
                <a:cubicBezTo>
                  <a:pt x="545629" y="329456"/>
                  <a:pt x="563389" y="328663"/>
                  <a:pt x="591170" y="341859"/>
                </a:cubicBezTo>
                <a:lnTo>
                  <a:pt x="610835" y="360915"/>
                </a:lnTo>
                <a:close/>
                <a:moveTo>
                  <a:pt x="1548661" y="201319"/>
                </a:moveTo>
                <a:cubicBezTo>
                  <a:pt x="1570325" y="199663"/>
                  <a:pt x="1591779" y="206351"/>
                  <a:pt x="1613024" y="221383"/>
                </a:cubicBezTo>
                <a:cubicBezTo>
                  <a:pt x="1641351" y="235521"/>
                  <a:pt x="1660550" y="263054"/>
                  <a:pt x="1670621" y="303982"/>
                </a:cubicBezTo>
                <a:cubicBezTo>
                  <a:pt x="1679947" y="338510"/>
                  <a:pt x="1673573" y="365473"/>
                  <a:pt x="1651497" y="384870"/>
                </a:cubicBezTo>
                <a:cubicBezTo>
                  <a:pt x="1629073" y="402531"/>
                  <a:pt x="1607766" y="401142"/>
                  <a:pt x="1587575" y="380703"/>
                </a:cubicBezTo>
                <a:cubicBezTo>
                  <a:pt x="1578546" y="362546"/>
                  <a:pt x="1560066" y="336426"/>
                  <a:pt x="1532136" y="302345"/>
                </a:cubicBezTo>
                <a:cubicBezTo>
                  <a:pt x="1526964" y="286681"/>
                  <a:pt x="1523638" y="275482"/>
                  <a:pt x="1522157" y="268747"/>
                </a:cubicBezTo>
                <a:lnTo>
                  <a:pt x="1521559" y="265125"/>
                </a:lnTo>
                <a:lnTo>
                  <a:pt x="1516695" y="261064"/>
                </a:lnTo>
                <a:cubicBezTo>
                  <a:pt x="1504752" y="251018"/>
                  <a:pt x="1497273" y="244488"/>
                  <a:pt x="1494259" y="241474"/>
                </a:cubicBezTo>
                <a:cubicBezTo>
                  <a:pt x="1480716" y="230064"/>
                  <a:pt x="1491606" y="218158"/>
                  <a:pt x="1526927" y="205756"/>
                </a:cubicBezTo>
                <a:cubicBezTo>
                  <a:pt x="1534195" y="203349"/>
                  <a:pt x="1541440" y="201870"/>
                  <a:pt x="1548661" y="201319"/>
                </a:cubicBezTo>
                <a:close/>
                <a:moveTo>
                  <a:pt x="243736" y="201319"/>
                </a:moveTo>
                <a:cubicBezTo>
                  <a:pt x="265400" y="199663"/>
                  <a:pt x="286854" y="206351"/>
                  <a:pt x="308099" y="221383"/>
                </a:cubicBezTo>
                <a:cubicBezTo>
                  <a:pt x="336426" y="235521"/>
                  <a:pt x="355625" y="263054"/>
                  <a:pt x="365696" y="303982"/>
                </a:cubicBezTo>
                <a:cubicBezTo>
                  <a:pt x="375023" y="338510"/>
                  <a:pt x="368647" y="365473"/>
                  <a:pt x="346571" y="384870"/>
                </a:cubicBezTo>
                <a:cubicBezTo>
                  <a:pt x="324148" y="402531"/>
                  <a:pt x="302841" y="401142"/>
                  <a:pt x="282650" y="380703"/>
                </a:cubicBezTo>
                <a:cubicBezTo>
                  <a:pt x="273621" y="362546"/>
                  <a:pt x="255141" y="336426"/>
                  <a:pt x="227211" y="302345"/>
                </a:cubicBezTo>
                <a:cubicBezTo>
                  <a:pt x="222040" y="286681"/>
                  <a:pt x="218713" y="275482"/>
                  <a:pt x="217232" y="268747"/>
                </a:cubicBezTo>
                <a:lnTo>
                  <a:pt x="216634" y="265125"/>
                </a:lnTo>
                <a:lnTo>
                  <a:pt x="211770" y="261064"/>
                </a:lnTo>
                <a:cubicBezTo>
                  <a:pt x="199827" y="251018"/>
                  <a:pt x="192348" y="244488"/>
                  <a:pt x="189335" y="241474"/>
                </a:cubicBezTo>
                <a:cubicBezTo>
                  <a:pt x="175791" y="230064"/>
                  <a:pt x="186681" y="218158"/>
                  <a:pt x="222002" y="205756"/>
                </a:cubicBezTo>
                <a:cubicBezTo>
                  <a:pt x="229270" y="203349"/>
                  <a:pt x="236515" y="201870"/>
                  <a:pt x="243736" y="201319"/>
                </a:cubicBezTo>
                <a:close/>
                <a:moveTo>
                  <a:pt x="2193003" y="194914"/>
                </a:moveTo>
                <a:cubicBezTo>
                  <a:pt x="2208844" y="195742"/>
                  <a:pt x="2225564" y="205681"/>
                  <a:pt x="2243163" y="224731"/>
                </a:cubicBezTo>
                <a:cubicBezTo>
                  <a:pt x="2259930" y="244823"/>
                  <a:pt x="2268314" y="266477"/>
                  <a:pt x="2268314" y="289695"/>
                </a:cubicBezTo>
                <a:cubicBezTo>
                  <a:pt x="2268314" y="304925"/>
                  <a:pt x="2266752" y="349970"/>
                  <a:pt x="2263626" y="424830"/>
                </a:cubicBezTo>
                <a:cubicBezTo>
                  <a:pt x="2273102" y="425178"/>
                  <a:pt x="2290316" y="422226"/>
                  <a:pt x="2315270" y="415975"/>
                </a:cubicBezTo>
                <a:cubicBezTo>
                  <a:pt x="2320875" y="414140"/>
                  <a:pt x="2323679" y="413222"/>
                  <a:pt x="2323679" y="413222"/>
                </a:cubicBezTo>
                <a:cubicBezTo>
                  <a:pt x="2334791" y="402258"/>
                  <a:pt x="2347615" y="401489"/>
                  <a:pt x="2362151" y="410915"/>
                </a:cubicBezTo>
                <a:cubicBezTo>
                  <a:pt x="2373052" y="410915"/>
                  <a:pt x="2383577" y="415868"/>
                  <a:pt x="2393725" y="425775"/>
                </a:cubicBezTo>
                <a:lnTo>
                  <a:pt x="2402144" y="435482"/>
                </a:lnTo>
                <a:lnTo>
                  <a:pt x="2410110" y="447415"/>
                </a:lnTo>
                <a:cubicBezTo>
                  <a:pt x="2412070" y="452227"/>
                  <a:pt x="2413050" y="457449"/>
                  <a:pt x="2413050" y="463079"/>
                </a:cubicBezTo>
                <a:cubicBezTo>
                  <a:pt x="2407642" y="487735"/>
                  <a:pt x="2395786" y="498500"/>
                  <a:pt x="2377480" y="495375"/>
                </a:cubicBezTo>
                <a:cubicBezTo>
                  <a:pt x="2375099" y="495375"/>
                  <a:pt x="2359968" y="493837"/>
                  <a:pt x="2332087" y="490761"/>
                </a:cubicBezTo>
                <a:cubicBezTo>
                  <a:pt x="2305844" y="490761"/>
                  <a:pt x="2283024" y="491828"/>
                  <a:pt x="2263626" y="493961"/>
                </a:cubicBezTo>
                <a:cubicBezTo>
                  <a:pt x="2263626" y="558304"/>
                  <a:pt x="2265189" y="638845"/>
                  <a:pt x="2268314" y="735584"/>
                </a:cubicBezTo>
                <a:cubicBezTo>
                  <a:pt x="2268314" y="774527"/>
                  <a:pt x="2268314" y="801415"/>
                  <a:pt x="2268314" y="816249"/>
                </a:cubicBezTo>
                <a:cubicBezTo>
                  <a:pt x="2271440" y="872555"/>
                  <a:pt x="2273003" y="909092"/>
                  <a:pt x="2273003" y="925860"/>
                </a:cubicBezTo>
                <a:cubicBezTo>
                  <a:pt x="2269480" y="946845"/>
                  <a:pt x="2259385" y="972344"/>
                  <a:pt x="2242716" y="1002358"/>
                </a:cubicBezTo>
                <a:cubicBezTo>
                  <a:pt x="2223468" y="1031727"/>
                  <a:pt x="2203798" y="1044650"/>
                  <a:pt x="2183706" y="1041128"/>
                </a:cubicBezTo>
                <a:cubicBezTo>
                  <a:pt x="2166293" y="1032446"/>
                  <a:pt x="2153915" y="1013520"/>
                  <a:pt x="2146573" y="984350"/>
                </a:cubicBezTo>
                <a:cubicBezTo>
                  <a:pt x="2143646" y="949474"/>
                  <a:pt x="2130177" y="921495"/>
                  <a:pt x="2106166" y="900411"/>
                </a:cubicBezTo>
                <a:cubicBezTo>
                  <a:pt x="2088952" y="886123"/>
                  <a:pt x="2075706" y="874291"/>
                  <a:pt x="2066429" y="864915"/>
                </a:cubicBezTo>
                <a:cubicBezTo>
                  <a:pt x="2060575" y="848643"/>
                  <a:pt x="2077790" y="840508"/>
                  <a:pt x="2118072" y="840508"/>
                </a:cubicBezTo>
                <a:cubicBezTo>
                  <a:pt x="2148136" y="840408"/>
                  <a:pt x="2163564" y="841351"/>
                  <a:pt x="2164358" y="843335"/>
                </a:cubicBezTo>
                <a:cubicBezTo>
                  <a:pt x="2167930" y="839763"/>
                  <a:pt x="2169716" y="818183"/>
                  <a:pt x="2169716" y="778595"/>
                </a:cubicBezTo>
                <a:cubicBezTo>
                  <a:pt x="2172841" y="757114"/>
                  <a:pt x="2172841" y="689596"/>
                  <a:pt x="2169716" y="576040"/>
                </a:cubicBezTo>
                <a:cubicBezTo>
                  <a:pt x="2166590" y="544885"/>
                  <a:pt x="2165028" y="524223"/>
                  <a:pt x="2165028" y="514053"/>
                </a:cubicBezTo>
                <a:cubicBezTo>
                  <a:pt x="2122413" y="525910"/>
                  <a:pt x="2095972" y="535261"/>
                  <a:pt x="2085702" y="542107"/>
                </a:cubicBezTo>
                <a:cubicBezTo>
                  <a:pt x="2074739" y="542107"/>
                  <a:pt x="2061691" y="539577"/>
                  <a:pt x="2046561" y="534517"/>
                </a:cubicBezTo>
                <a:cubicBezTo>
                  <a:pt x="2042393" y="522065"/>
                  <a:pt x="2037011" y="510903"/>
                  <a:pt x="2030413" y="501030"/>
                </a:cubicBezTo>
                <a:cubicBezTo>
                  <a:pt x="2026791" y="478309"/>
                  <a:pt x="2034406" y="466949"/>
                  <a:pt x="2053258" y="466949"/>
                </a:cubicBezTo>
                <a:cubicBezTo>
                  <a:pt x="2055962" y="466949"/>
                  <a:pt x="2062008" y="466161"/>
                  <a:pt x="2071396" y="464586"/>
                </a:cubicBezTo>
                <a:lnTo>
                  <a:pt x="2105085" y="458334"/>
                </a:lnTo>
                <a:lnTo>
                  <a:pt x="2105720" y="457870"/>
                </a:lnTo>
                <a:cubicBezTo>
                  <a:pt x="2130574" y="451719"/>
                  <a:pt x="2150344" y="447576"/>
                  <a:pt x="2165028" y="445443"/>
                </a:cubicBezTo>
                <a:cubicBezTo>
                  <a:pt x="2165028" y="323851"/>
                  <a:pt x="2164060" y="262112"/>
                  <a:pt x="2162126" y="260226"/>
                </a:cubicBezTo>
                <a:cubicBezTo>
                  <a:pt x="2159149" y="251049"/>
                  <a:pt x="2155503" y="244351"/>
                  <a:pt x="2151187" y="240135"/>
                </a:cubicBezTo>
                <a:cubicBezTo>
                  <a:pt x="2138636" y="220092"/>
                  <a:pt x="2140223" y="210071"/>
                  <a:pt x="2155949" y="210071"/>
                </a:cubicBezTo>
                <a:cubicBezTo>
                  <a:pt x="2154312" y="210071"/>
                  <a:pt x="2154089" y="209476"/>
                  <a:pt x="2155280" y="208285"/>
                </a:cubicBezTo>
                <a:cubicBezTo>
                  <a:pt x="2163862" y="203969"/>
                  <a:pt x="2171254" y="200249"/>
                  <a:pt x="2177455" y="197123"/>
                </a:cubicBezTo>
                <a:cubicBezTo>
                  <a:pt x="2182540" y="195375"/>
                  <a:pt x="2187723" y="194638"/>
                  <a:pt x="2193003" y="194914"/>
                </a:cubicBezTo>
                <a:close/>
                <a:moveTo>
                  <a:pt x="888078" y="194914"/>
                </a:moveTo>
                <a:cubicBezTo>
                  <a:pt x="903919" y="195742"/>
                  <a:pt x="920639" y="205681"/>
                  <a:pt x="938238" y="224731"/>
                </a:cubicBezTo>
                <a:cubicBezTo>
                  <a:pt x="955006" y="244823"/>
                  <a:pt x="963390" y="266477"/>
                  <a:pt x="963390" y="289695"/>
                </a:cubicBezTo>
                <a:cubicBezTo>
                  <a:pt x="963390" y="304925"/>
                  <a:pt x="961827" y="349970"/>
                  <a:pt x="958701" y="424830"/>
                </a:cubicBezTo>
                <a:cubicBezTo>
                  <a:pt x="968177" y="425178"/>
                  <a:pt x="985391" y="422226"/>
                  <a:pt x="1010345" y="415975"/>
                </a:cubicBezTo>
                <a:cubicBezTo>
                  <a:pt x="1015951" y="414140"/>
                  <a:pt x="1018754" y="413222"/>
                  <a:pt x="1018754" y="413222"/>
                </a:cubicBezTo>
                <a:cubicBezTo>
                  <a:pt x="1029866" y="402258"/>
                  <a:pt x="1042690" y="401489"/>
                  <a:pt x="1057226" y="410915"/>
                </a:cubicBezTo>
                <a:cubicBezTo>
                  <a:pt x="1068127" y="410915"/>
                  <a:pt x="1078652" y="415868"/>
                  <a:pt x="1088800" y="425775"/>
                </a:cubicBezTo>
                <a:lnTo>
                  <a:pt x="1097219" y="435482"/>
                </a:lnTo>
                <a:lnTo>
                  <a:pt x="1105186" y="447415"/>
                </a:lnTo>
                <a:cubicBezTo>
                  <a:pt x="1107145" y="452227"/>
                  <a:pt x="1108125" y="457449"/>
                  <a:pt x="1108125" y="463079"/>
                </a:cubicBezTo>
                <a:cubicBezTo>
                  <a:pt x="1102717" y="487735"/>
                  <a:pt x="1090861" y="498500"/>
                  <a:pt x="1072555" y="495375"/>
                </a:cubicBezTo>
                <a:cubicBezTo>
                  <a:pt x="1070174" y="495375"/>
                  <a:pt x="1055043" y="493837"/>
                  <a:pt x="1027162" y="490761"/>
                </a:cubicBezTo>
                <a:cubicBezTo>
                  <a:pt x="1000919" y="490761"/>
                  <a:pt x="978099" y="491828"/>
                  <a:pt x="958701" y="493961"/>
                </a:cubicBezTo>
                <a:cubicBezTo>
                  <a:pt x="958701" y="558304"/>
                  <a:pt x="960264" y="638845"/>
                  <a:pt x="963390" y="735584"/>
                </a:cubicBezTo>
                <a:cubicBezTo>
                  <a:pt x="963390" y="774527"/>
                  <a:pt x="963390" y="801415"/>
                  <a:pt x="963390" y="816249"/>
                </a:cubicBezTo>
                <a:cubicBezTo>
                  <a:pt x="966515" y="872555"/>
                  <a:pt x="968078" y="909092"/>
                  <a:pt x="968078" y="925860"/>
                </a:cubicBezTo>
                <a:cubicBezTo>
                  <a:pt x="964555" y="946845"/>
                  <a:pt x="954460" y="972344"/>
                  <a:pt x="937791" y="1002358"/>
                </a:cubicBezTo>
                <a:cubicBezTo>
                  <a:pt x="918543" y="1031727"/>
                  <a:pt x="898873" y="1044650"/>
                  <a:pt x="878781" y="1041128"/>
                </a:cubicBezTo>
                <a:cubicBezTo>
                  <a:pt x="861368" y="1032446"/>
                  <a:pt x="848990" y="1013520"/>
                  <a:pt x="841648" y="984350"/>
                </a:cubicBezTo>
                <a:cubicBezTo>
                  <a:pt x="838721" y="949474"/>
                  <a:pt x="825252" y="921495"/>
                  <a:pt x="801241" y="900411"/>
                </a:cubicBezTo>
                <a:cubicBezTo>
                  <a:pt x="784027" y="886123"/>
                  <a:pt x="770781" y="874291"/>
                  <a:pt x="761504" y="864915"/>
                </a:cubicBezTo>
                <a:cubicBezTo>
                  <a:pt x="755650" y="848643"/>
                  <a:pt x="772865" y="840508"/>
                  <a:pt x="813148" y="840508"/>
                </a:cubicBezTo>
                <a:cubicBezTo>
                  <a:pt x="843211" y="840408"/>
                  <a:pt x="858639" y="841351"/>
                  <a:pt x="859433" y="843335"/>
                </a:cubicBezTo>
                <a:cubicBezTo>
                  <a:pt x="863005" y="839763"/>
                  <a:pt x="864791" y="818183"/>
                  <a:pt x="864791" y="778595"/>
                </a:cubicBezTo>
                <a:cubicBezTo>
                  <a:pt x="867916" y="757114"/>
                  <a:pt x="867916" y="689596"/>
                  <a:pt x="864791" y="576040"/>
                </a:cubicBezTo>
                <a:cubicBezTo>
                  <a:pt x="861666" y="544885"/>
                  <a:pt x="860103" y="524223"/>
                  <a:pt x="860103" y="514053"/>
                </a:cubicBezTo>
                <a:cubicBezTo>
                  <a:pt x="817488" y="525910"/>
                  <a:pt x="791047" y="535261"/>
                  <a:pt x="780777" y="542107"/>
                </a:cubicBezTo>
                <a:cubicBezTo>
                  <a:pt x="769814" y="542107"/>
                  <a:pt x="756766" y="539577"/>
                  <a:pt x="741636" y="534517"/>
                </a:cubicBezTo>
                <a:cubicBezTo>
                  <a:pt x="737468" y="522065"/>
                  <a:pt x="732086" y="510903"/>
                  <a:pt x="725488" y="501030"/>
                </a:cubicBezTo>
                <a:cubicBezTo>
                  <a:pt x="721866" y="478309"/>
                  <a:pt x="729481" y="466949"/>
                  <a:pt x="748333" y="466949"/>
                </a:cubicBezTo>
                <a:cubicBezTo>
                  <a:pt x="751037" y="466949"/>
                  <a:pt x="757083" y="466161"/>
                  <a:pt x="766471" y="464586"/>
                </a:cubicBezTo>
                <a:lnTo>
                  <a:pt x="800160" y="458334"/>
                </a:lnTo>
                <a:lnTo>
                  <a:pt x="800795" y="457870"/>
                </a:lnTo>
                <a:cubicBezTo>
                  <a:pt x="825649" y="451719"/>
                  <a:pt x="845418" y="447576"/>
                  <a:pt x="860103" y="445443"/>
                </a:cubicBezTo>
                <a:cubicBezTo>
                  <a:pt x="860103" y="323851"/>
                  <a:pt x="859135" y="262112"/>
                  <a:pt x="857201" y="260226"/>
                </a:cubicBezTo>
                <a:cubicBezTo>
                  <a:pt x="854224" y="251049"/>
                  <a:pt x="850578" y="244351"/>
                  <a:pt x="846262" y="240135"/>
                </a:cubicBezTo>
                <a:cubicBezTo>
                  <a:pt x="833711" y="220092"/>
                  <a:pt x="835298" y="210071"/>
                  <a:pt x="851024" y="210071"/>
                </a:cubicBezTo>
                <a:cubicBezTo>
                  <a:pt x="849387" y="210071"/>
                  <a:pt x="849164" y="209476"/>
                  <a:pt x="850355" y="208285"/>
                </a:cubicBezTo>
                <a:cubicBezTo>
                  <a:pt x="858937" y="203969"/>
                  <a:pt x="866329" y="200249"/>
                  <a:pt x="872530" y="197123"/>
                </a:cubicBezTo>
                <a:cubicBezTo>
                  <a:pt x="877615" y="195375"/>
                  <a:pt x="882798" y="194638"/>
                  <a:pt x="888078" y="194914"/>
                </a:cubicBezTo>
                <a:close/>
                <a:moveTo>
                  <a:pt x="2886398" y="116682"/>
                </a:moveTo>
                <a:cubicBezTo>
                  <a:pt x="2907581" y="116682"/>
                  <a:pt x="2930823" y="134070"/>
                  <a:pt x="2956124" y="168846"/>
                </a:cubicBezTo>
                <a:cubicBezTo>
                  <a:pt x="2987625" y="212254"/>
                  <a:pt x="3000028" y="241673"/>
                  <a:pt x="2993331" y="257101"/>
                </a:cubicBezTo>
                <a:cubicBezTo>
                  <a:pt x="2989015" y="274465"/>
                  <a:pt x="2970188" y="286817"/>
                  <a:pt x="2936850" y="294159"/>
                </a:cubicBezTo>
                <a:cubicBezTo>
                  <a:pt x="2909714" y="303188"/>
                  <a:pt x="2880965" y="313780"/>
                  <a:pt x="2850604" y="325934"/>
                </a:cubicBezTo>
                <a:cubicBezTo>
                  <a:pt x="2811909" y="342405"/>
                  <a:pt x="2787129" y="343893"/>
                  <a:pt x="2776265" y="330399"/>
                </a:cubicBezTo>
                <a:cubicBezTo>
                  <a:pt x="2768526" y="316459"/>
                  <a:pt x="2771180" y="300311"/>
                  <a:pt x="2784227" y="281955"/>
                </a:cubicBezTo>
                <a:cubicBezTo>
                  <a:pt x="2794149" y="265485"/>
                  <a:pt x="2810222" y="247725"/>
                  <a:pt x="2832447" y="228675"/>
                </a:cubicBezTo>
                <a:cubicBezTo>
                  <a:pt x="2849513" y="209426"/>
                  <a:pt x="2856582" y="195139"/>
                  <a:pt x="2853655" y="185812"/>
                </a:cubicBezTo>
                <a:cubicBezTo>
                  <a:pt x="2850927" y="174898"/>
                  <a:pt x="2847057" y="165721"/>
                  <a:pt x="2842047" y="158279"/>
                </a:cubicBezTo>
                <a:cubicBezTo>
                  <a:pt x="2830934" y="133673"/>
                  <a:pt x="2834804" y="121370"/>
                  <a:pt x="2853655" y="121370"/>
                </a:cubicBezTo>
                <a:cubicBezTo>
                  <a:pt x="2859906" y="121370"/>
                  <a:pt x="2863131" y="121370"/>
                  <a:pt x="2863329" y="121370"/>
                </a:cubicBezTo>
                <a:cubicBezTo>
                  <a:pt x="2869530" y="118244"/>
                  <a:pt x="2877220" y="116682"/>
                  <a:pt x="2886398" y="116682"/>
                </a:cubicBezTo>
                <a:close/>
                <a:moveTo>
                  <a:pt x="3213224" y="112068"/>
                </a:moveTo>
                <a:cubicBezTo>
                  <a:pt x="3213224" y="112068"/>
                  <a:pt x="3216350" y="112068"/>
                  <a:pt x="3222600" y="112068"/>
                </a:cubicBezTo>
                <a:cubicBezTo>
                  <a:pt x="3233713" y="112068"/>
                  <a:pt x="3245867" y="114251"/>
                  <a:pt x="3259063" y="118616"/>
                </a:cubicBezTo>
                <a:cubicBezTo>
                  <a:pt x="3273896" y="129779"/>
                  <a:pt x="3291037" y="149920"/>
                  <a:pt x="3310483" y="179041"/>
                </a:cubicBezTo>
                <a:cubicBezTo>
                  <a:pt x="3336132" y="209699"/>
                  <a:pt x="3344714" y="232569"/>
                  <a:pt x="3336231" y="247651"/>
                </a:cubicBezTo>
                <a:cubicBezTo>
                  <a:pt x="3333552" y="250329"/>
                  <a:pt x="3330774" y="254645"/>
                  <a:pt x="3327896" y="260598"/>
                </a:cubicBezTo>
                <a:cubicBezTo>
                  <a:pt x="3325441" y="262980"/>
                  <a:pt x="3317697" y="274235"/>
                  <a:pt x="3304665" y="294364"/>
                </a:cubicBezTo>
                <a:lnTo>
                  <a:pt x="3303834" y="295661"/>
                </a:lnTo>
                <a:lnTo>
                  <a:pt x="3314874" y="290141"/>
                </a:lnTo>
                <a:cubicBezTo>
                  <a:pt x="3337347" y="286917"/>
                  <a:pt x="3356174" y="282278"/>
                  <a:pt x="3371354" y="276225"/>
                </a:cubicBezTo>
                <a:cubicBezTo>
                  <a:pt x="3408065" y="262087"/>
                  <a:pt x="3430265" y="249908"/>
                  <a:pt x="3437955" y="239688"/>
                </a:cubicBezTo>
                <a:cubicBezTo>
                  <a:pt x="3449018" y="219894"/>
                  <a:pt x="3480520" y="226889"/>
                  <a:pt x="3532461" y="260673"/>
                </a:cubicBezTo>
                <a:cubicBezTo>
                  <a:pt x="3571999" y="290637"/>
                  <a:pt x="3590131" y="316682"/>
                  <a:pt x="3586857" y="338808"/>
                </a:cubicBezTo>
                <a:cubicBezTo>
                  <a:pt x="3582889" y="362323"/>
                  <a:pt x="3568502" y="380281"/>
                  <a:pt x="3543697" y="392683"/>
                </a:cubicBezTo>
                <a:cubicBezTo>
                  <a:pt x="3536008" y="392683"/>
                  <a:pt x="3510583" y="415801"/>
                  <a:pt x="3467423" y="462038"/>
                </a:cubicBezTo>
                <a:cubicBezTo>
                  <a:pt x="3428926" y="500534"/>
                  <a:pt x="3395042" y="531143"/>
                  <a:pt x="3365773" y="553865"/>
                </a:cubicBezTo>
                <a:cubicBezTo>
                  <a:pt x="3356893" y="559818"/>
                  <a:pt x="3345880" y="567705"/>
                  <a:pt x="3332733" y="577528"/>
                </a:cubicBezTo>
                <a:cubicBezTo>
                  <a:pt x="3326879" y="580505"/>
                  <a:pt x="3321646" y="584250"/>
                  <a:pt x="3317032" y="588765"/>
                </a:cubicBezTo>
                <a:cubicBezTo>
                  <a:pt x="3300562" y="588765"/>
                  <a:pt x="3299073" y="571649"/>
                  <a:pt x="3312567" y="537419"/>
                </a:cubicBezTo>
                <a:cubicBezTo>
                  <a:pt x="3315097" y="532260"/>
                  <a:pt x="3319984" y="524198"/>
                  <a:pt x="3327227" y="513234"/>
                </a:cubicBezTo>
                <a:cubicBezTo>
                  <a:pt x="3332535" y="505346"/>
                  <a:pt x="3346152" y="482601"/>
                  <a:pt x="3368080" y="444997"/>
                </a:cubicBezTo>
                <a:cubicBezTo>
                  <a:pt x="3395663" y="408186"/>
                  <a:pt x="3410918" y="382439"/>
                  <a:pt x="3413845" y="367755"/>
                </a:cubicBezTo>
                <a:cubicBezTo>
                  <a:pt x="3419996" y="359470"/>
                  <a:pt x="3424436" y="355328"/>
                  <a:pt x="3427165" y="355328"/>
                </a:cubicBezTo>
                <a:cubicBezTo>
                  <a:pt x="3406874" y="366936"/>
                  <a:pt x="3381226" y="378942"/>
                  <a:pt x="3350221" y="391344"/>
                </a:cubicBezTo>
                <a:cubicBezTo>
                  <a:pt x="3329781" y="401564"/>
                  <a:pt x="3319562" y="406673"/>
                  <a:pt x="3319562" y="406673"/>
                </a:cubicBezTo>
                <a:cubicBezTo>
                  <a:pt x="3300859" y="406673"/>
                  <a:pt x="3288903" y="398810"/>
                  <a:pt x="3283694" y="383084"/>
                </a:cubicBezTo>
                <a:cubicBezTo>
                  <a:pt x="3281350" y="376089"/>
                  <a:pt x="3278016" y="366122"/>
                  <a:pt x="3273690" y="353184"/>
                </a:cubicBezTo>
                <a:lnTo>
                  <a:pt x="3269691" y="341217"/>
                </a:lnTo>
                <a:lnTo>
                  <a:pt x="3266133" y="345728"/>
                </a:lnTo>
                <a:cubicBezTo>
                  <a:pt x="3256756" y="361405"/>
                  <a:pt x="3233142" y="388169"/>
                  <a:pt x="3195290" y="426021"/>
                </a:cubicBezTo>
                <a:cubicBezTo>
                  <a:pt x="3157339" y="463972"/>
                  <a:pt x="3133031" y="486495"/>
                  <a:pt x="3122365" y="493589"/>
                </a:cubicBezTo>
                <a:cubicBezTo>
                  <a:pt x="3112319" y="496380"/>
                  <a:pt x="3105691" y="495347"/>
                  <a:pt x="3102482" y="490491"/>
                </a:cubicBezTo>
                <a:lnTo>
                  <a:pt x="3102036" y="489170"/>
                </a:lnTo>
                <a:lnTo>
                  <a:pt x="3097808" y="504825"/>
                </a:lnTo>
                <a:cubicBezTo>
                  <a:pt x="3085406" y="520353"/>
                  <a:pt x="3068315" y="526480"/>
                  <a:pt x="3046537" y="523206"/>
                </a:cubicBezTo>
                <a:cubicBezTo>
                  <a:pt x="3036069" y="520229"/>
                  <a:pt x="3014340" y="523404"/>
                  <a:pt x="2981350" y="532731"/>
                </a:cubicBezTo>
                <a:cubicBezTo>
                  <a:pt x="2963937" y="535707"/>
                  <a:pt x="2927524" y="545059"/>
                  <a:pt x="2872110" y="560785"/>
                </a:cubicBezTo>
                <a:cubicBezTo>
                  <a:pt x="2878311" y="557659"/>
                  <a:pt x="2880271" y="558850"/>
                  <a:pt x="2877989" y="564357"/>
                </a:cubicBezTo>
                <a:cubicBezTo>
                  <a:pt x="2871937" y="567433"/>
                  <a:pt x="2863776" y="570682"/>
                  <a:pt x="2853507" y="574105"/>
                </a:cubicBezTo>
                <a:cubicBezTo>
                  <a:pt x="2814811" y="587004"/>
                  <a:pt x="2797845" y="593453"/>
                  <a:pt x="2802607" y="593453"/>
                </a:cubicBezTo>
                <a:cubicBezTo>
                  <a:pt x="2802607" y="596578"/>
                  <a:pt x="2795860" y="593477"/>
                  <a:pt x="2782367" y="584151"/>
                </a:cubicBezTo>
                <a:cubicBezTo>
                  <a:pt x="2777009" y="703511"/>
                  <a:pt x="2763367" y="816521"/>
                  <a:pt x="2741439" y="923181"/>
                </a:cubicBezTo>
                <a:cubicBezTo>
                  <a:pt x="2717577" y="998141"/>
                  <a:pt x="2693467" y="1037655"/>
                  <a:pt x="2669109" y="1041723"/>
                </a:cubicBezTo>
                <a:cubicBezTo>
                  <a:pt x="2640583" y="1041723"/>
                  <a:pt x="2624187" y="1026766"/>
                  <a:pt x="2619921" y="996851"/>
                </a:cubicBezTo>
                <a:cubicBezTo>
                  <a:pt x="2619921" y="977851"/>
                  <a:pt x="2616299" y="964729"/>
                  <a:pt x="2609056" y="957486"/>
                </a:cubicBezTo>
                <a:cubicBezTo>
                  <a:pt x="2600722" y="944985"/>
                  <a:pt x="2596555" y="932434"/>
                  <a:pt x="2596555" y="919833"/>
                </a:cubicBezTo>
                <a:cubicBezTo>
                  <a:pt x="2596555" y="919833"/>
                  <a:pt x="2604443" y="919833"/>
                  <a:pt x="2620219" y="919833"/>
                </a:cubicBezTo>
                <a:cubicBezTo>
                  <a:pt x="2624832" y="919833"/>
                  <a:pt x="2633365" y="918295"/>
                  <a:pt x="2645817" y="915219"/>
                </a:cubicBezTo>
                <a:cubicBezTo>
                  <a:pt x="2648496" y="915219"/>
                  <a:pt x="2657227" y="881088"/>
                  <a:pt x="2672011" y="812825"/>
                </a:cubicBezTo>
                <a:cubicBezTo>
                  <a:pt x="2687142" y="752451"/>
                  <a:pt x="2697808" y="669901"/>
                  <a:pt x="2704009" y="565175"/>
                </a:cubicBezTo>
                <a:cubicBezTo>
                  <a:pt x="2704009" y="483965"/>
                  <a:pt x="2699767" y="436315"/>
                  <a:pt x="2691284" y="422226"/>
                </a:cubicBezTo>
                <a:cubicBezTo>
                  <a:pt x="2682652" y="404962"/>
                  <a:pt x="2676302" y="394296"/>
                  <a:pt x="2672234" y="390228"/>
                </a:cubicBezTo>
                <a:cubicBezTo>
                  <a:pt x="2662263" y="385217"/>
                  <a:pt x="2657277" y="369938"/>
                  <a:pt x="2657277" y="344389"/>
                </a:cubicBezTo>
                <a:cubicBezTo>
                  <a:pt x="2662287" y="313929"/>
                  <a:pt x="2676922" y="304652"/>
                  <a:pt x="2701181" y="316558"/>
                </a:cubicBezTo>
                <a:cubicBezTo>
                  <a:pt x="2703860" y="319237"/>
                  <a:pt x="2711773" y="323851"/>
                  <a:pt x="2724919" y="330399"/>
                </a:cubicBezTo>
                <a:cubicBezTo>
                  <a:pt x="2731170" y="339775"/>
                  <a:pt x="2737073" y="345852"/>
                  <a:pt x="2742630" y="348630"/>
                </a:cubicBezTo>
                <a:cubicBezTo>
                  <a:pt x="2763614" y="369665"/>
                  <a:pt x="2777381" y="399827"/>
                  <a:pt x="2783929" y="439118"/>
                </a:cubicBezTo>
                <a:cubicBezTo>
                  <a:pt x="2783929" y="448345"/>
                  <a:pt x="2785492" y="462335"/>
                  <a:pt x="2788618" y="481087"/>
                </a:cubicBezTo>
                <a:cubicBezTo>
                  <a:pt x="2788618" y="502916"/>
                  <a:pt x="2788618" y="513730"/>
                  <a:pt x="2788618" y="513532"/>
                </a:cubicBezTo>
                <a:cubicBezTo>
                  <a:pt x="2925192" y="466353"/>
                  <a:pt x="2993479" y="439540"/>
                  <a:pt x="2993479" y="433090"/>
                </a:cubicBezTo>
                <a:cubicBezTo>
                  <a:pt x="2999631" y="412006"/>
                  <a:pt x="3023915" y="413817"/>
                  <a:pt x="3066331" y="438523"/>
                </a:cubicBezTo>
                <a:cubicBezTo>
                  <a:pt x="3082702" y="449015"/>
                  <a:pt x="3093511" y="459787"/>
                  <a:pt x="3098757" y="470837"/>
                </a:cubicBezTo>
                <a:lnTo>
                  <a:pt x="3100543" y="478946"/>
                </a:lnTo>
                <a:lnTo>
                  <a:pt x="3100622" y="475683"/>
                </a:lnTo>
                <a:cubicBezTo>
                  <a:pt x="3101971" y="465730"/>
                  <a:pt x="3106738" y="451954"/>
                  <a:pt x="3114923" y="434355"/>
                </a:cubicBezTo>
                <a:cubicBezTo>
                  <a:pt x="3139926" y="392683"/>
                  <a:pt x="3160142" y="347738"/>
                  <a:pt x="3175571" y="299517"/>
                </a:cubicBezTo>
                <a:cubicBezTo>
                  <a:pt x="3194273" y="246485"/>
                  <a:pt x="3202062" y="214511"/>
                  <a:pt x="3198937" y="203598"/>
                </a:cubicBezTo>
                <a:cubicBezTo>
                  <a:pt x="3198937" y="186581"/>
                  <a:pt x="3195340" y="173261"/>
                  <a:pt x="3188147" y="163637"/>
                </a:cubicBezTo>
                <a:cubicBezTo>
                  <a:pt x="3176687" y="141809"/>
                  <a:pt x="3170957" y="130895"/>
                  <a:pt x="3170957" y="130895"/>
                </a:cubicBezTo>
                <a:cubicBezTo>
                  <a:pt x="3178646" y="121419"/>
                  <a:pt x="3186609" y="116682"/>
                  <a:pt x="3194844" y="116682"/>
                </a:cubicBezTo>
                <a:cubicBezTo>
                  <a:pt x="3201045" y="113606"/>
                  <a:pt x="3207172" y="112068"/>
                  <a:pt x="3213224" y="112068"/>
                </a:cubicBezTo>
                <a:close/>
                <a:moveTo>
                  <a:pt x="1829123" y="60648"/>
                </a:moveTo>
                <a:cubicBezTo>
                  <a:pt x="1835324" y="60648"/>
                  <a:pt x="1844651" y="60648"/>
                  <a:pt x="1857102" y="60648"/>
                </a:cubicBezTo>
                <a:cubicBezTo>
                  <a:pt x="1872829" y="60648"/>
                  <a:pt x="1889373" y="76300"/>
                  <a:pt x="1906737" y="107603"/>
                </a:cubicBezTo>
                <a:cubicBezTo>
                  <a:pt x="1923653" y="139403"/>
                  <a:pt x="1930028" y="160264"/>
                  <a:pt x="1925861" y="170185"/>
                </a:cubicBezTo>
                <a:cubicBezTo>
                  <a:pt x="1923182" y="178259"/>
                  <a:pt x="1910918" y="191942"/>
                  <a:pt x="1889068" y="211234"/>
                </a:cubicBezTo>
                <a:lnTo>
                  <a:pt x="1888521" y="211696"/>
                </a:lnTo>
                <a:lnTo>
                  <a:pt x="1902197" y="206574"/>
                </a:lnTo>
                <a:cubicBezTo>
                  <a:pt x="1918618" y="201067"/>
                  <a:pt x="1929433" y="195734"/>
                  <a:pt x="1934642" y="190575"/>
                </a:cubicBezTo>
                <a:cubicBezTo>
                  <a:pt x="1954436" y="178619"/>
                  <a:pt x="1976587" y="190352"/>
                  <a:pt x="2001094" y="225773"/>
                </a:cubicBezTo>
                <a:cubicBezTo>
                  <a:pt x="2023616" y="256084"/>
                  <a:pt x="2030834" y="280318"/>
                  <a:pt x="2022748" y="298475"/>
                </a:cubicBezTo>
                <a:cubicBezTo>
                  <a:pt x="2014860" y="306363"/>
                  <a:pt x="2009428" y="332309"/>
                  <a:pt x="2006451" y="376312"/>
                </a:cubicBezTo>
                <a:cubicBezTo>
                  <a:pt x="2000498" y="403300"/>
                  <a:pt x="1997522" y="458540"/>
                  <a:pt x="1997522" y="542033"/>
                </a:cubicBezTo>
                <a:cubicBezTo>
                  <a:pt x="2003723" y="545158"/>
                  <a:pt x="2006823" y="550491"/>
                  <a:pt x="2006823" y="558032"/>
                </a:cubicBezTo>
                <a:cubicBezTo>
                  <a:pt x="2019275" y="572567"/>
                  <a:pt x="2020838" y="587475"/>
                  <a:pt x="2011512" y="602754"/>
                </a:cubicBezTo>
                <a:cubicBezTo>
                  <a:pt x="2011512" y="606624"/>
                  <a:pt x="2006848" y="613222"/>
                  <a:pt x="1997522" y="622549"/>
                </a:cubicBezTo>
                <a:lnTo>
                  <a:pt x="1997522" y="673969"/>
                </a:lnTo>
                <a:cubicBezTo>
                  <a:pt x="2000498" y="816199"/>
                  <a:pt x="2002036" y="902891"/>
                  <a:pt x="2002135" y="934046"/>
                </a:cubicBezTo>
                <a:cubicBezTo>
                  <a:pt x="2002135" y="966838"/>
                  <a:pt x="1995339" y="1001911"/>
                  <a:pt x="1981746" y="1039267"/>
                </a:cubicBezTo>
                <a:cubicBezTo>
                  <a:pt x="1967706" y="1081386"/>
                  <a:pt x="1950269" y="1102445"/>
                  <a:pt x="1929433" y="1102445"/>
                </a:cubicBezTo>
                <a:cubicBezTo>
                  <a:pt x="1901106" y="1105570"/>
                  <a:pt x="1884685" y="1092151"/>
                  <a:pt x="1880171" y="1062187"/>
                </a:cubicBezTo>
                <a:cubicBezTo>
                  <a:pt x="1880171" y="1045568"/>
                  <a:pt x="1871911" y="1026220"/>
                  <a:pt x="1855391" y="1004144"/>
                </a:cubicBezTo>
                <a:cubicBezTo>
                  <a:pt x="1836738" y="973088"/>
                  <a:pt x="1821433" y="951583"/>
                  <a:pt x="1809478" y="939627"/>
                </a:cubicBezTo>
                <a:cubicBezTo>
                  <a:pt x="1791271" y="907728"/>
                  <a:pt x="1795239" y="897707"/>
                  <a:pt x="1821384" y="909564"/>
                </a:cubicBezTo>
                <a:cubicBezTo>
                  <a:pt x="1822029" y="910208"/>
                  <a:pt x="1826890" y="910531"/>
                  <a:pt x="1835969" y="910531"/>
                </a:cubicBezTo>
                <a:cubicBezTo>
                  <a:pt x="1848371" y="913656"/>
                  <a:pt x="1857227" y="915219"/>
                  <a:pt x="1862535" y="915219"/>
                </a:cubicBezTo>
                <a:cubicBezTo>
                  <a:pt x="1884165" y="918295"/>
                  <a:pt x="1899494" y="919833"/>
                  <a:pt x="1908523" y="919833"/>
                </a:cubicBezTo>
                <a:cubicBezTo>
                  <a:pt x="1906092" y="919833"/>
                  <a:pt x="1905993" y="913210"/>
                  <a:pt x="1908225" y="899964"/>
                </a:cubicBezTo>
                <a:cubicBezTo>
                  <a:pt x="1910960" y="880821"/>
                  <a:pt x="1912498" y="827608"/>
                  <a:pt x="1912840" y="740325"/>
                </a:cubicBezTo>
                <a:lnTo>
                  <a:pt x="1912875" y="721083"/>
                </a:lnTo>
                <a:lnTo>
                  <a:pt x="1873962" y="765079"/>
                </a:lnTo>
                <a:cubicBezTo>
                  <a:pt x="1833937" y="808742"/>
                  <a:pt x="1798501" y="842442"/>
                  <a:pt x="1767657" y="866180"/>
                </a:cubicBezTo>
                <a:cubicBezTo>
                  <a:pt x="1730995" y="893713"/>
                  <a:pt x="1695500" y="917799"/>
                  <a:pt x="1661170" y="938436"/>
                </a:cubicBezTo>
                <a:cubicBezTo>
                  <a:pt x="1647875" y="945034"/>
                  <a:pt x="1634853" y="948333"/>
                  <a:pt x="1622103" y="948333"/>
                </a:cubicBezTo>
                <a:cubicBezTo>
                  <a:pt x="1613620" y="936179"/>
                  <a:pt x="1616547" y="923355"/>
                  <a:pt x="1630884" y="909861"/>
                </a:cubicBezTo>
                <a:cubicBezTo>
                  <a:pt x="1649338" y="891407"/>
                  <a:pt x="1678658" y="863650"/>
                  <a:pt x="1718841" y="826592"/>
                </a:cubicBezTo>
                <a:cubicBezTo>
                  <a:pt x="1732583" y="812850"/>
                  <a:pt x="1749574" y="795834"/>
                  <a:pt x="1769815" y="775544"/>
                </a:cubicBezTo>
                <a:cubicBezTo>
                  <a:pt x="1791692" y="750590"/>
                  <a:pt x="1807592" y="731491"/>
                  <a:pt x="1817514" y="718245"/>
                </a:cubicBezTo>
                <a:cubicBezTo>
                  <a:pt x="1824398" y="709055"/>
                  <a:pt x="1834741" y="694688"/>
                  <a:pt x="1848545" y="675145"/>
                </a:cubicBezTo>
                <a:lnTo>
                  <a:pt x="1855974" y="664582"/>
                </a:lnTo>
                <a:lnTo>
                  <a:pt x="1833327" y="666262"/>
                </a:lnTo>
                <a:cubicBezTo>
                  <a:pt x="1795748" y="671834"/>
                  <a:pt x="1758057" y="685763"/>
                  <a:pt x="1720255" y="708050"/>
                </a:cubicBezTo>
                <a:cubicBezTo>
                  <a:pt x="1685020" y="724459"/>
                  <a:pt x="1660696" y="736263"/>
                  <a:pt x="1647283" y="743462"/>
                </a:cubicBezTo>
                <a:lnTo>
                  <a:pt x="1646095" y="744151"/>
                </a:lnTo>
                <a:lnTo>
                  <a:pt x="1649952" y="742802"/>
                </a:lnTo>
                <a:cubicBezTo>
                  <a:pt x="1657356" y="741760"/>
                  <a:pt x="1664246" y="743992"/>
                  <a:pt x="1670621" y="749499"/>
                </a:cubicBezTo>
                <a:cubicBezTo>
                  <a:pt x="1670621" y="755601"/>
                  <a:pt x="1667049" y="769392"/>
                  <a:pt x="1659905" y="790873"/>
                </a:cubicBezTo>
                <a:cubicBezTo>
                  <a:pt x="1650430" y="806599"/>
                  <a:pt x="1638003" y="829891"/>
                  <a:pt x="1622624" y="860748"/>
                </a:cubicBezTo>
                <a:cubicBezTo>
                  <a:pt x="1613099" y="876573"/>
                  <a:pt x="1605236" y="890712"/>
                  <a:pt x="1599034" y="903164"/>
                </a:cubicBezTo>
                <a:cubicBezTo>
                  <a:pt x="1592635" y="915914"/>
                  <a:pt x="1584921" y="934368"/>
                  <a:pt x="1575892" y="958528"/>
                </a:cubicBezTo>
                <a:cubicBezTo>
                  <a:pt x="1566466" y="980555"/>
                  <a:pt x="1559942" y="995239"/>
                  <a:pt x="1556321" y="1002581"/>
                </a:cubicBezTo>
                <a:cubicBezTo>
                  <a:pt x="1539007" y="1019349"/>
                  <a:pt x="1511102" y="1005930"/>
                  <a:pt x="1472605" y="962323"/>
                </a:cubicBezTo>
                <a:cubicBezTo>
                  <a:pt x="1442393" y="910779"/>
                  <a:pt x="1436117" y="879848"/>
                  <a:pt x="1453778" y="869529"/>
                </a:cubicBezTo>
                <a:cubicBezTo>
                  <a:pt x="1467570" y="862633"/>
                  <a:pt x="1475854" y="850181"/>
                  <a:pt x="1478633" y="832173"/>
                </a:cubicBezTo>
                <a:cubicBezTo>
                  <a:pt x="1481758" y="815554"/>
                  <a:pt x="1483321" y="735980"/>
                  <a:pt x="1483321" y="593453"/>
                </a:cubicBezTo>
                <a:cubicBezTo>
                  <a:pt x="1452910" y="608385"/>
                  <a:pt x="1426890" y="622028"/>
                  <a:pt x="1405260" y="634381"/>
                </a:cubicBezTo>
                <a:cubicBezTo>
                  <a:pt x="1384375" y="641326"/>
                  <a:pt x="1369269" y="644798"/>
                  <a:pt x="1359942" y="644798"/>
                </a:cubicBezTo>
                <a:cubicBezTo>
                  <a:pt x="1342926" y="647924"/>
                  <a:pt x="1329928" y="637407"/>
                  <a:pt x="1320949" y="613247"/>
                </a:cubicBezTo>
                <a:cubicBezTo>
                  <a:pt x="1310878" y="593006"/>
                  <a:pt x="1305843" y="574750"/>
                  <a:pt x="1305843" y="558478"/>
                </a:cubicBezTo>
                <a:cubicBezTo>
                  <a:pt x="1302718" y="544984"/>
                  <a:pt x="1307579" y="534691"/>
                  <a:pt x="1320428" y="527596"/>
                </a:cubicBezTo>
                <a:cubicBezTo>
                  <a:pt x="1320428" y="527596"/>
                  <a:pt x="1323454" y="527596"/>
                  <a:pt x="1329507" y="527596"/>
                </a:cubicBezTo>
                <a:cubicBezTo>
                  <a:pt x="1330995" y="527596"/>
                  <a:pt x="1337667" y="526157"/>
                  <a:pt x="1349524" y="523280"/>
                </a:cubicBezTo>
                <a:cubicBezTo>
                  <a:pt x="1366292" y="519956"/>
                  <a:pt x="1380431" y="518294"/>
                  <a:pt x="1391940" y="518294"/>
                </a:cubicBezTo>
                <a:cubicBezTo>
                  <a:pt x="1400374" y="515467"/>
                  <a:pt x="1414016" y="512490"/>
                  <a:pt x="1432868" y="509365"/>
                </a:cubicBezTo>
                <a:cubicBezTo>
                  <a:pt x="1454398" y="503213"/>
                  <a:pt x="1468066" y="499145"/>
                  <a:pt x="1473870" y="497161"/>
                </a:cubicBezTo>
                <a:cubicBezTo>
                  <a:pt x="1476995" y="494036"/>
                  <a:pt x="1483990" y="490687"/>
                  <a:pt x="1494855" y="487115"/>
                </a:cubicBezTo>
                <a:cubicBezTo>
                  <a:pt x="1505174" y="481956"/>
                  <a:pt x="1514178" y="475556"/>
                  <a:pt x="1521867" y="467916"/>
                </a:cubicBezTo>
                <a:cubicBezTo>
                  <a:pt x="1534220" y="448519"/>
                  <a:pt x="1557710" y="455613"/>
                  <a:pt x="1592337" y="489199"/>
                </a:cubicBezTo>
                <a:cubicBezTo>
                  <a:pt x="1619622" y="517327"/>
                  <a:pt x="1624112" y="538361"/>
                  <a:pt x="1605806" y="552302"/>
                </a:cubicBezTo>
                <a:cubicBezTo>
                  <a:pt x="1586161" y="566292"/>
                  <a:pt x="1574974" y="586855"/>
                  <a:pt x="1572245" y="613991"/>
                </a:cubicBezTo>
                <a:cubicBezTo>
                  <a:pt x="1569368" y="628626"/>
                  <a:pt x="1567929" y="664518"/>
                  <a:pt x="1567929" y="721668"/>
                </a:cubicBezTo>
                <a:cubicBezTo>
                  <a:pt x="1564804" y="768400"/>
                  <a:pt x="1563241" y="801738"/>
                  <a:pt x="1563241" y="821681"/>
                </a:cubicBezTo>
                <a:cubicBezTo>
                  <a:pt x="1580257" y="796479"/>
                  <a:pt x="1601242" y="774502"/>
                  <a:pt x="1626196" y="755750"/>
                </a:cubicBezTo>
                <a:lnTo>
                  <a:pt x="1631403" y="751959"/>
                </a:lnTo>
                <a:lnTo>
                  <a:pt x="1630403" y="752422"/>
                </a:lnTo>
                <a:cubicBezTo>
                  <a:pt x="1614098" y="757815"/>
                  <a:pt x="1599673" y="747143"/>
                  <a:pt x="1587128" y="720403"/>
                </a:cubicBezTo>
                <a:cubicBezTo>
                  <a:pt x="1573932" y="682154"/>
                  <a:pt x="1574825" y="663030"/>
                  <a:pt x="1589807" y="663030"/>
                </a:cubicBezTo>
                <a:cubicBezTo>
                  <a:pt x="1610048" y="660103"/>
                  <a:pt x="1630983" y="655564"/>
                  <a:pt x="1652613" y="649412"/>
                </a:cubicBezTo>
                <a:cubicBezTo>
                  <a:pt x="1670968" y="646336"/>
                  <a:pt x="1695401" y="640234"/>
                  <a:pt x="1725910" y="631106"/>
                </a:cubicBezTo>
                <a:cubicBezTo>
                  <a:pt x="1741389" y="628030"/>
                  <a:pt x="1750790" y="626914"/>
                  <a:pt x="1754113" y="627758"/>
                </a:cubicBezTo>
                <a:cubicBezTo>
                  <a:pt x="1732335" y="610990"/>
                  <a:pt x="1723008" y="594296"/>
                  <a:pt x="1726134" y="577677"/>
                </a:cubicBezTo>
                <a:cubicBezTo>
                  <a:pt x="1726134" y="577677"/>
                  <a:pt x="1726134" y="574576"/>
                  <a:pt x="1726134" y="568375"/>
                </a:cubicBezTo>
                <a:cubicBezTo>
                  <a:pt x="1729209" y="549772"/>
                  <a:pt x="1730747" y="530027"/>
                  <a:pt x="1730747" y="509142"/>
                </a:cubicBezTo>
                <a:cubicBezTo>
                  <a:pt x="1730747" y="487958"/>
                  <a:pt x="1729259" y="453182"/>
                  <a:pt x="1726282" y="404813"/>
                </a:cubicBezTo>
                <a:cubicBezTo>
                  <a:pt x="1723058" y="395189"/>
                  <a:pt x="1721446" y="387053"/>
                  <a:pt x="1721446" y="380405"/>
                </a:cubicBezTo>
                <a:cubicBezTo>
                  <a:pt x="1715542" y="336253"/>
                  <a:pt x="1708398" y="308571"/>
                  <a:pt x="1700014" y="297359"/>
                </a:cubicBezTo>
                <a:cubicBezTo>
                  <a:pt x="1696492" y="290315"/>
                  <a:pt x="1693193" y="283692"/>
                  <a:pt x="1690117" y="277491"/>
                </a:cubicBezTo>
                <a:cubicBezTo>
                  <a:pt x="1687687" y="272678"/>
                  <a:pt x="1686471" y="270272"/>
                  <a:pt x="1686471" y="270272"/>
                </a:cubicBezTo>
                <a:cubicBezTo>
                  <a:pt x="1678633" y="251966"/>
                  <a:pt x="1684164" y="242814"/>
                  <a:pt x="1703065" y="242814"/>
                </a:cubicBezTo>
                <a:cubicBezTo>
                  <a:pt x="1706141" y="242814"/>
                  <a:pt x="1712367" y="242814"/>
                  <a:pt x="1721743" y="242814"/>
                </a:cubicBezTo>
                <a:cubicBezTo>
                  <a:pt x="1731864" y="242814"/>
                  <a:pt x="1738065" y="245889"/>
                  <a:pt x="1740347" y="252041"/>
                </a:cubicBezTo>
                <a:cubicBezTo>
                  <a:pt x="1740496" y="247031"/>
                  <a:pt x="1746424" y="238671"/>
                  <a:pt x="1758132" y="226963"/>
                </a:cubicBezTo>
                <a:cubicBezTo>
                  <a:pt x="1765623" y="219423"/>
                  <a:pt x="1778472" y="199008"/>
                  <a:pt x="1796678" y="165721"/>
                </a:cubicBezTo>
                <a:cubicBezTo>
                  <a:pt x="1814984" y="130796"/>
                  <a:pt x="1822599" y="111125"/>
                  <a:pt x="1819523" y="106710"/>
                </a:cubicBezTo>
                <a:cubicBezTo>
                  <a:pt x="1819523" y="103585"/>
                  <a:pt x="1817961" y="98922"/>
                  <a:pt x="1814835" y="92720"/>
                </a:cubicBezTo>
                <a:cubicBezTo>
                  <a:pt x="1814835" y="91232"/>
                  <a:pt x="1814091" y="89744"/>
                  <a:pt x="1812603" y="88256"/>
                </a:cubicBezTo>
                <a:cubicBezTo>
                  <a:pt x="1807840" y="69850"/>
                  <a:pt x="1813347" y="60648"/>
                  <a:pt x="1829123" y="60648"/>
                </a:cubicBezTo>
                <a:close/>
                <a:moveTo>
                  <a:pt x="524198" y="60648"/>
                </a:moveTo>
                <a:cubicBezTo>
                  <a:pt x="530399" y="60648"/>
                  <a:pt x="539726" y="60648"/>
                  <a:pt x="552177" y="60648"/>
                </a:cubicBezTo>
                <a:cubicBezTo>
                  <a:pt x="567904" y="60648"/>
                  <a:pt x="584448" y="76300"/>
                  <a:pt x="601812" y="107603"/>
                </a:cubicBezTo>
                <a:cubicBezTo>
                  <a:pt x="618728" y="139403"/>
                  <a:pt x="625103" y="160264"/>
                  <a:pt x="620936" y="170185"/>
                </a:cubicBezTo>
                <a:cubicBezTo>
                  <a:pt x="618257" y="178259"/>
                  <a:pt x="605993" y="191942"/>
                  <a:pt x="584143" y="211234"/>
                </a:cubicBezTo>
                <a:lnTo>
                  <a:pt x="583596" y="211696"/>
                </a:lnTo>
                <a:lnTo>
                  <a:pt x="597272" y="206574"/>
                </a:lnTo>
                <a:cubicBezTo>
                  <a:pt x="613693" y="201067"/>
                  <a:pt x="624508" y="195734"/>
                  <a:pt x="629717" y="190575"/>
                </a:cubicBezTo>
                <a:cubicBezTo>
                  <a:pt x="649511" y="178619"/>
                  <a:pt x="671662" y="190352"/>
                  <a:pt x="696169" y="225773"/>
                </a:cubicBezTo>
                <a:cubicBezTo>
                  <a:pt x="718691" y="256084"/>
                  <a:pt x="725909" y="280318"/>
                  <a:pt x="717823" y="298475"/>
                </a:cubicBezTo>
                <a:cubicBezTo>
                  <a:pt x="709935" y="306363"/>
                  <a:pt x="704503" y="332309"/>
                  <a:pt x="701526" y="376312"/>
                </a:cubicBezTo>
                <a:cubicBezTo>
                  <a:pt x="695573" y="403300"/>
                  <a:pt x="692597" y="458540"/>
                  <a:pt x="692597" y="542033"/>
                </a:cubicBezTo>
                <a:cubicBezTo>
                  <a:pt x="698798" y="545158"/>
                  <a:pt x="701899" y="550491"/>
                  <a:pt x="701899" y="558032"/>
                </a:cubicBezTo>
                <a:cubicBezTo>
                  <a:pt x="714350" y="572567"/>
                  <a:pt x="715913" y="587475"/>
                  <a:pt x="706587" y="602754"/>
                </a:cubicBezTo>
                <a:cubicBezTo>
                  <a:pt x="706587" y="606624"/>
                  <a:pt x="701923" y="613222"/>
                  <a:pt x="692597" y="622549"/>
                </a:cubicBezTo>
                <a:lnTo>
                  <a:pt x="692597" y="673969"/>
                </a:lnTo>
                <a:cubicBezTo>
                  <a:pt x="695573" y="816199"/>
                  <a:pt x="697111" y="902891"/>
                  <a:pt x="697210" y="934046"/>
                </a:cubicBezTo>
                <a:cubicBezTo>
                  <a:pt x="697210" y="966838"/>
                  <a:pt x="690414" y="1001911"/>
                  <a:pt x="676821" y="1039267"/>
                </a:cubicBezTo>
                <a:cubicBezTo>
                  <a:pt x="662782" y="1081386"/>
                  <a:pt x="645344" y="1102445"/>
                  <a:pt x="624508" y="1102445"/>
                </a:cubicBezTo>
                <a:cubicBezTo>
                  <a:pt x="596181" y="1105570"/>
                  <a:pt x="579760" y="1092151"/>
                  <a:pt x="575246" y="1062187"/>
                </a:cubicBezTo>
                <a:cubicBezTo>
                  <a:pt x="575246" y="1045568"/>
                  <a:pt x="566986" y="1026220"/>
                  <a:pt x="550466" y="1004144"/>
                </a:cubicBezTo>
                <a:cubicBezTo>
                  <a:pt x="531813" y="973088"/>
                  <a:pt x="516508" y="951583"/>
                  <a:pt x="504553" y="939627"/>
                </a:cubicBezTo>
                <a:cubicBezTo>
                  <a:pt x="486346" y="907728"/>
                  <a:pt x="490314" y="897707"/>
                  <a:pt x="516459" y="909564"/>
                </a:cubicBezTo>
                <a:cubicBezTo>
                  <a:pt x="517104" y="910208"/>
                  <a:pt x="521965" y="910531"/>
                  <a:pt x="531044" y="910531"/>
                </a:cubicBezTo>
                <a:cubicBezTo>
                  <a:pt x="543446" y="913656"/>
                  <a:pt x="552301" y="915219"/>
                  <a:pt x="557610" y="915219"/>
                </a:cubicBezTo>
                <a:cubicBezTo>
                  <a:pt x="579239" y="918295"/>
                  <a:pt x="594569" y="919833"/>
                  <a:pt x="603598" y="919833"/>
                </a:cubicBezTo>
                <a:cubicBezTo>
                  <a:pt x="601167" y="919833"/>
                  <a:pt x="601067" y="913210"/>
                  <a:pt x="603300" y="899964"/>
                </a:cubicBezTo>
                <a:cubicBezTo>
                  <a:pt x="606035" y="880821"/>
                  <a:pt x="607573" y="827608"/>
                  <a:pt x="607915" y="740325"/>
                </a:cubicBezTo>
                <a:lnTo>
                  <a:pt x="607950" y="721083"/>
                </a:lnTo>
                <a:lnTo>
                  <a:pt x="569037" y="765079"/>
                </a:lnTo>
                <a:cubicBezTo>
                  <a:pt x="529011" y="808742"/>
                  <a:pt x="493576" y="842442"/>
                  <a:pt x="462732" y="866180"/>
                </a:cubicBezTo>
                <a:cubicBezTo>
                  <a:pt x="426071" y="893713"/>
                  <a:pt x="390575" y="917799"/>
                  <a:pt x="356245" y="938436"/>
                </a:cubicBezTo>
                <a:cubicBezTo>
                  <a:pt x="342950" y="945034"/>
                  <a:pt x="329928" y="948333"/>
                  <a:pt x="317178" y="948333"/>
                </a:cubicBezTo>
                <a:cubicBezTo>
                  <a:pt x="308695" y="936179"/>
                  <a:pt x="311622" y="923355"/>
                  <a:pt x="325959" y="909861"/>
                </a:cubicBezTo>
                <a:cubicBezTo>
                  <a:pt x="344413" y="891407"/>
                  <a:pt x="373732" y="863650"/>
                  <a:pt x="413916" y="826592"/>
                </a:cubicBezTo>
                <a:cubicBezTo>
                  <a:pt x="427658" y="812850"/>
                  <a:pt x="444649" y="795834"/>
                  <a:pt x="464890" y="775544"/>
                </a:cubicBezTo>
                <a:cubicBezTo>
                  <a:pt x="486768" y="750590"/>
                  <a:pt x="502667" y="731491"/>
                  <a:pt x="512589" y="718245"/>
                </a:cubicBezTo>
                <a:cubicBezTo>
                  <a:pt x="519472" y="709055"/>
                  <a:pt x="529816" y="694688"/>
                  <a:pt x="543620" y="675145"/>
                </a:cubicBezTo>
                <a:lnTo>
                  <a:pt x="551049" y="664582"/>
                </a:lnTo>
                <a:lnTo>
                  <a:pt x="528402" y="666262"/>
                </a:lnTo>
                <a:cubicBezTo>
                  <a:pt x="490823" y="671834"/>
                  <a:pt x="453132" y="685763"/>
                  <a:pt x="415330" y="708050"/>
                </a:cubicBezTo>
                <a:cubicBezTo>
                  <a:pt x="380095" y="724459"/>
                  <a:pt x="355771" y="736263"/>
                  <a:pt x="342358" y="743462"/>
                </a:cubicBezTo>
                <a:lnTo>
                  <a:pt x="341170" y="744151"/>
                </a:lnTo>
                <a:lnTo>
                  <a:pt x="345027" y="742802"/>
                </a:lnTo>
                <a:cubicBezTo>
                  <a:pt x="352432" y="741760"/>
                  <a:pt x="359321" y="743992"/>
                  <a:pt x="365696" y="749499"/>
                </a:cubicBezTo>
                <a:cubicBezTo>
                  <a:pt x="365696" y="755601"/>
                  <a:pt x="362124" y="769392"/>
                  <a:pt x="354980" y="790873"/>
                </a:cubicBezTo>
                <a:cubicBezTo>
                  <a:pt x="345505" y="806599"/>
                  <a:pt x="333078" y="829891"/>
                  <a:pt x="317699" y="860748"/>
                </a:cubicBezTo>
                <a:cubicBezTo>
                  <a:pt x="308174" y="876573"/>
                  <a:pt x="300311" y="890712"/>
                  <a:pt x="294109" y="903164"/>
                </a:cubicBezTo>
                <a:cubicBezTo>
                  <a:pt x="287710" y="915914"/>
                  <a:pt x="279996" y="934368"/>
                  <a:pt x="270967" y="958528"/>
                </a:cubicBezTo>
                <a:cubicBezTo>
                  <a:pt x="261541" y="980555"/>
                  <a:pt x="255017" y="995239"/>
                  <a:pt x="251396" y="1002581"/>
                </a:cubicBezTo>
                <a:cubicBezTo>
                  <a:pt x="234082" y="1019349"/>
                  <a:pt x="206177" y="1005930"/>
                  <a:pt x="167680" y="962323"/>
                </a:cubicBezTo>
                <a:cubicBezTo>
                  <a:pt x="137468" y="910779"/>
                  <a:pt x="131192" y="879848"/>
                  <a:pt x="148853" y="869529"/>
                </a:cubicBezTo>
                <a:cubicBezTo>
                  <a:pt x="162645" y="862633"/>
                  <a:pt x="170929" y="850181"/>
                  <a:pt x="173707" y="832173"/>
                </a:cubicBezTo>
                <a:cubicBezTo>
                  <a:pt x="176833" y="815554"/>
                  <a:pt x="178396" y="735980"/>
                  <a:pt x="178396" y="593453"/>
                </a:cubicBezTo>
                <a:cubicBezTo>
                  <a:pt x="147985" y="608385"/>
                  <a:pt x="121965" y="622028"/>
                  <a:pt x="100335" y="634381"/>
                </a:cubicBezTo>
                <a:cubicBezTo>
                  <a:pt x="79450" y="641326"/>
                  <a:pt x="64344" y="644798"/>
                  <a:pt x="55017" y="644798"/>
                </a:cubicBezTo>
                <a:cubicBezTo>
                  <a:pt x="38001" y="647924"/>
                  <a:pt x="25004" y="637407"/>
                  <a:pt x="16024" y="613247"/>
                </a:cubicBezTo>
                <a:cubicBezTo>
                  <a:pt x="5953" y="593006"/>
                  <a:pt x="918" y="574750"/>
                  <a:pt x="918" y="558478"/>
                </a:cubicBezTo>
                <a:cubicBezTo>
                  <a:pt x="-2207" y="544984"/>
                  <a:pt x="2654" y="534691"/>
                  <a:pt x="15503" y="527596"/>
                </a:cubicBezTo>
                <a:cubicBezTo>
                  <a:pt x="15503" y="527596"/>
                  <a:pt x="18529" y="527596"/>
                  <a:pt x="24582" y="527596"/>
                </a:cubicBezTo>
                <a:cubicBezTo>
                  <a:pt x="26070" y="527596"/>
                  <a:pt x="32743" y="526157"/>
                  <a:pt x="44599" y="523280"/>
                </a:cubicBezTo>
                <a:cubicBezTo>
                  <a:pt x="61367" y="519956"/>
                  <a:pt x="75506" y="518294"/>
                  <a:pt x="87015" y="518294"/>
                </a:cubicBezTo>
                <a:cubicBezTo>
                  <a:pt x="95449" y="515467"/>
                  <a:pt x="109092" y="512490"/>
                  <a:pt x="127943" y="509365"/>
                </a:cubicBezTo>
                <a:cubicBezTo>
                  <a:pt x="149474" y="503213"/>
                  <a:pt x="163141" y="499145"/>
                  <a:pt x="168945" y="497161"/>
                </a:cubicBezTo>
                <a:cubicBezTo>
                  <a:pt x="172071" y="494036"/>
                  <a:pt x="179065" y="490687"/>
                  <a:pt x="189930" y="487115"/>
                </a:cubicBezTo>
                <a:cubicBezTo>
                  <a:pt x="200248" y="481956"/>
                  <a:pt x="209253" y="475556"/>
                  <a:pt x="216942" y="467916"/>
                </a:cubicBezTo>
                <a:cubicBezTo>
                  <a:pt x="229295" y="448519"/>
                  <a:pt x="252785" y="455613"/>
                  <a:pt x="287412" y="489199"/>
                </a:cubicBezTo>
                <a:cubicBezTo>
                  <a:pt x="314697" y="517327"/>
                  <a:pt x="319187" y="538361"/>
                  <a:pt x="300881" y="552302"/>
                </a:cubicBezTo>
                <a:cubicBezTo>
                  <a:pt x="281236" y="566292"/>
                  <a:pt x="270049" y="586855"/>
                  <a:pt x="267321" y="613991"/>
                </a:cubicBezTo>
                <a:cubicBezTo>
                  <a:pt x="264443" y="628626"/>
                  <a:pt x="263005" y="664518"/>
                  <a:pt x="263005" y="721668"/>
                </a:cubicBezTo>
                <a:cubicBezTo>
                  <a:pt x="259879" y="768400"/>
                  <a:pt x="258316" y="801738"/>
                  <a:pt x="258316" y="821681"/>
                </a:cubicBezTo>
                <a:cubicBezTo>
                  <a:pt x="275332" y="796479"/>
                  <a:pt x="296317" y="774502"/>
                  <a:pt x="321270" y="755750"/>
                </a:cubicBezTo>
                <a:lnTo>
                  <a:pt x="326478" y="751959"/>
                </a:lnTo>
                <a:lnTo>
                  <a:pt x="325479" y="752422"/>
                </a:lnTo>
                <a:cubicBezTo>
                  <a:pt x="309173" y="757815"/>
                  <a:pt x="294748" y="747143"/>
                  <a:pt x="282203" y="720403"/>
                </a:cubicBezTo>
                <a:cubicBezTo>
                  <a:pt x="269007" y="682154"/>
                  <a:pt x="269900" y="663030"/>
                  <a:pt x="284882" y="663030"/>
                </a:cubicBezTo>
                <a:cubicBezTo>
                  <a:pt x="305123" y="660103"/>
                  <a:pt x="326058" y="655564"/>
                  <a:pt x="347688" y="649412"/>
                </a:cubicBezTo>
                <a:cubicBezTo>
                  <a:pt x="366043" y="646336"/>
                  <a:pt x="390476" y="640234"/>
                  <a:pt x="420986" y="631106"/>
                </a:cubicBezTo>
                <a:cubicBezTo>
                  <a:pt x="436464" y="628030"/>
                  <a:pt x="445864" y="626914"/>
                  <a:pt x="449188" y="627758"/>
                </a:cubicBezTo>
                <a:cubicBezTo>
                  <a:pt x="427410" y="610990"/>
                  <a:pt x="418083" y="594296"/>
                  <a:pt x="421209" y="577677"/>
                </a:cubicBezTo>
                <a:cubicBezTo>
                  <a:pt x="421209" y="577677"/>
                  <a:pt x="421209" y="574576"/>
                  <a:pt x="421209" y="568375"/>
                </a:cubicBezTo>
                <a:cubicBezTo>
                  <a:pt x="424285" y="549772"/>
                  <a:pt x="425822" y="530027"/>
                  <a:pt x="425822" y="509142"/>
                </a:cubicBezTo>
                <a:cubicBezTo>
                  <a:pt x="425822" y="487958"/>
                  <a:pt x="424334" y="453182"/>
                  <a:pt x="421357" y="404813"/>
                </a:cubicBezTo>
                <a:cubicBezTo>
                  <a:pt x="418133" y="395189"/>
                  <a:pt x="416521" y="387053"/>
                  <a:pt x="416521" y="380405"/>
                </a:cubicBezTo>
                <a:cubicBezTo>
                  <a:pt x="410617" y="336253"/>
                  <a:pt x="403473" y="308571"/>
                  <a:pt x="395089" y="297359"/>
                </a:cubicBezTo>
                <a:cubicBezTo>
                  <a:pt x="391567" y="290315"/>
                  <a:pt x="388268" y="283692"/>
                  <a:pt x="385192" y="277491"/>
                </a:cubicBezTo>
                <a:cubicBezTo>
                  <a:pt x="382761" y="272678"/>
                  <a:pt x="381546" y="270272"/>
                  <a:pt x="381546" y="270272"/>
                </a:cubicBezTo>
                <a:cubicBezTo>
                  <a:pt x="373708" y="251966"/>
                  <a:pt x="379239" y="242814"/>
                  <a:pt x="398140" y="242814"/>
                </a:cubicBezTo>
                <a:cubicBezTo>
                  <a:pt x="401216" y="242814"/>
                  <a:pt x="407442" y="242814"/>
                  <a:pt x="416818" y="242814"/>
                </a:cubicBezTo>
                <a:cubicBezTo>
                  <a:pt x="426939" y="242814"/>
                  <a:pt x="433140" y="245889"/>
                  <a:pt x="435422" y="252041"/>
                </a:cubicBezTo>
                <a:cubicBezTo>
                  <a:pt x="435571" y="247031"/>
                  <a:pt x="441499" y="238671"/>
                  <a:pt x="453207" y="226963"/>
                </a:cubicBezTo>
                <a:cubicBezTo>
                  <a:pt x="460698" y="219423"/>
                  <a:pt x="473547" y="199008"/>
                  <a:pt x="491753" y="165721"/>
                </a:cubicBezTo>
                <a:cubicBezTo>
                  <a:pt x="510059" y="130796"/>
                  <a:pt x="517674" y="111125"/>
                  <a:pt x="514598" y="106710"/>
                </a:cubicBezTo>
                <a:cubicBezTo>
                  <a:pt x="514598" y="103585"/>
                  <a:pt x="513036" y="98922"/>
                  <a:pt x="509910" y="92720"/>
                </a:cubicBezTo>
                <a:cubicBezTo>
                  <a:pt x="509910" y="91232"/>
                  <a:pt x="509166" y="89744"/>
                  <a:pt x="507678" y="88256"/>
                </a:cubicBezTo>
                <a:cubicBezTo>
                  <a:pt x="502915" y="69850"/>
                  <a:pt x="508422" y="60648"/>
                  <a:pt x="524198" y="60648"/>
                </a:cubicBezTo>
                <a:close/>
                <a:moveTo>
                  <a:pt x="4434136" y="0"/>
                </a:moveTo>
                <a:cubicBezTo>
                  <a:pt x="4446241" y="0"/>
                  <a:pt x="4463678" y="5706"/>
                  <a:pt x="4486449" y="17116"/>
                </a:cubicBezTo>
                <a:cubicBezTo>
                  <a:pt x="4487491" y="18157"/>
                  <a:pt x="4489376" y="18678"/>
                  <a:pt x="4492104" y="18678"/>
                </a:cubicBezTo>
                <a:cubicBezTo>
                  <a:pt x="4522118" y="44922"/>
                  <a:pt x="4537125" y="66775"/>
                  <a:pt x="4537125" y="84237"/>
                </a:cubicBezTo>
                <a:cubicBezTo>
                  <a:pt x="4537125" y="103337"/>
                  <a:pt x="4532338" y="136898"/>
                  <a:pt x="4522763" y="184919"/>
                </a:cubicBezTo>
                <a:cubicBezTo>
                  <a:pt x="4519539" y="204813"/>
                  <a:pt x="4514974" y="214735"/>
                  <a:pt x="4509071" y="214685"/>
                </a:cubicBezTo>
                <a:cubicBezTo>
                  <a:pt x="4506987" y="214735"/>
                  <a:pt x="4515718" y="214759"/>
                  <a:pt x="4535265" y="214759"/>
                </a:cubicBezTo>
                <a:lnTo>
                  <a:pt x="4540410" y="214034"/>
                </a:lnTo>
                <a:lnTo>
                  <a:pt x="4538753" y="213750"/>
                </a:lnTo>
                <a:cubicBezTo>
                  <a:pt x="4534418" y="212228"/>
                  <a:pt x="4530576" y="210009"/>
                  <a:pt x="4527228" y="207095"/>
                </a:cubicBezTo>
                <a:cubicBezTo>
                  <a:pt x="4527228" y="191865"/>
                  <a:pt x="4537894" y="173584"/>
                  <a:pt x="4559226" y="152252"/>
                </a:cubicBezTo>
                <a:cubicBezTo>
                  <a:pt x="4563592" y="147886"/>
                  <a:pt x="4568875" y="139477"/>
                  <a:pt x="4575076" y="127025"/>
                </a:cubicBezTo>
                <a:cubicBezTo>
                  <a:pt x="4586734" y="115367"/>
                  <a:pt x="4592563" y="106834"/>
                  <a:pt x="4592563" y="101427"/>
                </a:cubicBezTo>
                <a:cubicBezTo>
                  <a:pt x="4601940" y="85105"/>
                  <a:pt x="4604246" y="74266"/>
                  <a:pt x="4599484" y="68908"/>
                </a:cubicBezTo>
                <a:cubicBezTo>
                  <a:pt x="4591795" y="57349"/>
                  <a:pt x="4587950" y="47774"/>
                  <a:pt x="4587950" y="40184"/>
                </a:cubicBezTo>
                <a:cubicBezTo>
                  <a:pt x="4584824" y="19547"/>
                  <a:pt x="4599261" y="12378"/>
                  <a:pt x="4631259" y="18678"/>
                </a:cubicBezTo>
                <a:cubicBezTo>
                  <a:pt x="4654774" y="18678"/>
                  <a:pt x="4679057" y="34752"/>
                  <a:pt x="4704110" y="66899"/>
                </a:cubicBezTo>
                <a:cubicBezTo>
                  <a:pt x="4723507" y="98351"/>
                  <a:pt x="4727352" y="122858"/>
                  <a:pt x="4715644" y="140420"/>
                </a:cubicBezTo>
                <a:cubicBezTo>
                  <a:pt x="4711477" y="144637"/>
                  <a:pt x="4704506" y="149994"/>
                  <a:pt x="4694734" y="156493"/>
                </a:cubicBezTo>
                <a:cubicBezTo>
                  <a:pt x="4682381" y="165820"/>
                  <a:pt x="4670822" y="174055"/>
                  <a:pt x="4660057" y="181199"/>
                </a:cubicBezTo>
                <a:cubicBezTo>
                  <a:pt x="4649838" y="184622"/>
                  <a:pt x="4636939" y="189434"/>
                  <a:pt x="4621362" y="195635"/>
                </a:cubicBezTo>
                <a:cubicBezTo>
                  <a:pt x="4606131" y="201737"/>
                  <a:pt x="4596036" y="206078"/>
                  <a:pt x="4591075" y="208657"/>
                </a:cubicBezTo>
                <a:lnTo>
                  <a:pt x="4589358" y="209152"/>
                </a:lnTo>
                <a:lnTo>
                  <a:pt x="4650523" y="203551"/>
                </a:lnTo>
                <a:cubicBezTo>
                  <a:pt x="4712565" y="197207"/>
                  <a:pt x="4747121" y="191394"/>
                  <a:pt x="4754190" y="186110"/>
                </a:cubicBezTo>
                <a:cubicBezTo>
                  <a:pt x="4770016" y="170930"/>
                  <a:pt x="4793778" y="174898"/>
                  <a:pt x="4825479" y="198016"/>
                </a:cubicBezTo>
                <a:cubicBezTo>
                  <a:pt x="4852665" y="218406"/>
                  <a:pt x="4875684" y="244277"/>
                  <a:pt x="4894535" y="275630"/>
                </a:cubicBezTo>
                <a:cubicBezTo>
                  <a:pt x="4908426" y="299839"/>
                  <a:pt x="4915371" y="321643"/>
                  <a:pt x="4915371" y="341040"/>
                </a:cubicBezTo>
                <a:cubicBezTo>
                  <a:pt x="4915371" y="344165"/>
                  <a:pt x="4915371" y="349945"/>
                  <a:pt x="4915371" y="358379"/>
                </a:cubicBezTo>
                <a:cubicBezTo>
                  <a:pt x="4912246" y="364580"/>
                  <a:pt x="4910683" y="368846"/>
                  <a:pt x="4910683" y="371178"/>
                </a:cubicBezTo>
                <a:cubicBezTo>
                  <a:pt x="4896942" y="404168"/>
                  <a:pt x="4875287" y="415206"/>
                  <a:pt x="4845720" y="404292"/>
                </a:cubicBezTo>
                <a:cubicBezTo>
                  <a:pt x="4844182" y="402754"/>
                  <a:pt x="4842396" y="401985"/>
                  <a:pt x="4840362" y="401985"/>
                </a:cubicBezTo>
                <a:cubicBezTo>
                  <a:pt x="4817988" y="387102"/>
                  <a:pt x="4802064" y="373311"/>
                  <a:pt x="4792588" y="360611"/>
                </a:cubicBezTo>
                <a:cubicBezTo>
                  <a:pt x="4779244" y="344637"/>
                  <a:pt x="4760912" y="336650"/>
                  <a:pt x="4737596" y="336650"/>
                </a:cubicBezTo>
                <a:cubicBezTo>
                  <a:pt x="4732734" y="336650"/>
                  <a:pt x="4725616" y="335087"/>
                  <a:pt x="4716240" y="331962"/>
                </a:cubicBezTo>
                <a:cubicBezTo>
                  <a:pt x="4703788" y="328836"/>
                  <a:pt x="4693791" y="327273"/>
                  <a:pt x="4686251" y="327273"/>
                </a:cubicBezTo>
                <a:cubicBezTo>
                  <a:pt x="4667399" y="327273"/>
                  <a:pt x="4661471" y="318121"/>
                  <a:pt x="4668466" y="299815"/>
                </a:cubicBezTo>
                <a:cubicBezTo>
                  <a:pt x="4671889" y="292919"/>
                  <a:pt x="4683820" y="282675"/>
                  <a:pt x="4704258" y="269082"/>
                </a:cubicBezTo>
                <a:cubicBezTo>
                  <a:pt x="4720084" y="262285"/>
                  <a:pt x="4726086" y="259532"/>
                  <a:pt x="4722267" y="260822"/>
                </a:cubicBezTo>
                <a:cubicBezTo>
                  <a:pt x="4717951" y="258440"/>
                  <a:pt x="4658097" y="261913"/>
                  <a:pt x="4542706" y="271240"/>
                </a:cubicBezTo>
                <a:cubicBezTo>
                  <a:pt x="4520283" y="258490"/>
                  <a:pt x="4513759" y="252115"/>
                  <a:pt x="4523135" y="252115"/>
                </a:cubicBezTo>
                <a:cubicBezTo>
                  <a:pt x="4403775" y="280343"/>
                  <a:pt x="4336356" y="297558"/>
                  <a:pt x="4320878" y="303759"/>
                </a:cubicBezTo>
                <a:cubicBezTo>
                  <a:pt x="4284117" y="309861"/>
                  <a:pt x="4258320" y="317352"/>
                  <a:pt x="4243487" y="326232"/>
                </a:cubicBezTo>
                <a:cubicBezTo>
                  <a:pt x="4225516" y="331441"/>
                  <a:pt x="4210601" y="328041"/>
                  <a:pt x="4198741" y="316032"/>
                </a:cubicBezTo>
                <a:lnTo>
                  <a:pt x="4195165" y="311125"/>
                </a:lnTo>
                <a:lnTo>
                  <a:pt x="4196234" y="331664"/>
                </a:lnTo>
                <a:cubicBezTo>
                  <a:pt x="4196234" y="359693"/>
                  <a:pt x="4196234" y="392386"/>
                  <a:pt x="4196234" y="429742"/>
                </a:cubicBezTo>
                <a:cubicBezTo>
                  <a:pt x="4196234" y="479301"/>
                  <a:pt x="4184378" y="510010"/>
                  <a:pt x="4160664" y="521867"/>
                </a:cubicBezTo>
                <a:cubicBezTo>
                  <a:pt x="4135810" y="535360"/>
                  <a:pt x="4116636" y="525017"/>
                  <a:pt x="4103142" y="490836"/>
                </a:cubicBezTo>
                <a:cubicBezTo>
                  <a:pt x="4093220" y="467866"/>
                  <a:pt x="4088259" y="450627"/>
                  <a:pt x="4088259" y="439118"/>
                </a:cubicBezTo>
                <a:cubicBezTo>
                  <a:pt x="4088259" y="434207"/>
                  <a:pt x="4090219" y="429791"/>
                  <a:pt x="4094138" y="425872"/>
                </a:cubicBezTo>
                <a:cubicBezTo>
                  <a:pt x="4094138" y="425872"/>
                  <a:pt x="4095403" y="423392"/>
                  <a:pt x="4097933" y="418431"/>
                </a:cubicBezTo>
                <a:cubicBezTo>
                  <a:pt x="4101009" y="403002"/>
                  <a:pt x="4104085" y="387499"/>
                  <a:pt x="4107160" y="371922"/>
                </a:cubicBezTo>
                <a:cubicBezTo>
                  <a:pt x="4113262" y="342752"/>
                  <a:pt x="4113188" y="317649"/>
                  <a:pt x="4106937" y="296615"/>
                </a:cubicBezTo>
                <a:cubicBezTo>
                  <a:pt x="4106937" y="294482"/>
                  <a:pt x="4105399" y="290315"/>
                  <a:pt x="4102324" y="284113"/>
                </a:cubicBezTo>
                <a:cubicBezTo>
                  <a:pt x="4102324" y="276424"/>
                  <a:pt x="4101579" y="271835"/>
                  <a:pt x="4100091" y="270347"/>
                </a:cubicBezTo>
                <a:cubicBezTo>
                  <a:pt x="4095329" y="251991"/>
                  <a:pt x="4097809" y="242814"/>
                  <a:pt x="4107533" y="242814"/>
                </a:cubicBezTo>
                <a:cubicBezTo>
                  <a:pt x="4113684" y="239688"/>
                  <a:pt x="4122936" y="238125"/>
                  <a:pt x="4135289" y="238125"/>
                </a:cubicBezTo>
                <a:cubicBezTo>
                  <a:pt x="4149924" y="238125"/>
                  <a:pt x="4164534" y="247179"/>
                  <a:pt x="4179119" y="265287"/>
                </a:cubicBezTo>
                <a:lnTo>
                  <a:pt x="4182711" y="271347"/>
                </a:lnTo>
                <a:lnTo>
                  <a:pt x="4182709" y="264375"/>
                </a:lnTo>
                <a:cubicBezTo>
                  <a:pt x="4184433" y="256202"/>
                  <a:pt x="4189611" y="252115"/>
                  <a:pt x="4198243" y="252115"/>
                </a:cubicBezTo>
                <a:cubicBezTo>
                  <a:pt x="4209505" y="249288"/>
                  <a:pt x="4229968" y="246237"/>
                  <a:pt x="4259635" y="242962"/>
                </a:cubicBezTo>
                <a:cubicBezTo>
                  <a:pt x="4285283" y="239738"/>
                  <a:pt x="4299769" y="238125"/>
                  <a:pt x="4303093" y="238125"/>
                </a:cubicBezTo>
                <a:cubicBezTo>
                  <a:pt x="4295949" y="235248"/>
                  <a:pt x="4285878" y="227311"/>
                  <a:pt x="4272881" y="214313"/>
                </a:cubicBezTo>
                <a:cubicBezTo>
                  <a:pt x="4259685" y="187921"/>
                  <a:pt x="4250011" y="168598"/>
                  <a:pt x="4243859" y="156344"/>
                </a:cubicBezTo>
                <a:cubicBezTo>
                  <a:pt x="4236666" y="138386"/>
                  <a:pt x="4233069" y="121717"/>
                  <a:pt x="4233069" y="106338"/>
                </a:cubicBezTo>
                <a:cubicBezTo>
                  <a:pt x="4247704" y="82079"/>
                  <a:pt x="4260974" y="75630"/>
                  <a:pt x="4272881" y="86990"/>
                </a:cubicBezTo>
                <a:cubicBezTo>
                  <a:pt x="4280173" y="89421"/>
                  <a:pt x="4296966" y="100484"/>
                  <a:pt x="4323259" y="120179"/>
                </a:cubicBezTo>
                <a:cubicBezTo>
                  <a:pt x="4352132" y="139428"/>
                  <a:pt x="4370189" y="154509"/>
                  <a:pt x="4377432" y="165423"/>
                </a:cubicBezTo>
                <a:cubicBezTo>
                  <a:pt x="4384278" y="182786"/>
                  <a:pt x="4386089" y="201266"/>
                  <a:pt x="4382865" y="220861"/>
                </a:cubicBezTo>
                <a:cubicBezTo>
                  <a:pt x="4382914" y="222003"/>
                  <a:pt x="4382951" y="223528"/>
                  <a:pt x="4382976" y="225438"/>
                </a:cubicBezTo>
                <a:lnTo>
                  <a:pt x="4382994" y="228732"/>
                </a:lnTo>
                <a:lnTo>
                  <a:pt x="4399980" y="228749"/>
                </a:lnTo>
                <a:cubicBezTo>
                  <a:pt x="4415508" y="225674"/>
                  <a:pt x="4422130" y="224136"/>
                  <a:pt x="4419848" y="224136"/>
                </a:cubicBezTo>
                <a:cubicBezTo>
                  <a:pt x="4413598" y="216992"/>
                  <a:pt x="4410472" y="204589"/>
                  <a:pt x="4410472" y="186929"/>
                </a:cubicBezTo>
                <a:cubicBezTo>
                  <a:pt x="4410472" y="162025"/>
                  <a:pt x="4410472" y="139279"/>
                  <a:pt x="4410472" y="118691"/>
                </a:cubicBezTo>
                <a:cubicBezTo>
                  <a:pt x="4407892" y="97954"/>
                  <a:pt x="4401344" y="83642"/>
                  <a:pt x="4390827" y="75754"/>
                </a:cubicBezTo>
                <a:cubicBezTo>
                  <a:pt x="4383138" y="62905"/>
                  <a:pt x="4378350" y="56481"/>
                  <a:pt x="4376465" y="56481"/>
                </a:cubicBezTo>
                <a:cubicBezTo>
                  <a:pt x="4364906" y="38820"/>
                  <a:pt x="4364633" y="27211"/>
                  <a:pt x="4375646" y="21655"/>
                </a:cubicBezTo>
                <a:cubicBezTo>
                  <a:pt x="4379218" y="14462"/>
                  <a:pt x="4392092" y="9005"/>
                  <a:pt x="4414267" y="5284"/>
                </a:cubicBezTo>
                <a:cubicBezTo>
                  <a:pt x="4421461" y="1762"/>
                  <a:pt x="4428084" y="0"/>
                  <a:pt x="4434136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5451778" flipV="1">
            <a:off x="8015695" y="1551332"/>
            <a:ext cx="667647" cy="80124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H="1">
            <a:off x="3823635" y="3629482"/>
            <a:ext cx="5304408" cy="0"/>
          </a:xfrm>
          <a:prstGeom prst="line">
            <a:avLst/>
          </a:prstGeom>
          <a:ln>
            <a:gradFill flip="none" rotWithShape="1">
              <a:gsLst>
                <a:gs pos="5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506688" y="4105629"/>
            <a:ext cx="2589883" cy="368300"/>
            <a:chOff x="5462238" y="3848451"/>
            <a:chExt cx="2144012" cy="368300"/>
          </a:xfrm>
        </p:grpSpPr>
        <p:sp>
          <p:nvSpPr>
            <p:cNvPr id="12" name="文本框 11"/>
            <p:cNvSpPr txBox="1"/>
            <p:nvPr/>
          </p:nvSpPr>
          <p:spPr>
            <a:xfrm>
              <a:off x="5462238" y="3848451"/>
              <a:ext cx="18397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汇报人：</a:t>
              </a:r>
              <a:r>
                <a:rPr lang="en-US" altLang="zh-CN"/>
                <a:t>xiazaii</a:t>
              </a:r>
              <a:endParaRPr lang="zh-CN" altLang="en-US" dirty="0">
                <a:ea typeface="宋体" panose="02010600030101010101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13523713">
              <a:off x="7228924" y="3814966"/>
              <a:ext cx="292427" cy="4622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102905" y="2552305"/>
            <a:ext cx="764790" cy="2795954"/>
            <a:chOff x="9908991" y="1799778"/>
            <a:chExt cx="764791" cy="27959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>
              <a:off x="8893410" y="2815359"/>
              <a:ext cx="2795954" cy="76479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993660" y="2371231"/>
              <a:ext cx="615554" cy="16530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题西林壁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597404" y="3286621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宋  </a:t>
            </a:r>
            <a:r>
              <a:rPr lang="en-US" altLang="zh-CN" sz="1600" dirty="0"/>
              <a:t>/  </a:t>
            </a:r>
            <a:r>
              <a:rPr lang="zh-CN" altLang="en-US" sz="1600" dirty="0"/>
              <a:t>苏  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88187" y="2689547"/>
            <a:ext cx="3631763" cy="2942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横看成岭侧成峰，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远近高低各不同。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不识庐山真面目，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只缘身在此山中。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73257" y="6462000"/>
            <a:ext cx="377091" cy="396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73259" y="218775"/>
            <a:ext cx="3690367" cy="3523302"/>
            <a:chOff x="431100" y="266400"/>
            <a:chExt cx="3690367" cy="352330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27055" y="1349964"/>
            <a:ext cx="3877985" cy="41907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横看庐山，山岭起伏、绵延不绝；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侧看庐山，山峰挺拔、高耸入云。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远观、近观庐山，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也会呈现出不同的风景。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不认识庐山真正的样子，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是因为自己身在这座山中啊。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18691" y="4616276"/>
            <a:ext cx="584855" cy="924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51205" y="6462000"/>
            <a:ext cx="377091" cy="396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498494" y="-242972"/>
            <a:ext cx="2975057" cy="4778046"/>
            <a:chOff x="735617" y="-57152"/>
            <a:chExt cx="2975057" cy="47780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43073" y="2510587"/>
            <a:ext cx="764790" cy="2795954"/>
            <a:chOff x="9908991" y="1799778"/>
            <a:chExt cx="764791" cy="279595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5400000">
              <a:off x="8893410" y="2815359"/>
              <a:ext cx="2795954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993660" y="2371231"/>
              <a:ext cx="615554" cy="16530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游山西村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237571" y="3244903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宋  </a:t>
            </a:r>
            <a:r>
              <a:rPr lang="en-US" altLang="zh-CN" sz="1600" dirty="0"/>
              <a:t>/  </a:t>
            </a:r>
            <a:r>
              <a:rPr lang="zh-CN" altLang="en-US" sz="1600" dirty="0"/>
              <a:t>陆  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41790" y="2981256"/>
            <a:ext cx="4370427" cy="2942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莫笑农家腊酒浑，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丰年留客足鸡豚。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山重水复疑无路，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柳暗花明又一村。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endParaRPr lang="en-US" altLang="zh-CN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26153" y="6462000"/>
            <a:ext cx="313439" cy="396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85445" y="695351"/>
            <a:ext cx="3690367" cy="3523302"/>
            <a:chOff x="431100" y="266400"/>
            <a:chExt cx="3690367" cy="352330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434" y="1409704"/>
            <a:ext cx="4493538" cy="37715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不要笑话农家腊月酿造的酒浑浊，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丰收年招待游客的佳肴可是有鸡有猪、相当丰盛的。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看到前面重峦叠嶂，小溪蜿蜒，好像没有路了，哪知再往前，经过一处柳林，看到明艳的花儿，一座小山村便豁然出现。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67215" y="4968207"/>
            <a:ext cx="584855" cy="924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81354" y="6462000"/>
            <a:ext cx="313439" cy="396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952409" y="808491"/>
            <a:ext cx="2975057" cy="4778046"/>
            <a:chOff x="735617" y="-57152"/>
            <a:chExt cx="2975057" cy="47780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r="-1811"/>
          <a:stretch>
            <a:fillRect/>
          </a:stretch>
        </p:blipFill>
        <p:spPr>
          <a:xfrm>
            <a:off x="338853" y="6462000"/>
            <a:ext cx="313439" cy="396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144117" y="590538"/>
            <a:ext cx="764790" cy="5496454"/>
            <a:chOff x="9989377" y="834015"/>
            <a:chExt cx="764791" cy="54964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7623546" y="3199846"/>
              <a:ext cx="5496454" cy="76479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074046" y="1637703"/>
              <a:ext cx="615554" cy="39478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黄鹤楼送孟浩然之广陵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558235" y="2290617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唐  </a:t>
            </a:r>
            <a:r>
              <a:rPr lang="en-US" altLang="zh-CN" sz="1600" dirty="0"/>
              <a:t>/  </a:t>
            </a:r>
            <a:r>
              <a:rPr lang="zh-CN" altLang="en-US" sz="1600" dirty="0"/>
              <a:t>李  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61341" y="1391224"/>
            <a:ext cx="3631763" cy="2942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故人西辞黄鹤楼，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烟花三月下扬州。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孤帆远影碧空尽，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唯见长江天际流。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29345" y="0"/>
            <a:ext cx="3690367" cy="3523302"/>
            <a:chOff x="431100" y="266400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0829" y="1446327"/>
            <a:ext cx="3877985" cy="45305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老朋友在黄鹤楼与我告别，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要在这个烟雨迷蒙、百花盛开的三月坐船东下去扬州。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一叶扁舟摇曳而去，小小的帆影消失在碧海蓝天间，</a:t>
            </a:r>
            <a:endParaRPr lang="en-US" altLang="zh-CN" sz="2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只有滚滚长江水在天际奔流。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892367" y="4820945"/>
            <a:ext cx="584855" cy="924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-1811"/>
          <a:stretch>
            <a:fillRect/>
          </a:stretch>
        </p:blipFill>
        <p:spPr>
          <a:xfrm>
            <a:off x="291402" y="6462000"/>
            <a:ext cx="313439" cy="396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8122" y="290428"/>
            <a:ext cx="2975057" cy="4778046"/>
            <a:chOff x="735617" y="-57152"/>
            <a:chExt cx="2975057" cy="47780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5617" y="-57152"/>
              <a:ext cx="2975057" cy="4778046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259542" y="1204538"/>
              <a:ext cx="1453234" cy="2574002"/>
              <a:chOff x="1259542" y="1204538"/>
              <a:chExt cx="1453234" cy="257400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259542" y="1204538"/>
                <a:ext cx="843606" cy="963830"/>
              </a:xfrm>
              <a:custGeom>
                <a:avLst/>
                <a:gdLst/>
                <a:ahLst/>
                <a:cxnLst/>
                <a:rect l="l" t="t" r="r" b="b"/>
                <a:pathLst>
                  <a:path w="1046201" h="1054636">
                    <a:moveTo>
                      <a:pt x="713316" y="460829"/>
                    </a:moveTo>
                    <a:lnTo>
                      <a:pt x="711959" y="460899"/>
                    </a:lnTo>
                    <a:lnTo>
                      <a:pt x="712245" y="461391"/>
                    </a:lnTo>
                    <a:cubicBezTo>
                      <a:pt x="712959" y="462218"/>
                      <a:pt x="713316" y="462031"/>
                      <a:pt x="713316" y="460829"/>
                    </a:cubicBezTo>
                    <a:close/>
                    <a:moveTo>
                      <a:pt x="236021" y="339119"/>
                    </a:moveTo>
                    <a:cubicBezTo>
                      <a:pt x="248976" y="338789"/>
                      <a:pt x="267343" y="348955"/>
                      <a:pt x="291122" y="369616"/>
                    </a:cubicBezTo>
                    <a:cubicBezTo>
                      <a:pt x="319327" y="401811"/>
                      <a:pt x="324134" y="424666"/>
                      <a:pt x="305542" y="438179"/>
                    </a:cubicBezTo>
                    <a:cubicBezTo>
                      <a:pt x="294931" y="444527"/>
                      <a:pt x="287040" y="464616"/>
                      <a:pt x="281871" y="498444"/>
                    </a:cubicBezTo>
                    <a:cubicBezTo>
                      <a:pt x="279014" y="532590"/>
                      <a:pt x="274865" y="595462"/>
                      <a:pt x="269424" y="687061"/>
                    </a:cubicBezTo>
                    <a:cubicBezTo>
                      <a:pt x="272462" y="673684"/>
                      <a:pt x="288219" y="654162"/>
                      <a:pt x="316697" y="628496"/>
                    </a:cubicBezTo>
                    <a:cubicBezTo>
                      <a:pt x="332795" y="612399"/>
                      <a:pt x="343700" y="601515"/>
                      <a:pt x="349414" y="595847"/>
                    </a:cubicBezTo>
                    <a:cubicBezTo>
                      <a:pt x="369638" y="579840"/>
                      <a:pt x="384217" y="578706"/>
                      <a:pt x="393150" y="592446"/>
                    </a:cubicBezTo>
                    <a:cubicBezTo>
                      <a:pt x="393150" y="596936"/>
                      <a:pt x="390044" y="610086"/>
                      <a:pt x="383832" y="631897"/>
                    </a:cubicBezTo>
                    <a:cubicBezTo>
                      <a:pt x="376894" y="648120"/>
                      <a:pt x="360811" y="673818"/>
                      <a:pt x="335585" y="708993"/>
                    </a:cubicBezTo>
                    <a:lnTo>
                      <a:pt x="329036" y="717872"/>
                    </a:lnTo>
                    <a:lnTo>
                      <a:pt x="329892" y="717789"/>
                    </a:lnTo>
                    <a:cubicBezTo>
                      <a:pt x="332114" y="720611"/>
                      <a:pt x="329031" y="736103"/>
                      <a:pt x="320642" y="764263"/>
                    </a:cubicBezTo>
                    <a:cubicBezTo>
                      <a:pt x="294069" y="822170"/>
                      <a:pt x="276565" y="859557"/>
                      <a:pt x="268131" y="876426"/>
                    </a:cubicBezTo>
                    <a:cubicBezTo>
                      <a:pt x="256749" y="895653"/>
                      <a:pt x="230381" y="881618"/>
                      <a:pt x="189025" y="834322"/>
                    </a:cubicBezTo>
                    <a:cubicBezTo>
                      <a:pt x="154063" y="786890"/>
                      <a:pt x="145810" y="756780"/>
                      <a:pt x="164266" y="743993"/>
                    </a:cubicBezTo>
                    <a:cubicBezTo>
                      <a:pt x="174469" y="737871"/>
                      <a:pt x="180908" y="724177"/>
                      <a:pt x="183583" y="702909"/>
                    </a:cubicBezTo>
                    <a:cubicBezTo>
                      <a:pt x="189252" y="680236"/>
                      <a:pt x="192086" y="608249"/>
                      <a:pt x="192086" y="486949"/>
                    </a:cubicBezTo>
                    <a:cubicBezTo>
                      <a:pt x="143656" y="512206"/>
                      <a:pt x="109533" y="527692"/>
                      <a:pt x="89717" y="533406"/>
                    </a:cubicBezTo>
                    <a:cubicBezTo>
                      <a:pt x="74481" y="539437"/>
                      <a:pt x="63892" y="542452"/>
                      <a:pt x="57952" y="542452"/>
                    </a:cubicBezTo>
                    <a:cubicBezTo>
                      <a:pt x="42353" y="545309"/>
                      <a:pt x="30495" y="535673"/>
                      <a:pt x="22378" y="513544"/>
                    </a:cubicBezTo>
                    <a:cubicBezTo>
                      <a:pt x="13309" y="495542"/>
                      <a:pt x="7369" y="477993"/>
                      <a:pt x="4557" y="460897"/>
                    </a:cubicBezTo>
                    <a:cubicBezTo>
                      <a:pt x="1519" y="454821"/>
                      <a:pt x="0" y="449198"/>
                      <a:pt x="0" y="444029"/>
                    </a:cubicBezTo>
                    <a:cubicBezTo>
                      <a:pt x="0" y="429699"/>
                      <a:pt x="7187" y="422535"/>
                      <a:pt x="21562" y="422535"/>
                    </a:cubicBezTo>
                    <a:cubicBezTo>
                      <a:pt x="25824" y="422535"/>
                      <a:pt x="45210" y="418317"/>
                      <a:pt x="79718" y="409883"/>
                    </a:cubicBezTo>
                    <a:cubicBezTo>
                      <a:pt x="81895" y="409792"/>
                      <a:pt x="86429" y="408591"/>
                      <a:pt x="93322" y="406278"/>
                    </a:cubicBezTo>
                    <a:cubicBezTo>
                      <a:pt x="113048" y="400610"/>
                      <a:pt x="138033" y="392266"/>
                      <a:pt x="168279" y="381247"/>
                    </a:cubicBezTo>
                    <a:cubicBezTo>
                      <a:pt x="195033" y="367915"/>
                      <a:pt x="211789" y="357848"/>
                      <a:pt x="218545" y="351046"/>
                    </a:cubicBezTo>
                    <a:cubicBezTo>
                      <a:pt x="222422" y="343292"/>
                      <a:pt x="228248" y="339316"/>
                      <a:pt x="236021" y="339119"/>
                    </a:cubicBezTo>
                    <a:close/>
                    <a:moveTo>
                      <a:pt x="708487" y="94274"/>
                    </a:moveTo>
                    <a:cubicBezTo>
                      <a:pt x="697331" y="102391"/>
                      <a:pt x="676110" y="112141"/>
                      <a:pt x="644821" y="123523"/>
                    </a:cubicBezTo>
                    <a:cubicBezTo>
                      <a:pt x="622556" y="131821"/>
                      <a:pt x="608181" y="137648"/>
                      <a:pt x="601697" y="141004"/>
                    </a:cubicBezTo>
                    <a:cubicBezTo>
                      <a:pt x="593920" y="142273"/>
                      <a:pt x="587322" y="143996"/>
                      <a:pt x="581903" y="146173"/>
                    </a:cubicBezTo>
                    <a:lnTo>
                      <a:pt x="571392" y="152693"/>
                    </a:lnTo>
                    <a:lnTo>
                      <a:pt x="573613" y="154030"/>
                    </a:lnTo>
                    <a:cubicBezTo>
                      <a:pt x="591695" y="165632"/>
                      <a:pt x="617358" y="185392"/>
                      <a:pt x="650603" y="213308"/>
                    </a:cubicBezTo>
                    <a:cubicBezTo>
                      <a:pt x="672459" y="183379"/>
                      <a:pt x="691754" y="143702"/>
                      <a:pt x="708487" y="94274"/>
                    </a:cubicBezTo>
                    <a:close/>
                    <a:moveTo>
                      <a:pt x="255114" y="72836"/>
                    </a:moveTo>
                    <a:cubicBezTo>
                      <a:pt x="274891" y="70633"/>
                      <a:pt x="294284" y="75127"/>
                      <a:pt x="313296" y="86316"/>
                    </a:cubicBezTo>
                    <a:cubicBezTo>
                      <a:pt x="340277" y="99784"/>
                      <a:pt x="358188" y="124429"/>
                      <a:pt x="367031" y="160253"/>
                    </a:cubicBezTo>
                    <a:cubicBezTo>
                      <a:pt x="375919" y="196348"/>
                      <a:pt x="370273" y="223216"/>
                      <a:pt x="350094" y="240856"/>
                    </a:cubicBezTo>
                    <a:cubicBezTo>
                      <a:pt x="324972" y="259810"/>
                      <a:pt x="305746" y="259039"/>
                      <a:pt x="292414" y="238543"/>
                    </a:cubicBezTo>
                    <a:cubicBezTo>
                      <a:pt x="287381" y="233509"/>
                      <a:pt x="274548" y="216301"/>
                      <a:pt x="253915" y="186916"/>
                    </a:cubicBezTo>
                    <a:cubicBezTo>
                      <a:pt x="248519" y="178709"/>
                      <a:pt x="244370" y="173176"/>
                      <a:pt x="241468" y="170320"/>
                    </a:cubicBezTo>
                    <a:cubicBezTo>
                      <a:pt x="215484" y="135721"/>
                      <a:pt x="201472" y="116403"/>
                      <a:pt x="199432" y="112367"/>
                    </a:cubicBezTo>
                    <a:cubicBezTo>
                      <a:pt x="191678" y="103071"/>
                      <a:pt x="203604" y="91372"/>
                      <a:pt x="235210" y="77270"/>
                    </a:cubicBezTo>
                    <a:cubicBezTo>
                      <a:pt x="241887" y="75048"/>
                      <a:pt x="248522" y="73570"/>
                      <a:pt x="255114" y="72836"/>
                    </a:cubicBezTo>
                    <a:close/>
                    <a:moveTo>
                      <a:pt x="755692" y="0"/>
                    </a:moveTo>
                    <a:cubicBezTo>
                      <a:pt x="769024" y="0"/>
                      <a:pt x="785666" y="11654"/>
                      <a:pt x="805618" y="34962"/>
                    </a:cubicBezTo>
                    <a:cubicBezTo>
                      <a:pt x="829424" y="63802"/>
                      <a:pt x="834979" y="87268"/>
                      <a:pt x="822282" y="105362"/>
                    </a:cubicBezTo>
                    <a:cubicBezTo>
                      <a:pt x="819380" y="111120"/>
                      <a:pt x="813440" y="120008"/>
                      <a:pt x="804462" y="132025"/>
                    </a:cubicBezTo>
                    <a:cubicBezTo>
                      <a:pt x="793488" y="151161"/>
                      <a:pt x="782491" y="167644"/>
                      <a:pt x="771472" y="181475"/>
                    </a:cubicBezTo>
                    <a:cubicBezTo>
                      <a:pt x="765351" y="190680"/>
                      <a:pt x="756304" y="204261"/>
                      <a:pt x="744333" y="222218"/>
                    </a:cubicBezTo>
                    <a:cubicBezTo>
                      <a:pt x="731228" y="243168"/>
                      <a:pt x="722294" y="257044"/>
                      <a:pt x="717533" y="263846"/>
                    </a:cubicBezTo>
                    <a:cubicBezTo>
                      <a:pt x="785235" y="316901"/>
                      <a:pt x="849105" y="354878"/>
                      <a:pt x="909143" y="377778"/>
                    </a:cubicBezTo>
                    <a:cubicBezTo>
                      <a:pt x="965372" y="403036"/>
                      <a:pt x="1003327" y="419383"/>
                      <a:pt x="1023007" y="426820"/>
                    </a:cubicBezTo>
                    <a:cubicBezTo>
                      <a:pt x="1028494" y="426820"/>
                      <a:pt x="1032643" y="428225"/>
                      <a:pt x="1035454" y="431037"/>
                    </a:cubicBezTo>
                    <a:cubicBezTo>
                      <a:pt x="1042619" y="431037"/>
                      <a:pt x="1046201" y="438088"/>
                      <a:pt x="1046201" y="452191"/>
                    </a:cubicBezTo>
                    <a:cubicBezTo>
                      <a:pt x="1046201" y="452191"/>
                      <a:pt x="1039694" y="455252"/>
                      <a:pt x="1026680" y="461373"/>
                    </a:cubicBezTo>
                    <a:cubicBezTo>
                      <a:pt x="1005685" y="458517"/>
                      <a:pt x="977525" y="461283"/>
                      <a:pt x="942200" y="469672"/>
                    </a:cubicBezTo>
                    <a:cubicBezTo>
                      <a:pt x="910503" y="477607"/>
                      <a:pt x="890370" y="485860"/>
                      <a:pt x="881799" y="494431"/>
                    </a:cubicBezTo>
                    <a:cubicBezTo>
                      <a:pt x="865701" y="498013"/>
                      <a:pt x="851100" y="497832"/>
                      <a:pt x="837995" y="493887"/>
                    </a:cubicBezTo>
                    <a:cubicBezTo>
                      <a:pt x="827157" y="483049"/>
                      <a:pt x="808588" y="465795"/>
                      <a:pt x="782287" y="442124"/>
                    </a:cubicBezTo>
                    <a:cubicBezTo>
                      <a:pt x="749774" y="415506"/>
                      <a:pt x="711298" y="377823"/>
                      <a:pt x="666859" y="329076"/>
                    </a:cubicBezTo>
                    <a:cubicBezTo>
                      <a:pt x="655477" y="344857"/>
                      <a:pt x="641885" y="361028"/>
                      <a:pt x="626082" y="377591"/>
                    </a:cubicBezTo>
                    <a:lnTo>
                      <a:pt x="615128" y="388448"/>
                    </a:lnTo>
                    <a:lnTo>
                      <a:pt x="630384" y="382029"/>
                    </a:lnTo>
                    <a:cubicBezTo>
                      <a:pt x="635043" y="380555"/>
                      <a:pt x="639107" y="379819"/>
                      <a:pt x="642576" y="379819"/>
                    </a:cubicBezTo>
                    <a:cubicBezTo>
                      <a:pt x="660715" y="374105"/>
                      <a:pt x="675316" y="382947"/>
                      <a:pt x="686381" y="406346"/>
                    </a:cubicBezTo>
                    <a:cubicBezTo>
                      <a:pt x="701481" y="421446"/>
                      <a:pt x="709031" y="434007"/>
                      <a:pt x="709031" y="444029"/>
                    </a:cubicBezTo>
                    <a:cubicBezTo>
                      <a:pt x="709031" y="446885"/>
                      <a:pt x="709031" y="450831"/>
                      <a:pt x="709031" y="455864"/>
                    </a:cubicBezTo>
                    <a:lnTo>
                      <a:pt x="710402" y="458222"/>
                    </a:lnTo>
                    <a:lnTo>
                      <a:pt x="711411" y="457632"/>
                    </a:lnTo>
                    <a:cubicBezTo>
                      <a:pt x="717080" y="454776"/>
                      <a:pt x="721569" y="452508"/>
                      <a:pt x="724879" y="450831"/>
                    </a:cubicBezTo>
                    <a:cubicBezTo>
                      <a:pt x="736805" y="440446"/>
                      <a:pt x="751860" y="443552"/>
                      <a:pt x="770044" y="460149"/>
                    </a:cubicBezTo>
                    <a:cubicBezTo>
                      <a:pt x="786278" y="470896"/>
                      <a:pt x="791062" y="484568"/>
                      <a:pt x="784396" y="501165"/>
                    </a:cubicBezTo>
                    <a:cubicBezTo>
                      <a:pt x="777277" y="515494"/>
                      <a:pt x="753583" y="530730"/>
                      <a:pt x="713316" y="546874"/>
                    </a:cubicBezTo>
                    <a:lnTo>
                      <a:pt x="713316" y="627340"/>
                    </a:lnTo>
                    <a:cubicBezTo>
                      <a:pt x="799927" y="613736"/>
                      <a:pt x="847178" y="604304"/>
                      <a:pt x="855068" y="599044"/>
                    </a:cubicBezTo>
                    <a:cubicBezTo>
                      <a:pt x="869080" y="589431"/>
                      <a:pt x="887263" y="594056"/>
                      <a:pt x="909619" y="612920"/>
                    </a:cubicBezTo>
                    <a:cubicBezTo>
                      <a:pt x="929526" y="626524"/>
                      <a:pt x="937938" y="642259"/>
                      <a:pt x="934854" y="660125"/>
                    </a:cubicBezTo>
                    <a:cubicBezTo>
                      <a:pt x="930093" y="681257"/>
                      <a:pt x="917033" y="689646"/>
                      <a:pt x="895675" y="685292"/>
                    </a:cubicBezTo>
                    <a:cubicBezTo>
                      <a:pt x="893272" y="680531"/>
                      <a:pt x="883024" y="677017"/>
                      <a:pt x="864930" y="674749"/>
                    </a:cubicBezTo>
                    <a:cubicBezTo>
                      <a:pt x="846203" y="671938"/>
                      <a:pt x="795664" y="678309"/>
                      <a:pt x="713316" y="693863"/>
                    </a:cubicBezTo>
                    <a:cubicBezTo>
                      <a:pt x="713316" y="729323"/>
                      <a:pt x="711888" y="780995"/>
                      <a:pt x="709031" y="848878"/>
                    </a:cubicBezTo>
                    <a:cubicBezTo>
                      <a:pt x="709031" y="880621"/>
                      <a:pt x="709031" y="901298"/>
                      <a:pt x="709031" y="910912"/>
                    </a:cubicBezTo>
                    <a:cubicBezTo>
                      <a:pt x="705902" y="963649"/>
                      <a:pt x="696810" y="1003599"/>
                      <a:pt x="681755" y="1030761"/>
                    </a:cubicBezTo>
                    <a:cubicBezTo>
                      <a:pt x="673865" y="1046678"/>
                      <a:pt x="664365" y="1054636"/>
                      <a:pt x="653255" y="1054636"/>
                    </a:cubicBezTo>
                    <a:cubicBezTo>
                      <a:pt x="638881" y="1054636"/>
                      <a:pt x="631693" y="1046837"/>
                      <a:pt x="631693" y="1031238"/>
                    </a:cubicBezTo>
                    <a:cubicBezTo>
                      <a:pt x="628972" y="1020400"/>
                      <a:pt x="626184" y="1003599"/>
                      <a:pt x="623327" y="980835"/>
                    </a:cubicBezTo>
                    <a:cubicBezTo>
                      <a:pt x="620379" y="968955"/>
                      <a:pt x="618906" y="959319"/>
                      <a:pt x="618906" y="951927"/>
                    </a:cubicBezTo>
                    <a:cubicBezTo>
                      <a:pt x="618906" y="920639"/>
                      <a:pt x="618906" y="839628"/>
                      <a:pt x="618906" y="708895"/>
                    </a:cubicBezTo>
                    <a:cubicBezTo>
                      <a:pt x="528395" y="725673"/>
                      <a:pt x="474342" y="739912"/>
                      <a:pt x="456748" y="751611"/>
                    </a:cubicBezTo>
                    <a:cubicBezTo>
                      <a:pt x="454753" y="751611"/>
                      <a:pt x="452871" y="752518"/>
                      <a:pt x="451102" y="754332"/>
                    </a:cubicBezTo>
                    <a:cubicBezTo>
                      <a:pt x="430878" y="761043"/>
                      <a:pt x="419678" y="764399"/>
                      <a:pt x="417501" y="764399"/>
                    </a:cubicBezTo>
                    <a:cubicBezTo>
                      <a:pt x="400950" y="767255"/>
                      <a:pt x="392674" y="762630"/>
                      <a:pt x="392674" y="750523"/>
                    </a:cubicBezTo>
                    <a:cubicBezTo>
                      <a:pt x="390634" y="746487"/>
                      <a:pt x="386711" y="738642"/>
                      <a:pt x="380907" y="726988"/>
                    </a:cubicBezTo>
                    <a:cubicBezTo>
                      <a:pt x="374513" y="697513"/>
                      <a:pt x="380748" y="685655"/>
                      <a:pt x="399612" y="691414"/>
                    </a:cubicBezTo>
                    <a:cubicBezTo>
                      <a:pt x="399793" y="691414"/>
                      <a:pt x="426502" y="685814"/>
                      <a:pt x="479739" y="674613"/>
                    </a:cubicBezTo>
                    <a:cubicBezTo>
                      <a:pt x="536739" y="663232"/>
                      <a:pt x="583128" y="653981"/>
                      <a:pt x="618906" y="646862"/>
                    </a:cubicBezTo>
                    <a:lnTo>
                      <a:pt x="618906" y="576598"/>
                    </a:lnTo>
                    <a:cubicBezTo>
                      <a:pt x="603488" y="585123"/>
                      <a:pt x="592922" y="589385"/>
                      <a:pt x="587209" y="589385"/>
                    </a:cubicBezTo>
                    <a:cubicBezTo>
                      <a:pt x="573514" y="592242"/>
                      <a:pt x="562268" y="587912"/>
                      <a:pt x="553471" y="576394"/>
                    </a:cubicBezTo>
                    <a:cubicBezTo>
                      <a:pt x="546941" y="569864"/>
                      <a:pt x="540570" y="557258"/>
                      <a:pt x="534358" y="538575"/>
                    </a:cubicBezTo>
                    <a:cubicBezTo>
                      <a:pt x="528100" y="519076"/>
                      <a:pt x="529007" y="506901"/>
                      <a:pt x="537079" y="502049"/>
                    </a:cubicBezTo>
                    <a:cubicBezTo>
                      <a:pt x="541704" y="497424"/>
                      <a:pt x="549685" y="495111"/>
                      <a:pt x="561021" y="495111"/>
                    </a:cubicBezTo>
                    <a:cubicBezTo>
                      <a:pt x="569546" y="492254"/>
                      <a:pt x="576122" y="490826"/>
                      <a:pt x="580747" y="490826"/>
                    </a:cubicBezTo>
                    <a:cubicBezTo>
                      <a:pt x="590224" y="490826"/>
                      <a:pt x="602944" y="487833"/>
                      <a:pt x="618906" y="481847"/>
                    </a:cubicBezTo>
                    <a:cubicBezTo>
                      <a:pt x="618906" y="455411"/>
                      <a:pt x="617477" y="437930"/>
                      <a:pt x="614620" y="429405"/>
                    </a:cubicBezTo>
                    <a:cubicBezTo>
                      <a:pt x="614620" y="424734"/>
                      <a:pt x="611764" y="420970"/>
                      <a:pt x="606050" y="418113"/>
                    </a:cubicBezTo>
                    <a:cubicBezTo>
                      <a:pt x="606050" y="405326"/>
                      <a:pt x="609564" y="395418"/>
                      <a:pt x="616593" y="388389"/>
                    </a:cubicBezTo>
                    <a:lnTo>
                      <a:pt x="614959" y="388614"/>
                    </a:lnTo>
                    <a:lnTo>
                      <a:pt x="600719" y="402728"/>
                    </a:lnTo>
                    <a:cubicBezTo>
                      <a:pt x="591712" y="411205"/>
                      <a:pt x="582153" y="419780"/>
                      <a:pt x="572040" y="428452"/>
                    </a:cubicBezTo>
                    <a:cubicBezTo>
                      <a:pt x="528962" y="465727"/>
                      <a:pt x="492050" y="493592"/>
                      <a:pt x="461305" y="512048"/>
                    </a:cubicBezTo>
                    <a:cubicBezTo>
                      <a:pt x="432102" y="526649"/>
                      <a:pt x="409316" y="533950"/>
                      <a:pt x="392946" y="533950"/>
                    </a:cubicBezTo>
                    <a:cubicBezTo>
                      <a:pt x="375669" y="533950"/>
                      <a:pt x="379252" y="519394"/>
                      <a:pt x="403693" y="490282"/>
                    </a:cubicBezTo>
                    <a:cubicBezTo>
                      <a:pt x="410178" y="483842"/>
                      <a:pt x="418385" y="475658"/>
                      <a:pt x="428316" y="465727"/>
                    </a:cubicBezTo>
                    <a:cubicBezTo>
                      <a:pt x="457065" y="442736"/>
                      <a:pt x="480237" y="420970"/>
                      <a:pt x="497832" y="400428"/>
                    </a:cubicBezTo>
                    <a:cubicBezTo>
                      <a:pt x="537736" y="360524"/>
                      <a:pt x="573809" y="322365"/>
                      <a:pt x="606050" y="285952"/>
                    </a:cubicBezTo>
                    <a:cubicBezTo>
                      <a:pt x="600518" y="284320"/>
                      <a:pt x="592015" y="276339"/>
                      <a:pt x="580543" y="262009"/>
                    </a:cubicBezTo>
                    <a:cubicBezTo>
                      <a:pt x="552610" y="234076"/>
                      <a:pt x="530776" y="216187"/>
                      <a:pt x="515040" y="208342"/>
                    </a:cubicBezTo>
                    <a:cubicBezTo>
                      <a:pt x="503659" y="202629"/>
                      <a:pt x="491619" y="196620"/>
                      <a:pt x="478922" y="190317"/>
                    </a:cubicBezTo>
                    <a:cubicBezTo>
                      <a:pt x="477517" y="188912"/>
                      <a:pt x="477313" y="188209"/>
                      <a:pt x="478310" y="188209"/>
                    </a:cubicBezTo>
                    <a:cubicBezTo>
                      <a:pt x="462530" y="188209"/>
                      <a:pt x="452486" y="177303"/>
                      <a:pt x="448178" y="155492"/>
                    </a:cubicBezTo>
                    <a:cubicBezTo>
                      <a:pt x="448178" y="137172"/>
                      <a:pt x="462484" y="128012"/>
                      <a:pt x="491098" y="128012"/>
                    </a:cubicBezTo>
                    <a:cubicBezTo>
                      <a:pt x="504271" y="128012"/>
                      <a:pt x="515704" y="129174"/>
                      <a:pt x="525396" y="131498"/>
                    </a:cubicBezTo>
                    <a:lnTo>
                      <a:pt x="538365" y="135768"/>
                    </a:lnTo>
                    <a:lnTo>
                      <a:pt x="535378" y="131073"/>
                    </a:lnTo>
                    <a:cubicBezTo>
                      <a:pt x="525583" y="118058"/>
                      <a:pt x="520686" y="105112"/>
                      <a:pt x="520686" y="92234"/>
                    </a:cubicBezTo>
                    <a:cubicBezTo>
                      <a:pt x="517875" y="73415"/>
                      <a:pt x="526513" y="64006"/>
                      <a:pt x="546601" y="64006"/>
                    </a:cubicBezTo>
                    <a:cubicBezTo>
                      <a:pt x="561792" y="64006"/>
                      <a:pt x="595983" y="55594"/>
                      <a:pt x="649174" y="38771"/>
                    </a:cubicBezTo>
                    <a:cubicBezTo>
                      <a:pt x="701231" y="22355"/>
                      <a:pt x="730706" y="11835"/>
                      <a:pt x="737599" y="7210"/>
                    </a:cubicBezTo>
                    <a:cubicBezTo>
                      <a:pt x="742451" y="2403"/>
                      <a:pt x="748482" y="0"/>
                      <a:pt x="755692" y="0"/>
                    </a:cubicBezTo>
                    <a:close/>
                  </a:path>
                </a:pathLst>
              </a:custGeom>
            </p:spPr>
          </p:pic>
          <p:pic>
            <p:nvPicPr>
              <p:cNvPr id="10" name="图片 9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962080" y="1719504"/>
                <a:ext cx="750696" cy="815636"/>
              </a:xfrm>
              <a:custGeom>
                <a:avLst/>
                <a:gdLst/>
                <a:ahLst/>
                <a:cxnLst/>
                <a:rect l="l" t="t" r="r" b="b"/>
                <a:pathLst>
                  <a:path w="930977" h="892479">
                    <a:moveTo>
                      <a:pt x="646133" y="123279"/>
                    </a:moveTo>
                    <a:cubicBezTo>
                      <a:pt x="658976" y="123470"/>
                      <a:pt x="677017" y="132961"/>
                      <a:pt x="700256" y="151751"/>
                    </a:cubicBezTo>
                    <a:cubicBezTo>
                      <a:pt x="731727" y="180909"/>
                      <a:pt x="742768" y="207572"/>
                      <a:pt x="733382" y="231742"/>
                    </a:cubicBezTo>
                    <a:cubicBezTo>
                      <a:pt x="719778" y="256818"/>
                      <a:pt x="704383" y="264073"/>
                      <a:pt x="687197" y="253508"/>
                    </a:cubicBezTo>
                    <a:cubicBezTo>
                      <a:pt x="678128" y="246660"/>
                      <a:pt x="663027" y="241944"/>
                      <a:pt x="641896" y="239360"/>
                    </a:cubicBezTo>
                    <a:cubicBezTo>
                      <a:pt x="623622" y="233737"/>
                      <a:pt x="581971" y="237500"/>
                      <a:pt x="516945" y="250651"/>
                    </a:cubicBezTo>
                    <a:cubicBezTo>
                      <a:pt x="536852" y="257997"/>
                      <a:pt x="546805" y="269832"/>
                      <a:pt x="546805" y="286157"/>
                    </a:cubicBezTo>
                    <a:cubicBezTo>
                      <a:pt x="546805" y="298990"/>
                      <a:pt x="545332" y="327785"/>
                      <a:pt x="542384" y="372541"/>
                    </a:cubicBezTo>
                    <a:cubicBezTo>
                      <a:pt x="539391" y="414305"/>
                      <a:pt x="516696" y="476406"/>
                      <a:pt x="474297" y="558845"/>
                    </a:cubicBezTo>
                    <a:cubicBezTo>
                      <a:pt x="556918" y="640332"/>
                      <a:pt x="642213" y="697559"/>
                      <a:pt x="730185" y="730526"/>
                    </a:cubicBezTo>
                    <a:cubicBezTo>
                      <a:pt x="763560" y="742678"/>
                      <a:pt x="801492" y="758640"/>
                      <a:pt x="843981" y="778411"/>
                    </a:cubicBezTo>
                    <a:cubicBezTo>
                      <a:pt x="878262" y="789838"/>
                      <a:pt x="898850" y="797842"/>
                      <a:pt x="905742" y="802422"/>
                    </a:cubicBezTo>
                    <a:cubicBezTo>
                      <a:pt x="909687" y="802422"/>
                      <a:pt x="913066" y="803850"/>
                      <a:pt x="915877" y="806707"/>
                    </a:cubicBezTo>
                    <a:cubicBezTo>
                      <a:pt x="925944" y="806707"/>
                      <a:pt x="930977" y="811038"/>
                      <a:pt x="930977" y="819699"/>
                    </a:cubicBezTo>
                    <a:cubicBezTo>
                      <a:pt x="930977" y="831262"/>
                      <a:pt x="920253" y="837044"/>
                      <a:pt x="898804" y="837044"/>
                    </a:cubicBezTo>
                    <a:cubicBezTo>
                      <a:pt x="887377" y="839855"/>
                      <a:pt x="878104" y="841261"/>
                      <a:pt x="870984" y="841261"/>
                    </a:cubicBezTo>
                    <a:cubicBezTo>
                      <a:pt x="823552" y="841261"/>
                      <a:pt x="778864" y="845478"/>
                      <a:pt x="736919" y="853912"/>
                    </a:cubicBezTo>
                    <a:cubicBezTo>
                      <a:pt x="699780" y="861848"/>
                      <a:pt x="677538" y="869489"/>
                      <a:pt x="670192" y="876835"/>
                    </a:cubicBezTo>
                    <a:cubicBezTo>
                      <a:pt x="655500" y="884453"/>
                      <a:pt x="636772" y="879918"/>
                      <a:pt x="614008" y="863231"/>
                    </a:cubicBezTo>
                    <a:cubicBezTo>
                      <a:pt x="608884" y="858062"/>
                      <a:pt x="597978" y="849922"/>
                      <a:pt x="581291" y="838812"/>
                    </a:cubicBezTo>
                    <a:cubicBezTo>
                      <a:pt x="557938" y="821309"/>
                      <a:pt x="539165" y="805460"/>
                      <a:pt x="524971" y="791267"/>
                    </a:cubicBezTo>
                    <a:cubicBezTo>
                      <a:pt x="479036" y="751090"/>
                      <a:pt x="438904" y="706583"/>
                      <a:pt x="404577" y="657745"/>
                    </a:cubicBezTo>
                    <a:cubicBezTo>
                      <a:pt x="313296" y="759094"/>
                      <a:pt x="230743" y="823077"/>
                      <a:pt x="156920" y="849695"/>
                    </a:cubicBezTo>
                    <a:cubicBezTo>
                      <a:pt x="85591" y="878218"/>
                      <a:pt x="39315" y="892479"/>
                      <a:pt x="18093" y="892479"/>
                    </a:cubicBezTo>
                    <a:cubicBezTo>
                      <a:pt x="6031" y="886494"/>
                      <a:pt x="0" y="883501"/>
                      <a:pt x="0" y="883501"/>
                    </a:cubicBezTo>
                    <a:cubicBezTo>
                      <a:pt x="0" y="865408"/>
                      <a:pt x="8389" y="854275"/>
                      <a:pt x="25167" y="850103"/>
                    </a:cubicBezTo>
                    <a:cubicBezTo>
                      <a:pt x="43305" y="842258"/>
                      <a:pt x="86679" y="816910"/>
                      <a:pt x="155287" y="774058"/>
                    </a:cubicBezTo>
                    <a:cubicBezTo>
                      <a:pt x="223941" y="730163"/>
                      <a:pt x="287426" y="667427"/>
                      <a:pt x="345741" y="585849"/>
                    </a:cubicBezTo>
                    <a:cubicBezTo>
                      <a:pt x="302118" y="514293"/>
                      <a:pt x="268449" y="469287"/>
                      <a:pt x="244733" y="450831"/>
                    </a:cubicBezTo>
                    <a:cubicBezTo>
                      <a:pt x="222332" y="435141"/>
                      <a:pt x="207299" y="428634"/>
                      <a:pt x="199636" y="431310"/>
                    </a:cubicBezTo>
                    <a:cubicBezTo>
                      <a:pt x="177507" y="434302"/>
                      <a:pt x="166443" y="423964"/>
                      <a:pt x="166443" y="400293"/>
                    </a:cubicBezTo>
                    <a:cubicBezTo>
                      <a:pt x="173154" y="383560"/>
                      <a:pt x="183810" y="371521"/>
                      <a:pt x="198412" y="364175"/>
                    </a:cubicBezTo>
                    <a:cubicBezTo>
                      <a:pt x="212968" y="355423"/>
                      <a:pt x="227274" y="349279"/>
                      <a:pt x="241332" y="345742"/>
                    </a:cubicBezTo>
                    <a:cubicBezTo>
                      <a:pt x="253892" y="345742"/>
                      <a:pt x="270580" y="350956"/>
                      <a:pt x="291394" y="361386"/>
                    </a:cubicBezTo>
                    <a:cubicBezTo>
                      <a:pt x="295429" y="365422"/>
                      <a:pt x="301755" y="373176"/>
                      <a:pt x="310371" y="384649"/>
                    </a:cubicBezTo>
                    <a:cubicBezTo>
                      <a:pt x="320302" y="394579"/>
                      <a:pt x="328623" y="402900"/>
                      <a:pt x="335334" y="409612"/>
                    </a:cubicBezTo>
                    <a:cubicBezTo>
                      <a:pt x="351114" y="428612"/>
                      <a:pt x="374944" y="458517"/>
                      <a:pt x="406822" y="499329"/>
                    </a:cubicBezTo>
                    <a:cubicBezTo>
                      <a:pt x="434392" y="441875"/>
                      <a:pt x="452463" y="388820"/>
                      <a:pt x="461033" y="340164"/>
                    </a:cubicBezTo>
                    <a:cubicBezTo>
                      <a:pt x="469513" y="296224"/>
                      <a:pt x="473095" y="269764"/>
                      <a:pt x="471780" y="260786"/>
                    </a:cubicBezTo>
                    <a:cubicBezTo>
                      <a:pt x="409565" y="277790"/>
                      <a:pt x="349074" y="296088"/>
                      <a:pt x="290305" y="315677"/>
                    </a:cubicBezTo>
                    <a:cubicBezTo>
                      <a:pt x="231990" y="335085"/>
                      <a:pt x="197935" y="348485"/>
                      <a:pt x="188141" y="355876"/>
                    </a:cubicBezTo>
                    <a:cubicBezTo>
                      <a:pt x="174628" y="366487"/>
                      <a:pt x="159142" y="366714"/>
                      <a:pt x="141684" y="356557"/>
                    </a:cubicBezTo>
                    <a:cubicBezTo>
                      <a:pt x="128170" y="346399"/>
                      <a:pt x="118058" y="331276"/>
                      <a:pt x="111347" y="311188"/>
                    </a:cubicBezTo>
                    <a:cubicBezTo>
                      <a:pt x="105407" y="283028"/>
                      <a:pt x="111052" y="268948"/>
                      <a:pt x="128284" y="268948"/>
                    </a:cubicBezTo>
                    <a:cubicBezTo>
                      <a:pt x="129690" y="268948"/>
                      <a:pt x="140301" y="266454"/>
                      <a:pt x="160117" y="261466"/>
                    </a:cubicBezTo>
                    <a:cubicBezTo>
                      <a:pt x="202470" y="252397"/>
                      <a:pt x="237931" y="245005"/>
                      <a:pt x="266499" y="239292"/>
                    </a:cubicBezTo>
                    <a:cubicBezTo>
                      <a:pt x="350616" y="222468"/>
                      <a:pt x="430583" y="203242"/>
                      <a:pt x="506402" y="181611"/>
                    </a:cubicBezTo>
                    <a:cubicBezTo>
                      <a:pt x="583037" y="158938"/>
                      <a:pt x="623780" y="142727"/>
                      <a:pt x="628632" y="132978"/>
                    </a:cubicBezTo>
                    <a:cubicBezTo>
                      <a:pt x="632594" y="126397"/>
                      <a:pt x="638428" y="123164"/>
                      <a:pt x="646133" y="123279"/>
                    </a:cubicBezTo>
                    <a:close/>
                    <a:moveTo>
                      <a:pt x="354515" y="0"/>
                    </a:moveTo>
                    <a:cubicBezTo>
                      <a:pt x="380861" y="0"/>
                      <a:pt x="400836" y="5102"/>
                      <a:pt x="414440" y="15305"/>
                    </a:cubicBezTo>
                    <a:cubicBezTo>
                      <a:pt x="433712" y="24918"/>
                      <a:pt x="447928" y="49518"/>
                      <a:pt x="457088" y="89105"/>
                    </a:cubicBezTo>
                    <a:cubicBezTo>
                      <a:pt x="468561" y="126471"/>
                      <a:pt x="464162" y="155742"/>
                      <a:pt x="443892" y="176918"/>
                    </a:cubicBezTo>
                    <a:cubicBezTo>
                      <a:pt x="417456" y="193016"/>
                      <a:pt x="397345" y="195578"/>
                      <a:pt x="383560" y="184604"/>
                    </a:cubicBezTo>
                    <a:cubicBezTo>
                      <a:pt x="374128" y="175172"/>
                      <a:pt x="360433" y="153996"/>
                      <a:pt x="342476" y="121074"/>
                    </a:cubicBezTo>
                    <a:cubicBezTo>
                      <a:pt x="329099" y="89015"/>
                      <a:pt x="314611" y="67770"/>
                      <a:pt x="299012" y="57341"/>
                    </a:cubicBezTo>
                    <a:cubicBezTo>
                      <a:pt x="284637" y="33443"/>
                      <a:pt x="284728" y="19114"/>
                      <a:pt x="299284" y="14352"/>
                    </a:cubicBezTo>
                    <a:cubicBezTo>
                      <a:pt x="308807" y="4784"/>
                      <a:pt x="327217" y="0"/>
                      <a:pt x="354515" y="0"/>
                    </a:cubicBezTo>
                    <a:close/>
                  </a:path>
                </a:pathLst>
              </a:cu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8555" y="2612176"/>
                <a:ext cx="820785" cy="776597"/>
              </a:xfrm>
              <a:custGeom>
                <a:avLst/>
                <a:gdLst/>
                <a:ahLst/>
                <a:cxnLst/>
                <a:rect l="l" t="t" r="r" b="b"/>
                <a:pathLst>
                  <a:path w="1017898" h="849763">
                    <a:moveTo>
                      <a:pt x="297397" y="430884"/>
                    </a:moveTo>
                    <a:cubicBezTo>
                      <a:pt x="304936" y="432210"/>
                      <a:pt x="313183" y="436343"/>
                      <a:pt x="322139" y="443280"/>
                    </a:cubicBezTo>
                    <a:cubicBezTo>
                      <a:pt x="334518" y="455660"/>
                      <a:pt x="345039" y="471962"/>
                      <a:pt x="353700" y="492186"/>
                    </a:cubicBezTo>
                    <a:cubicBezTo>
                      <a:pt x="360139" y="501800"/>
                      <a:pt x="363358" y="554038"/>
                      <a:pt x="363358" y="648902"/>
                    </a:cubicBezTo>
                    <a:cubicBezTo>
                      <a:pt x="360230" y="723360"/>
                      <a:pt x="353292" y="767777"/>
                      <a:pt x="342545" y="782152"/>
                    </a:cubicBezTo>
                    <a:cubicBezTo>
                      <a:pt x="321776" y="793080"/>
                      <a:pt x="304703" y="787502"/>
                      <a:pt x="291326" y="765419"/>
                    </a:cubicBezTo>
                    <a:cubicBezTo>
                      <a:pt x="279219" y="744242"/>
                      <a:pt x="273165" y="726739"/>
                      <a:pt x="273165" y="712908"/>
                    </a:cubicBezTo>
                    <a:cubicBezTo>
                      <a:pt x="273165" y="710323"/>
                      <a:pt x="278866" y="699232"/>
                      <a:pt x="290268" y="679634"/>
                    </a:cubicBezTo>
                    <a:lnTo>
                      <a:pt x="301091" y="661381"/>
                    </a:lnTo>
                    <a:lnTo>
                      <a:pt x="298111" y="661282"/>
                    </a:lnTo>
                    <a:cubicBezTo>
                      <a:pt x="294472" y="659740"/>
                      <a:pt x="289014" y="655296"/>
                      <a:pt x="281736" y="647950"/>
                    </a:cubicBezTo>
                    <a:cubicBezTo>
                      <a:pt x="284592" y="625096"/>
                      <a:pt x="286021" y="585576"/>
                      <a:pt x="286021" y="529393"/>
                    </a:cubicBezTo>
                    <a:cubicBezTo>
                      <a:pt x="286021" y="501913"/>
                      <a:pt x="282688" y="484863"/>
                      <a:pt x="276022" y="478242"/>
                    </a:cubicBezTo>
                    <a:cubicBezTo>
                      <a:pt x="262736" y="449629"/>
                      <a:pt x="263030" y="435322"/>
                      <a:pt x="276906" y="435322"/>
                    </a:cubicBezTo>
                    <a:cubicBezTo>
                      <a:pt x="283028" y="431037"/>
                      <a:pt x="289858" y="429558"/>
                      <a:pt x="297397" y="430884"/>
                    </a:cubicBezTo>
                    <a:close/>
                    <a:moveTo>
                      <a:pt x="569291" y="329293"/>
                    </a:moveTo>
                    <a:cubicBezTo>
                      <a:pt x="580828" y="328536"/>
                      <a:pt x="594827" y="336286"/>
                      <a:pt x="611288" y="352543"/>
                    </a:cubicBezTo>
                    <a:cubicBezTo>
                      <a:pt x="630923" y="372223"/>
                      <a:pt x="640740" y="388502"/>
                      <a:pt x="640740" y="401381"/>
                    </a:cubicBezTo>
                    <a:cubicBezTo>
                      <a:pt x="640740" y="410903"/>
                      <a:pt x="637906" y="424643"/>
                      <a:pt x="632238" y="442600"/>
                    </a:cubicBezTo>
                    <a:cubicBezTo>
                      <a:pt x="654140" y="463958"/>
                      <a:pt x="675317" y="495111"/>
                      <a:pt x="695768" y="536059"/>
                    </a:cubicBezTo>
                    <a:cubicBezTo>
                      <a:pt x="725878" y="582584"/>
                      <a:pt x="762676" y="622171"/>
                      <a:pt x="806163" y="654820"/>
                    </a:cubicBezTo>
                    <a:cubicBezTo>
                      <a:pt x="854728" y="691958"/>
                      <a:pt x="897195" y="718962"/>
                      <a:pt x="933563" y="735831"/>
                    </a:cubicBezTo>
                    <a:cubicBezTo>
                      <a:pt x="974011" y="753107"/>
                      <a:pt x="997478" y="763923"/>
                      <a:pt x="1003962" y="768276"/>
                    </a:cubicBezTo>
                    <a:cubicBezTo>
                      <a:pt x="1017929" y="768276"/>
                      <a:pt x="1021398" y="776438"/>
                      <a:pt x="1014369" y="792763"/>
                    </a:cubicBezTo>
                    <a:cubicBezTo>
                      <a:pt x="1014369" y="792763"/>
                      <a:pt x="1008588" y="794690"/>
                      <a:pt x="997024" y="798544"/>
                    </a:cubicBezTo>
                    <a:cubicBezTo>
                      <a:pt x="994440" y="798544"/>
                      <a:pt x="986209" y="801333"/>
                      <a:pt x="972333" y="806911"/>
                    </a:cubicBezTo>
                    <a:cubicBezTo>
                      <a:pt x="954694" y="809858"/>
                      <a:pt x="940455" y="812692"/>
                      <a:pt x="929617" y="815413"/>
                    </a:cubicBezTo>
                    <a:cubicBezTo>
                      <a:pt x="900188" y="818088"/>
                      <a:pt x="882027" y="822895"/>
                      <a:pt x="875134" y="829833"/>
                    </a:cubicBezTo>
                    <a:cubicBezTo>
                      <a:pt x="863707" y="837451"/>
                      <a:pt x="852370" y="841260"/>
                      <a:pt x="841125" y="841260"/>
                    </a:cubicBezTo>
                    <a:cubicBezTo>
                      <a:pt x="832736" y="841260"/>
                      <a:pt x="815617" y="833166"/>
                      <a:pt x="789770" y="816977"/>
                    </a:cubicBezTo>
                    <a:cubicBezTo>
                      <a:pt x="777799" y="805006"/>
                      <a:pt x="760069" y="782922"/>
                      <a:pt x="736579" y="750727"/>
                    </a:cubicBezTo>
                    <a:cubicBezTo>
                      <a:pt x="728508" y="739980"/>
                      <a:pt x="721819" y="731931"/>
                      <a:pt x="716514" y="726580"/>
                    </a:cubicBezTo>
                    <a:cubicBezTo>
                      <a:pt x="713702" y="723723"/>
                      <a:pt x="710437" y="720413"/>
                      <a:pt x="706719" y="716649"/>
                    </a:cubicBezTo>
                    <a:cubicBezTo>
                      <a:pt x="674614" y="664048"/>
                      <a:pt x="651034" y="619677"/>
                      <a:pt x="635979" y="583536"/>
                    </a:cubicBezTo>
                    <a:cubicBezTo>
                      <a:pt x="615709" y="539097"/>
                      <a:pt x="605098" y="519621"/>
                      <a:pt x="604146" y="525107"/>
                    </a:cubicBezTo>
                    <a:cubicBezTo>
                      <a:pt x="567915" y="611628"/>
                      <a:pt x="530867" y="681098"/>
                      <a:pt x="493003" y="733518"/>
                    </a:cubicBezTo>
                    <a:cubicBezTo>
                      <a:pt x="453869" y="787661"/>
                      <a:pt x="424394" y="816388"/>
                      <a:pt x="404578" y="819698"/>
                    </a:cubicBezTo>
                    <a:cubicBezTo>
                      <a:pt x="382449" y="822691"/>
                      <a:pt x="371385" y="817363"/>
                      <a:pt x="371385" y="803714"/>
                    </a:cubicBezTo>
                    <a:cubicBezTo>
                      <a:pt x="371385" y="803714"/>
                      <a:pt x="377688" y="798998"/>
                      <a:pt x="390294" y="789566"/>
                    </a:cubicBezTo>
                    <a:cubicBezTo>
                      <a:pt x="406528" y="765215"/>
                      <a:pt x="432421" y="717511"/>
                      <a:pt x="467972" y="646454"/>
                    </a:cubicBezTo>
                    <a:cubicBezTo>
                      <a:pt x="497537" y="584601"/>
                      <a:pt x="516628" y="532227"/>
                      <a:pt x="525244" y="489329"/>
                    </a:cubicBezTo>
                    <a:cubicBezTo>
                      <a:pt x="533633" y="447294"/>
                      <a:pt x="537827" y="419383"/>
                      <a:pt x="537827" y="405598"/>
                    </a:cubicBezTo>
                    <a:cubicBezTo>
                      <a:pt x="537827" y="390860"/>
                      <a:pt x="536399" y="380658"/>
                      <a:pt x="533542" y="374989"/>
                    </a:cubicBezTo>
                    <a:cubicBezTo>
                      <a:pt x="533542" y="373629"/>
                      <a:pt x="532862" y="372269"/>
                      <a:pt x="531502" y="370908"/>
                    </a:cubicBezTo>
                    <a:cubicBezTo>
                      <a:pt x="527194" y="359526"/>
                      <a:pt x="528531" y="349709"/>
                      <a:pt x="535515" y="341456"/>
                    </a:cubicBezTo>
                    <a:cubicBezTo>
                      <a:pt x="538372" y="341456"/>
                      <a:pt x="540299" y="340957"/>
                      <a:pt x="541296" y="339959"/>
                    </a:cubicBezTo>
                    <a:cubicBezTo>
                      <a:pt x="550683" y="335243"/>
                      <a:pt x="556442" y="332885"/>
                      <a:pt x="558573" y="332885"/>
                    </a:cubicBezTo>
                    <a:cubicBezTo>
                      <a:pt x="561872" y="330743"/>
                      <a:pt x="565445" y="329545"/>
                      <a:pt x="569291" y="329293"/>
                    </a:cubicBezTo>
                    <a:close/>
                    <a:moveTo>
                      <a:pt x="264935" y="4217"/>
                    </a:moveTo>
                    <a:cubicBezTo>
                      <a:pt x="284298" y="4217"/>
                      <a:pt x="305542" y="20111"/>
                      <a:pt x="328669" y="51899"/>
                    </a:cubicBezTo>
                    <a:cubicBezTo>
                      <a:pt x="357464" y="91576"/>
                      <a:pt x="368800" y="118467"/>
                      <a:pt x="362678" y="132569"/>
                    </a:cubicBezTo>
                    <a:cubicBezTo>
                      <a:pt x="358733" y="148440"/>
                      <a:pt x="341524" y="159731"/>
                      <a:pt x="311052" y="166443"/>
                    </a:cubicBezTo>
                    <a:cubicBezTo>
                      <a:pt x="286247" y="174696"/>
                      <a:pt x="259969" y="184377"/>
                      <a:pt x="232218" y="195487"/>
                    </a:cubicBezTo>
                    <a:cubicBezTo>
                      <a:pt x="196848" y="210542"/>
                      <a:pt x="174197" y="211902"/>
                      <a:pt x="164267" y="199568"/>
                    </a:cubicBezTo>
                    <a:cubicBezTo>
                      <a:pt x="157193" y="186826"/>
                      <a:pt x="159619" y="172066"/>
                      <a:pt x="171545" y="155288"/>
                    </a:cubicBezTo>
                    <a:cubicBezTo>
                      <a:pt x="180614" y="140233"/>
                      <a:pt x="195306" y="123999"/>
                      <a:pt x="215621" y="106586"/>
                    </a:cubicBezTo>
                    <a:cubicBezTo>
                      <a:pt x="231220" y="88992"/>
                      <a:pt x="237682" y="75932"/>
                      <a:pt x="235006" y="67407"/>
                    </a:cubicBezTo>
                    <a:cubicBezTo>
                      <a:pt x="232512" y="57431"/>
                      <a:pt x="228975" y="49042"/>
                      <a:pt x="224395" y="42240"/>
                    </a:cubicBezTo>
                    <a:cubicBezTo>
                      <a:pt x="214238" y="19748"/>
                      <a:pt x="217775" y="8502"/>
                      <a:pt x="235006" y="8502"/>
                    </a:cubicBezTo>
                    <a:cubicBezTo>
                      <a:pt x="240720" y="8502"/>
                      <a:pt x="243668" y="8502"/>
                      <a:pt x="243849" y="8502"/>
                    </a:cubicBezTo>
                    <a:cubicBezTo>
                      <a:pt x="249517" y="5646"/>
                      <a:pt x="256546" y="4217"/>
                      <a:pt x="264935" y="4217"/>
                    </a:cubicBezTo>
                    <a:close/>
                    <a:moveTo>
                      <a:pt x="563675" y="0"/>
                    </a:moveTo>
                    <a:cubicBezTo>
                      <a:pt x="563675" y="0"/>
                      <a:pt x="566532" y="0"/>
                      <a:pt x="572245" y="0"/>
                    </a:cubicBezTo>
                    <a:cubicBezTo>
                      <a:pt x="582403" y="0"/>
                      <a:pt x="593512" y="1995"/>
                      <a:pt x="605574" y="5986"/>
                    </a:cubicBezTo>
                    <a:cubicBezTo>
                      <a:pt x="619133" y="16188"/>
                      <a:pt x="634800" y="34599"/>
                      <a:pt x="652576" y="61217"/>
                    </a:cubicBezTo>
                    <a:cubicBezTo>
                      <a:pt x="676020" y="89241"/>
                      <a:pt x="683864" y="110146"/>
                      <a:pt x="676110" y="123931"/>
                    </a:cubicBezTo>
                    <a:cubicBezTo>
                      <a:pt x="673662" y="126379"/>
                      <a:pt x="671122" y="130325"/>
                      <a:pt x="668492" y="135766"/>
                    </a:cubicBezTo>
                    <a:cubicBezTo>
                      <a:pt x="666248" y="137943"/>
                      <a:pt x="659169" y="148231"/>
                      <a:pt x="647257" y="166630"/>
                    </a:cubicBezTo>
                    <a:lnTo>
                      <a:pt x="646498" y="167815"/>
                    </a:lnTo>
                    <a:lnTo>
                      <a:pt x="656589" y="162770"/>
                    </a:lnTo>
                    <a:cubicBezTo>
                      <a:pt x="677131" y="159822"/>
                      <a:pt x="694339" y="155582"/>
                      <a:pt x="708215" y="150050"/>
                    </a:cubicBezTo>
                    <a:cubicBezTo>
                      <a:pt x="741771" y="137126"/>
                      <a:pt x="762064" y="125994"/>
                      <a:pt x="769092" y="116653"/>
                    </a:cubicBezTo>
                    <a:cubicBezTo>
                      <a:pt x="779205" y="98560"/>
                      <a:pt x="807999" y="104953"/>
                      <a:pt x="855477" y="135834"/>
                    </a:cubicBezTo>
                    <a:cubicBezTo>
                      <a:pt x="891617" y="163223"/>
                      <a:pt x="908191" y="187030"/>
                      <a:pt x="905199" y="207254"/>
                    </a:cubicBezTo>
                    <a:cubicBezTo>
                      <a:pt x="901571" y="228748"/>
                      <a:pt x="888421" y="245163"/>
                      <a:pt x="865748" y="256500"/>
                    </a:cubicBezTo>
                    <a:cubicBezTo>
                      <a:pt x="858719" y="256500"/>
                      <a:pt x="835479" y="277631"/>
                      <a:pt x="796028" y="319894"/>
                    </a:cubicBezTo>
                    <a:cubicBezTo>
                      <a:pt x="760839" y="355082"/>
                      <a:pt x="729868" y="383061"/>
                      <a:pt x="703114" y="403829"/>
                    </a:cubicBezTo>
                    <a:cubicBezTo>
                      <a:pt x="694997" y="409271"/>
                      <a:pt x="684930" y="416481"/>
                      <a:pt x="672913" y="425459"/>
                    </a:cubicBezTo>
                    <a:cubicBezTo>
                      <a:pt x="667563" y="428180"/>
                      <a:pt x="662779" y="431604"/>
                      <a:pt x="658561" y="435730"/>
                    </a:cubicBezTo>
                    <a:cubicBezTo>
                      <a:pt x="643506" y="435730"/>
                      <a:pt x="642146" y="420086"/>
                      <a:pt x="654480" y="388797"/>
                    </a:cubicBezTo>
                    <a:cubicBezTo>
                      <a:pt x="656793" y="384081"/>
                      <a:pt x="661259" y="376712"/>
                      <a:pt x="667880" y="366691"/>
                    </a:cubicBezTo>
                    <a:cubicBezTo>
                      <a:pt x="672732" y="359481"/>
                      <a:pt x="685179" y="338690"/>
                      <a:pt x="705222" y="304317"/>
                    </a:cubicBezTo>
                    <a:cubicBezTo>
                      <a:pt x="730435" y="270671"/>
                      <a:pt x="744379" y="247136"/>
                      <a:pt x="747054" y="233714"/>
                    </a:cubicBezTo>
                    <a:cubicBezTo>
                      <a:pt x="752677" y="226141"/>
                      <a:pt x="756736" y="222354"/>
                      <a:pt x="759230" y="222354"/>
                    </a:cubicBezTo>
                    <a:cubicBezTo>
                      <a:pt x="740683" y="232965"/>
                      <a:pt x="717239" y="243939"/>
                      <a:pt x="688898" y="255276"/>
                    </a:cubicBezTo>
                    <a:cubicBezTo>
                      <a:pt x="670215" y="264617"/>
                      <a:pt x="660874" y="269288"/>
                      <a:pt x="660874" y="269288"/>
                    </a:cubicBezTo>
                    <a:cubicBezTo>
                      <a:pt x="643779" y="269288"/>
                      <a:pt x="632850" y="262100"/>
                      <a:pt x="628089" y="247726"/>
                    </a:cubicBezTo>
                    <a:cubicBezTo>
                      <a:pt x="625946" y="241332"/>
                      <a:pt x="622898" y="232221"/>
                      <a:pt x="618944" y="220395"/>
                    </a:cubicBezTo>
                    <a:lnTo>
                      <a:pt x="615289" y="209457"/>
                    </a:lnTo>
                    <a:lnTo>
                      <a:pt x="612036" y="213580"/>
                    </a:lnTo>
                    <a:cubicBezTo>
                      <a:pt x="603466" y="227909"/>
                      <a:pt x="581881" y="252373"/>
                      <a:pt x="547282" y="286973"/>
                    </a:cubicBezTo>
                    <a:cubicBezTo>
                      <a:pt x="512592" y="321662"/>
                      <a:pt x="490373" y="342249"/>
                      <a:pt x="480623" y="348734"/>
                    </a:cubicBezTo>
                    <a:cubicBezTo>
                      <a:pt x="471441" y="351285"/>
                      <a:pt x="465383" y="350341"/>
                      <a:pt x="462450" y="345903"/>
                    </a:cubicBezTo>
                    <a:lnTo>
                      <a:pt x="462042" y="344695"/>
                    </a:lnTo>
                    <a:lnTo>
                      <a:pt x="458177" y="359005"/>
                    </a:lnTo>
                    <a:cubicBezTo>
                      <a:pt x="446841" y="373198"/>
                      <a:pt x="431219" y="378798"/>
                      <a:pt x="411312" y="375806"/>
                    </a:cubicBezTo>
                    <a:cubicBezTo>
                      <a:pt x="401744" y="373085"/>
                      <a:pt x="381882" y="375987"/>
                      <a:pt x="351727" y="384512"/>
                    </a:cubicBezTo>
                    <a:cubicBezTo>
                      <a:pt x="335811" y="387233"/>
                      <a:pt x="302527" y="395780"/>
                      <a:pt x="251875" y="410155"/>
                    </a:cubicBezTo>
                    <a:cubicBezTo>
                      <a:pt x="257543" y="407298"/>
                      <a:pt x="259335" y="408387"/>
                      <a:pt x="257249" y="413420"/>
                    </a:cubicBezTo>
                    <a:cubicBezTo>
                      <a:pt x="251716" y="416232"/>
                      <a:pt x="244257" y="419202"/>
                      <a:pt x="234870" y="422331"/>
                    </a:cubicBezTo>
                    <a:cubicBezTo>
                      <a:pt x="199500" y="434121"/>
                      <a:pt x="183992" y="440016"/>
                      <a:pt x="188345" y="440016"/>
                    </a:cubicBezTo>
                    <a:cubicBezTo>
                      <a:pt x="188345" y="442872"/>
                      <a:pt x="182178" y="440038"/>
                      <a:pt x="169844" y="431513"/>
                    </a:cubicBezTo>
                    <a:cubicBezTo>
                      <a:pt x="164947" y="540616"/>
                      <a:pt x="152477" y="643914"/>
                      <a:pt x="132434" y="741408"/>
                    </a:cubicBezTo>
                    <a:cubicBezTo>
                      <a:pt x="110622" y="809926"/>
                      <a:pt x="88584" y="846044"/>
                      <a:pt x="66319" y="849763"/>
                    </a:cubicBezTo>
                    <a:cubicBezTo>
                      <a:pt x="40245" y="849763"/>
                      <a:pt x="25258" y="836091"/>
                      <a:pt x="21358" y="808747"/>
                    </a:cubicBezTo>
                    <a:cubicBezTo>
                      <a:pt x="21358" y="791380"/>
                      <a:pt x="18048" y="779386"/>
                      <a:pt x="11428" y="772765"/>
                    </a:cubicBezTo>
                    <a:cubicBezTo>
                      <a:pt x="3810" y="761338"/>
                      <a:pt x="0" y="749865"/>
                      <a:pt x="0" y="738347"/>
                    </a:cubicBezTo>
                    <a:cubicBezTo>
                      <a:pt x="0" y="738347"/>
                      <a:pt x="7210" y="738347"/>
                      <a:pt x="21631" y="738347"/>
                    </a:cubicBezTo>
                    <a:cubicBezTo>
                      <a:pt x="25848" y="738347"/>
                      <a:pt x="33647" y="736942"/>
                      <a:pt x="45029" y="734130"/>
                    </a:cubicBezTo>
                    <a:cubicBezTo>
                      <a:pt x="47478" y="734130"/>
                      <a:pt x="55459" y="702932"/>
                      <a:pt x="68972" y="640536"/>
                    </a:cubicBezTo>
                    <a:cubicBezTo>
                      <a:pt x="82802" y="585350"/>
                      <a:pt x="92552" y="509894"/>
                      <a:pt x="98220" y="414168"/>
                    </a:cubicBezTo>
                    <a:cubicBezTo>
                      <a:pt x="98220" y="339937"/>
                      <a:pt x="94343" y="296382"/>
                      <a:pt x="86589" y="283504"/>
                    </a:cubicBezTo>
                    <a:cubicBezTo>
                      <a:pt x="78699" y="267723"/>
                      <a:pt x="72894" y="257974"/>
                      <a:pt x="69176" y="254255"/>
                    </a:cubicBezTo>
                    <a:cubicBezTo>
                      <a:pt x="60061" y="249675"/>
                      <a:pt x="55504" y="235709"/>
                      <a:pt x="55504" y="212356"/>
                    </a:cubicBezTo>
                    <a:cubicBezTo>
                      <a:pt x="60084" y="184513"/>
                      <a:pt x="73461" y="176033"/>
                      <a:pt x="95635" y="186916"/>
                    </a:cubicBezTo>
                    <a:cubicBezTo>
                      <a:pt x="98084" y="189365"/>
                      <a:pt x="105317" y="193582"/>
                      <a:pt x="117333" y="199568"/>
                    </a:cubicBezTo>
                    <a:cubicBezTo>
                      <a:pt x="123047" y="208138"/>
                      <a:pt x="128443" y="213693"/>
                      <a:pt x="133522" y="216233"/>
                    </a:cubicBezTo>
                    <a:cubicBezTo>
                      <a:pt x="152703" y="235459"/>
                      <a:pt x="165287" y="263030"/>
                      <a:pt x="171273" y="298944"/>
                    </a:cubicBezTo>
                    <a:cubicBezTo>
                      <a:pt x="171273" y="307378"/>
                      <a:pt x="172701" y="320166"/>
                      <a:pt x="175558" y="337307"/>
                    </a:cubicBezTo>
                    <a:cubicBezTo>
                      <a:pt x="175558" y="357259"/>
                      <a:pt x="175558" y="367144"/>
                      <a:pt x="175558" y="366963"/>
                    </a:cubicBezTo>
                    <a:cubicBezTo>
                      <a:pt x="300395" y="323839"/>
                      <a:pt x="362814" y="299329"/>
                      <a:pt x="362814" y="293434"/>
                    </a:cubicBezTo>
                    <a:cubicBezTo>
                      <a:pt x="368437" y="274162"/>
                      <a:pt x="390634" y="275817"/>
                      <a:pt x="429405" y="298400"/>
                    </a:cubicBezTo>
                    <a:cubicBezTo>
                      <a:pt x="444369" y="307990"/>
                      <a:pt x="454249" y="317836"/>
                      <a:pt x="459044" y="327937"/>
                    </a:cubicBezTo>
                    <a:lnTo>
                      <a:pt x="460677" y="335349"/>
                    </a:lnTo>
                    <a:lnTo>
                      <a:pt x="460749" y="332367"/>
                    </a:lnTo>
                    <a:cubicBezTo>
                      <a:pt x="461982" y="323269"/>
                      <a:pt x="466339" y="310677"/>
                      <a:pt x="473821" y="294591"/>
                    </a:cubicBezTo>
                    <a:cubicBezTo>
                      <a:pt x="496676" y="256500"/>
                      <a:pt x="515154" y="215416"/>
                      <a:pt x="529257" y="171340"/>
                    </a:cubicBezTo>
                    <a:cubicBezTo>
                      <a:pt x="546353" y="122865"/>
                      <a:pt x="553472" y="93640"/>
                      <a:pt x="550615" y="83663"/>
                    </a:cubicBezTo>
                    <a:cubicBezTo>
                      <a:pt x="550615" y="68110"/>
                      <a:pt x="547328" y="55934"/>
                      <a:pt x="540752" y="47137"/>
                    </a:cubicBezTo>
                    <a:cubicBezTo>
                      <a:pt x="530277" y="27185"/>
                      <a:pt x="525040" y="17209"/>
                      <a:pt x="525040" y="17209"/>
                    </a:cubicBezTo>
                    <a:cubicBezTo>
                      <a:pt x="532068" y="8548"/>
                      <a:pt x="539347" y="4217"/>
                      <a:pt x="546874" y="4217"/>
                    </a:cubicBezTo>
                    <a:cubicBezTo>
                      <a:pt x="552542" y="1406"/>
                      <a:pt x="558143" y="0"/>
                      <a:pt x="563675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093100" y="2806878"/>
                <a:ext cx="609628" cy="971662"/>
              </a:xfrm>
              <a:custGeom>
                <a:avLst/>
                <a:gdLst/>
                <a:ahLst/>
                <a:cxnLst/>
                <a:rect l="l" t="t" r="r" b="b"/>
                <a:pathLst>
                  <a:path w="756033" h="1063207">
                    <a:moveTo>
                      <a:pt x="203492" y="548876"/>
                    </a:moveTo>
                    <a:cubicBezTo>
                      <a:pt x="206159" y="548561"/>
                      <a:pt x="208819" y="549118"/>
                      <a:pt x="211472" y="550547"/>
                    </a:cubicBezTo>
                    <a:cubicBezTo>
                      <a:pt x="220949" y="550547"/>
                      <a:pt x="231107" y="557757"/>
                      <a:pt x="241944" y="572177"/>
                    </a:cubicBezTo>
                    <a:cubicBezTo>
                      <a:pt x="251739" y="582017"/>
                      <a:pt x="256636" y="595802"/>
                      <a:pt x="256636" y="613533"/>
                    </a:cubicBezTo>
                    <a:cubicBezTo>
                      <a:pt x="250923" y="624960"/>
                      <a:pt x="249494" y="656475"/>
                      <a:pt x="252351" y="708079"/>
                    </a:cubicBezTo>
                    <a:cubicBezTo>
                      <a:pt x="252351" y="753924"/>
                      <a:pt x="253712" y="784986"/>
                      <a:pt x="256432" y="801265"/>
                    </a:cubicBezTo>
                    <a:cubicBezTo>
                      <a:pt x="259425" y="825253"/>
                      <a:pt x="255344" y="843052"/>
                      <a:pt x="244189" y="854660"/>
                    </a:cubicBezTo>
                    <a:cubicBezTo>
                      <a:pt x="228136" y="865634"/>
                      <a:pt x="211721" y="861077"/>
                      <a:pt x="194943" y="840988"/>
                    </a:cubicBezTo>
                    <a:cubicBezTo>
                      <a:pt x="178800" y="823984"/>
                      <a:pt x="172157" y="807886"/>
                      <a:pt x="175014" y="792695"/>
                    </a:cubicBezTo>
                    <a:cubicBezTo>
                      <a:pt x="175014" y="782220"/>
                      <a:pt x="175014" y="747099"/>
                      <a:pt x="175014" y="687333"/>
                    </a:cubicBezTo>
                    <a:cubicBezTo>
                      <a:pt x="175014" y="658402"/>
                      <a:pt x="176442" y="628270"/>
                      <a:pt x="179299" y="596936"/>
                    </a:cubicBezTo>
                    <a:cubicBezTo>
                      <a:pt x="179299" y="586053"/>
                      <a:pt x="179299" y="578820"/>
                      <a:pt x="179299" y="575238"/>
                    </a:cubicBezTo>
                    <a:cubicBezTo>
                      <a:pt x="187427" y="558607"/>
                      <a:pt x="195492" y="549820"/>
                      <a:pt x="203492" y="548876"/>
                    </a:cubicBezTo>
                    <a:close/>
                    <a:moveTo>
                      <a:pt x="401245" y="354652"/>
                    </a:moveTo>
                    <a:cubicBezTo>
                      <a:pt x="400610" y="357373"/>
                      <a:pt x="388866" y="361590"/>
                      <a:pt x="366011" y="367303"/>
                    </a:cubicBezTo>
                    <a:cubicBezTo>
                      <a:pt x="340164" y="370205"/>
                      <a:pt x="323023" y="373062"/>
                      <a:pt x="314589" y="375874"/>
                    </a:cubicBezTo>
                    <a:cubicBezTo>
                      <a:pt x="294047" y="378458"/>
                      <a:pt x="280715" y="382766"/>
                      <a:pt x="274593" y="388797"/>
                    </a:cubicBezTo>
                    <a:lnTo>
                      <a:pt x="261809" y="386130"/>
                    </a:lnTo>
                    <a:lnTo>
                      <a:pt x="270206" y="400293"/>
                    </a:lnTo>
                    <a:cubicBezTo>
                      <a:pt x="275580" y="411425"/>
                      <a:pt x="280035" y="423079"/>
                      <a:pt x="283572" y="435254"/>
                    </a:cubicBezTo>
                    <a:lnTo>
                      <a:pt x="375602" y="420834"/>
                    </a:lnTo>
                    <a:cubicBezTo>
                      <a:pt x="372790" y="413942"/>
                      <a:pt x="373017" y="404986"/>
                      <a:pt x="376282" y="393967"/>
                    </a:cubicBezTo>
                    <a:cubicBezTo>
                      <a:pt x="377846" y="392402"/>
                      <a:pt x="382528" y="387590"/>
                      <a:pt x="390328" y="379530"/>
                    </a:cubicBezTo>
                    <a:lnTo>
                      <a:pt x="396256" y="373395"/>
                    </a:lnTo>
                    <a:lnTo>
                      <a:pt x="396207" y="371686"/>
                    </a:lnTo>
                    <a:cubicBezTo>
                      <a:pt x="396720" y="368152"/>
                      <a:pt x="398400" y="362474"/>
                      <a:pt x="401245" y="354652"/>
                    </a:cubicBezTo>
                    <a:close/>
                    <a:moveTo>
                      <a:pt x="452650" y="277607"/>
                    </a:moveTo>
                    <a:cubicBezTo>
                      <a:pt x="464248" y="275201"/>
                      <a:pt x="481916" y="283470"/>
                      <a:pt x="505654" y="302413"/>
                    </a:cubicBezTo>
                    <a:cubicBezTo>
                      <a:pt x="524609" y="327081"/>
                      <a:pt x="528985" y="345651"/>
                      <a:pt x="518782" y="358121"/>
                    </a:cubicBezTo>
                    <a:cubicBezTo>
                      <a:pt x="515880" y="363925"/>
                      <a:pt x="504181" y="375624"/>
                      <a:pt x="483684" y="393219"/>
                    </a:cubicBezTo>
                    <a:cubicBezTo>
                      <a:pt x="469173" y="407729"/>
                      <a:pt x="458925" y="415302"/>
                      <a:pt x="452940" y="415937"/>
                    </a:cubicBezTo>
                    <a:cubicBezTo>
                      <a:pt x="459832" y="416436"/>
                      <a:pt x="466951" y="424054"/>
                      <a:pt x="474298" y="438791"/>
                    </a:cubicBezTo>
                    <a:cubicBezTo>
                      <a:pt x="474298" y="447997"/>
                      <a:pt x="474298" y="455842"/>
                      <a:pt x="474298" y="462326"/>
                    </a:cubicBezTo>
                    <a:cubicBezTo>
                      <a:pt x="466407" y="470216"/>
                      <a:pt x="452101" y="474161"/>
                      <a:pt x="431377" y="474161"/>
                    </a:cubicBezTo>
                    <a:cubicBezTo>
                      <a:pt x="420993" y="474161"/>
                      <a:pt x="378391" y="481711"/>
                      <a:pt x="303570" y="496812"/>
                    </a:cubicBezTo>
                    <a:cubicBezTo>
                      <a:pt x="307855" y="508069"/>
                      <a:pt x="308237" y="518778"/>
                      <a:pt x="304717" y="528938"/>
                    </a:cubicBezTo>
                    <a:lnTo>
                      <a:pt x="301479" y="535640"/>
                    </a:lnTo>
                    <a:lnTo>
                      <a:pt x="304679" y="535604"/>
                    </a:lnTo>
                    <a:lnTo>
                      <a:pt x="312139" y="535702"/>
                    </a:lnTo>
                    <a:lnTo>
                      <a:pt x="313649" y="534749"/>
                    </a:lnTo>
                    <a:cubicBezTo>
                      <a:pt x="319547" y="531269"/>
                      <a:pt x="327977" y="526672"/>
                      <a:pt x="338940" y="520959"/>
                    </a:cubicBezTo>
                    <a:cubicBezTo>
                      <a:pt x="379660" y="515109"/>
                      <a:pt x="406006" y="511005"/>
                      <a:pt x="417978" y="508647"/>
                    </a:cubicBezTo>
                    <a:cubicBezTo>
                      <a:pt x="435436" y="502797"/>
                      <a:pt x="446886" y="498988"/>
                      <a:pt x="452327" y="497220"/>
                    </a:cubicBezTo>
                    <a:cubicBezTo>
                      <a:pt x="467609" y="484342"/>
                      <a:pt x="488831" y="494091"/>
                      <a:pt x="515993" y="526468"/>
                    </a:cubicBezTo>
                    <a:cubicBezTo>
                      <a:pt x="533724" y="547146"/>
                      <a:pt x="542589" y="566214"/>
                      <a:pt x="542589" y="583672"/>
                    </a:cubicBezTo>
                    <a:cubicBezTo>
                      <a:pt x="536875" y="595054"/>
                      <a:pt x="535447" y="631059"/>
                      <a:pt x="538304" y="691686"/>
                    </a:cubicBezTo>
                    <a:cubicBezTo>
                      <a:pt x="538304" y="751770"/>
                      <a:pt x="536898" y="788954"/>
                      <a:pt x="534086" y="803238"/>
                    </a:cubicBezTo>
                    <a:cubicBezTo>
                      <a:pt x="534086" y="816297"/>
                      <a:pt x="526423" y="836658"/>
                      <a:pt x="511096" y="864319"/>
                    </a:cubicBezTo>
                    <a:cubicBezTo>
                      <a:pt x="509327" y="867856"/>
                      <a:pt x="508443" y="871053"/>
                      <a:pt x="508443" y="873910"/>
                    </a:cubicBezTo>
                    <a:cubicBezTo>
                      <a:pt x="501709" y="887445"/>
                      <a:pt x="494376" y="895905"/>
                      <a:pt x="486443" y="899289"/>
                    </a:cubicBezTo>
                    <a:lnTo>
                      <a:pt x="479399" y="900755"/>
                    </a:lnTo>
                    <a:lnTo>
                      <a:pt x="496064" y="915945"/>
                    </a:lnTo>
                    <a:cubicBezTo>
                      <a:pt x="521140" y="941022"/>
                      <a:pt x="535175" y="967118"/>
                      <a:pt x="538167" y="994235"/>
                    </a:cubicBezTo>
                    <a:cubicBezTo>
                      <a:pt x="538258" y="997364"/>
                      <a:pt x="538304" y="1000742"/>
                      <a:pt x="538304" y="1004370"/>
                    </a:cubicBezTo>
                    <a:cubicBezTo>
                      <a:pt x="541160" y="1039377"/>
                      <a:pt x="530391" y="1058990"/>
                      <a:pt x="505994" y="1063207"/>
                    </a:cubicBezTo>
                    <a:cubicBezTo>
                      <a:pt x="491121" y="1063207"/>
                      <a:pt x="473459" y="1046134"/>
                      <a:pt x="453008" y="1011988"/>
                    </a:cubicBezTo>
                    <a:cubicBezTo>
                      <a:pt x="437091" y="980155"/>
                      <a:pt x="418522" y="953628"/>
                      <a:pt x="397300" y="932406"/>
                    </a:cubicBezTo>
                    <a:cubicBezTo>
                      <a:pt x="376259" y="920344"/>
                      <a:pt x="362656" y="908146"/>
                      <a:pt x="356488" y="895812"/>
                    </a:cubicBezTo>
                    <a:cubicBezTo>
                      <a:pt x="352181" y="888828"/>
                      <a:pt x="353609" y="880462"/>
                      <a:pt x="360774" y="870713"/>
                    </a:cubicBezTo>
                    <a:cubicBezTo>
                      <a:pt x="360774" y="870713"/>
                      <a:pt x="365898" y="870713"/>
                      <a:pt x="376146" y="870713"/>
                    </a:cubicBezTo>
                    <a:cubicBezTo>
                      <a:pt x="383220" y="864954"/>
                      <a:pt x="393015" y="864908"/>
                      <a:pt x="405530" y="870577"/>
                    </a:cubicBezTo>
                    <a:cubicBezTo>
                      <a:pt x="388435" y="864908"/>
                      <a:pt x="396846" y="866496"/>
                      <a:pt x="430765" y="875338"/>
                    </a:cubicBezTo>
                    <a:cubicBezTo>
                      <a:pt x="435708" y="876166"/>
                      <a:pt x="440775" y="877632"/>
                      <a:pt x="445968" y="879738"/>
                    </a:cubicBezTo>
                    <a:lnTo>
                      <a:pt x="447126" y="880336"/>
                    </a:lnTo>
                    <a:lnTo>
                      <a:pt x="445934" y="878467"/>
                    </a:lnTo>
                    <a:cubicBezTo>
                      <a:pt x="433191" y="848221"/>
                      <a:pt x="429677" y="826886"/>
                      <a:pt x="435391" y="814461"/>
                    </a:cubicBezTo>
                    <a:cubicBezTo>
                      <a:pt x="443916" y="800041"/>
                      <a:pt x="448178" y="759093"/>
                      <a:pt x="448178" y="691618"/>
                    </a:cubicBezTo>
                    <a:cubicBezTo>
                      <a:pt x="448178" y="619246"/>
                      <a:pt x="446750" y="578797"/>
                      <a:pt x="443893" y="570272"/>
                    </a:cubicBezTo>
                    <a:cubicBezTo>
                      <a:pt x="443893" y="565964"/>
                      <a:pt x="442827" y="563811"/>
                      <a:pt x="440696" y="563811"/>
                    </a:cubicBezTo>
                    <a:cubicBezTo>
                      <a:pt x="436252" y="560954"/>
                      <a:pt x="418681" y="563652"/>
                      <a:pt x="387981" y="571905"/>
                    </a:cubicBezTo>
                    <a:cubicBezTo>
                      <a:pt x="379366" y="574762"/>
                      <a:pt x="367712" y="577686"/>
                      <a:pt x="353019" y="580679"/>
                    </a:cubicBezTo>
                    <a:cubicBezTo>
                      <a:pt x="341864" y="583536"/>
                      <a:pt x="330301" y="586438"/>
                      <a:pt x="318330" y="589386"/>
                    </a:cubicBezTo>
                    <a:cubicBezTo>
                      <a:pt x="315156" y="589386"/>
                      <a:pt x="312066" y="590100"/>
                      <a:pt x="309062" y="591528"/>
                    </a:cubicBezTo>
                    <a:lnTo>
                      <a:pt x="302789" y="596132"/>
                    </a:lnTo>
                    <a:lnTo>
                      <a:pt x="314453" y="591188"/>
                    </a:lnTo>
                    <a:cubicBezTo>
                      <a:pt x="319033" y="589714"/>
                      <a:pt x="322978" y="588978"/>
                      <a:pt x="326288" y="588978"/>
                    </a:cubicBezTo>
                    <a:cubicBezTo>
                      <a:pt x="339982" y="583219"/>
                      <a:pt x="355582" y="591404"/>
                      <a:pt x="373085" y="613533"/>
                    </a:cubicBezTo>
                    <a:cubicBezTo>
                      <a:pt x="389364" y="632986"/>
                      <a:pt x="397504" y="651895"/>
                      <a:pt x="397504" y="670260"/>
                    </a:cubicBezTo>
                    <a:cubicBezTo>
                      <a:pt x="397504" y="687447"/>
                      <a:pt x="391813" y="726784"/>
                      <a:pt x="380431" y="788274"/>
                    </a:cubicBezTo>
                    <a:cubicBezTo>
                      <a:pt x="371271" y="853527"/>
                      <a:pt x="345945" y="903951"/>
                      <a:pt x="304454" y="939548"/>
                    </a:cubicBezTo>
                    <a:cubicBezTo>
                      <a:pt x="260514" y="983488"/>
                      <a:pt x="223488" y="1012986"/>
                      <a:pt x="193379" y="1028041"/>
                    </a:cubicBezTo>
                    <a:cubicBezTo>
                      <a:pt x="184854" y="1030852"/>
                      <a:pt x="175036" y="1035047"/>
                      <a:pt x="163926" y="1040624"/>
                    </a:cubicBezTo>
                    <a:cubicBezTo>
                      <a:pt x="152272" y="1046429"/>
                      <a:pt x="141163" y="1051099"/>
                      <a:pt x="130597" y="1054636"/>
                    </a:cubicBezTo>
                    <a:cubicBezTo>
                      <a:pt x="122435" y="1054636"/>
                      <a:pt x="114477" y="1049966"/>
                      <a:pt x="106722" y="1040624"/>
                    </a:cubicBezTo>
                    <a:cubicBezTo>
                      <a:pt x="106722" y="1040624"/>
                      <a:pt x="108922" y="1034684"/>
                      <a:pt x="113320" y="1022803"/>
                    </a:cubicBezTo>
                    <a:cubicBezTo>
                      <a:pt x="123251" y="1019448"/>
                      <a:pt x="144360" y="1003010"/>
                      <a:pt x="176646" y="973490"/>
                    </a:cubicBezTo>
                    <a:cubicBezTo>
                      <a:pt x="213739" y="942110"/>
                      <a:pt x="244846" y="908282"/>
                      <a:pt x="269968" y="872005"/>
                    </a:cubicBezTo>
                    <a:cubicBezTo>
                      <a:pt x="294908" y="824845"/>
                      <a:pt x="308784" y="778569"/>
                      <a:pt x="311596" y="733178"/>
                    </a:cubicBezTo>
                    <a:cubicBezTo>
                      <a:pt x="311596" y="687152"/>
                      <a:pt x="310167" y="658448"/>
                      <a:pt x="307311" y="647066"/>
                    </a:cubicBezTo>
                    <a:cubicBezTo>
                      <a:pt x="307311" y="637589"/>
                      <a:pt x="304250" y="631830"/>
                      <a:pt x="298128" y="629789"/>
                    </a:cubicBezTo>
                    <a:cubicBezTo>
                      <a:pt x="292868" y="616639"/>
                      <a:pt x="293820" y="605892"/>
                      <a:pt x="300985" y="597548"/>
                    </a:cubicBezTo>
                    <a:lnTo>
                      <a:pt x="300835" y="597567"/>
                    </a:lnTo>
                    <a:lnTo>
                      <a:pt x="300305" y="597956"/>
                    </a:lnTo>
                    <a:cubicBezTo>
                      <a:pt x="282212" y="597956"/>
                      <a:pt x="273165" y="594918"/>
                      <a:pt x="273165" y="588842"/>
                    </a:cubicBezTo>
                    <a:cubicBezTo>
                      <a:pt x="267497" y="585985"/>
                      <a:pt x="264663" y="578367"/>
                      <a:pt x="264663" y="565987"/>
                    </a:cubicBezTo>
                    <a:cubicBezTo>
                      <a:pt x="263234" y="556578"/>
                      <a:pt x="263042" y="549521"/>
                      <a:pt x="264085" y="544816"/>
                    </a:cubicBezTo>
                    <a:lnTo>
                      <a:pt x="265544" y="541714"/>
                    </a:lnTo>
                    <a:lnTo>
                      <a:pt x="264748" y="541543"/>
                    </a:lnTo>
                    <a:cubicBezTo>
                      <a:pt x="260723" y="540109"/>
                      <a:pt x="256659" y="538099"/>
                      <a:pt x="252555" y="535515"/>
                    </a:cubicBezTo>
                    <a:cubicBezTo>
                      <a:pt x="236185" y="522319"/>
                      <a:pt x="224622" y="505564"/>
                      <a:pt x="217866" y="485248"/>
                    </a:cubicBezTo>
                    <a:cubicBezTo>
                      <a:pt x="215099" y="466203"/>
                      <a:pt x="207368" y="445276"/>
                      <a:pt x="194671" y="422467"/>
                    </a:cubicBezTo>
                    <a:cubicBezTo>
                      <a:pt x="191179" y="418975"/>
                      <a:pt x="187824" y="412355"/>
                      <a:pt x="184604" y="402605"/>
                    </a:cubicBezTo>
                    <a:cubicBezTo>
                      <a:pt x="179752" y="392901"/>
                      <a:pt x="173517" y="384240"/>
                      <a:pt x="165899" y="376622"/>
                    </a:cubicBezTo>
                    <a:cubicBezTo>
                      <a:pt x="154925" y="364016"/>
                      <a:pt x="153701" y="347623"/>
                      <a:pt x="162226" y="327444"/>
                    </a:cubicBezTo>
                    <a:cubicBezTo>
                      <a:pt x="162226" y="319826"/>
                      <a:pt x="168076" y="313115"/>
                      <a:pt x="179775" y="307310"/>
                    </a:cubicBezTo>
                    <a:cubicBezTo>
                      <a:pt x="188572" y="307310"/>
                      <a:pt x="198185" y="310779"/>
                      <a:pt x="208615" y="317717"/>
                    </a:cubicBezTo>
                    <a:cubicBezTo>
                      <a:pt x="216800" y="321005"/>
                      <a:pt x="224452" y="326877"/>
                      <a:pt x="231571" y="335334"/>
                    </a:cubicBezTo>
                    <a:lnTo>
                      <a:pt x="234092" y="338921"/>
                    </a:lnTo>
                    <a:lnTo>
                      <a:pt x="234012" y="337851"/>
                    </a:lnTo>
                    <a:cubicBezTo>
                      <a:pt x="234573" y="328873"/>
                      <a:pt x="239190" y="324383"/>
                      <a:pt x="247862" y="324383"/>
                    </a:cubicBezTo>
                    <a:cubicBezTo>
                      <a:pt x="249812" y="324383"/>
                      <a:pt x="257453" y="323046"/>
                      <a:pt x="270784" y="320370"/>
                    </a:cubicBezTo>
                    <a:cubicBezTo>
                      <a:pt x="299352" y="314657"/>
                      <a:pt x="324588" y="310439"/>
                      <a:pt x="346490" y="307719"/>
                    </a:cubicBezTo>
                    <a:cubicBezTo>
                      <a:pt x="403762" y="293389"/>
                      <a:pt x="435957" y="285340"/>
                      <a:pt x="443077" y="283572"/>
                    </a:cubicBezTo>
                    <a:cubicBezTo>
                      <a:pt x="445593" y="280398"/>
                      <a:pt x="448785" y="278409"/>
                      <a:pt x="452650" y="277607"/>
                    </a:cubicBezTo>
                    <a:close/>
                    <a:moveTo>
                      <a:pt x="316153" y="0"/>
                    </a:moveTo>
                    <a:cubicBezTo>
                      <a:pt x="327218" y="0"/>
                      <a:pt x="343157" y="5215"/>
                      <a:pt x="363971" y="15645"/>
                    </a:cubicBezTo>
                    <a:cubicBezTo>
                      <a:pt x="364923" y="16597"/>
                      <a:pt x="366646" y="17073"/>
                      <a:pt x="369140" y="17073"/>
                    </a:cubicBezTo>
                    <a:cubicBezTo>
                      <a:pt x="396574" y="41061"/>
                      <a:pt x="410292" y="61036"/>
                      <a:pt x="410292" y="76998"/>
                    </a:cubicBezTo>
                    <a:cubicBezTo>
                      <a:pt x="410292" y="94456"/>
                      <a:pt x="405916" y="125133"/>
                      <a:pt x="397164" y="169028"/>
                    </a:cubicBezTo>
                    <a:cubicBezTo>
                      <a:pt x="394216" y="187211"/>
                      <a:pt x="390045" y="196281"/>
                      <a:pt x="384648" y="196235"/>
                    </a:cubicBezTo>
                    <a:cubicBezTo>
                      <a:pt x="382744" y="196281"/>
                      <a:pt x="390725" y="196303"/>
                      <a:pt x="408591" y="196303"/>
                    </a:cubicBezTo>
                    <a:lnTo>
                      <a:pt x="413294" y="195640"/>
                    </a:lnTo>
                    <a:lnTo>
                      <a:pt x="411779" y="195381"/>
                    </a:lnTo>
                    <a:cubicBezTo>
                      <a:pt x="407817" y="193989"/>
                      <a:pt x="404306" y="191961"/>
                      <a:pt x="401245" y="189297"/>
                    </a:cubicBezTo>
                    <a:cubicBezTo>
                      <a:pt x="401245" y="175376"/>
                      <a:pt x="410994" y="158666"/>
                      <a:pt x="430493" y="139167"/>
                    </a:cubicBezTo>
                    <a:cubicBezTo>
                      <a:pt x="434484" y="135177"/>
                      <a:pt x="439313" y="127491"/>
                      <a:pt x="444981" y="116109"/>
                    </a:cubicBezTo>
                    <a:cubicBezTo>
                      <a:pt x="455638" y="105452"/>
                      <a:pt x="460966" y="97653"/>
                      <a:pt x="460966" y="92710"/>
                    </a:cubicBezTo>
                    <a:cubicBezTo>
                      <a:pt x="469536" y="77791"/>
                      <a:pt x="471645" y="67883"/>
                      <a:pt x="467292" y="62986"/>
                    </a:cubicBezTo>
                    <a:cubicBezTo>
                      <a:pt x="460263" y="52420"/>
                      <a:pt x="456749" y="43668"/>
                      <a:pt x="456749" y="36731"/>
                    </a:cubicBezTo>
                    <a:cubicBezTo>
                      <a:pt x="453892" y="17867"/>
                      <a:pt x="467088" y="11314"/>
                      <a:pt x="496336" y="17073"/>
                    </a:cubicBezTo>
                    <a:cubicBezTo>
                      <a:pt x="517830" y="17073"/>
                      <a:pt x="540027" y="31765"/>
                      <a:pt x="562926" y="61149"/>
                    </a:cubicBezTo>
                    <a:cubicBezTo>
                      <a:pt x="580657" y="89899"/>
                      <a:pt x="584171" y="112300"/>
                      <a:pt x="573469" y="128352"/>
                    </a:cubicBezTo>
                    <a:cubicBezTo>
                      <a:pt x="569660" y="132207"/>
                      <a:pt x="563289" y="137104"/>
                      <a:pt x="554356" y="143044"/>
                    </a:cubicBezTo>
                    <a:cubicBezTo>
                      <a:pt x="543065" y="151569"/>
                      <a:pt x="532499" y="159097"/>
                      <a:pt x="522659" y="165627"/>
                    </a:cubicBezTo>
                    <a:cubicBezTo>
                      <a:pt x="513318" y="168756"/>
                      <a:pt x="501528" y="173154"/>
                      <a:pt x="487289" y="178822"/>
                    </a:cubicBezTo>
                    <a:cubicBezTo>
                      <a:pt x="473368" y="184400"/>
                      <a:pt x="464140" y="188368"/>
                      <a:pt x="459605" y="190726"/>
                    </a:cubicBezTo>
                    <a:lnTo>
                      <a:pt x="457836" y="191235"/>
                    </a:lnTo>
                    <a:lnTo>
                      <a:pt x="483495" y="188998"/>
                    </a:lnTo>
                    <a:cubicBezTo>
                      <a:pt x="559428" y="182044"/>
                      <a:pt x="601165" y="175750"/>
                      <a:pt x="608703" y="170116"/>
                    </a:cubicBezTo>
                    <a:cubicBezTo>
                      <a:pt x="623169" y="156240"/>
                      <a:pt x="644889" y="159868"/>
                      <a:pt x="673866" y="180999"/>
                    </a:cubicBezTo>
                    <a:cubicBezTo>
                      <a:pt x="698715" y="199636"/>
                      <a:pt x="719756" y="223284"/>
                      <a:pt x="736987" y="251943"/>
                    </a:cubicBezTo>
                    <a:cubicBezTo>
                      <a:pt x="749684" y="274072"/>
                      <a:pt x="756033" y="294001"/>
                      <a:pt x="756033" y="311732"/>
                    </a:cubicBezTo>
                    <a:cubicBezTo>
                      <a:pt x="756033" y="314589"/>
                      <a:pt x="756033" y="319871"/>
                      <a:pt x="756033" y="327580"/>
                    </a:cubicBezTo>
                    <a:cubicBezTo>
                      <a:pt x="753176" y="333248"/>
                      <a:pt x="751747" y="337148"/>
                      <a:pt x="751747" y="339279"/>
                    </a:cubicBezTo>
                    <a:cubicBezTo>
                      <a:pt x="739187" y="369435"/>
                      <a:pt x="719393" y="379524"/>
                      <a:pt x="692367" y="369548"/>
                    </a:cubicBezTo>
                    <a:cubicBezTo>
                      <a:pt x="690961" y="368142"/>
                      <a:pt x="689329" y="367439"/>
                      <a:pt x="687469" y="367439"/>
                    </a:cubicBezTo>
                    <a:cubicBezTo>
                      <a:pt x="667018" y="353836"/>
                      <a:pt x="652462" y="341229"/>
                      <a:pt x="643801" y="329621"/>
                    </a:cubicBezTo>
                    <a:cubicBezTo>
                      <a:pt x="631603" y="315019"/>
                      <a:pt x="614848" y="307719"/>
                      <a:pt x="593535" y="307719"/>
                    </a:cubicBezTo>
                    <a:cubicBezTo>
                      <a:pt x="589091" y="307719"/>
                      <a:pt x="582584" y="306290"/>
                      <a:pt x="574014" y="303433"/>
                    </a:cubicBezTo>
                    <a:cubicBezTo>
                      <a:pt x="562632" y="300577"/>
                      <a:pt x="553494" y="299148"/>
                      <a:pt x="546602" y="299148"/>
                    </a:cubicBezTo>
                    <a:cubicBezTo>
                      <a:pt x="529370" y="299148"/>
                      <a:pt x="523951" y="290782"/>
                      <a:pt x="530345" y="274049"/>
                    </a:cubicBezTo>
                    <a:cubicBezTo>
                      <a:pt x="533474" y="267746"/>
                      <a:pt x="544380" y="258382"/>
                      <a:pt x="563062" y="245957"/>
                    </a:cubicBezTo>
                    <a:cubicBezTo>
                      <a:pt x="577528" y="239745"/>
                      <a:pt x="583015" y="237228"/>
                      <a:pt x="579523" y="238407"/>
                    </a:cubicBezTo>
                    <a:cubicBezTo>
                      <a:pt x="575578" y="236231"/>
                      <a:pt x="520868" y="239405"/>
                      <a:pt x="415393" y="247930"/>
                    </a:cubicBezTo>
                    <a:cubicBezTo>
                      <a:pt x="394897" y="236276"/>
                      <a:pt x="388934" y="230449"/>
                      <a:pt x="397504" y="230449"/>
                    </a:cubicBezTo>
                    <a:cubicBezTo>
                      <a:pt x="288401" y="256251"/>
                      <a:pt x="226776" y="271986"/>
                      <a:pt x="212628" y="277654"/>
                    </a:cubicBezTo>
                    <a:cubicBezTo>
                      <a:pt x="179027" y="283232"/>
                      <a:pt x="155447" y="290079"/>
                      <a:pt x="141888" y="298196"/>
                    </a:cubicBezTo>
                    <a:cubicBezTo>
                      <a:pt x="125462" y="302957"/>
                      <a:pt x="111828" y="299850"/>
                      <a:pt x="100987" y="288873"/>
                    </a:cubicBezTo>
                    <a:lnTo>
                      <a:pt x="97719" y="284388"/>
                    </a:lnTo>
                    <a:lnTo>
                      <a:pt x="98696" y="303161"/>
                    </a:lnTo>
                    <a:cubicBezTo>
                      <a:pt x="98696" y="328782"/>
                      <a:pt x="98696" y="358665"/>
                      <a:pt x="98696" y="392810"/>
                    </a:cubicBezTo>
                    <a:cubicBezTo>
                      <a:pt x="98696" y="438111"/>
                      <a:pt x="87858" y="466180"/>
                      <a:pt x="66183" y="477018"/>
                    </a:cubicBezTo>
                    <a:cubicBezTo>
                      <a:pt x="43465" y="489352"/>
                      <a:pt x="25938" y="479898"/>
                      <a:pt x="13604" y="448654"/>
                    </a:cubicBezTo>
                    <a:cubicBezTo>
                      <a:pt x="4535" y="427659"/>
                      <a:pt x="0" y="411901"/>
                      <a:pt x="0" y="401381"/>
                    </a:cubicBezTo>
                    <a:cubicBezTo>
                      <a:pt x="0" y="396892"/>
                      <a:pt x="1792" y="392856"/>
                      <a:pt x="5374" y="389274"/>
                    </a:cubicBezTo>
                    <a:cubicBezTo>
                      <a:pt x="5374" y="389274"/>
                      <a:pt x="6530" y="387006"/>
                      <a:pt x="8843" y="382472"/>
                    </a:cubicBezTo>
                    <a:cubicBezTo>
                      <a:pt x="11654" y="368369"/>
                      <a:pt x="14466" y="354198"/>
                      <a:pt x="17277" y="339960"/>
                    </a:cubicBezTo>
                    <a:cubicBezTo>
                      <a:pt x="22855" y="313296"/>
                      <a:pt x="22787" y="290351"/>
                      <a:pt x="17073" y="271124"/>
                    </a:cubicBezTo>
                    <a:cubicBezTo>
                      <a:pt x="17073" y="269174"/>
                      <a:pt x="15667" y="265365"/>
                      <a:pt x="12856" y="259697"/>
                    </a:cubicBezTo>
                    <a:cubicBezTo>
                      <a:pt x="12856" y="252668"/>
                      <a:pt x="12176" y="248474"/>
                      <a:pt x="10815" y="247114"/>
                    </a:cubicBezTo>
                    <a:cubicBezTo>
                      <a:pt x="6462" y="230336"/>
                      <a:pt x="8730" y="221947"/>
                      <a:pt x="17617" y="221947"/>
                    </a:cubicBezTo>
                    <a:cubicBezTo>
                      <a:pt x="23240" y="219090"/>
                      <a:pt x="31697" y="217661"/>
                      <a:pt x="42988" y="217661"/>
                    </a:cubicBezTo>
                    <a:cubicBezTo>
                      <a:pt x="56366" y="217661"/>
                      <a:pt x="69720" y="225937"/>
                      <a:pt x="83052" y="242488"/>
                    </a:cubicBezTo>
                    <a:lnTo>
                      <a:pt x="86336" y="248028"/>
                    </a:lnTo>
                    <a:lnTo>
                      <a:pt x="86334" y="241655"/>
                    </a:lnTo>
                    <a:cubicBezTo>
                      <a:pt x="87909" y="234184"/>
                      <a:pt x="92642" y="230449"/>
                      <a:pt x="100533" y="230449"/>
                    </a:cubicBezTo>
                    <a:cubicBezTo>
                      <a:pt x="110826" y="227864"/>
                      <a:pt x="129531" y="225075"/>
                      <a:pt x="156648" y="222083"/>
                    </a:cubicBezTo>
                    <a:cubicBezTo>
                      <a:pt x="180092" y="219135"/>
                      <a:pt x="193333" y="217661"/>
                      <a:pt x="196372" y="217661"/>
                    </a:cubicBezTo>
                    <a:cubicBezTo>
                      <a:pt x="189842" y="215031"/>
                      <a:pt x="180636" y="207776"/>
                      <a:pt x="168756" y="195895"/>
                    </a:cubicBezTo>
                    <a:cubicBezTo>
                      <a:pt x="156694" y="171771"/>
                      <a:pt x="147851" y="154109"/>
                      <a:pt x="142228" y="142908"/>
                    </a:cubicBezTo>
                    <a:cubicBezTo>
                      <a:pt x="135653" y="126493"/>
                      <a:pt x="132366" y="111257"/>
                      <a:pt x="132366" y="97199"/>
                    </a:cubicBezTo>
                    <a:cubicBezTo>
                      <a:pt x="145743" y="75025"/>
                      <a:pt x="157873" y="69130"/>
                      <a:pt x="168756" y="79515"/>
                    </a:cubicBezTo>
                    <a:cubicBezTo>
                      <a:pt x="175422" y="81736"/>
                      <a:pt x="190771" y="91849"/>
                      <a:pt x="214805" y="109851"/>
                    </a:cubicBezTo>
                    <a:cubicBezTo>
                      <a:pt x="241196" y="127445"/>
                      <a:pt x="257702" y="141231"/>
                      <a:pt x="264323" y="151207"/>
                    </a:cubicBezTo>
                    <a:cubicBezTo>
                      <a:pt x="270580" y="167078"/>
                      <a:pt x="272235" y="183969"/>
                      <a:pt x="269288" y="201881"/>
                    </a:cubicBezTo>
                    <a:lnTo>
                      <a:pt x="269381" y="209075"/>
                    </a:lnTo>
                    <a:lnTo>
                      <a:pt x="275201" y="209087"/>
                    </a:lnTo>
                    <a:cubicBezTo>
                      <a:pt x="277914" y="209090"/>
                      <a:pt x="281157" y="209091"/>
                      <a:pt x="284932" y="209091"/>
                    </a:cubicBezTo>
                    <a:cubicBezTo>
                      <a:pt x="299126" y="206279"/>
                      <a:pt x="305179" y="204874"/>
                      <a:pt x="303093" y="204874"/>
                    </a:cubicBezTo>
                    <a:cubicBezTo>
                      <a:pt x="297380" y="198344"/>
                      <a:pt x="294523" y="187007"/>
                      <a:pt x="294523" y="170864"/>
                    </a:cubicBezTo>
                    <a:cubicBezTo>
                      <a:pt x="294523" y="148100"/>
                      <a:pt x="294523" y="127309"/>
                      <a:pt x="294523" y="108491"/>
                    </a:cubicBezTo>
                    <a:cubicBezTo>
                      <a:pt x="292165" y="89536"/>
                      <a:pt x="286179" y="76454"/>
                      <a:pt x="276566" y="69244"/>
                    </a:cubicBezTo>
                    <a:cubicBezTo>
                      <a:pt x="269537" y="57499"/>
                      <a:pt x="265161" y="51627"/>
                      <a:pt x="263438" y="51627"/>
                    </a:cubicBezTo>
                    <a:cubicBezTo>
                      <a:pt x="252873" y="35483"/>
                      <a:pt x="252623" y="24873"/>
                      <a:pt x="262690" y="19794"/>
                    </a:cubicBezTo>
                    <a:cubicBezTo>
                      <a:pt x="265955" y="13219"/>
                      <a:pt x="277722" y="8230"/>
                      <a:pt x="297992" y="4830"/>
                    </a:cubicBezTo>
                    <a:cubicBezTo>
                      <a:pt x="304567" y="1610"/>
                      <a:pt x="310621" y="0"/>
                      <a:pt x="316153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38853" y="6462000"/>
            <a:ext cx="313439" cy="396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105509" y="846498"/>
            <a:ext cx="764790" cy="3738208"/>
            <a:chOff x="9908991" y="1639010"/>
            <a:chExt cx="764791" cy="32143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5400000">
              <a:off x="8684211" y="2863790"/>
              <a:ext cx="3214352" cy="76479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993660" y="2150175"/>
              <a:ext cx="615554" cy="22245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 b="1" dirty="0"/>
                <a:t>送元二使安西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00008" y="2055486"/>
            <a:ext cx="430887" cy="1327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/>
              <a:t>唐  </a:t>
            </a:r>
            <a:r>
              <a:rPr lang="en-US" altLang="zh-CN" sz="1600" dirty="0"/>
              <a:t>/  </a:t>
            </a:r>
            <a:r>
              <a:rPr lang="zh-CN" altLang="en-US" sz="1600" dirty="0"/>
              <a:t>王  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65039" y="1287014"/>
            <a:ext cx="3631763" cy="2942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渭城朝雨浥轻尘，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客舍青青柳色新。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劝君更尽一杯酒，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西出阳关无故人。</a:t>
            </a:r>
            <a:endParaRPr lang="en-US" altLang="zh-CN" sz="28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662670" y="0"/>
            <a:ext cx="3690367" cy="3523302"/>
            <a:chOff x="431100" y="266400"/>
            <a:chExt cx="3690367" cy="352330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455212">
              <a:off x="431100" y="266400"/>
              <a:ext cx="3690367" cy="3523302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161339" y="514709"/>
              <a:ext cx="1684779" cy="2570135"/>
              <a:chOff x="1096957" y="621777"/>
              <a:chExt cx="1684779" cy="2570135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>
                <a:off x="1096957" y="621777"/>
                <a:ext cx="919803" cy="864362"/>
              </a:xfrm>
              <a:custGeom>
                <a:avLst/>
                <a:gdLst/>
                <a:ahLst/>
                <a:cxnLst/>
                <a:rect l="l" t="t" r="r" b="b"/>
                <a:pathLst>
                  <a:path w="1100138" h="1033828">
                    <a:moveTo>
                      <a:pt x="734318" y="455414"/>
                    </a:moveTo>
                    <a:cubicBezTo>
                      <a:pt x="745629" y="456604"/>
                      <a:pt x="759619" y="466725"/>
                      <a:pt x="776288" y="485775"/>
                    </a:cubicBezTo>
                    <a:cubicBezTo>
                      <a:pt x="795338" y="504825"/>
                      <a:pt x="804863" y="528637"/>
                      <a:pt x="804863" y="557212"/>
                    </a:cubicBezTo>
                    <a:cubicBezTo>
                      <a:pt x="846138" y="550862"/>
                      <a:pt x="871538" y="542925"/>
                      <a:pt x="881063" y="533400"/>
                    </a:cubicBezTo>
                    <a:cubicBezTo>
                      <a:pt x="887413" y="520700"/>
                      <a:pt x="904875" y="523875"/>
                      <a:pt x="933450" y="542925"/>
                    </a:cubicBezTo>
                    <a:cubicBezTo>
                      <a:pt x="962025" y="561975"/>
                      <a:pt x="973138" y="576262"/>
                      <a:pt x="966788" y="585787"/>
                    </a:cubicBezTo>
                    <a:cubicBezTo>
                      <a:pt x="963613" y="595312"/>
                      <a:pt x="954088" y="598487"/>
                      <a:pt x="938213" y="595312"/>
                    </a:cubicBezTo>
                    <a:cubicBezTo>
                      <a:pt x="925513" y="588962"/>
                      <a:pt x="882650" y="592137"/>
                      <a:pt x="809625" y="604837"/>
                    </a:cubicBezTo>
                    <a:cubicBezTo>
                      <a:pt x="809625" y="785812"/>
                      <a:pt x="809625" y="884237"/>
                      <a:pt x="809625" y="900112"/>
                    </a:cubicBezTo>
                    <a:cubicBezTo>
                      <a:pt x="809625" y="919162"/>
                      <a:pt x="796925" y="946150"/>
                      <a:pt x="771525" y="981075"/>
                    </a:cubicBezTo>
                    <a:cubicBezTo>
                      <a:pt x="752475" y="1019175"/>
                      <a:pt x="736600" y="1036637"/>
                      <a:pt x="723900" y="1033462"/>
                    </a:cubicBezTo>
                    <a:cubicBezTo>
                      <a:pt x="723900" y="1033462"/>
                      <a:pt x="722313" y="1033462"/>
                      <a:pt x="719138" y="1033462"/>
                    </a:cubicBezTo>
                    <a:cubicBezTo>
                      <a:pt x="703263" y="1023937"/>
                      <a:pt x="692150" y="1001712"/>
                      <a:pt x="685800" y="966787"/>
                    </a:cubicBezTo>
                    <a:cubicBezTo>
                      <a:pt x="676275" y="941387"/>
                      <a:pt x="660400" y="923925"/>
                      <a:pt x="638175" y="914400"/>
                    </a:cubicBezTo>
                    <a:cubicBezTo>
                      <a:pt x="615950" y="904875"/>
                      <a:pt x="603250" y="895350"/>
                      <a:pt x="600075" y="885825"/>
                    </a:cubicBezTo>
                    <a:cubicBezTo>
                      <a:pt x="596900" y="879475"/>
                      <a:pt x="598488" y="876300"/>
                      <a:pt x="604838" y="876300"/>
                    </a:cubicBezTo>
                    <a:cubicBezTo>
                      <a:pt x="614363" y="876300"/>
                      <a:pt x="636588" y="877887"/>
                      <a:pt x="671513" y="881062"/>
                    </a:cubicBezTo>
                    <a:cubicBezTo>
                      <a:pt x="709613" y="884237"/>
                      <a:pt x="730250" y="884237"/>
                      <a:pt x="733425" y="881062"/>
                    </a:cubicBezTo>
                    <a:cubicBezTo>
                      <a:pt x="739775" y="874712"/>
                      <a:pt x="739775" y="839787"/>
                      <a:pt x="733425" y="776287"/>
                    </a:cubicBezTo>
                    <a:cubicBezTo>
                      <a:pt x="730250" y="706437"/>
                      <a:pt x="728663" y="652462"/>
                      <a:pt x="728663" y="614362"/>
                    </a:cubicBezTo>
                    <a:lnTo>
                      <a:pt x="585788" y="638175"/>
                    </a:lnTo>
                    <a:cubicBezTo>
                      <a:pt x="601663" y="657225"/>
                      <a:pt x="611188" y="674687"/>
                      <a:pt x="614363" y="690562"/>
                    </a:cubicBezTo>
                    <a:cubicBezTo>
                      <a:pt x="620713" y="706437"/>
                      <a:pt x="617538" y="728662"/>
                      <a:pt x="604838" y="757237"/>
                    </a:cubicBezTo>
                    <a:cubicBezTo>
                      <a:pt x="588963" y="779462"/>
                      <a:pt x="576263" y="788987"/>
                      <a:pt x="566738" y="785812"/>
                    </a:cubicBezTo>
                    <a:cubicBezTo>
                      <a:pt x="554038" y="779462"/>
                      <a:pt x="530225" y="738187"/>
                      <a:pt x="495300" y="661987"/>
                    </a:cubicBezTo>
                    <a:cubicBezTo>
                      <a:pt x="485775" y="661987"/>
                      <a:pt x="476250" y="665162"/>
                      <a:pt x="466725" y="671512"/>
                    </a:cubicBezTo>
                    <a:cubicBezTo>
                      <a:pt x="457200" y="671512"/>
                      <a:pt x="447675" y="665162"/>
                      <a:pt x="438150" y="652462"/>
                    </a:cubicBezTo>
                    <a:cubicBezTo>
                      <a:pt x="438150" y="649287"/>
                      <a:pt x="436563" y="646112"/>
                      <a:pt x="433388" y="642937"/>
                    </a:cubicBezTo>
                    <a:cubicBezTo>
                      <a:pt x="430213" y="636587"/>
                      <a:pt x="428625" y="628650"/>
                      <a:pt x="428625" y="619125"/>
                    </a:cubicBezTo>
                    <a:cubicBezTo>
                      <a:pt x="425450" y="609600"/>
                      <a:pt x="428625" y="606425"/>
                      <a:pt x="438150" y="609600"/>
                    </a:cubicBezTo>
                    <a:cubicBezTo>
                      <a:pt x="450850" y="609600"/>
                      <a:pt x="463550" y="608012"/>
                      <a:pt x="476250" y="604837"/>
                    </a:cubicBezTo>
                    <a:cubicBezTo>
                      <a:pt x="469900" y="585787"/>
                      <a:pt x="471488" y="574675"/>
                      <a:pt x="481013" y="571500"/>
                    </a:cubicBezTo>
                    <a:cubicBezTo>
                      <a:pt x="490538" y="568325"/>
                      <a:pt x="511175" y="576262"/>
                      <a:pt x="542925" y="595312"/>
                    </a:cubicBezTo>
                    <a:lnTo>
                      <a:pt x="723900" y="566737"/>
                    </a:lnTo>
                    <a:cubicBezTo>
                      <a:pt x="717550" y="538162"/>
                      <a:pt x="709613" y="515937"/>
                      <a:pt x="700088" y="500062"/>
                    </a:cubicBezTo>
                    <a:cubicBezTo>
                      <a:pt x="690563" y="484187"/>
                      <a:pt x="690563" y="474662"/>
                      <a:pt x="700088" y="471487"/>
                    </a:cubicBezTo>
                    <a:cubicBezTo>
                      <a:pt x="706438" y="465137"/>
                      <a:pt x="714375" y="460375"/>
                      <a:pt x="723900" y="457200"/>
                    </a:cubicBezTo>
                    <a:cubicBezTo>
                      <a:pt x="727075" y="455612"/>
                      <a:pt x="730548" y="455017"/>
                      <a:pt x="734318" y="455414"/>
                    </a:cubicBezTo>
                    <a:close/>
                    <a:moveTo>
                      <a:pt x="247055" y="380107"/>
                    </a:moveTo>
                    <a:cubicBezTo>
                      <a:pt x="257770" y="378321"/>
                      <a:pt x="273844" y="388143"/>
                      <a:pt x="295275" y="409575"/>
                    </a:cubicBezTo>
                    <a:cubicBezTo>
                      <a:pt x="323850" y="434975"/>
                      <a:pt x="330200" y="452437"/>
                      <a:pt x="314325" y="461962"/>
                    </a:cubicBezTo>
                    <a:cubicBezTo>
                      <a:pt x="295275" y="471487"/>
                      <a:pt x="284163" y="496887"/>
                      <a:pt x="280988" y="538162"/>
                    </a:cubicBezTo>
                    <a:cubicBezTo>
                      <a:pt x="277813" y="576262"/>
                      <a:pt x="273050" y="652462"/>
                      <a:pt x="266700" y="766762"/>
                    </a:cubicBezTo>
                    <a:cubicBezTo>
                      <a:pt x="320675" y="712787"/>
                      <a:pt x="358775" y="676275"/>
                      <a:pt x="381000" y="657225"/>
                    </a:cubicBezTo>
                    <a:cubicBezTo>
                      <a:pt x="393700" y="644525"/>
                      <a:pt x="400050" y="641350"/>
                      <a:pt x="400050" y="647700"/>
                    </a:cubicBezTo>
                    <a:cubicBezTo>
                      <a:pt x="400050" y="650875"/>
                      <a:pt x="396875" y="663575"/>
                      <a:pt x="390525" y="685800"/>
                    </a:cubicBezTo>
                    <a:cubicBezTo>
                      <a:pt x="384175" y="704850"/>
                      <a:pt x="369888" y="738187"/>
                      <a:pt x="347663" y="785812"/>
                    </a:cubicBezTo>
                    <a:cubicBezTo>
                      <a:pt x="338138" y="804862"/>
                      <a:pt x="330200" y="820737"/>
                      <a:pt x="323850" y="833437"/>
                    </a:cubicBezTo>
                    <a:cubicBezTo>
                      <a:pt x="311150" y="855662"/>
                      <a:pt x="298450" y="882650"/>
                      <a:pt x="285750" y="914400"/>
                    </a:cubicBezTo>
                    <a:cubicBezTo>
                      <a:pt x="276225" y="933450"/>
                      <a:pt x="269875" y="944562"/>
                      <a:pt x="266700" y="947737"/>
                    </a:cubicBezTo>
                    <a:cubicBezTo>
                      <a:pt x="257175" y="960437"/>
                      <a:pt x="236538" y="946150"/>
                      <a:pt x="204788" y="904875"/>
                    </a:cubicBezTo>
                    <a:cubicBezTo>
                      <a:pt x="166688" y="860425"/>
                      <a:pt x="155575" y="831850"/>
                      <a:pt x="171450" y="819150"/>
                    </a:cubicBezTo>
                    <a:cubicBezTo>
                      <a:pt x="187325" y="809625"/>
                      <a:pt x="196850" y="792162"/>
                      <a:pt x="200025" y="766762"/>
                    </a:cubicBezTo>
                    <a:cubicBezTo>
                      <a:pt x="206375" y="744537"/>
                      <a:pt x="209550" y="660400"/>
                      <a:pt x="209550" y="514350"/>
                    </a:cubicBezTo>
                    <a:cubicBezTo>
                      <a:pt x="139700" y="546100"/>
                      <a:pt x="96838" y="565150"/>
                      <a:pt x="80963" y="571500"/>
                    </a:cubicBezTo>
                    <a:cubicBezTo>
                      <a:pt x="65088" y="571500"/>
                      <a:pt x="53975" y="574675"/>
                      <a:pt x="47625" y="581025"/>
                    </a:cubicBezTo>
                    <a:cubicBezTo>
                      <a:pt x="38100" y="581025"/>
                      <a:pt x="30163" y="573087"/>
                      <a:pt x="23813" y="557212"/>
                    </a:cubicBezTo>
                    <a:cubicBezTo>
                      <a:pt x="20638" y="547687"/>
                      <a:pt x="15875" y="533400"/>
                      <a:pt x="9525" y="514350"/>
                    </a:cubicBezTo>
                    <a:cubicBezTo>
                      <a:pt x="6350" y="508000"/>
                      <a:pt x="4763" y="503237"/>
                      <a:pt x="4763" y="500062"/>
                    </a:cubicBezTo>
                    <a:cubicBezTo>
                      <a:pt x="1588" y="490537"/>
                      <a:pt x="0" y="484187"/>
                      <a:pt x="0" y="481012"/>
                    </a:cubicBezTo>
                    <a:cubicBezTo>
                      <a:pt x="0" y="474662"/>
                      <a:pt x="3175" y="471487"/>
                      <a:pt x="9525" y="471487"/>
                    </a:cubicBezTo>
                    <a:cubicBezTo>
                      <a:pt x="15875" y="471487"/>
                      <a:pt x="38100" y="466725"/>
                      <a:pt x="76200" y="457200"/>
                    </a:cubicBezTo>
                    <a:cubicBezTo>
                      <a:pt x="88900" y="454025"/>
                      <a:pt x="106363" y="447675"/>
                      <a:pt x="128588" y="438150"/>
                    </a:cubicBezTo>
                    <a:cubicBezTo>
                      <a:pt x="150813" y="431800"/>
                      <a:pt x="166688" y="427037"/>
                      <a:pt x="176213" y="423862"/>
                    </a:cubicBezTo>
                    <a:cubicBezTo>
                      <a:pt x="207963" y="407987"/>
                      <a:pt x="228600" y="395287"/>
                      <a:pt x="238125" y="385762"/>
                    </a:cubicBezTo>
                    <a:cubicBezTo>
                      <a:pt x="240506" y="382587"/>
                      <a:pt x="243483" y="380702"/>
                      <a:pt x="247055" y="380107"/>
                    </a:cubicBezTo>
                    <a:close/>
                    <a:moveTo>
                      <a:pt x="266403" y="89297"/>
                    </a:moveTo>
                    <a:cubicBezTo>
                      <a:pt x="284857" y="89297"/>
                      <a:pt x="302419" y="92868"/>
                      <a:pt x="319088" y="100012"/>
                    </a:cubicBezTo>
                    <a:cubicBezTo>
                      <a:pt x="347663" y="112712"/>
                      <a:pt x="365125" y="136525"/>
                      <a:pt x="371475" y="171450"/>
                    </a:cubicBezTo>
                    <a:cubicBezTo>
                      <a:pt x="384175" y="206375"/>
                      <a:pt x="381000" y="233362"/>
                      <a:pt x="361950" y="252412"/>
                    </a:cubicBezTo>
                    <a:cubicBezTo>
                      <a:pt x="342900" y="265112"/>
                      <a:pt x="328613" y="265112"/>
                      <a:pt x="319088" y="252412"/>
                    </a:cubicBezTo>
                    <a:cubicBezTo>
                      <a:pt x="315913" y="249237"/>
                      <a:pt x="311150" y="242887"/>
                      <a:pt x="304800" y="233362"/>
                    </a:cubicBezTo>
                    <a:cubicBezTo>
                      <a:pt x="301625" y="227012"/>
                      <a:pt x="287338" y="207962"/>
                      <a:pt x="261938" y="176212"/>
                    </a:cubicBezTo>
                    <a:cubicBezTo>
                      <a:pt x="233363" y="138112"/>
                      <a:pt x="217488" y="117475"/>
                      <a:pt x="214313" y="114300"/>
                    </a:cubicBezTo>
                    <a:cubicBezTo>
                      <a:pt x="207963" y="104775"/>
                      <a:pt x="219075" y="96837"/>
                      <a:pt x="247650" y="90487"/>
                    </a:cubicBezTo>
                    <a:cubicBezTo>
                      <a:pt x="254000" y="89693"/>
                      <a:pt x="260251" y="89297"/>
                      <a:pt x="266403" y="89297"/>
                    </a:cubicBezTo>
                    <a:close/>
                    <a:moveTo>
                      <a:pt x="671513" y="0"/>
                    </a:moveTo>
                    <a:cubicBezTo>
                      <a:pt x="687388" y="0"/>
                      <a:pt x="704850" y="11112"/>
                      <a:pt x="723900" y="33337"/>
                    </a:cubicBezTo>
                    <a:cubicBezTo>
                      <a:pt x="742950" y="52387"/>
                      <a:pt x="752475" y="73025"/>
                      <a:pt x="752475" y="95250"/>
                    </a:cubicBezTo>
                    <a:cubicBezTo>
                      <a:pt x="752475" y="114300"/>
                      <a:pt x="750888" y="138112"/>
                      <a:pt x="747713" y="166687"/>
                    </a:cubicBezTo>
                    <a:cubicBezTo>
                      <a:pt x="769938" y="157162"/>
                      <a:pt x="782638" y="150812"/>
                      <a:pt x="785813" y="147637"/>
                    </a:cubicBezTo>
                    <a:cubicBezTo>
                      <a:pt x="792163" y="141287"/>
                      <a:pt x="804863" y="146050"/>
                      <a:pt x="823913" y="161925"/>
                    </a:cubicBezTo>
                    <a:cubicBezTo>
                      <a:pt x="842963" y="171450"/>
                      <a:pt x="844550" y="184150"/>
                      <a:pt x="828675" y="200025"/>
                    </a:cubicBezTo>
                    <a:cubicBezTo>
                      <a:pt x="819150" y="206375"/>
                      <a:pt x="798513" y="219075"/>
                      <a:pt x="766763" y="238125"/>
                    </a:cubicBezTo>
                    <a:cubicBezTo>
                      <a:pt x="754063" y="244475"/>
                      <a:pt x="744538" y="249237"/>
                      <a:pt x="738188" y="252412"/>
                    </a:cubicBezTo>
                    <a:cubicBezTo>
                      <a:pt x="725488" y="325437"/>
                      <a:pt x="714375" y="366712"/>
                      <a:pt x="704850" y="376237"/>
                    </a:cubicBezTo>
                    <a:cubicBezTo>
                      <a:pt x="904875" y="347662"/>
                      <a:pt x="1008063" y="328612"/>
                      <a:pt x="1014413" y="319087"/>
                    </a:cubicBezTo>
                    <a:cubicBezTo>
                      <a:pt x="1023938" y="303212"/>
                      <a:pt x="1041400" y="307975"/>
                      <a:pt x="1066800" y="333375"/>
                    </a:cubicBezTo>
                    <a:cubicBezTo>
                      <a:pt x="1089025" y="352425"/>
                      <a:pt x="1100138" y="368300"/>
                      <a:pt x="1100138" y="381000"/>
                    </a:cubicBezTo>
                    <a:cubicBezTo>
                      <a:pt x="1100138" y="381000"/>
                      <a:pt x="1098550" y="384175"/>
                      <a:pt x="1095375" y="390525"/>
                    </a:cubicBezTo>
                    <a:cubicBezTo>
                      <a:pt x="1089025" y="403225"/>
                      <a:pt x="1081088" y="407987"/>
                      <a:pt x="1071563" y="404812"/>
                    </a:cubicBezTo>
                    <a:cubicBezTo>
                      <a:pt x="1058863" y="395287"/>
                      <a:pt x="1030288" y="390525"/>
                      <a:pt x="985838" y="390525"/>
                    </a:cubicBezTo>
                    <a:cubicBezTo>
                      <a:pt x="944563" y="384175"/>
                      <a:pt x="863600" y="393700"/>
                      <a:pt x="742950" y="419100"/>
                    </a:cubicBezTo>
                    <a:cubicBezTo>
                      <a:pt x="673100" y="428625"/>
                      <a:pt x="596900" y="442912"/>
                      <a:pt x="514350" y="461962"/>
                    </a:cubicBezTo>
                    <a:cubicBezTo>
                      <a:pt x="511175" y="461962"/>
                      <a:pt x="508000" y="461962"/>
                      <a:pt x="504825" y="461962"/>
                    </a:cubicBezTo>
                    <a:cubicBezTo>
                      <a:pt x="460375" y="471487"/>
                      <a:pt x="433388" y="479425"/>
                      <a:pt x="423863" y="485775"/>
                    </a:cubicBezTo>
                    <a:cubicBezTo>
                      <a:pt x="420688" y="488950"/>
                      <a:pt x="415925" y="485775"/>
                      <a:pt x="409575" y="476250"/>
                    </a:cubicBezTo>
                    <a:cubicBezTo>
                      <a:pt x="409575" y="473075"/>
                      <a:pt x="407988" y="468312"/>
                      <a:pt x="404813" y="461962"/>
                    </a:cubicBezTo>
                    <a:cubicBezTo>
                      <a:pt x="404813" y="452437"/>
                      <a:pt x="403225" y="446087"/>
                      <a:pt x="400050" y="442912"/>
                    </a:cubicBezTo>
                    <a:cubicBezTo>
                      <a:pt x="400050" y="433387"/>
                      <a:pt x="406400" y="430212"/>
                      <a:pt x="419100" y="433387"/>
                    </a:cubicBezTo>
                    <a:cubicBezTo>
                      <a:pt x="428625" y="433387"/>
                      <a:pt x="504825" y="417512"/>
                      <a:pt x="647700" y="385762"/>
                    </a:cubicBezTo>
                    <a:cubicBezTo>
                      <a:pt x="638175" y="369887"/>
                      <a:pt x="636588" y="355600"/>
                      <a:pt x="642938" y="342900"/>
                    </a:cubicBezTo>
                    <a:cubicBezTo>
                      <a:pt x="642938" y="336550"/>
                      <a:pt x="644525" y="323850"/>
                      <a:pt x="647700" y="304800"/>
                    </a:cubicBezTo>
                    <a:cubicBezTo>
                      <a:pt x="650875" y="295275"/>
                      <a:pt x="652463" y="287337"/>
                      <a:pt x="652463" y="280987"/>
                    </a:cubicBezTo>
                    <a:cubicBezTo>
                      <a:pt x="633413" y="287337"/>
                      <a:pt x="611188" y="293687"/>
                      <a:pt x="585788" y="300037"/>
                    </a:cubicBezTo>
                    <a:cubicBezTo>
                      <a:pt x="582613" y="303212"/>
                      <a:pt x="579438" y="304800"/>
                      <a:pt x="576263" y="304800"/>
                    </a:cubicBezTo>
                    <a:cubicBezTo>
                      <a:pt x="563563" y="307975"/>
                      <a:pt x="554038" y="303212"/>
                      <a:pt x="547688" y="290512"/>
                    </a:cubicBezTo>
                    <a:cubicBezTo>
                      <a:pt x="547688" y="287337"/>
                      <a:pt x="546100" y="282575"/>
                      <a:pt x="542925" y="276225"/>
                    </a:cubicBezTo>
                    <a:cubicBezTo>
                      <a:pt x="536575" y="263525"/>
                      <a:pt x="531813" y="254000"/>
                      <a:pt x="528638" y="247650"/>
                    </a:cubicBezTo>
                    <a:cubicBezTo>
                      <a:pt x="522288" y="228600"/>
                      <a:pt x="523875" y="219075"/>
                      <a:pt x="533400" y="219075"/>
                    </a:cubicBezTo>
                    <a:cubicBezTo>
                      <a:pt x="542925" y="219075"/>
                      <a:pt x="558800" y="217487"/>
                      <a:pt x="581025" y="214312"/>
                    </a:cubicBezTo>
                    <a:cubicBezTo>
                      <a:pt x="593725" y="214312"/>
                      <a:pt x="611188" y="211137"/>
                      <a:pt x="633413" y="204787"/>
                    </a:cubicBezTo>
                    <a:cubicBezTo>
                      <a:pt x="646113" y="201612"/>
                      <a:pt x="655638" y="200025"/>
                      <a:pt x="661988" y="200025"/>
                    </a:cubicBezTo>
                    <a:cubicBezTo>
                      <a:pt x="665163" y="158750"/>
                      <a:pt x="661988" y="123825"/>
                      <a:pt x="652463" y="95250"/>
                    </a:cubicBezTo>
                    <a:cubicBezTo>
                      <a:pt x="642938" y="66675"/>
                      <a:pt x="631825" y="47625"/>
                      <a:pt x="619125" y="38100"/>
                    </a:cubicBezTo>
                    <a:cubicBezTo>
                      <a:pt x="612775" y="34925"/>
                      <a:pt x="609600" y="30162"/>
                      <a:pt x="609600" y="23812"/>
                    </a:cubicBezTo>
                    <a:cubicBezTo>
                      <a:pt x="609600" y="20637"/>
                      <a:pt x="612775" y="17462"/>
                      <a:pt x="619125" y="14287"/>
                    </a:cubicBezTo>
                    <a:cubicBezTo>
                      <a:pt x="622300" y="11112"/>
                      <a:pt x="630238" y="9525"/>
                      <a:pt x="642938" y="9525"/>
                    </a:cubicBezTo>
                    <a:cubicBezTo>
                      <a:pt x="652463" y="6350"/>
                      <a:pt x="660400" y="4762"/>
                      <a:pt x="666750" y="4762"/>
                    </a:cubicBezTo>
                    <a:cubicBezTo>
                      <a:pt x="669925" y="1587"/>
                      <a:pt x="671513" y="0"/>
                      <a:pt x="671513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1772585" y="1138293"/>
                <a:ext cx="840165" cy="816274"/>
              </a:xfrm>
              <a:custGeom>
                <a:avLst/>
                <a:gdLst/>
                <a:ahLst/>
                <a:cxnLst/>
                <a:rect l="l" t="t" r="r" b="b"/>
                <a:pathLst>
                  <a:path w="1004887" h="976312">
                    <a:moveTo>
                      <a:pt x="690339" y="460772"/>
                    </a:moveTo>
                    <a:cubicBezTo>
                      <a:pt x="672628" y="460772"/>
                      <a:pt x="612378" y="480218"/>
                      <a:pt x="509587" y="519112"/>
                    </a:cubicBezTo>
                    <a:cubicBezTo>
                      <a:pt x="509587" y="525462"/>
                      <a:pt x="512762" y="539750"/>
                      <a:pt x="519112" y="561975"/>
                    </a:cubicBezTo>
                    <a:cubicBezTo>
                      <a:pt x="522287" y="590550"/>
                      <a:pt x="525462" y="614362"/>
                      <a:pt x="528637" y="633412"/>
                    </a:cubicBezTo>
                    <a:cubicBezTo>
                      <a:pt x="550862" y="627062"/>
                      <a:pt x="579437" y="619125"/>
                      <a:pt x="614362" y="609600"/>
                    </a:cubicBezTo>
                    <a:cubicBezTo>
                      <a:pt x="636587" y="603250"/>
                      <a:pt x="650875" y="598487"/>
                      <a:pt x="657225" y="595312"/>
                    </a:cubicBezTo>
                    <a:cubicBezTo>
                      <a:pt x="657225" y="588962"/>
                      <a:pt x="658812" y="582612"/>
                      <a:pt x="661987" y="576262"/>
                    </a:cubicBezTo>
                    <a:cubicBezTo>
                      <a:pt x="661987" y="576262"/>
                      <a:pt x="663575" y="568325"/>
                      <a:pt x="666750" y="552450"/>
                    </a:cubicBezTo>
                    <a:cubicBezTo>
                      <a:pt x="679450" y="520700"/>
                      <a:pt x="688975" y="490537"/>
                      <a:pt x="695325" y="461962"/>
                    </a:cubicBezTo>
                    <a:cubicBezTo>
                      <a:pt x="694531" y="461168"/>
                      <a:pt x="692869" y="460772"/>
                      <a:pt x="690339" y="460772"/>
                    </a:cubicBezTo>
                    <a:close/>
                    <a:moveTo>
                      <a:pt x="728365" y="392013"/>
                    </a:moveTo>
                    <a:cubicBezTo>
                      <a:pt x="739675" y="392608"/>
                      <a:pt x="757237" y="404812"/>
                      <a:pt x="781050" y="428625"/>
                    </a:cubicBezTo>
                    <a:cubicBezTo>
                      <a:pt x="809625" y="463550"/>
                      <a:pt x="820737" y="484187"/>
                      <a:pt x="814387" y="490537"/>
                    </a:cubicBezTo>
                    <a:cubicBezTo>
                      <a:pt x="801687" y="500062"/>
                      <a:pt x="781050" y="528637"/>
                      <a:pt x="752475" y="576262"/>
                    </a:cubicBezTo>
                    <a:cubicBezTo>
                      <a:pt x="749300" y="579437"/>
                      <a:pt x="744537" y="585787"/>
                      <a:pt x="738187" y="595312"/>
                    </a:cubicBezTo>
                    <a:cubicBezTo>
                      <a:pt x="731837" y="601662"/>
                      <a:pt x="727075" y="608012"/>
                      <a:pt x="723900" y="614362"/>
                    </a:cubicBezTo>
                    <a:cubicBezTo>
                      <a:pt x="739775" y="630237"/>
                      <a:pt x="747712" y="642937"/>
                      <a:pt x="747712" y="652462"/>
                    </a:cubicBezTo>
                    <a:cubicBezTo>
                      <a:pt x="741362" y="661987"/>
                      <a:pt x="733425" y="666750"/>
                      <a:pt x="723900" y="666750"/>
                    </a:cubicBezTo>
                    <a:cubicBezTo>
                      <a:pt x="720725" y="663575"/>
                      <a:pt x="709612" y="661987"/>
                      <a:pt x="690562" y="661987"/>
                    </a:cubicBezTo>
                    <a:cubicBezTo>
                      <a:pt x="677862" y="658812"/>
                      <a:pt x="668337" y="657225"/>
                      <a:pt x="661987" y="657225"/>
                    </a:cubicBezTo>
                    <a:cubicBezTo>
                      <a:pt x="633412" y="657225"/>
                      <a:pt x="592137" y="668337"/>
                      <a:pt x="538162" y="690562"/>
                    </a:cubicBezTo>
                    <a:cubicBezTo>
                      <a:pt x="544512" y="747712"/>
                      <a:pt x="542925" y="781050"/>
                      <a:pt x="533400" y="790575"/>
                    </a:cubicBezTo>
                    <a:cubicBezTo>
                      <a:pt x="523875" y="806450"/>
                      <a:pt x="511175" y="804862"/>
                      <a:pt x="495300" y="785812"/>
                    </a:cubicBezTo>
                    <a:cubicBezTo>
                      <a:pt x="482600" y="763587"/>
                      <a:pt x="476250" y="747712"/>
                      <a:pt x="476250" y="738187"/>
                    </a:cubicBezTo>
                    <a:cubicBezTo>
                      <a:pt x="476250" y="725487"/>
                      <a:pt x="474662" y="708025"/>
                      <a:pt x="471487" y="685800"/>
                    </a:cubicBezTo>
                    <a:cubicBezTo>
                      <a:pt x="471487" y="679450"/>
                      <a:pt x="469900" y="668337"/>
                      <a:pt x="466725" y="652462"/>
                    </a:cubicBezTo>
                    <a:cubicBezTo>
                      <a:pt x="460375" y="623887"/>
                      <a:pt x="455612" y="600075"/>
                      <a:pt x="452437" y="581025"/>
                    </a:cubicBezTo>
                    <a:cubicBezTo>
                      <a:pt x="442912" y="536575"/>
                      <a:pt x="434975" y="508000"/>
                      <a:pt x="428625" y="495300"/>
                    </a:cubicBezTo>
                    <a:cubicBezTo>
                      <a:pt x="425450" y="492125"/>
                      <a:pt x="420687" y="487362"/>
                      <a:pt x="414337" y="481012"/>
                    </a:cubicBezTo>
                    <a:cubicBezTo>
                      <a:pt x="411162" y="474662"/>
                      <a:pt x="409575" y="471487"/>
                      <a:pt x="409575" y="471487"/>
                    </a:cubicBezTo>
                    <a:cubicBezTo>
                      <a:pt x="409575" y="465137"/>
                      <a:pt x="412750" y="460375"/>
                      <a:pt x="419100" y="457200"/>
                    </a:cubicBezTo>
                    <a:cubicBezTo>
                      <a:pt x="428625" y="447675"/>
                      <a:pt x="436562" y="444500"/>
                      <a:pt x="442912" y="447675"/>
                    </a:cubicBezTo>
                    <a:cubicBezTo>
                      <a:pt x="449262" y="447675"/>
                      <a:pt x="461962" y="452437"/>
                      <a:pt x="481012" y="461962"/>
                    </a:cubicBezTo>
                    <a:cubicBezTo>
                      <a:pt x="481012" y="465137"/>
                      <a:pt x="482600" y="466725"/>
                      <a:pt x="485775" y="466725"/>
                    </a:cubicBezTo>
                    <a:cubicBezTo>
                      <a:pt x="488950" y="469900"/>
                      <a:pt x="490537" y="471487"/>
                      <a:pt x="490537" y="471487"/>
                    </a:cubicBezTo>
                    <a:cubicBezTo>
                      <a:pt x="614362" y="430212"/>
                      <a:pt x="679450" y="409575"/>
                      <a:pt x="685800" y="409575"/>
                    </a:cubicBezTo>
                    <a:cubicBezTo>
                      <a:pt x="695325" y="409575"/>
                      <a:pt x="706437" y="404812"/>
                      <a:pt x="719137" y="395287"/>
                    </a:cubicBezTo>
                    <a:cubicBezTo>
                      <a:pt x="721518" y="392906"/>
                      <a:pt x="724594" y="391815"/>
                      <a:pt x="728365" y="392013"/>
                    </a:cubicBezTo>
                    <a:close/>
                    <a:moveTo>
                      <a:pt x="251817" y="303907"/>
                    </a:moveTo>
                    <a:cubicBezTo>
                      <a:pt x="262533" y="302121"/>
                      <a:pt x="278606" y="311943"/>
                      <a:pt x="300037" y="333375"/>
                    </a:cubicBezTo>
                    <a:cubicBezTo>
                      <a:pt x="331787" y="361950"/>
                      <a:pt x="338137" y="381000"/>
                      <a:pt x="319087" y="390525"/>
                    </a:cubicBezTo>
                    <a:cubicBezTo>
                      <a:pt x="303212" y="400050"/>
                      <a:pt x="292100" y="423862"/>
                      <a:pt x="285750" y="461962"/>
                    </a:cubicBezTo>
                    <a:cubicBezTo>
                      <a:pt x="282575" y="503237"/>
                      <a:pt x="277812" y="582612"/>
                      <a:pt x="271462" y="700087"/>
                    </a:cubicBezTo>
                    <a:cubicBezTo>
                      <a:pt x="312737" y="655637"/>
                      <a:pt x="352425" y="617537"/>
                      <a:pt x="390525" y="585787"/>
                    </a:cubicBezTo>
                    <a:cubicBezTo>
                      <a:pt x="400050" y="573087"/>
                      <a:pt x="406400" y="569912"/>
                      <a:pt x="409575" y="576262"/>
                    </a:cubicBezTo>
                    <a:cubicBezTo>
                      <a:pt x="409575" y="579437"/>
                      <a:pt x="406400" y="592137"/>
                      <a:pt x="400050" y="614362"/>
                    </a:cubicBezTo>
                    <a:cubicBezTo>
                      <a:pt x="392906" y="631031"/>
                      <a:pt x="380404" y="657522"/>
                      <a:pt x="362545" y="693836"/>
                    </a:cubicBezTo>
                    <a:lnTo>
                      <a:pt x="349616" y="719890"/>
                    </a:lnTo>
                    <a:lnTo>
                      <a:pt x="345579" y="728960"/>
                    </a:lnTo>
                    <a:cubicBezTo>
                      <a:pt x="341411" y="738286"/>
                      <a:pt x="335756" y="750887"/>
                      <a:pt x="328612" y="766762"/>
                    </a:cubicBezTo>
                    <a:cubicBezTo>
                      <a:pt x="300037" y="827087"/>
                      <a:pt x="280987" y="866775"/>
                      <a:pt x="271462" y="885825"/>
                    </a:cubicBezTo>
                    <a:cubicBezTo>
                      <a:pt x="268287" y="898525"/>
                      <a:pt x="247650" y="884237"/>
                      <a:pt x="209550" y="842962"/>
                    </a:cubicBezTo>
                    <a:cubicBezTo>
                      <a:pt x="171450" y="792162"/>
                      <a:pt x="160337" y="762000"/>
                      <a:pt x="176212" y="752475"/>
                    </a:cubicBezTo>
                    <a:cubicBezTo>
                      <a:pt x="192087" y="742950"/>
                      <a:pt x="201612" y="725487"/>
                      <a:pt x="204787" y="700087"/>
                    </a:cubicBezTo>
                    <a:cubicBezTo>
                      <a:pt x="211137" y="674687"/>
                      <a:pt x="214312" y="588962"/>
                      <a:pt x="214312" y="442912"/>
                    </a:cubicBezTo>
                    <a:cubicBezTo>
                      <a:pt x="192087" y="452437"/>
                      <a:pt x="163512" y="463550"/>
                      <a:pt x="128587" y="476250"/>
                    </a:cubicBezTo>
                    <a:cubicBezTo>
                      <a:pt x="106362" y="485775"/>
                      <a:pt x="92075" y="492125"/>
                      <a:pt x="85725" y="495300"/>
                    </a:cubicBezTo>
                    <a:cubicBezTo>
                      <a:pt x="69850" y="498475"/>
                      <a:pt x="57150" y="503237"/>
                      <a:pt x="47625" y="509587"/>
                    </a:cubicBezTo>
                    <a:cubicBezTo>
                      <a:pt x="41275" y="509587"/>
                      <a:pt x="33337" y="500062"/>
                      <a:pt x="23812" y="481012"/>
                    </a:cubicBezTo>
                    <a:cubicBezTo>
                      <a:pt x="14287" y="461962"/>
                      <a:pt x="7937" y="442912"/>
                      <a:pt x="4762" y="423862"/>
                    </a:cubicBezTo>
                    <a:cubicBezTo>
                      <a:pt x="1587" y="417512"/>
                      <a:pt x="0" y="412750"/>
                      <a:pt x="0" y="409575"/>
                    </a:cubicBezTo>
                    <a:cubicBezTo>
                      <a:pt x="0" y="400050"/>
                      <a:pt x="3175" y="395287"/>
                      <a:pt x="9525" y="395287"/>
                    </a:cubicBezTo>
                    <a:cubicBezTo>
                      <a:pt x="12700" y="395287"/>
                      <a:pt x="23812" y="393700"/>
                      <a:pt x="42862" y="390525"/>
                    </a:cubicBezTo>
                    <a:cubicBezTo>
                      <a:pt x="55562" y="387350"/>
                      <a:pt x="66675" y="385762"/>
                      <a:pt x="76200" y="385762"/>
                    </a:cubicBezTo>
                    <a:cubicBezTo>
                      <a:pt x="85725" y="382587"/>
                      <a:pt x="100012" y="377825"/>
                      <a:pt x="119062" y="371475"/>
                    </a:cubicBezTo>
                    <a:cubicBezTo>
                      <a:pt x="147637" y="361950"/>
                      <a:pt x="168275" y="354012"/>
                      <a:pt x="180975" y="347662"/>
                    </a:cubicBezTo>
                    <a:cubicBezTo>
                      <a:pt x="215900" y="331787"/>
                      <a:pt x="236537" y="319087"/>
                      <a:pt x="242887" y="309562"/>
                    </a:cubicBezTo>
                    <a:cubicBezTo>
                      <a:pt x="245268" y="306387"/>
                      <a:pt x="248245" y="304502"/>
                      <a:pt x="251817" y="303907"/>
                    </a:cubicBezTo>
                    <a:close/>
                    <a:moveTo>
                      <a:pt x="680144" y="214610"/>
                    </a:moveTo>
                    <a:cubicBezTo>
                      <a:pt x="690265" y="212824"/>
                      <a:pt x="704850" y="219075"/>
                      <a:pt x="723900" y="233362"/>
                    </a:cubicBezTo>
                    <a:cubicBezTo>
                      <a:pt x="755650" y="249237"/>
                      <a:pt x="762000" y="266700"/>
                      <a:pt x="742950" y="285750"/>
                    </a:cubicBezTo>
                    <a:cubicBezTo>
                      <a:pt x="727075" y="298450"/>
                      <a:pt x="687387" y="312737"/>
                      <a:pt x="623887" y="328612"/>
                    </a:cubicBezTo>
                    <a:cubicBezTo>
                      <a:pt x="557212" y="347662"/>
                      <a:pt x="519112" y="357187"/>
                      <a:pt x="509587" y="357187"/>
                    </a:cubicBezTo>
                    <a:cubicBezTo>
                      <a:pt x="500062" y="360362"/>
                      <a:pt x="488950" y="352425"/>
                      <a:pt x="476250" y="333375"/>
                    </a:cubicBezTo>
                    <a:cubicBezTo>
                      <a:pt x="460375" y="314325"/>
                      <a:pt x="452437" y="301625"/>
                      <a:pt x="452437" y="295275"/>
                    </a:cubicBezTo>
                    <a:cubicBezTo>
                      <a:pt x="452437" y="288925"/>
                      <a:pt x="455612" y="285750"/>
                      <a:pt x="461962" y="285750"/>
                    </a:cubicBezTo>
                    <a:cubicBezTo>
                      <a:pt x="465137" y="285750"/>
                      <a:pt x="474662" y="284162"/>
                      <a:pt x="490537" y="280987"/>
                    </a:cubicBezTo>
                    <a:cubicBezTo>
                      <a:pt x="503237" y="277812"/>
                      <a:pt x="512762" y="276225"/>
                      <a:pt x="519112" y="276225"/>
                    </a:cubicBezTo>
                    <a:cubicBezTo>
                      <a:pt x="531812" y="273050"/>
                      <a:pt x="547687" y="268287"/>
                      <a:pt x="566737" y="261937"/>
                    </a:cubicBezTo>
                    <a:cubicBezTo>
                      <a:pt x="588962" y="255587"/>
                      <a:pt x="604837" y="250825"/>
                      <a:pt x="614362" y="247650"/>
                    </a:cubicBezTo>
                    <a:cubicBezTo>
                      <a:pt x="649287" y="238125"/>
                      <a:pt x="668337" y="228600"/>
                      <a:pt x="671512" y="219075"/>
                    </a:cubicBezTo>
                    <a:cubicBezTo>
                      <a:pt x="673893" y="216693"/>
                      <a:pt x="676771" y="215205"/>
                      <a:pt x="680144" y="214610"/>
                    </a:cubicBezTo>
                    <a:close/>
                    <a:moveTo>
                      <a:pt x="276225" y="4762"/>
                    </a:moveTo>
                    <a:cubicBezTo>
                      <a:pt x="295275" y="4762"/>
                      <a:pt x="312737" y="9525"/>
                      <a:pt x="328612" y="19050"/>
                    </a:cubicBezTo>
                    <a:cubicBezTo>
                      <a:pt x="354012" y="31750"/>
                      <a:pt x="371475" y="57150"/>
                      <a:pt x="381000" y="95250"/>
                    </a:cubicBezTo>
                    <a:cubicBezTo>
                      <a:pt x="390525" y="130175"/>
                      <a:pt x="385762" y="155575"/>
                      <a:pt x="366712" y="171450"/>
                    </a:cubicBezTo>
                    <a:cubicBezTo>
                      <a:pt x="354012" y="190500"/>
                      <a:pt x="339725" y="190500"/>
                      <a:pt x="323850" y="171450"/>
                    </a:cubicBezTo>
                    <a:cubicBezTo>
                      <a:pt x="317500" y="165100"/>
                      <a:pt x="303212" y="146050"/>
                      <a:pt x="280987" y="114300"/>
                    </a:cubicBezTo>
                    <a:cubicBezTo>
                      <a:pt x="274637" y="104775"/>
                      <a:pt x="269875" y="98425"/>
                      <a:pt x="266700" y="95250"/>
                    </a:cubicBezTo>
                    <a:cubicBezTo>
                      <a:pt x="238125" y="57150"/>
                      <a:pt x="222250" y="36512"/>
                      <a:pt x="219075" y="33337"/>
                    </a:cubicBezTo>
                    <a:cubicBezTo>
                      <a:pt x="212725" y="23812"/>
                      <a:pt x="223837" y="15875"/>
                      <a:pt x="252412" y="9525"/>
                    </a:cubicBezTo>
                    <a:cubicBezTo>
                      <a:pt x="252412" y="9525"/>
                      <a:pt x="255587" y="9525"/>
                      <a:pt x="261937" y="9525"/>
                    </a:cubicBezTo>
                    <a:cubicBezTo>
                      <a:pt x="268287" y="6350"/>
                      <a:pt x="273050" y="4762"/>
                      <a:pt x="276225" y="4762"/>
                    </a:cubicBezTo>
                    <a:close/>
                    <a:moveTo>
                      <a:pt x="914400" y="0"/>
                    </a:moveTo>
                    <a:cubicBezTo>
                      <a:pt x="923925" y="0"/>
                      <a:pt x="941387" y="9525"/>
                      <a:pt x="966787" y="28575"/>
                    </a:cubicBezTo>
                    <a:cubicBezTo>
                      <a:pt x="992187" y="50800"/>
                      <a:pt x="1004887" y="73025"/>
                      <a:pt x="1004887" y="95250"/>
                    </a:cubicBezTo>
                    <a:cubicBezTo>
                      <a:pt x="1004887" y="98425"/>
                      <a:pt x="1003300" y="103187"/>
                      <a:pt x="1000125" y="109537"/>
                    </a:cubicBezTo>
                    <a:cubicBezTo>
                      <a:pt x="990600" y="138112"/>
                      <a:pt x="987425" y="215900"/>
                      <a:pt x="990600" y="342900"/>
                    </a:cubicBezTo>
                    <a:cubicBezTo>
                      <a:pt x="1000125" y="466725"/>
                      <a:pt x="1003300" y="561975"/>
                      <a:pt x="1000125" y="628650"/>
                    </a:cubicBezTo>
                    <a:cubicBezTo>
                      <a:pt x="996950" y="695325"/>
                      <a:pt x="995362" y="741362"/>
                      <a:pt x="995362" y="766762"/>
                    </a:cubicBezTo>
                    <a:cubicBezTo>
                      <a:pt x="995362" y="785812"/>
                      <a:pt x="981075" y="827087"/>
                      <a:pt x="952500" y="890587"/>
                    </a:cubicBezTo>
                    <a:cubicBezTo>
                      <a:pt x="923925" y="947737"/>
                      <a:pt x="898525" y="976312"/>
                      <a:pt x="876300" y="976312"/>
                    </a:cubicBezTo>
                    <a:cubicBezTo>
                      <a:pt x="850900" y="976312"/>
                      <a:pt x="838200" y="968375"/>
                      <a:pt x="838200" y="952500"/>
                    </a:cubicBezTo>
                    <a:cubicBezTo>
                      <a:pt x="835025" y="939800"/>
                      <a:pt x="835025" y="920750"/>
                      <a:pt x="838200" y="895350"/>
                    </a:cubicBezTo>
                    <a:cubicBezTo>
                      <a:pt x="838200" y="879475"/>
                      <a:pt x="828675" y="858837"/>
                      <a:pt x="809625" y="833437"/>
                    </a:cubicBezTo>
                    <a:cubicBezTo>
                      <a:pt x="803275" y="820737"/>
                      <a:pt x="792162" y="808037"/>
                      <a:pt x="776287" y="795337"/>
                    </a:cubicBezTo>
                    <a:cubicBezTo>
                      <a:pt x="769937" y="785812"/>
                      <a:pt x="765175" y="779462"/>
                      <a:pt x="762000" y="776287"/>
                    </a:cubicBezTo>
                    <a:cubicBezTo>
                      <a:pt x="752475" y="769937"/>
                      <a:pt x="747712" y="766762"/>
                      <a:pt x="747712" y="766762"/>
                    </a:cubicBezTo>
                    <a:cubicBezTo>
                      <a:pt x="747712" y="763587"/>
                      <a:pt x="752475" y="762000"/>
                      <a:pt x="762000" y="762000"/>
                    </a:cubicBezTo>
                    <a:cubicBezTo>
                      <a:pt x="777875" y="765175"/>
                      <a:pt x="806450" y="766762"/>
                      <a:pt x="847725" y="766762"/>
                    </a:cubicBezTo>
                    <a:cubicBezTo>
                      <a:pt x="854075" y="766762"/>
                      <a:pt x="862012" y="765175"/>
                      <a:pt x="871537" y="762000"/>
                    </a:cubicBezTo>
                    <a:cubicBezTo>
                      <a:pt x="900112" y="762000"/>
                      <a:pt x="914400" y="758825"/>
                      <a:pt x="914400" y="752475"/>
                    </a:cubicBezTo>
                    <a:cubicBezTo>
                      <a:pt x="914400" y="752475"/>
                      <a:pt x="914400" y="747712"/>
                      <a:pt x="914400" y="738187"/>
                    </a:cubicBezTo>
                    <a:cubicBezTo>
                      <a:pt x="917575" y="703262"/>
                      <a:pt x="920750" y="671512"/>
                      <a:pt x="923925" y="642937"/>
                    </a:cubicBezTo>
                    <a:cubicBezTo>
                      <a:pt x="927100" y="604837"/>
                      <a:pt x="925512" y="519112"/>
                      <a:pt x="919162" y="385762"/>
                    </a:cubicBezTo>
                    <a:cubicBezTo>
                      <a:pt x="919162" y="360362"/>
                      <a:pt x="919162" y="341312"/>
                      <a:pt x="919162" y="328612"/>
                    </a:cubicBezTo>
                    <a:cubicBezTo>
                      <a:pt x="917178" y="283964"/>
                      <a:pt x="915814" y="252338"/>
                      <a:pt x="915069" y="233734"/>
                    </a:cubicBezTo>
                    <a:lnTo>
                      <a:pt x="914884" y="228953"/>
                    </a:lnTo>
                    <a:lnTo>
                      <a:pt x="914102" y="217289"/>
                    </a:lnTo>
                    <a:cubicBezTo>
                      <a:pt x="908744" y="144661"/>
                      <a:pt x="902493" y="102393"/>
                      <a:pt x="895350" y="90487"/>
                    </a:cubicBezTo>
                    <a:cubicBezTo>
                      <a:pt x="876300" y="87312"/>
                      <a:pt x="836612" y="90487"/>
                      <a:pt x="776287" y="100012"/>
                    </a:cubicBezTo>
                    <a:cubicBezTo>
                      <a:pt x="719137" y="109537"/>
                      <a:pt x="673100" y="122237"/>
                      <a:pt x="638175" y="138112"/>
                    </a:cubicBezTo>
                    <a:cubicBezTo>
                      <a:pt x="603250" y="153987"/>
                      <a:pt x="581025" y="161925"/>
                      <a:pt x="571500" y="161925"/>
                    </a:cubicBezTo>
                    <a:cubicBezTo>
                      <a:pt x="568325" y="165100"/>
                      <a:pt x="558800" y="152400"/>
                      <a:pt x="542925" y="123825"/>
                    </a:cubicBezTo>
                    <a:cubicBezTo>
                      <a:pt x="530225" y="98425"/>
                      <a:pt x="523875" y="82550"/>
                      <a:pt x="523875" y="76200"/>
                    </a:cubicBezTo>
                    <a:cubicBezTo>
                      <a:pt x="523875" y="69850"/>
                      <a:pt x="527050" y="66675"/>
                      <a:pt x="533400" y="66675"/>
                    </a:cubicBezTo>
                    <a:cubicBezTo>
                      <a:pt x="536575" y="66675"/>
                      <a:pt x="571500" y="61912"/>
                      <a:pt x="638175" y="52387"/>
                    </a:cubicBezTo>
                    <a:cubicBezTo>
                      <a:pt x="701675" y="42862"/>
                      <a:pt x="760412" y="34925"/>
                      <a:pt x="814387" y="28575"/>
                    </a:cubicBezTo>
                    <a:cubicBezTo>
                      <a:pt x="868362" y="22225"/>
                      <a:pt x="898525" y="14287"/>
                      <a:pt x="904875" y="4762"/>
                    </a:cubicBezTo>
                    <a:cubicBezTo>
                      <a:pt x="908050" y="1587"/>
                      <a:pt x="911225" y="0"/>
                      <a:pt x="914400" y="0"/>
                    </a:cubicBez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8" cstate="screen"/>
              <a:srcRect/>
              <a:stretch>
                <a:fillRect/>
              </a:stretch>
            </p:blipFill>
            <p:spPr>
              <a:xfrm>
                <a:off x="1283142" y="1886899"/>
                <a:ext cx="928760" cy="772474"/>
              </a:xfrm>
              <a:custGeom>
                <a:avLst/>
                <a:gdLst/>
                <a:ahLst/>
                <a:cxnLst/>
                <a:rect l="l" t="t" r="r" b="b"/>
                <a:pathLst>
                  <a:path w="1110852" h="923925">
                    <a:moveTo>
                      <a:pt x="315515" y="482203"/>
                    </a:moveTo>
                    <a:cubicBezTo>
                      <a:pt x="321072" y="482997"/>
                      <a:pt x="327025" y="485775"/>
                      <a:pt x="333375" y="490537"/>
                    </a:cubicBezTo>
                    <a:cubicBezTo>
                      <a:pt x="346075" y="503237"/>
                      <a:pt x="357187" y="520700"/>
                      <a:pt x="366712" y="542925"/>
                    </a:cubicBezTo>
                    <a:cubicBezTo>
                      <a:pt x="373062" y="552450"/>
                      <a:pt x="376237" y="611187"/>
                      <a:pt x="376237" y="719137"/>
                    </a:cubicBezTo>
                    <a:cubicBezTo>
                      <a:pt x="373062" y="795337"/>
                      <a:pt x="366712" y="839787"/>
                      <a:pt x="357187" y="852487"/>
                    </a:cubicBezTo>
                    <a:cubicBezTo>
                      <a:pt x="344487" y="862012"/>
                      <a:pt x="333375" y="857250"/>
                      <a:pt x="323850" y="838200"/>
                    </a:cubicBezTo>
                    <a:cubicBezTo>
                      <a:pt x="311150" y="815975"/>
                      <a:pt x="304800" y="798512"/>
                      <a:pt x="304800" y="785812"/>
                    </a:cubicBezTo>
                    <a:cubicBezTo>
                      <a:pt x="304800" y="782637"/>
                      <a:pt x="306387" y="766762"/>
                      <a:pt x="309562" y="738187"/>
                    </a:cubicBezTo>
                    <a:cubicBezTo>
                      <a:pt x="309562" y="747712"/>
                      <a:pt x="311150" y="739775"/>
                      <a:pt x="314325" y="714375"/>
                    </a:cubicBezTo>
                    <a:cubicBezTo>
                      <a:pt x="317500" y="688975"/>
                      <a:pt x="319087" y="644525"/>
                      <a:pt x="319087" y="581025"/>
                    </a:cubicBezTo>
                    <a:cubicBezTo>
                      <a:pt x="319087" y="546100"/>
                      <a:pt x="314325" y="523875"/>
                      <a:pt x="304800" y="514350"/>
                    </a:cubicBezTo>
                    <a:cubicBezTo>
                      <a:pt x="292100" y="495300"/>
                      <a:pt x="290512" y="485775"/>
                      <a:pt x="300037" y="485775"/>
                    </a:cubicBezTo>
                    <a:cubicBezTo>
                      <a:pt x="304800" y="482600"/>
                      <a:pt x="309959" y="481409"/>
                      <a:pt x="315515" y="482203"/>
                    </a:cubicBezTo>
                    <a:close/>
                    <a:moveTo>
                      <a:pt x="622399" y="369093"/>
                    </a:moveTo>
                    <a:cubicBezTo>
                      <a:pt x="631329" y="369093"/>
                      <a:pt x="642937" y="376237"/>
                      <a:pt x="657225" y="390525"/>
                    </a:cubicBezTo>
                    <a:cubicBezTo>
                      <a:pt x="676275" y="409575"/>
                      <a:pt x="685800" y="425450"/>
                      <a:pt x="685800" y="438150"/>
                    </a:cubicBezTo>
                    <a:cubicBezTo>
                      <a:pt x="685800" y="447675"/>
                      <a:pt x="682625" y="463550"/>
                      <a:pt x="676275" y="485775"/>
                    </a:cubicBezTo>
                    <a:cubicBezTo>
                      <a:pt x="701675" y="511175"/>
                      <a:pt x="725487" y="546100"/>
                      <a:pt x="747712" y="590550"/>
                    </a:cubicBezTo>
                    <a:cubicBezTo>
                      <a:pt x="782637" y="644525"/>
                      <a:pt x="825500" y="690562"/>
                      <a:pt x="876300" y="728662"/>
                    </a:cubicBezTo>
                    <a:cubicBezTo>
                      <a:pt x="930275" y="769937"/>
                      <a:pt x="977900" y="800100"/>
                      <a:pt x="1019175" y="819150"/>
                    </a:cubicBezTo>
                    <a:cubicBezTo>
                      <a:pt x="1063625" y="838200"/>
                      <a:pt x="1090612" y="850900"/>
                      <a:pt x="1100137" y="857250"/>
                    </a:cubicBezTo>
                    <a:cubicBezTo>
                      <a:pt x="1109662" y="857250"/>
                      <a:pt x="1112837" y="858837"/>
                      <a:pt x="1109662" y="862012"/>
                    </a:cubicBezTo>
                    <a:cubicBezTo>
                      <a:pt x="1109662" y="862012"/>
                      <a:pt x="1104900" y="863600"/>
                      <a:pt x="1095375" y="866775"/>
                    </a:cubicBezTo>
                    <a:cubicBezTo>
                      <a:pt x="1092200" y="866775"/>
                      <a:pt x="1082675" y="869950"/>
                      <a:pt x="1066800" y="876300"/>
                    </a:cubicBezTo>
                    <a:cubicBezTo>
                      <a:pt x="1047750" y="879475"/>
                      <a:pt x="1031875" y="882650"/>
                      <a:pt x="1019175" y="885825"/>
                    </a:cubicBezTo>
                    <a:cubicBezTo>
                      <a:pt x="984250" y="889000"/>
                      <a:pt x="962025" y="895350"/>
                      <a:pt x="952500" y="904875"/>
                    </a:cubicBezTo>
                    <a:cubicBezTo>
                      <a:pt x="942975" y="911225"/>
                      <a:pt x="933450" y="914400"/>
                      <a:pt x="923925" y="914400"/>
                    </a:cubicBezTo>
                    <a:cubicBezTo>
                      <a:pt x="917575" y="914400"/>
                      <a:pt x="901700" y="906462"/>
                      <a:pt x="876300" y="890587"/>
                    </a:cubicBezTo>
                    <a:cubicBezTo>
                      <a:pt x="863600" y="877887"/>
                      <a:pt x="844550" y="854075"/>
                      <a:pt x="819150" y="819150"/>
                    </a:cubicBezTo>
                    <a:cubicBezTo>
                      <a:pt x="809625" y="806450"/>
                      <a:pt x="801687" y="796925"/>
                      <a:pt x="795337" y="790575"/>
                    </a:cubicBezTo>
                    <a:cubicBezTo>
                      <a:pt x="792162" y="787400"/>
                      <a:pt x="788987" y="784225"/>
                      <a:pt x="785812" y="781050"/>
                    </a:cubicBezTo>
                    <a:cubicBezTo>
                      <a:pt x="750887" y="723900"/>
                      <a:pt x="725487" y="677862"/>
                      <a:pt x="709612" y="642937"/>
                    </a:cubicBezTo>
                    <a:cubicBezTo>
                      <a:pt x="681037" y="582612"/>
                      <a:pt x="660400" y="557212"/>
                      <a:pt x="647700" y="566737"/>
                    </a:cubicBezTo>
                    <a:cubicBezTo>
                      <a:pt x="606425" y="665162"/>
                      <a:pt x="565150" y="742950"/>
                      <a:pt x="523875" y="800100"/>
                    </a:cubicBezTo>
                    <a:cubicBezTo>
                      <a:pt x="482600" y="857250"/>
                      <a:pt x="452437" y="887412"/>
                      <a:pt x="433387" y="890587"/>
                    </a:cubicBezTo>
                    <a:cubicBezTo>
                      <a:pt x="420687" y="893762"/>
                      <a:pt x="414337" y="893762"/>
                      <a:pt x="414337" y="890587"/>
                    </a:cubicBezTo>
                    <a:cubicBezTo>
                      <a:pt x="414337" y="890587"/>
                      <a:pt x="420687" y="885825"/>
                      <a:pt x="433387" y="876300"/>
                    </a:cubicBezTo>
                    <a:cubicBezTo>
                      <a:pt x="452437" y="847725"/>
                      <a:pt x="481012" y="795337"/>
                      <a:pt x="519112" y="719137"/>
                    </a:cubicBezTo>
                    <a:cubicBezTo>
                      <a:pt x="554037" y="646112"/>
                      <a:pt x="576262" y="585787"/>
                      <a:pt x="585787" y="538162"/>
                    </a:cubicBezTo>
                    <a:cubicBezTo>
                      <a:pt x="595312" y="490537"/>
                      <a:pt x="600075" y="458787"/>
                      <a:pt x="600075" y="442912"/>
                    </a:cubicBezTo>
                    <a:cubicBezTo>
                      <a:pt x="600075" y="423862"/>
                      <a:pt x="598487" y="411162"/>
                      <a:pt x="595312" y="404812"/>
                    </a:cubicBezTo>
                    <a:cubicBezTo>
                      <a:pt x="595312" y="401637"/>
                      <a:pt x="593725" y="398462"/>
                      <a:pt x="590550" y="395287"/>
                    </a:cubicBezTo>
                    <a:cubicBezTo>
                      <a:pt x="587375" y="388937"/>
                      <a:pt x="587375" y="384175"/>
                      <a:pt x="590550" y="381000"/>
                    </a:cubicBezTo>
                    <a:cubicBezTo>
                      <a:pt x="593725" y="381000"/>
                      <a:pt x="596900" y="379412"/>
                      <a:pt x="600075" y="376237"/>
                    </a:cubicBezTo>
                    <a:cubicBezTo>
                      <a:pt x="606425" y="373062"/>
                      <a:pt x="611187" y="371475"/>
                      <a:pt x="614362" y="371475"/>
                    </a:cubicBezTo>
                    <a:cubicBezTo>
                      <a:pt x="616743" y="369887"/>
                      <a:pt x="619422" y="369093"/>
                      <a:pt x="622399" y="369093"/>
                    </a:cubicBezTo>
                    <a:close/>
                    <a:moveTo>
                      <a:pt x="74414" y="202704"/>
                    </a:moveTo>
                    <a:cubicBezTo>
                      <a:pt x="76398" y="202505"/>
                      <a:pt x="78581" y="203200"/>
                      <a:pt x="80962" y="204787"/>
                    </a:cubicBezTo>
                    <a:cubicBezTo>
                      <a:pt x="84137" y="207962"/>
                      <a:pt x="92075" y="212725"/>
                      <a:pt x="104775" y="219075"/>
                    </a:cubicBezTo>
                    <a:cubicBezTo>
                      <a:pt x="111125" y="228600"/>
                      <a:pt x="117475" y="234950"/>
                      <a:pt x="123825" y="238125"/>
                    </a:cubicBezTo>
                    <a:cubicBezTo>
                      <a:pt x="142875" y="257175"/>
                      <a:pt x="155575" y="285750"/>
                      <a:pt x="161925" y="323850"/>
                    </a:cubicBezTo>
                    <a:cubicBezTo>
                      <a:pt x="161925" y="333375"/>
                      <a:pt x="163512" y="347662"/>
                      <a:pt x="166687" y="366712"/>
                    </a:cubicBezTo>
                    <a:cubicBezTo>
                      <a:pt x="166687" y="388937"/>
                      <a:pt x="166687" y="404812"/>
                      <a:pt x="166687" y="414337"/>
                    </a:cubicBezTo>
                    <a:cubicBezTo>
                      <a:pt x="325437" y="360362"/>
                      <a:pt x="404812" y="328612"/>
                      <a:pt x="404812" y="319087"/>
                    </a:cubicBezTo>
                    <a:cubicBezTo>
                      <a:pt x="407987" y="306387"/>
                      <a:pt x="423862" y="309562"/>
                      <a:pt x="452437" y="328612"/>
                    </a:cubicBezTo>
                    <a:cubicBezTo>
                      <a:pt x="484187" y="347662"/>
                      <a:pt x="495300" y="365125"/>
                      <a:pt x="485775" y="381000"/>
                    </a:cubicBezTo>
                    <a:cubicBezTo>
                      <a:pt x="476250" y="393700"/>
                      <a:pt x="463550" y="398462"/>
                      <a:pt x="447675" y="395287"/>
                    </a:cubicBezTo>
                    <a:cubicBezTo>
                      <a:pt x="434975" y="392112"/>
                      <a:pt x="411162" y="395287"/>
                      <a:pt x="376237" y="404812"/>
                    </a:cubicBezTo>
                    <a:cubicBezTo>
                      <a:pt x="357187" y="407987"/>
                      <a:pt x="325437" y="417512"/>
                      <a:pt x="280987" y="433387"/>
                    </a:cubicBezTo>
                    <a:cubicBezTo>
                      <a:pt x="287337" y="430212"/>
                      <a:pt x="282575" y="431800"/>
                      <a:pt x="266700" y="438150"/>
                    </a:cubicBezTo>
                    <a:cubicBezTo>
                      <a:pt x="260350" y="441325"/>
                      <a:pt x="252412" y="444500"/>
                      <a:pt x="242887" y="447675"/>
                    </a:cubicBezTo>
                    <a:cubicBezTo>
                      <a:pt x="204787" y="460375"/>
                      <a:pt x="184150" y="466725"/>
                      <a:pt x="180975" y="466725"/>
                    </a:cubicBezTo>
                    <a:cubicBezTo>
                      <a:pt x="180975" y="469900"/>
                      <a:pt x="174625" y="466725"/>
                      <a:pt x="161925" y="457200"/>
                    </a:cubicBezTo>
                    <a:cubicBezTo>
                      <a:pt x="155575" y="587375"/>
                      <a:pt x="141287" y="706437"/>
                      <a:pt x="119062" y="814387"/>
                    </a:cubicBezTo>
                    <a:cubicBezTo>
                      <a:pt x="96837" y="884237"/>
                      <a:pt x="76200" y="920750"/>
                      <a:pt x="57150" y="923925"/>
                    </a:cubicBezTo>
                    <a:cubicBezTo>
                      <a:pt x="38100" y="923925"/>
                      <a:pt x="26987" y="912812"/>
                      <a:pt x="23812" y="890587"/>
                    </a:cubicBezTo>
                    <a:cubicBezTo>
                      <a:pt x="23812" y="868362"/>
                      <a:pt x="19050" y="852487"/>
                      <a:pt x="9525" y="842962"/>
                    </a:cubicBezTo>
                    <a:cubicBezTo>
                      <a:pt x="3175" y="833437"/>
                      <a:pt x="0" y="827087"/>
                      <a:pt x="0" y="823912"/>
                    </a:cubicBezTo>
                    <a:cubicBezTo>
                      <a:pt x="0" y="823912"/>
                      <a:pt x="3175" y="823912"/>
                      <a:pt x="9525" y="823912"/>
                    </a:cubicBezTo>
                    <a:cubicBezTo>
                      <a:pt x="15875" y="823912"/>
                      <a:pt x="25400" y="822325"/>
                      <a:pt x="38100" y="819150"/>
                    </a:cubicBezTo>
                    <a:cubicBezTo>
                      <a:pt x="47625" y="819150"/>
                      <a:pt x="60325" y="782637"/>
                      <a:pt x="76200" y="709612"/>
                    </a:cubicBezTo>
                    <a:cubicBezTo>
                      <a:pt x="92075" y="646112"/>
                      <a:pt x="103187" y="560387"/>
                      <a:pt x="109537" y="452437"/>
                    </a:cubicBezTo>
                    <a:cubicBezTo>
                      <a:pt x="109537" y="366712"/>
                      <a:pt x="104775" y="315912"/>
                      <a:pt x="95250" y="300037"/>
                    </a:cubicBezTo>
                    <a:cubicBezTo>
                      <a:pt x="85725" y="280987"/>
                      <a:pt x="77787" y="268287"/>
                      <a:pt x="71437" y="261937"/>
                    </a:cubicBezTo>
                    <a:cubicBezTo>
                      <a:pt x="65087" y="258762"/>
                      <a:pt x="61912" y="247650"/>
                      <a:pt x="61912" y="228600"/>
                    </a:cubicBezTo>
                    <a:cubicBezTo>
                      <a:pt x="64293" y="211931"/>
                      <a:pt x="68461" y="203299"/>
                      <a:pt x="74414" y="202704"/>
                    </a:cubicBezTo>
                    <a:close/>
                    <a:moveTo>
                      <a:pt x="865286" y="118169"/>
                    </a:moveTo>
                    <a:cubicBezTo>
                      <a:pt x="876597" y="116383"/>
                      <a:pt x="897731" y="126206"/>
                      <a:pt x="928687" y="147637"/>
                    </a:cubicBezTo>
                    <a:cubicBezTo>
                      <a:pt x="966787" y="176212"/>
                      <a:pt x="984250" y="200025"/>
                      <a:pt x="981075" y="219075"/>
                    </a:cubicBezTo>
                    <a:cubicBezTo>
                      <a:pt x="977900" y="238125"/>
                      <a:pt x="966787" y="252412"/>
                      <a:pt x="947737" y="261937"/>
                    </a:cubicBezTo>
                    <a:cubicBezTo>
                      <a:pt x="938212" y="261937"/>
                      <a:pt x="911225" y="285750"/>
                      <a:pt x="866775" y="333375"/>
                    </a:cubicBezTo>
                    <a:cubicBezTo>
                      <a:pt x="825500" y="374650"/>
                      <a:pt x="790575" y="406400"/>
                      <a:pt x="762000" y="428625"/>
                    </a:cubicBezTo>
                    <a:cubicBezTo>
                      <a:pt x="752475" y="434975"/>
                      <a:pt x="741362" y="442912"/>
                      <a:pt x="728662" y="452437"/>
                    </a:cubicBezTo>
                    <a:cubicBezTo>
                      <a:pt x="722312" y="455612"/>
                      <a:pt x="717550" y="458787"/>
                      <a:pt x="714375" y="461962"/>
                    </a:cubicBezTo>
                    <a:cubicBezTo>
                      <a:pt x="711200" y="461962"/>
                      <a:pt x="715962" y="450850"/>
                      <a:pt x="728662" y="428625"/>
                    </a:cubicBezTo>
                    <a:cubicBezTo>
                      <a:pt x="731837" y="422275"/>
                      <a:pt x="736600" y="414337"/>
                      <a:pt x="742950" y="404812"/>
                    </a:cubicBezTo>
                    <a:cubicBezTo>
                      <a:pt x="749300" y="395287"/>
                      <a:pt x="763587" y="371475"/>
                      <a:pt x="785812" y="333375"/>
                    </a:cubicBezTo>
                    <a:cubicBezTo>
                      <a:pt x="814387" y="295275"/>
                      <a:pt x="830262" y="268287"/>
                      <a:pt x="833437" y="252412"/>
                    </a:cubicBezTo>
                    <a:cubicBezTo>
                      <a:pt x="839787" y="233362"/>
                      <a:pt x="838200" y="223837"/>
                      <a:pt x="828675" y="223837"/>
                    </a:cubicBezTo>
                    <a:cubicBezTo>
                      <a:pt x="806450" y="236537"/>
                      <a:pt x="779462" y="249237"/>
                      <a:pt x="747712" y="261937"/>
                    </a:cubicBezTo>
                    <a:cubicBezTo>
                      <a:pt x="728662" y="271462"/>
                      <a:pt x="719137" y="276225"/>
                      <a:pt x="719137" y="276225"/>
                    </a:cubicBezTo>
                    <a:cubicBezTo>
                      <a:pt x="709612" y="276225"/>
                      <a:pt x="703262" y="271462"/>
                      <a:pt x="700087" y="261937"/>
                    </a:cubicBezTo>
                    <a:cubicBezTo>
                      <a:pt x="696912" y="252412"/>
                      <a:pt x="692150" y="238125"/>
                      <a:pt x="685800" y="219075"/>
                    </a:cubicBezTo>
                    <a:cubicBezTo>
                      <a:pt x="682625" y="200025"/>
                      <a:pt x="687387" y="190500"/>
                      <a:pt x="700087" y="190500"/>
                    </a:cubicBezTo>
                    <a:cubicBezTo>
                      <a:pt x="703262" y="190500"/>
                      <a:pt x="711200" y="187325"/>
                      <a:pt x="723900" y="180975"/>
                    </a:cubicBezTo>
                    <a:cubicBezTo>
                      <a:pt x="746125" y="177800"/>
                      <a:pt x="765175" y="173037"/>
                      <a:pt x="781050" y="166687"/>
                    </a:cubicBezTo>
                    <a:cubicBezTo>
                      <a:pt x="822325" y="150812"/>
                      <a:pt x="847725" y="136525"/>
                      <a:pt x="857250" y="123825"/>
                    </a:cubicBezTo>
                    <a:cubicBezTo>
                      <a:pt x="858837" y="120650"/>
                      <a:pt x="861516" y="118765"/>
                      <a:pt x="865286" y="118169"/>
                    </a:cubicBezTo>
                    <a:close/>
                    <a:moveTo>
                      <a:pt x="280987" y="4762"/>
                    </a:moveTo>
                    <a:cubicBezTo>
                      <a:pt x="296862" y="4762"/>
                      <a:pt x="317500" y="22225"/>
                      <a:pt x="342900" y="57150"/>
                    </a:cubicBezTo>
                    <a:cubicBezTo>
                      <a:pt x="371475" y="95250"/>
                      <a:pt x="382587" y="120650"/>
                      <a:pt x="376237" y="133350"/>
                    </a:cubicBezTo>
                    <a:cubicBezTo>
                      <a:pt x="373062" y="146050"/>
                      <a:pt x="357187" y="155575"/>
                      <a:pt x="328612" y="161925"/>
                    </a:cubicBezTo>
                    <a:cubicBezTo>
                      <a:pt x="300037" y="171450"/>
                      <a:pt x="269875" y="182562"/>
                      <a:pt x="238125" y="195262"/>
                    </a:cubicBezTo>
                    <a:cubicBezTo>
                      <a:pt x="206375" y="211137"/>
                      <a:pt x="187325" y="214312"/>
                      <a:pt x="180975" y="204787"/>
                    </a:cubicBezTo>
                    <a:cubicBezTo>
                      <a:pt x="174625" y="195262"/>
                      <a:pt x="177800" y="182562"/>
                      <a:pt x="190500" y="166687"/>
                    </a:cubicBezTo>
                    <a:cubicBezTo>
                      <a:pt x="200025" y="150812"/>
                      <a:pt x="215900" y="133350"/>
                      <a:pt x="238125" y="114300"/>
                    </a:cubicBezTo>
                    <a:cubicBezTo>
                      <a:pt x="257175" y="92075"/>
                      <a:pt x="265112" y="74612"/>
                      <a:pt x="261937" y="61912"/>
                    </a:cubicBezTo>
                    <a:cubicBezTo>
                      <a:pt x="258762" y="49212"/>
                      <a:pt x="254000" y="38100"/>
                      <a:pt x="247650" y="28575"/>
                    </a:cubicBezTo>
                    <a:cubicBezTo>
                      <a:pt x="238125" y="15875"/>
                      <a:pt x="238125" y="9525"/>
                      <a:pt x="247650" y="9525"/>
                    </a:cubicBezTo>
                    <a:cubicBezTo>
                      <a:pt x="254000" y="9525"/>
                      <a:pt x="258762" y="9525"/>
                      <a:pt x="261937" y="9525"/>
                    </a:cubicBezTo>
                    <a:cubicBezTo>
                      <a:pt x="268287" y="6350"/>
                      <a:pt x="274637" y="4762"/>
                      <a:pt x="280987" y="4762"/>
                    </a:cubicBezTo>
                    <a:close/>
                    <a:moveTo>
                      <a:pt x="614362" y="0"/>
                    </a:moveTo>
                    <a:cubicBezTo>
                      <a:pt x="614362" y="0"/>
                      <a:pt x="617537" y="0"/>
                      <a:pt x="623887" y="0"/>
                    </a:cubicBezTo>
                    <a:cubicBezTo>
                      <a:pt x="633412" y="0"/>
                      <a:pt x="642937" y="1587"/>
                      <a:pt x="652462" y="4762"/>
                    </a:cubicBezTo>
                    <a:cubicBezTo>
                      <a:pt x="665162" y="14287"/>
                      <a:pt x="681037" y="33337"/>
                      <a:pt x="700087" y="61912"/>
                    </a:cubicBezTo>
                    <a:cubicBezTo>
                      <a:pt x="725487" y="90487"/>
                      <a:pt x="735012" y="109537"/>
                      <a:pt x="728662" y="119062"/>
                    </a:cubicBezTo>
                    <a:cubicBezTo>
                      <a:pt x="725487" y="122237"/>
                      <a:pt x="722312" y="127000"/>
                      <a:pt x="719137" y="133350"/>
                    </a:cubicBezTo>
                    <a:cubicBezTo>
                      <a:pt x="715962" y="136525"/>
                      <a:pt x="703262" y="155575"/>
                      <a:pt x="681037" y="190500"/>
                    </a:cubicBezTo>
                    <a:cubicBezTo>
                      <a:pt x="674687" y="196850"/>
                      <a:pt x="666750" y="206375"/>
                      <a:pt x="657225" y="219075"/>
                    </a:cubicBezTo>
                    <a:cubicBezTo>
                      <a:pt x="647700" y="234950"/>
                      <a:pt x="623887" y="261937"/>
                      <a:pt x="585787" y="300037"/>
                    </a:cubicBezTo>
                    <a:cubicBezTo>
                      <a:pt x="547687" y="338137"/>
                      <a:pt x="523875" y="360362"/>
                      <a:pt x="514350" y="366712"/>
                    </a:cubicBezTo>
                    <a:cubicBezTo>
                      <a:pt x="501650" y="373062"/>
                      <a:pt x="506412" y="357187"/>
                      <a:pt x="528637" y="319087"/>
                    </a:cubicBezTo>
                    <a:cubicBezTo>
                      <a:pt x="554037" y="277812"/>
                      <a:pt x="574675" y="231775"/>
                      <a:pt x="590550" y="180975"/>
                    </a:cubicBezTo>
                    <a:cubicBezTo>
                      <a:pt x="609600" y="127000"/>
                      <a:pt x="617537" y="93662"/>
                      <a:pt x="614362" y="80962"/>
                    </a:cubicBezTo>
                    <a:cubicBezTo>
                      <a:pt x="614362" y="61912"/>
                      <a:pt x="609600" y="46037"/>
                      <a:pt x="600075" y="33337"/>
                    </a:cubicBezTo>
                    <a:cubicBezTo>
                      <a:pt x="590550" y="17462"/>
                      <a:pt x="585787" y="9525"/>
                      <a:pt x="585787" y="9525"/>
                    </a:cubicBezTo>
                    <a:cubicBezTo>
                      <a:pt x="588962" y="6350"/>
                      <a:pt x="593725" y="4762"/>
                      <a:pt x="600075" y="4762"/>
                    </a:cubicBezTo>
                    <a:cubicBezTo>
                      <a:pt x="606425" y="1587"/>
                      <a:pt x="611187" y="0"/>
                      <a:pt x="614362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2100844" y="2220346"/>
                <a:ext cx="680892" cy="971566"/>
              </a:xfrm>
              <a:custGeom>
                <a:avLst/>
                <a:gdLst/>
                <a:ahLst/>
                <a:cxnLst/>
                <a:rect l="l" t="t" r="r" b="b"/>
                <a:pathLst>
                  <a:path w="814387" h="1162050">
                    <a:moveTo>
                      <a:pt x="415825" y="970061"/>
                    </a:moveTo>
                    <a:cubicBezTo>
                      <a:pt x="423564" y="969466"/>
                      <a:pt x="435768" y="971550"/>
                      <a:pt x="452437" y="976312"/>
                    </a:cubicBezTo>
                    <a:cubicBezTo>
                      <a:pt x="433387" y="969962"/>
                      <a:pt x="436562" y="969962"/>
                      <a:pt x="461962" y="976312"/>
                    </a:cubicBezTo>
                    <a:cubicBezTo>
                      <a:pt x="481012" y="979487"/>
                      <a:pt x="503237" y="993775"/>
                      <a:pt x="528637" y="1019175"/>
                    </a:cubicBezTo>
                    <a:cubicBezTo>
                      <a:pt x="554037" y="1044575"/>
                      <a:pt x="568325" y="1071562"/>
                      <a:pt x="571500" y="1100137"/>
                    </a:cubicBezTo>
                    <a:cubicBezTo>
                      <a:pt x="571500" y="1103312"/>
                      <a:pt x="571500" y="1106487"/>
                      <a:pt x="571500" y="1109662"/>
                    </a:cubicBezTo>
                    <a:cubicBezTo>
                      <a:pt x="574675" y="1141412"/>
                      <a:pt x="566737" y="1158875"/>
                      <a:pt x="547687" y="1162050"/>
                    </a:cubicBezTo>
                    <a:cubicBezTo>
                      <a:pt x="538162" y="1162050"/>
                      <a:pt x="523875" y="1146175"/>
                      <a:pt x="504825" y="1114425"/>
                    </a:cubicBezTo>
                    <a:cubicBezTo>
                      <a:pt x="485775" y="1076325"/>
                      <a:pt x="463550" y="1044575"/>
                      <a:pt x="438150" y="1019175"/>
                    </a:cubicBezTo>
                    <a:cubicBezTo>
                      <a:pt x="415925" y="1006475"/>
                      <a:pt x="401637" y="993775"/>
                      <a:pt x="395287" y="981075"/>
                    </a:cubicBezTo>
                    <a:cubicBezTo>
                      <a:pt x="392112" y="977900"/>
                      <a:pt x="392112" y="974725"/>
                      <a:pt x="395287" y="971550"/>
                    </a:cubicBezTo>
                    <a:cubicBezTo>
                      <a:pt x="395287" y="971550"/>
                      <a:pt x="400050" y="971550"/>
                      <a:pt x="409575" y="971550"/>
                    </a:cubicBezTo>
                    <a:cubicBezTo>
                      <a:pt x="411162" y="970756"/>
                      <a:pt x="413246" y="970260"/>
                      <a:pt x="415825" y="970061"/>
                    </a:cubicBezTo>
                    <a:close/>
                    <a:moveTo>
                      <a:pt x="360164" y="656927"/>
                    </a:moveTo>
                    <a:cubicBezTo>
                      <a:pt x="368498" y="658713"/>
                      <a:pt x="378618" y="666750"/>
                      <a:pt x="390525" y="681037"/>
                    </a:cubicBezTo>
                    <a:cubicBezTo>
                      <a:pt x="406400" y="700087"/>
                      <a:pt x="414337" y="719137"/>
                      <a:pt x="414337" y="738187"/>
                    </a:cubicBezTo>
                    <a:cubicBezTo>
                      <a:pt x="414337" y="757237"/>
                      <a:pt x="407987" y="801687"/>
                      <a:pt x="395287" y="871537"/>
                    </a:cubicBezTo>
                    <a:cubicBezTo>
                      <a:pt x="385762" y="938212"/>
                      <a:pt x="358775" y="990600"/>
                      <a:pt x="314325" y="1028700"/>
                    </a:cubicBezTo>
                    <a:cubicBezTo>
                      <a:pt x="266700" y="1076325"/>
                      <a:pt x="227012" y="1108075"/>
                      <a:pt x="195262" y="1123950"/>
                    </a:cubicBezTo>
                    <a:cubicBezTo>
                      <a:pt x="185737" y="1127125"/>
                      <a:pt x="174625" y="1131887"/>
                      <a:pt x="161925" y="1138237"/>
                    </a:cubicBezTo>
                    <a:cubicBezTo>
                      <a:pt x="149225" y="1144587"/>
                      <a:pt x="138112" y="1149350"/>
                      <a:pt x="128587" y="1152525"/>
                    </a:cubicBezTo>
                    <a:cubicBezTo>
                      <a:pt x="125412" y="1152525"/>
                      <a:pt x="122237" y="1150937"/>
                      <a:pt x="119062" y="1147762"/>
                    </a:cubicBezTo>
                    <a:cubicBezTo>
                      <a:pt x="119062" y="1147762"/>
                      <a:pt x="120650" y="1144587"/>
                      <a:pt x="123825" y="1138237"/>
                    </a:cubicBezTo>
                    <a:cubicBezTo>
                      <a:pt x="133350" y="1135062"/>
                      <a:pt x="157162" y="1116012"/>
                      <a:pt x="195262" y="1081087"/>
                    </a:cubicBezTo>
                    <a:cubicBezTo>
                      <a:pt x="236537" y="1046162"/>
                      <a:pt x="271462" y="1008062"/>
                      <a:pt x="300037" y="966787"/>
                    </a:cubicBezTo>
                    <a:cubicBezTo>
                      <a:pt x="328612" y="912812"/>
                      <a:pt x="344487" y="860425"/>
                      <a:pt x="347662" y="809625"/>
                    </a:cubicBezTo>
                    <a:cubicBezTo>
                      <a:pt x="347662" y="755650"/>
                      <a:pt x="346075" y="722312"/>
                      <a:pt x="342900" y="709612"/>
                    </a:cubicBezTo>
                    <a:cubicBezTo>
                      <a:pt x="342900" y="693737"/>
                      <a:pt x="338137" y="684212"/>
                      <a:pt x="328612" y="681037"/>
                    </a:cubicBezTo>
                    <a:cubicBezTo>
                      <a:pt x="325437" y="674687"/>
                      <a:pt x="325437" y="669925"/>
                      <a:pt x="328612" y="666750"/>
                    </a:cubicBezTo>
                    <a:cubicBezTo>
                      <a:pt x="331787" y="666750"/>
                      <a:pt x="333375" y="665162"/>
                      <a:pt x="333375" y="661987"/>
                    </a:cubicBezTo>
                    <a:cubicBezTo>
                      <a:pt x="339725" y="658812"/>
                      <a:pt x="346075" y="657225"/>
                      <a:pt x="352425" y="657225"/>
                    </a:cubicBezTo>
                    <a:cubicBezTo>
                      <a:pt x="354806" y="656431"/>
                      <a:pt x="357386" y="656332"/>
                      <a:pt x="360164" y="656927"/>
                    </a:cubicBezTo>
                    <a:close/>
                    <a:moveTo>
                      <a:pt x="211633" y="613767"/>
                    </a:moveTo>
                    <a:cubicBezTo>
                      <a:pt x="212625" y="613370"/>
                      <a:pt x="213518" y="613568"/>
                      <a:pt x="214312" y="614362"/>
                    </a:cubicBezTo>
                    <a:cubicBezTo>
                      <a:pt x="223837" y="614362"/>
                      <a:pt x="233362" y="620712"/>
                      <a:pt x="242887" y="633412"/>
                    </a:cubicBezTo>
                    <a:cubicBezTo>
                      <a:pt x="252412" y="642937"/>
                      <a:pt x="257175" y="655637"/>
                      <a:pt x="257175" y="671512"/>
                    </a:cubicBezTo>
                    <a:cubicBezTo>
                      <a:pt x="250825" y="684212"/>
                      <a:pt x="249237" y="719137"/>
                      <a:pt x="252412" y="776287"/>
                    </a:cubicBezTo>
                    <a:cubicBezTo>
                      <a:pt x="252412" y="830262"/>
                      <a:pt x="254000" y="866775"/>
                      <a:pt x="257175" y="885825"/>
                    </a:cubicBezTo>
                    <a:cubicBezTo>
                      <a:pt x="260350" y="908050"/>
                      <a:pt x="257175" y="923925"/>
                      <a:pt x="247650" y="933450"/>
                    </a:cubicBezTo>
                    <a:cubicBezTo>
                      <a:pt x="238125" y="942975"/>
                      <a:pt x="227012" y="938212"/>
                      <a:pt x="214312" y="919162"/>
                    </a:cubicBezTo>
                    <a:cubicBezTo>
                      <a:pt x="198437" y="903287"/>
                      <a:pt x="192087" y="889000"/>
                      <a:pt x="195262" y="876300"/>
                    </a:cubicBezTo>
                    <a:cubicBezTo>
                      <a:pt x="195262" y="863600"/>
                      <a:pt x="195262" y="823912"/>
                      <a:pt x="195262" y="757237"/>
                    </a:cubicBezTo>
                    <a:cubicBezTo>
                      <a:pt x="195262" y="725487"/>
                      <a:pt x="196850" y="692150"/>
                      <a:pt x="200025" y="657225"/>
                    </a:cubicBezTo>
                    <a:cubicBezTo>
                      <a:pt x="200025" y="644525"/>
                      <a:pt x="200025" y="636587"/>
                      <a:pt x="200025" y="633412"/>
                    </a:cubicBezTo>
                    <a:cubicBezTo>
                      <a:pt x="204787" y="621506"/>
                      <a:pt x="208657" y="614957"/>
                      <a:pt x="211633" y="613767"/>
                    </a:cubicBezTo>
                    <a:close/>
                    <a:moveTo>
                      <a:pt x="508397" y="548878"/>
                    </a:moveTo>
                    <a:cubicBezTo>
                      <a:pt x="517922" y="548878"/>
                      <a:pt x="531018" y="559593"/>
                      <a:pt x="547687" y="581025"/>
                    </a:cubicBezTo>
                    <a:cubicBezTo>
                      <a:pt x="566737" y="603250"/>
                      <a:pt x="576262" y="622300"/>
                      <a:pt x="576262" y="638175"/>
                    </a:cubicBezTo>
                    <a:cubicBezTo>
                      <a:pt x="569912" y="650875"/>
                      <a:pt x="568325" y="690562"/>
                      <a:pt x="571500" y="757237"/>
                    </a:cubicBezTo>
                    <a:cubicBezTo>
                      <a:pt x="571500" y="827087"/>
                      <a:pt x="569912" y="869950"/>
                      <a:pt x="566737" y="885825"/>
                    </a:cubicBezTo>
                    <a:cubicBezTo>
                      <a:pt x="566737" y="898525"/>
                      <a:pt x="558800" y="919162"/>
                      <a:pt x="542925" y="947737"/>
                    </a:cubicBezTo>
                    <a:cubicBezTo>
                      <a:pt x="539750" y="954087"/>
                      <a:pt x="538162" y="958850"/>
                      <a:pt x="538162" y="962025"/>
                    </a:cubicBezTo>
                    <a:cubicBezTo>
                      <a:pt x="531812" y="974725"/>
                      <a:pt x="525462" y="981075"/>
                      <a:pt x="519112" y="981075"/>
                    </a:cubicBezTo>
                    <a:cubicBezTo>
                      <a:pt x="509587" y="981075"/>
                      <a:pt x="501650" y="974725"/>
                      <a:pt x="495300" y="962025"/>
                    </a:cubicBezTo>
                    <a:cubicBezTo>
                      <a:pt x="482600" y="933450"/>
                      <a:pt x="479425" y="912812"/>
                      <a:pt x="485775" y="900112"/>
                    </a:cubicBezTo>
                    <a:cubicBezTo>
                      <a:pt x="495300" y="884237"/>
                      <a:pt x="500062" y="838200"/>
                      <a:pt x="500062" y="762000"/>
                    </a:cubicBezTo>
                    <a:cubicBezTo>
                      <a:pt x="500062" y="679450"/>
                      <a:pt x="498475" y="633412"/>
                      <a:pt x="495300" y="623887"/>
                    </a:cubicBezTo>
                    <a:cubicBezTo>
                      <a:pt x="495300" y="611187"/>
                      <a:pt x="490537" y="604837"/>
                      <a:pt x="481012" y="604837"/>
                    </a:cubicBezTo>
                    <a:cubicBezTo>
                      <a:pt x="474662" y="601662"/>
                      <a:pt x="452437" y="604837"/>
                      <a:pt x="414337" y="614362"/>
                    </a:cubicBezTo>
                    <a:cubicBezTo>
                      <a:pt x="404812" y="617537"/>
                      <a:pt x="392112" y="620712"/>
                      <a:pt x="376237" y="623887"/>
                    </a:cubicBezTo>
                    <a:cubicBezTo>
                      <a:pt x="363537" y="627062"/>
                      <a:pt x="350837" y="630237"/>
                      <a:pt x="338137" y="633412"/>
                    </a:cubicBezTo>
                    <a:cubicBezTo>
                      <a:pt x="328612" y="633412"/>
                      <a:pt x="320675" y="636587"/>
                      <a:pt x="314325" y="642937"/>
                    </a:cubicBezTo>
                    <a:cubicBezTo>
                      <a:pt x="307975" y="642937"/>
                      <a:pt x="304800" y="641350"/>
                      <a:pt x="304800" y="638175"/>
                    </a:cubicBezTo>
                    <a:cubicBezTo>
                      <a:pt x="298450" y="635000"/>
                      <a:pt x="295275" y="628650"/>
                      <a:pt x="295275" y="619125"/>
                    </a:cubicBezTo>
                    <a:cubicBezTo>
                      <a:pt x="292100" y="606425"/>
                      <a:pt x="292100" y="600075"/>
                      <a:pt x="295275" y="600075"/>
                    </a:cubicBezTo>
                    <a:cubicBezTo>
                      <a:pt x="297656" y="597693"/>
                      <a:pt x="308967" y="594419"/>
                      <a:pt x="329207" y="590252"/>
                    </a:cubicBezTo>
                    <a:lnTo>
                      <a:pt x="335147" y="589110"/>
                    </a:lnTo>
                    <a:lnTo>
                      <a:pt x="332110" y="589582"/>
                    </a:lnTo>
                    <a:cubicBezTo>
                      <a:pt x="329381" y="589830"/>
                      <a:pt x="340915" y="586978"/>
                      <a:pt x="366712" y="581025"/>
                    </a:cubicBezTo>
                    <a:cubicBezTo>
                      <a:pt x="411162" y="574675"/>
                      <a:pt x="441325" y="569912"/>
                      <a:pt x="457200" y="566737"/>
                    </a:cubicBezTo>
                    <a:cubicBezTo>
                      <a:pt x="476250" y="560387"/>
                      <a:pt x="490537" y="555625"/>
                      <a:pt x="500062" y="552450"/>
                    </a:cubicBezTo>
                    <a:cubicBezTo>
                      <a:pt x="502443" y="550068"/>
                      <a:pt x="505221" y="548878"/>
                      <a:pt x="508397" y="548878"/>
                    </a:cubicBezTo>
                    <a:close/>
                    <a:moveTo>
                      <a:pt x="497086" y="310157"/>
                    </a:moveTo>
                    <a:cubicBezTo>
                      <a:pt x="505420" y="308967"/>
                      <a:pt x="519112" y="316706"/>
                      <a:pt x="538162" y="333375"/>
                    </a:cubicBezTo>
                    <a:cubicBezTo>
                      <a:pt x="557212" y="355600"/>
                      <a:pt x="561975" y="371475"/>
                      <a:pt x="552450" y="381000"/>
                    </a:cubicBezTo>
                    <a:cubicBezTo>
                      <a:pt x="549275" y="387350"/>
                      <a:pt x="536575" y="400050"/>
                      <a:pt x="514350" y="419100"/>
                    </a:cubicBezTo>
                    <a:cubicBezTo>
                      <a:pt x="498475" y="434975"/>
                      <a:pt x="485775" y="447675"/>
                      <a:pt x="476250" y="457200"/>
                    </a:cubicBezTo>
                    <a:cubicBezTo>
                      <a:pt x="485775" y="460375"/>
                      <a:pt x="493712" y="468312"/>
                      <a:pt x="500062" y="481012"/>
                    </a:cubicBezTo>
                    <a:cubicBezTo>
                      <a:pt x="500062" y="490537"/>
                      <a:pt x="500062" y="496887"/>
                      <a:pt x="500062" y="500062"/>
                    </a:cubicBezTo>
                    <a:cubicBezTo>
                      <a:pt x="496887" y="503237"/>
                      <a:pt x="485775" y="504825"/>
                      <a:pt x="466725" y="504825"/>
                    </a:cubicBezTo>
                    <a:cubicBezTo>
                      <a:pt x="454025" y="504825"/>
                      <a:pt x="401637" y="514350"/>
                      <a:pt x="309562" y="533400"/>
                    </a:cubicBezTo>
                    <a:cubicBezTo>
                      <a:pt x="315912" y="555625"/>
                      <a:pt x="315912" y="571500"/>
                      <a:pt x="309562" y="581025"/>
                    </a:cubicBezTo>
                    <a:cubicBezTo>
                      <a:pt x="300037" y="587375"/>
                      <a:pt x="288925" y="585787"/>
                      <a:pt x="276225" y="576262"/>
                    </a:cubicBezTo>
                    <a:cubicBezTo>
                      <a:pt x="260350" y="563562"/>
                      <a:pt x="249237" y="547687"/>
                      <a:pt x="242887" y="528637"/>
                    </a:cubicBezTo>
                    <a:cubicBezTo>
                      <a:pt x="239712" y="506412"/>
                      <a:pt x="230187" y="481012"/>
                      <a:pt x="214312" y="452437"/>
                    </a:cubicBezTo>
                    <a:cubicBezTo>
                      <a:pt x="211137" y="449262"/>
                      <a:pt x="207962" y="442912"/>
                      <a:pt x="204787" y="433387"/>
                    </a:cubicBezTo>
                    <a:cubicBezTo>
                      <a:pt x="198437" y="420687"/>
                      <a:pt x="190500" y="409575"/>
                      <a:pt x="180975" y="400050"/>
                    </a:cubicBezTo>
                    <a:cubicBezTo>
                      <a:pt x="171450" y="390525"/>
                      <a:pt x="171450" y="376237"/>
                      <a:pt x="180975" y="357187"/>
                    </a:cubicBezTo>
                    <a:cubicBezTo>
                      <a:pt x="180975" y="350837"/>
                      <a:pt x="184150" y="346075"/>
                      <a:pt x="190500" y="342900"/>
                    </a:cubicBezTo>
                    <a:cubicBezTo>
                      <a:pt x="193675" y="342900"/>
                      <a:pt x="200025" y="346075"/>
                      <a:pt x="209550" y="352425"/>
                    </a:cubicBezTo>
                    <a:cubicBezTo>
                      <a:pt x="225425" y="358775"/>
                      <a:pt x="239712" y="376237"/>
                      <a:pt x="252412" y="404812"/>
                    </a:cubicBezTo>
                    <a:cubicBezTo>
                      <a:pt x="268287" y="427037"/>
                      <a:pt x="280987" y="455612"/>
                      <a:pt x="290512" y="490537"/>
                    </a:cubicBezTo>
                    <a:lnTo>
                      <a:pt x="419100" y="466725"/>
                    </a:lnTo>
                    <a:cubicBezTo>
                      <a:pt x="415925" y="454025"/>
                      <a:pt x="415925" y="442912"/>
                      <a:pt x="419100" y="433387"/>
                    </a:cubicBezTo>
                    <a:cubicBezTo>
                      <a:pt x="421481" y="431006"/>
                      <a:pt x="426541" y="422374"/>
                      <a:pt x="434280" y="407491"/>
                    </a:cubicBezTo>
                    <a:lnTo>
                      <a:pt x="437109" y="401931"/>
                    </a:lnTo>
                    <a:lnTo>
                      <a:pt x="438075" y="398710"/>
                    </a:lnTo>
                    <a:cubicBezTo>
                      <a:pt x="439712" y="393650"/>
                      <a:pt x="442912" y="384572"/>
                      <a:pt x="447675" y="371475"/>
                    </a:cubicBezTo>
                    <a:cubicBezTo>
                      <a:pt x="434975" y="374650"/>
                      <a:pt x="415925" y="379412"/>
                      <a:pt x="390525" y="385762"/>
                    </a:cubicBezTo>
                    <a:cubicBezTo>
                      <a:pt x="361950" y="388937"/>
                      <a:pt x="342900" y="392112"/>
                      <a:pt x="333375" y="395287"/>
                    </a:cubicBezTo>
                    <a:cubicBezTo>
                      <a:pt x="307975" y="398462"/>
                      <a:pt x="292100" y="403225"/>
                      <a:pt x="285750" y="409575"/>
                    </a:cubicBezTo>
                    <a:cubicBezTo>
                      <a:pt x="282575" y="409575"/>
                      <a:pt x="277812" y="406400"/>
                      <a:pt x="271462" y="400050"/>
                    </a:cubicBezTo>
                    <a:cubicBezTo>
                      <a:pt x="265112" y="393700"/>
                      <a:pt x="261937" y="385762"/>
                      <a:pt x="261937" y="376237"/>
                    </a:cubicBezTo>
                    <a:cubicBezTo>
                      <a:pt x="258762" y="366712"/>
                      <a:pt x="258762" y="361950"/>
                      <a:pt x="261937" y="361950"/>
                    </a:cubicBezTo>
                    <a:cubicBezTo>
                      <a:pt x="265112" y="361950"/>
                      <a:pt x="274637" y="360362"/>
                      <a:pt x="290512" y="357187"/>
                    </a:cubicBezTo>
                    <a:cubicBezTo>
                      <a:pt x="322262" y="350837"/>
                      <a:pt x="350837" y="346075"/>
                      <a:pt x="376237" y="342900"/>
                    </a:cubicBezTo>
                    <a:cubicBezTo>
                      <a:pt x="439737" y="327025"/>
                      <a:pt x="477837" y="317500"/>
                      <a:pt x="490537" y="314325"/>
                    </a:cubicBezTo>
                    <a:cubicBezTo>
                      <a:pt x="492125" y="311943"/>
                      <a:pt x="494307" y="310554"/>
                      <a:pt x="497086" y="310157"/>
                    </a:cubicBezTo>
                    <a:close/>
                    <a:moveTo>
                      <a:pt x="33337" y="242887"/>
                    </a:moveTo>
                    <a:cubicBezTo>
                      <a:pt x="42862" y="242887"/>
                      <a:pt x="53975" y="250825"/>
                      <a:pt x="66675" y="266700"/>
                    </a:cubicBezTo>
                    <a:cubicBezTo>
                      <a:pt x="76200" y="279400"/>
                      <a:pt x="80962" y="300037"/>
                      <a:pt x="80962" y="328612"/>
                    </a:cubicBezTo>
                    <a:cubicBezTo>
                      <a:pt x="80962" y="357187"/>
                      <a:pt x="80962" y="390525"/>
                      <a:pt x="80962" y="428625"/>
                    </a:cubicBezTo>
                    <a:cubicBezTo>
                      <a:pt x="80962" y="473075"/>
                      <a:pt x="71437" y="500062"/>
                      <a:pt x="52387" y="509587"/>
                    </a:cubicBezTo>
                    <a:cubicBezTo>
                      <a:pt x="36512" y="522287"/>
                      <a:pt x="23812" y="514350"/>
                      <a:pt x="14287" y="485775"/>
                    </a:cubicBezTo>
                    <a:cubicBezTo>
                      <a:pt x="4762" y="463550"/>
                      <a:pt x="0" y="447675"/>
                      <a:pt x="0" y="438150"/>
                    </a:cubicBezTo>
                    <a:cubicBezTo>
                      <a:pt x="0" y="434975"/>
                      <a:pt x="1587" y="431800"/>
                      <a:pt x="4762" y="428625"/>
                    </a:cubicBezTo>
                    <a:cubicBezTo>
                      <a:pt x="4762" y="428625"/>
                      <a:pt x="6350" y="425450"/>
                      <a:pt x="9525" y="419100"/>
                    </a:cubicBezTo>
                    <a:cubicBezTo>
                      <a:pt x="12700" y="403225"/>
                      <a:pt x="15875" y="387350"/>
                      <a:pt x="19050" y="371475"/>
                    </a:cubicBezTo>
                    <a:cubicBezTo>
                      <a:pt x="25400" y="339725"/>
                      <a:pt x="25400" y="312737"/>
                      <a:pt x="19050" y="290512"/>
                    </a:cubicBezTo>
                    <a:cubicBezTo>
                      <a:pt x="19050" y="287337"/>
                      <a:pt x="17462" y="282575"/>
                      <a:pt x="14287" y="276225"/>
                    </a:cubicBezTo>
                    <a:cubicBezTo>
                      <a:pt x="14287" y="266700"/>
                      <a:pt x="12700" y="260350"/>
                      <a:pt x="9525" y="257175"/>
                    </a:cubicBezTo>
                    <a:cubicBezTo>
                      <a:pt x="6350" y="250825"/>
                      <a:pt x="6350" y="247650"/>
                      <a:pt x="9525" y="247650"/>
                    </a:cubicBezTo>
                    <a:cubicBezTo>
                      <a:pt x="15875" y="244475"/>
                      <a:pt x="23812" y="242887"/>
                      <a:pt x="33337" y="242887"/>
                    </a:cubicBezTo>
                    <a:close/>
                    <a:moveTo>
                      <a:pt x="523875" y="17859"/>
                    </a:moveTo>
                    <a:cubicBezTo>
                      <a:pt x="527843" y="17859"/>
                      <a:pt x="532606" y="18256"/>
                      <a:pt x="538162" y="19050"/>
                    </a:cubicBezTo>
                    <a:cubicBezTo>
                      <a:pt x="557212" y="19050"/>
                      <a:pt x="577850" y="33337"/>
                      <a:pt x="600075" y="61912"/>
                    </a:cubicBezTo>
                    <a:cubicBezTo>
                      <a:pt x="619125" y="90487"/>
                      <a:pt x="623887" y="111125"/>
                      <a:pt x="614362" y="123825"/>
                    </a:cubicBezTo>
                    <a:cubicBezTo>
                      <a:pt x="611187" y="127000"/>
                      <a:pt x="604837" y="131762"/>
                      <a:pt x="595312" y="138112"/>
                    </a:cubicBezTo>
                    <a:cubicBezTo>
                      <a:pt x="582612" y="147637"/>
                      <a:pt x="571500" y="155575"/>
                      <a:pt x="561975" y="161925"/>
                    </a:cubicBezTo>
                    <a:cubicBezTo>
                      <a:pt x="552450" y="165100"/>
                      <a:pt x="539750" y="169862"/>
                      <a:pt x="523875" y="176212"/>
                    </a:cubicBezTo>
                    <a:cubicBezTo>
                      <a:pt x="508000" y="182562"/>
                      <a:pt x="496887" y="187325"/>
                      <a:pt x="490537" y="190500"/>
                    </a:cubicBezTo>
                    <a:cubicBezTo>
                      <a:pt x="468312" y="200025"/>
                      <a:pt x="454025" y="201612"/>
                      <a:pt x="447675" y="195262"/>
                    </a:cubicBezTo>
                    <a:cubicBezTo>
                      <a:pt x="447675" y="185737"/>
                      <a:pt x="457200" y="171450"/>
                      <a:pt x="476250" y="152400"/>
                    </a:cubicBezTo>
                    <a:cubicBezTo>
                      <a:pt x="482600" y="146050"/>
                      <a:pt x="488950" y="136525"/>
                      <a:pt x="495300" y="123825"/>
                    </a:cubicBezTo>
                    <a:cubicBezTo>
                      <a:pt x="508000" y="111125"/>
                      <a:pt x="514350" y="101600"/>
                      <a:pt x="514350" y="95250"/>
                    </a:cubicBezTo>
                    <a:cubicBezTo>
                      <a:pt x="523875" y="76200"/>
                      <a:pt x="525462" y="61912"/>
                      <a:pt x="519112" y="52387"/>
                    </a:cubicBezTo>
                    <a:cubicBezTo>
                      <a:pt x="512762" y="42862"/>
                      <a:pt x="509587" y="34925"/>
                      <a:pt x="509587" y="28575"/>
                    </a:cubicBezTo>
                    <a:cubicBezTo>
                      <a:pt x="507206" y="21431"/>
                      <a:pt x="511968" y="17859"/>
                      <a:pt x="523875" y="17859"/>
                    </a:cubicBezTo>
                    <a:close/>
                    <a:moveTo>
                      <a:pt x="338137" y="0"/>
                    </a:moveTo>
                    <a:cubicBezTo>
                      <a:pt x="347662" y="0"/>
                      <a:pt x="361950" y="4762"/>
                      <a:pt x="381000" y="14287"/>
                    </a:cubicBezTo>
                    <a:cubicBezTo>
                      <a:pt x="384175" y="17462"/>
                      <a:pt x="387350" y="19050"/>
                      <a:pt x="390525" y="19050"/>
                    </a:cubicBezTo>
                    <a:cubicBezTo>
                      <a:pt x="415925" y="41275"/>
                      <a:pt x="428625" y="60325"/>
                      <a:pt x="428625" y="76200"/>
                    </a:cubicBezTo>
                    <a:cubicBezTo>
                      <a:pt x="428625" y="95250"/>
                      <a:pt x="423862" y="128587"/>
                      <a:pt x="414337" y="176212"/>
                    </a:cubicBezTo>
                    <a:cubicBezTo>
                      <a:pt x="411162" y="195262"/>
                      <a:pt x="406400" y="211137"/>
                      <a:pt x="400050" y="223837"/>
                    </a:cubicBezTo>
                    <a:cubicBezTo>
                      <a:pt x="409575" y="220662"/>
                      <a:pt x="423862" y="219075"/>
                      <a:pt x="442912" y="219075"/>
                    </a:cubicBezTo>
                    <a:cubicBezTo>
                      <a:pt x="461962" y="215900"/>
                      <a:pt x="476250" y="214312"/>
                      <a:pt x="485775" y="214312"/>
                    </a:cubicBezTo>
                    <a:cubicBezTo>
                      <a:pt x="600075" y="204787"/>
                      <a:pt x="663575" y="195262"/>
                      <a:pt x="676275" y="185737"/>
                    </a:cubicBezTo>
                    <a:cubicBezTo>
                      <a:pt x="685800" y="176212"/>
                      <a:pt x="703262" y="180975"/>
                      <a:pt x="728662" y="200025"/>
                    </a:cubicBezTo>
                    <a:cubicBezTo>
                      <a:pt x="754062" y="219075"/>
                      <a:pt x="776287" y="244475"/>
                      <a:pt x="795337" y="276225"/>
                    </a:cubicBezTo>
                    <a:cubicBezTo>
                      <a:pt x="808037" y="298450"/>
                      <a:pt x="814387" y="319087"/>
                      <a:pt x="814387" y="338137"/>
                    </a:cubicBezTo>
                    <a:cubicBezTo>
                      <a:pt x="814387" y="341312"/>
                      <a:pt x="814387" y="346075"/>
                      <a:pt x="814387" y="352425"/>
                    </a:cubicBezTo>
                    <a:cubicBezTo>
                      <a:pt x="811212" y="358775"/>
                      <a:pt x="809625" y="363537"/>
                      <a:pt x="809625" y="366712"/>
                    </a:cubicBezTo>
                    <a:cubicBezTo>
                      <a:pt x="800100" y="392112"/>
                      <a:pt x="785812" y="400050"/>
                      <a:pt x="766762" y="390525"/>
                    </a:cubicBezTo>
                    <a:cubicBezTo>
                      <a:pt x="763587" y="387350"/>
                      <a:pt x="760412" y="385762"/>
                      <a:pt x="757237" y="385762"/>
                    </a:cubicBezTo>
                    <a:cubicBezTo>
                      <a:pt x="738187" y="373062"/>
                      <a:pt x="723900" y="360362"/>
                      <a:pt x="714375" y="347662"/>
                    </a:cubicBezTo>
                    <a:cubicBezTo>
                      <a:pt x="698500" y="328612"/>
                      <a:pt x="676275" y="319087"/>
                      <a:pt x="647700" y="319087"/>
                    </a:cubicBezTo>
                    <a:cubicBezTo>
                      <a:pt x="644525" y="319087"/>
                      <a:pt x="638175" y="317500"/>
                      <a:pt x="628650" y="314325"/>
                    </a:cubicBezTo>
                    <a:cubicBezTo>
                      <a:pt x="615950" y="311150"/>
                      <a:pt x="604837" y="309562"/>
                      <a:pt x="595312" y="309562"/>
                    </a:cubicBezTo>
                    <a:cubicBezTo>
                      <a:pt x="585787" y="309562"/>
                      <a:pt x="584200" y="306387"/>
                      <a:pt x="590550" y="300037"/>
                    </a:cubicBezTo>
                    <a:cubicBezTo>
                      <a:pt x="593725" y="293687"/>
                      <a:pt x="604837" y="284162"/>
                      <a:pt x="623887" y="271462"/>
                    </a:cubicBezTo>
                    <a:cubicBezTo>
                      <a:pt x="642937" y="255587"/>
                      <a:pt x="647700" y="246062"/>
                      <a:pt x="638175" y="242887"/>
                    </a:cubicBezTo>
                    <a:cubicBezTo>
                      <a:pt x="631825" y="239712"/>
                      <a:pt x="568325" y="242887"/>
                      <a:pt x="447675" y="252412"/>
                    </a:cubicBezTo>
                    <a:cubicBezTo>
                      <a:pt x="415925" y="255587"/>
                      <a:pt x="404812" y="257175"/>
                      <a:pt x="414337" y="257175"/>
                    </a:cubicBezTo>
                    <a:cubicBezTo>
                      <a:pt x="300037" y="269875"/>
                      <a:pt x="234950" y="279400"/>
                      <a:pt x="219075" y="285750"/>
                    </a:cubicBezTo>
                    <a:cubicBezTo>
                      <a:pt x="180975" y="292100"/>
                      <a:pt x="153987" y="300037"/>
                      <a:pt x="138112" y="309562"/>
                    </a:cubicBezTo>
                    <a:cubicBezTo>
                      <a:pt x="122237" y="315912"/>
                      <a:pt x="109537" y="309562"/>
                      <a:pt x="100012" y="290512"/>
                    </a:cubicBezTo>
                    <a:cubicBezTo>
                      <a:pt x="90487" y="268287"/>
                      <a:pt x="90487" y="257175"/>
                      <a:pt x="100012" y="257175"/>
                    </a:cubicBezTo>
                    <a:cubicBezTo>
                      <a:pt x="112712" y="254000"/>
                      <a:pt x="133350" y="250825"/>
                      <a:pt x="161925" y="247650"/>
                    </a:cubicBezTo>
                    <a:cubicBezTo>
                      <a:pt x="187325" y="244475"/>
                      <a:pt x="206375" y="242887"/>
                      <a:pt x="219075" y="242887"/>
                    </a:cubicBezTo>
                    <a:cubicBezTo>
                      <a:pt x="209550" y="227012"/>
                      <a:pt x="198437" y="212725"/>
                      <a:pt x="185737" y="200025"/>
                    </a:cubicBezTo>
                    <a:cubicBezTo>
                      <a:pt x="173037" y="174625"/>
                      <a:pt x="163512" y="155575"/>
                      <a:pt x="157162" y="142875"/>
                    </a:cubicBezTo>
                    <a:cubicBezTo>
                      <a:pt x="150812" y="127000"/>
                      <a:pt x="147637" y="112712"/>
                      <a:pt x="147637" y="100012"/>
                    </a:cubicBezTo>
                    <a:cubicBezTo>
                      <a:pt x="153987" y="84137"/>
                      <a:pt x="158750" y="79375"/>
                      <a:pt x="161925" y="85725"/>
                    </a:cubicBezTo>
                    <a:cubicBezTo>
                      <a:pt x="171450" y="88900"/>
                      <a:pt x="188912" y="100012"/>
                      <a:pt x="214312" y="119062"/>
                    </a:cubicBezTo>
                    <a:cubicBezTo>
                      <a:pt x="242887" y="138112"/>
                      <a:pt x="260350" y="152400"/>
                      <a:pt x="266700" y="161925"/>
                    </a:cubicBezTo>
                    <a:cubicBezTo>
                      <a:pt x="273050" y="177800"/>
                      <a:pt x="274637" y="195262"/>
                      <a:pt x="271462" y="214312"/>
                    </a:cubicBezTo>
                    <a:cubicBezTo>
                      <a:pt x="271462" y="217487"/>
                      <a:pt x="271462" y="220662"/>
                      <a:pt x="271462" y="223837"/>
                    </a:cubicBezTo>
                    <a:cubicBezTo>
                      <a:pt x="268287" y="230187"/>
                      <a:pt x="266700" y="234950"/>
                      <a:pt x="266700" y="238125"/>
                    </a:cubicBezTo>
                    <a:cubicBezTo>
                      <a:pt x="276225" y="234950"/>
                      <a:pt x="288925" y="233362"/>
                      <a:pt x="304800" y="233362"/>
                    </a:cubicBezTo>
                    <a:cubicBezTo>
                      <a:pt x="320675" y="230187"/>
                      <a:pt x="331787" y="228600"/>
                      <a:pt x="338137" y="228600"/>
                    </a:cubicBezTo>
                    <a:cubicBezTo>
                      <a:pt x="331787" y="212725"/>
                      <a:pt x="328612" y="196850"/>
                      <a:pt x="328612" y="180975"/>
                    </a:cubicBezTo>
                    <a:cubicBezTo>
                      <a:pt x="328612" y="155575"/>
                      <a:pt x="328612" y="131762"/>
                      <a:pt x="328612" y="109537"/>
                    </a:cubicBezTo>
                    <a:cubicBezTo>
                      <a:pt x="325437" y="84137"/>
                      <a:pt x="317500" y="66675"/>
                      <a:pt x="304800" y="57150"/>
                    </a:cubicBezTo>
                    <a:cubicBezTo>
                      <a:pt x="295275" y="41275"/>
                      <a:pt x="288925" y="33337"/>
                      <a:pt x="285750" y="33337"/>
                    </a:cubicBezTo>
                    <a:cubicBezTo>
                      <a:pt x="279400" y="26987"/>
                      <a:pt x="280987" y="22225"/>
                      <a:pt x="290512" y="19050"/>
                    </a:cubicBezTo>
                    <a:cubicBezTo>
                      <a:pt x="293687" y="12700"/>
                      <a:pt x="304800" y="7937"/>
                      <a:pt x="323850" y="4762"/>
                    </a:cubicBezTo>
                    <a:cubicBezTo>
                      <a:pt x="330200" y="1587"/>
                      <a:pt x="334962" y="0"/>
                      <a:pt x="338137" y="0"/>
                    </a:cubicBezTo>
                    <a:close/>
                  </a:path>
                </a:pathLst>
              </a:cu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古诗词2"/>
</p:tagLst>
</file>

<file path=ppt/theme/theme1.xml><?xml version="1.0" encoding="utf-8"?>
<a:theme xmlns:a="http://schemas.openxmlformats.org/drawingml/2006/main" name="第一PPT，www.1ppt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中国风">
      <a:majorFont>
        <a:latin typeface="Calibri Light"/>
        <a:ea typeface="柳公权柳体"/>
        <a:cs typeface=""/>
      </a:majorFont>
      <a:minorFont>
        <a:latin typeface="Calibri"/>
        <a:ea typeface="柳公权柳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1000</Words>
  <Application>Microsoft Office PowerPoint</Application>
  <PresentationFormat>宽屏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文悦古典明朝体 (非商业使用) W5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唐诗宋词</dc:title>
  <dc:creator>第一PPT</dc:creator>
  <cp:keywords>www.1ppt.com</cp:keywords>
  <dc:description>www.1ppt.com</dc:description>
  <cp:lastModifiedBy>天 下</cp:lastModifiedBy>
  <cp:revision>84</cp:revision>
  <dcterms:created xsi:type="dcterms:W3CDTF">2017-08-18T03:02:00Z</dcterms:created>
  <dcterms:modified xsi:type="dcterms:W3CDTF">2021-01-04T14:44:58Z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