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sldIdLst>
    <p:sldId id="277" r:id="rId3"/>
    <p:sldId id="256" r:id="rId4"/>
    <p:sldId id="3397" r:id="rId5"/>
    <p:sldId id="321" r:id="rId6"/>
    <p:sldId id="3396" r:id="rId7"/>
    <p:sldId id="3405" r:id="rId8"/>
    <p:sldId id="3398" r:id="rId9"/>
    <p:sldId id="3404" r:id="rId10"/>
    <p:sldId id="3403" r:id="rId11"/>
    <p:sldId id="3407" r:id="rId12"/>
    <p:sldId id="3399" r:id="rId13"/>
    <p:sldId id="3402" r:id="rId14"/>
    <p:sldId id="3394" r:id="rId15"/>
    <p:sldId id="3406" r:id="rId16"/>
    <p:sldId id="3400" r:id="rId17"/>
    <p:sldId id="278" r:id="rId18"/>
    <p:sldId id="3413" r:id="rId19"/>
    <p:sldId id="3411" r:id="rId20"/>
    <p:sldId id="3409" r:id="rId21"/>
    <p:sldId id="341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08" y="96"/>
      </p:cViewPr>
      <p:guideLst/>
    </p:cSldViewPr>
  </p:slideViewPr>
  <p:notesTextViewPr>
    <p:cViewPr>
      <p:scale>
        <a:sx n="1" d="1"/>
        <a:sy n="1" d="1"/>
      </p:scale>
      <p:origin x="0" y="0"/>
    </p:cViewPr>
  </p:notesTextViewPr>
  <p:sorterViewPr>
    <p:cViewPr>
      <p:scale>
        <a:sx n="56" d="100"/>
        <a:sy n="56" d="100"/>
      </p:scale>
      <p:origin x="0" y="-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CAEBC-1CF1-4AF0-B564-3DF3C0F7FABC}"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D9EB7-F65A-47DC-B55E-FCBAF4B476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3F1B92-878A-402B-94D2-DFEBC9C2B2F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8F381-3717-4A3B-9ED5-55EB62B7E6B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80610B6-A872-4227-83B5-20D3F60048F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2C654-F592-41E2-B3C7-6E6019EF1C1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610B6-A872-4227-83B5-20D3F60048F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2C654-F592-41E2-B3C7-6E6019EF1C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F1B92-878A-402B-94D2-DFEBC9C2B2FF}"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8F381-3717-4A3B-9ED5-55EB62B7E6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3" name="图片 2" descr="图片包含 餐桌, 室内&#10;&#10;已生成高可信度的说明"/>
          <p:cNvPicPr>
            <a:picLocks noChangeAspect="1"/>
          </p:cNvPicPr>
          <p:nvPr/>
        </p:nvPicPr>
        <p:blipFill rotWithShape="1">
          <a:blip r:embed="rId4">
            <a:extLst>
              <a:ext uri="{28A0092B-C50C-407E-A947-70E740481C1C}">
                <a14:useLocalDpi xmlns:a14="http://schemas.microsoft.com/office/drawing/2010/main" val="0"/>
              </a:ext>
            </a:extLst>
          </a:blip>
          <a:srcRect l="8125" t="5607" r="7890" b="17585"/>
          <a:stretch>
            <a:fillRect/>
          </a:stretch>
        </p:blipFill>
        <p:spPr>
          <a:xfrm>
            <a:off x="2677886" y="1632857"/>
            <a:ext cx="3418114" cy="4434568"/>
          </a:xfrm>
          <a:prstGeom prst="rect">
            <a:avLst/>
          </a:prstGeom>
        </p:spPr>
      </p:pic>
      <p:sp>
        <p:nvSpPr>
          <p:cNvPr id="4" name="文本框 3"/>
          <p:cNvSpPr txBox="1"/>
          <p:nvPr/>
        </p:nvSpPr>
        <p:spPr>
          <a:xfrm>
            <a:off x="8298785" y="571500"/>
            <a:ext cx="1015663" cy="5495925"/>
          </a:xfrm>
          <a:prstGeom prst="rect">
            <a:avLst/>
          </a:prstGeom>
          <a:noFill/>
          <a:ln>
            <a:solidFill>
              <a:srgbClr val="F1F3E8"/>
            </a:solidFill>
          </a:ln>
        </p:spPr>
        <p:txBody>
          <a:bodyPr vert="eaVert" wrap="square" rtlCol="0">
            <a:spAutoFit/>
          </a:bodyPr>
          <a:lstStyle/>
          <a:p>
            <a:pPr algn="dist"/>
            <a:r>
              <a:rPr lang="zh-CN" altLang="en-US" sz="5400" dirty="0">
                <a:latin typeface="华文行楷" panose="02010800040101010101" pitchFamily="2" charset="-122"/>
                <a:ea typeface="华文行楷" panose="02010800040101010101" pitchFamily="2" charset="-122"/>
              </a:rPr>
              <a:t>中国水墨</a:t>
            </a:r>
            <a:r>
              <a:rPr lang="zh-CN" altLang="en-US" sz="5400" dirty="0">
                <a:solidFill>
                  <a:srgbClr val="C00000"/>
                </a:solidFill>
                <a:latin typeface="华文行楷" panose="02010800040101010101" pitchFamily="2" charset="-122"/>
                <a:ea typeface="华文行楷" panose="02010800040101010101" pitchFamily="2" charset="-122"/>
              </a:rPr>
              <a:t>花鸟</a:t>
            </a:r>
            <a:r>
              <a:rPr lang="zh-CN" altLang="en-US" sz="5400" dirty="0">
                <a:latin typeface="华文行楷" panose="02010800040101010101" pitchFamily="2" charset="-122"/>
                <a:ea typeface="华文行楷" panose="02010800040101010101" pitchFamily="2" charset="-122"/>
              </a:rPr>
              <a:t>画</a:t>
            </a:r>
          </a:p>
        </p:txBody>
      </p:sp>
      <p:cxnSp>
        <p:nvCxnSpPr>
          <p:cNvPr id="5" name="直接连接符 4"/>
          <p:cNvCxnSpPr/>
          <p:nvPr/>
        </p:nvCxnSpPr>
        <p:spPr>
          <a:xfrm>
            <a:off x="8137794" y="2133601"/>
            <a:ext cx="0" cy="31672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896316" y="2057401"/>
            <a:ext cx="1015663" cy="4000500"/>
          </a:xfrm>
          <a:prstGeom prst="rect">
            <a:avLst/>
          </a:prstGeom>
          <a:noFill/>
        </p:spPr>
        <p:txBody>
          <a:bodyPr vert="eaVert" wrap="square" rtlCol="0">
            <a:spAutoFit/>
          </a:bodyPr>
          <a:lstStyle/>
          <a:p>
            <a:r>
              <a:rPr lang="zh-CN" altLang="en-US" dirty="0">
                <a:latin typeface="方正舒体" panose="02010601030101010101" pitchFamily="2" charset="-122"/>
                <a:ea typeface="方正舒体" panose="02010601030101010101" pitchFamily="2" charset="-122"/>
              </a:rPr>
              <a:t>点击文本框即可进行编辑相关内容点击文本框即可进行编辑及相关内容点击文本框即可</a:t>
            </a:r>
          </a:p>
        </p:txBody>
      </p:sp>
      <p:sp>
        <p:nvSpPr>
          <p:cNvPr id="7" name="文本框 6"/>
          <p:cNvSpPr txBox="1"/>
          <p:nvPr/>
        </p:nvSpPr>
        <p:spPr>
          <a:xfrm>
            <a:off x="9314448" y="4234018"/>
            <a:ext cx="461665" cy="2133600"/>
          </a:xfrm>
          <a:prstGeom prst="rect">
            <a:avLst/>
          </a:prstGeom>
          <a:noFill/>
          <a:ln>
            <a:solidFill>
              <a:srgbClr val="F1F3E8"/>
            </a:solidFill>
          </a:ln>
        </p:spPr>
        <p:txBody>
          <a:bodyPr vert="eaVert" wrap="square" rtlCol="0">
            <a:spAutoFit/>
          </a:bodyPr>
          <a:lstStyle/>
          <a:p>
            <a:pPr algn="dist"/>
            <a:r>
              <a:rPr lang="zh-CN" altLang="en-US">
                <a:latin typeface="华文行楷" panose="02010800040101010101" pitchFamily="2" charset="-122"/>
                <a:ea typeface="华文行楷" panose="02010800040101010101" pitchFamily="2" charset="-122"/>
              </a:rPr>
              <a:t>汇报人：</a:t>
            </a:r>
            <a:r>
              <a:rPr lang="en-US" altLang="zh-CN">
                <a:latin typeface="华文行楷" panose="02010800040101010101" pitchFamily="2" charset="-122"/>
                <a:ea typeface="华文行楷" panose="02010800040101010101" pitchFamily="2" charset="-122"/>
              </a:rPr>
              <a:t>xiazaii</a:t>
            </a:r>
            <a:endParaRPr lang="zh-CN" altLang="en-US" dirty="0">
              <a:latin typeface="华文行楷" panose="02010800040101010101" pitchFamily="2" charset="-122"/>
              <a:ea typeface="华文行楷" panose="02010800040101010101" pitchFamily="2" charset="-122"/>
            </a:endParaRPr>
          </a:p>
        </p:txBody>
      </p:sp>
      <p:pic>
        <p:nvPicPr>
          <p:cNvPr id="2" name="中国风寻仙逍遥游">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825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6" grpId="0"/>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
        <p:nvSpPr>
          <p:cNvPr id="3" name="文本框 2"/>
          <p:cNvSpPr txBox="1"/>
          <p:nvPr/>
        </p:nvSpPr>
        <p:spPr>
          <a:xfrm>
            <a:off x="2770305" y="5204906"/>
            <a:ext cx="3107982" cy="1107996"/>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4" name="文本框 3"/>
          <p:cNvSpPr txBox="1"/>
          <p:nvPr/>
        </p:nvSpPr>
        <p:spPr>
          <a:xfrm>
            <a:off x="6470469" y="5218781"/>
            <a:ext cx="3183696" cy="1107996"/>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358" t="18921" r="67499" b="18872"/>
          <a:stretch>
            <a:fillRect/>
          </a:stretch>
        </p:blipFill>
        <p:spPr>
          <a:xfrm>
            <a:off x="2477225" y="1973827"/>
            <a:ext cx="2573724" cy="2512768"/>
          </a:xfrm>
          <a:prstGeom prst="ellipse">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6428" t="19189" r="36715" b="18269"/>
          <a:stretch>
            <a:fillRect/>
          </a:stretch>
        </p:blipFill>
        <p:spPr>
          <a:xfrm>
            <a:off x="4674638" y="1958403"/>
            <a:ext cx="2546632" cy="2526312"/>
          </a:xfrm>
          <a:prstGeom prst="ellipse">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65897" t="19340" r="7378" b="18621"/>
          <a:stretch>
            <a:fillRect/>
          </a:stretch>
        </p:blipFill>
        <p:spPr>
          <a:xfrm>
            <a:off x="6932895" y="1978719"/>
            <a:ext cx="2534084" cy="250599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9" name="椭圆 8"/>
          <p:cNvSpPr/>
          <p:nvPr/>
        </p:nvSpPr>
        <p:spPr>
          <a:xfrm>
            <a:off x="1326940" y="2449302"/>
            <a:ext cx="2140160" cy="15921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600" b="1" dirty="0">
                <a:solidFill>
                  <a:schemeClr val="tx1">
                    <a:lumMod val="75000"/>
                    <a:lumOff val="25000"/>
                  </a:schemeClr>
                </a:solidFill>
                <a:latin typeface="方正舒体" panose="02010601030101010101" pitchFamily="2" charset="-122"/>
                <a:ea typeface="方正舒体" panose="02010601030101010101" pitchFamily="2" charset="-122"/>
              </a:rPr>
              <a:t>03</a:t>
            </a:r>
            <a:endParaRPr lang="zh-CN" altLang="en-US" sz="9600" b="1" dirty="0">
              <a:solidFill>
                <a:schemeClr val="tx1">
                  <a:lumMod val="75000"/>
                  <a:lumOff val="25000"/>
                </a:schemeClr>
              </a:solidFill>
              <a:latin typeface="方正舒体" panose="02010601030101010101" pitchFamily="2" charset="-122"/>
              <a:ea typeface="方正舒体" panose="02010601030101010101" pitchFamily="2" charset="-122"/>
            </a:endParaRPr>
          </a:p>
        </p:txBody>
      </p:sp>
      <p:sp>
        <p:nvSpPr>
          <p:cNvPr id="10" name="文本框 9"/>
          <p:cNvSpPr txBox="1"/>
          <p:nvPr/>
        </p:nvSpPr>
        <p:spPr>
          <a:xfrm>
            <a:off x="1445723" y="4083642"/>
            <a:ext cx="5202727" cy="830997"/>
          </a:xfrm>
          <a:prstGeom prst="rect">
            <a:avLst/>
          </a:prstGeom>
          <a:noFill/>
        </p:spPr>
        <p:txBody>
          <a:bodyPr wrap="square" rtlCol="0">
            <a:spAutoFit/>
          </a:bodyPr>
          <a:lstStyle/>
          <a:p>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在此输入</a:t>
            </a:r>
            <a:r>
              <a:rPr lang="zh-CN" altLang="en-US" sz="4800" dirty="0">
                <a:solidFill>
                  <a:srgbClr val="C00000"/>
                </a:solidFill>
                <a:latin typeface="方正舒体" panose="02010601030101010101" pitchFamily="2" charset="-122"/>
                <a:ea typeface="方正舒体" panose="02010601030101010101" pitchFamily="2" charset="-122"/>
              </a:rPr>
              <a:t>你的</a:t>
            </a:r>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标题</a:t>
            </a:r>
          </a:p>
        </p:txBody>
      </p:sp>
      <p:cxnSp>
        <p:nvCxnSpPr>
          <p:cNvPr id="11" name="直接连接符 10"/>
          <p:cNvCxnSpPr/>
          <p:nvPr/>
        </p:nvCxnSpPr>
        <p:spPr>
          <a:xfrm>
            <a:off x="1679485" y="5139763"/>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60023" y="5316686"/>
            <a:ext cx="4157308" cy="523220"/>
          </a:xfrm>
          <a:prstGeom prst="rect">
            <a:avLst/>
          </a:prstGeom>
          <a:noFill/>
        </p:spPr>
        <p:txBody>
          <a:bodyPr wrap="square" rtlCol="0">
            <a:spAutoFit/>
          </a:bodyPr>
          <a:lstStyle/>
          <a:p>
            <a:r>
              <a:rPr lang="zh-CN" altLang="en-US" sz="1400" dirty="0">
                <a:solidFill>
                  <a:schemeClr val="tx1">
                    <a:lumMod val="75000"/>
                    <a:lumOff val="25000"/>
                  </a:schemeClr>
                </a:solidFill>
                <a:latin typeface="方正舒体" panose="02010601030101010101" pitchFamily="2" charset="-122"/>
                <a:ea typeface="方正舒体" panose="02010601030101010101" pitchFamily="2" charset="-122"/>
              </a:rPr>
              <a:t>点击文本框即可进行编辑相关内容点击文本框即可进行编辑及相关内容点击文本框即可进行</a:t>
            </a:r>
          </a:p>
        </p:txBody>
      </p:sp>
      <p:pic>
        <p:nvPicPr>
          <p:cNvPr id="20" name="图片 19" descr="图片包含 鲜花, 花瓶, 植物, 餐桌&#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l="42783" t="7928" b="11238"/>
          <a:stretch>
            <a:fillRect/>
          </a:stretch>
        </p:blipFill>
        <p:spPr>
          <a:xfrm>
            <a:off x="7734300" y="498173"/>
            <a:ext cx="4457700" cy="653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2106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3237" y="2046515"/>
            <a:ext cx="5178720" cy="3661953"/>
          </a:xfrm>
          <a:prstGeom prst="rect">
            <a:avLst/>
          </a:prstGeom>
        </p:spPr>
      </p:pic>
      <p:sp>
        <p:nvSpPr>
          <p:cNvPr id="4" name="文本框 3"/>
          <p:cNvSpPr txBox="1"/>
          <p:nvPr/>
        </p:nvSpPr>
        <p:spPr>
          <a:xfrm>
            <a:off x="1565146" y="2368731"/>
            <a:ext cx="1292662" cy="3405052"/>
          </a:xfrm>
          <a:prstGeom prst="rect">
            <a:avLst/>
          </a:prstGeom>
          <a:noFill/>
        </p:spPr>
        <p:txBody>
          <a:bodyPr vert="eaVert" wrap="square" rtlCol="0">
            <a:spAutoFit/>
          </a:bodyPr>
          <a:lstStyle/>
          <a:p>
            <a:r>
              <a:rPr lang="zh-CN" altLang="en-US" dirty="0">
                <a:latin typeface="华文行楷" panose="02010800040101010101" pitchFamily="2" charset="-122"/>
                <a:ea typeface="华文行楷" panose="02010800040101010101" pitchFamily="2" charset="-122"/>
              </a:rPr>
              <a:t>点击文本框即可进行编辑相关内容点击文本框即可进行编辑及相关内容点击文</a:t>
            </a:r>
          </a:p>
          <a:p>
            <a:endParaRPr lang="zh-CN" altLang="en-US" dirty="0">
              <a:latin typeface="华文行楷" panose="02010800040101010101" pitchFamily="2" charset="-122"/>
              <a:ea typeface="华文行楷" panose="02010800040101010101" pitchFamily="2" charset="-122"/>
            </a:endParaRPr>
          </a:p>
        </p:txBody>
      </p:sp>
      <p:sp>
        <p:nvSpPr>
          <p:cNvPr id="5" name="文本框 4"/>
          <p:cNvSpPr txBox="1"/>
          <p:nvPr/>
        </p:nvSpPr>
        <p:spPr>
          <a:xfrm>
            <a:off x="8907386" y="2368731"/>
            <a:ext cx="1292662" cy="3405052"/>
          </a:xfrm>
          <a:prstGeom prst="rect">
            <a:avLst/>
          </a:prstGeom>
          <a:noFill/>
        </p:spPr>
        <p:txBody>
          <a:bodyPr vert="eaVert" wrap="square" rtlCol="0">
            <a:spAutoFit/>
          </a:bodyPr>
          <a:lstStyle/>
          <a:p>
            <a:r>
              <a:rPr lang="zh-CN" altLang="en-US" dirty="0">
                <a:latin typeface="华文行楷" panose="02010800040101010101" pitchFamily="2" charset="-122"/>
                <a:ea typeface="华文行楷" panose="02010800040101010101" pitchFamily="2" charset="-122"/>
              </a:rPr>
              <a:t>点击文本框即可进行编辑相关内容点击文本框即可进行编辑及相关内容点击文</a:t>
            </a:r>
          </a:p>
          <a:p>
            <a:endParaRPr lang="zh-CN" altLang="en-US"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3" name="图片 2" descr="图片包含 配件, 室内&#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l="16027" b="16289"/>
          <a:stretch>
            <a:fillRect/>
          </a:stretch>
        </p:blipFill>
        <p:spPr>
          <a:xfrm>
            <a:off x="6096000" y="-1273520"/>
            <a:ext cx="7665909" cy="5740924"/>
          </a:xfrm>
          <a:prstGeom prst="rect">
            <a:avLst/>
          </a:prstGeom>
        </p:spPr>
      </p:pic>
      <p:sp>
        <p:nvSpPr>
          <p:cNvPr id="4" name="文本框 3"/>
          <p:cNvSpPr txBox="1"/>
          <p:nvPr/>
        </p:nvSpPr>
        <p:spPr>
          <a:xfrm>
            <a:off x="2044056" y="2866138"/>
            <a:ext cx="5081026"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6" name="文本框 5"/>
          <p:cNvSpPr txBox="1"/>
          <p:nvPr/>
        </p:nvSpPr>
        <p:spPr>
          <a:xfrm>
            <a:off x="2044056" y="4520095"/>
            <a:ext cx="5081026" cy="830997"/>
          </a:xfrm>
          <a:prstGeom prst="rect">
            <a:avLst/>
          </a:prstGeom>
          <a:noFill/>
        </p:spPr>
        <p:txBody>
          <a:bodyPr wrap="square" rtlCol="0">
            <a:spAutoFit/>
          </a:bodyPr>
          <a:lstStyle/>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点击文本框即可进行编辑相关内容点击文本框即可进行编辑及相关内容点击文本框即可进行编辑相关内容点击文本框即可进行编辑及相关内容</a:t>
            </a:r>
          </a:p>
        </p:txBody>
      </p:sp>
      <p:sp>
        <p:nvSpPr>
          <p:cNvPr id="7" name="文本框 6"/>
          <p:cNvSpPr txBox="1"/>
          <p:nvPr/>
        </p:nvSpPr>
        <p:spPr>
          <a:xfrm>
            <a:off x="2044057" y="4150763"/>
            <a:ext cx="2147966" cy="369332"/>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p>
        </p:txBody>
      </p:sp>
      <p:sp>
        <p:nvSpPr>
          <p:cNvPr id="8" name="文本框 7"/>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74" y="1622846"/>
            <a:ext cx="3383280" cy="4747869"/>
          </a:xfrm>
          <a:prstGeom prst="rect">
            <a:avLst/>
          </a:prstGeom>
        </p:spPr>
      </p:pic>
      <p:sp>
        <p:nvSpPr>
          <p:cNvPr id="4" name="文本框 3"/>
          <p:cNvSpPr txBox="1"/>
          <p:nvPr/>
        </p:nvSpPr>
        <p:spPr>
          <a:xfrm>
            <a:off x="5519278" y="2723980"/>
            <a:ext cx="4625773"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5" name="文本框 4"/>
          <p:cNvSpPr txBox="1"/>
          <p:nvPr/>
        </p:nvSpPr>
        <p:spPr>
          <a:xfrm>
            <a:off x="5519278" y="3996781"/>
            <a:ext cx="4625773"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点击文本框即可进行编辑相关内容点击文本框即可进行编辑及相关内容点击文本框即可进行编辑相关内容点击文本框即可进行编辑及相关内容</a:t>
            </a:r>
          </a:p>
          <a:p>
            <a:endParaRPr lang="zh-CN" altLang="en-US" sz="1600"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9" name="椭圆 8"/>
          <p:cNvSpPr/>
          <p:nvPr/>
        </p:nvSpPr>
        <p:spPr>
          <a:xfrm>
            <a:off x="1326940" y="2449302"/>
            <a:ext cx="2140160" cy="15921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600" b="1" dirty="0">
                <a:solidFill>
                  <a:schemeClr val="tx1">
                    <a:lumMod val="75000"/>
                    <a:lumOff val="25000"/>
                  </a:schemeClr>
                </a:solidFill>
                <a:latin typeface="方正舒体" panose="02010601030101010101" pitchFamily="2" charset="-122"/>
                <a:ea typeface="方正舒体" panose="02010601030101010101" pitchFamily="2" charset="-122"/>
              </a:rPr>
              <a:t>04</a:t>
            </a:r>
            <a:endParaRPr lang="zh-CN" altLang="en-US" sz="9600" b="1" dirty="0">
              <a:solidFill>
                <a:schemeClr val="tx1">
                  <a:lumMod val="75000"/>
                  <a:lumOff val="25000"/>
                </a:schemeClr>
              </a:solidFill>
              <a:latin typeface="方正舒体" panose="02010601030101010101" pitchFamily="2" charset="-122"/>
              <a:ea typeface="方正舒体" panose="02010601030101010101" pitchFamily="2" charset="-122"/>
            </a:endParaRPr>
          </a:p>
        </p:txBody>
      </p:sp>
      <p:sp>
        <p:nvSpPr>
          <p:cNvPr id="10" name="文本框 9"/>
          <p:cNvSpPr txBox="1"/>
          <p:nvPr/>
        </p:nvSpPr>
        <p:spPr>
          <a:xfrm>
            <a:off x="1445723" y="4083642"/>
            <a:ext cx="5202727" cy="830997"/>
          </a:xfrm>
          <a:prstGeom prst="rect">
            <a:avLst/>
          </a:prstGeom>
          <a:noFill/>
        </p:spPr>
        <p:txBody>
          <a:bodyPr wrap="square" rtlCol="0">
            <a:spAutoFit/>
          </a:bodyPr>
          <a:lstStyle/>
          <a:p>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在此输入</a:t>
            </a:r>
            <a:r>
              <a:rPr lang="zh-CN" altLang="en-US" sz="4800" dirty="0">
                <a:solidFill>
                  <a:srgbClr val="C00000"/>
                </a:solidFill>
                <a:latin typeface="方正舒体" panose="02010601030101010101" pitchFamily="2" charset="-122"/>
                <a:ea typeface="方正舒体" panose="02010601030101010101" pitchFamily="2" charset="-122"/>
              </a:rPr>
              <a:t>你的</a:t>
            </a:r>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标题</a:t>
            </a:r>
          </a:p>
        </p:txBody>
      </p:sp>
      <p:cxnSp>
        <p:nvCxnSpPr>
          <p:cNvPr id="11" name="直接连接符 10"/>
          <p:cNvCxnSpPr/>
          <p:nvPr/>
        </p:nvCxnSpPr>
        <p:spPr>
          <a:xfrm>
            <a:off x="1679485" y="5139763"/>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60023" y="5316686"/>
            <a:ext cx="4157308" cy="523220"/>
          </a:xfrm>
          <a:prstGeom prst="rect">
            <a:avLst/>
          </a:prstGeom>
          <a:noFill/>
        </p:spPr>
        <p:txBody>
          <a:bodyPr wrap="square" rtlCol="0">
            <a:spAutoFit/>
          </a:bodyPr>
          <a:lstStyle/>
          <a:p>
            <a:r>
              <a:rPr lang="zh-CN" altLang="en-US" sz="1400" dirty="0">
                <a:solidFill>
                  <a:schemeClr val="tx1">
                    <a:lumMod val="75000"/>
                    <a:lumOff val="25000"/>
                  </a:schemeClr>
                </a:solidFill>
                <a:latin typeface="方正舒体" panose="02010601030101010101" pitchFamily="2" charset="-122"/>
                <a:ea typeface="方正舒体" panose="02010601030101010101" pitchFamily="2" charset="-122"/>
              </a:rPr>
              <a:t>点击文本框即可进行编辑相关内容点击文本框即可进行编辑及相关内容点击文本框即可进行</a:t>
            </a:r>
          </a:p>
        </p:txBody>
      </p:sp>
      <p:pic>
        <p:nvPicPr>
          <p:cNvPr id="20" name="图片 19" descr="图片包含 鲜花, 花瓶, 植物, 餐桌&#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l="42783" t="7928" b="11238"/>
          <a:stretch>
            <a:fillRect/>
          </a:stretch>
        </p:blipFill>
        <p:spPr>
          <a:xfrm>
            <a:off x="7734300" y="498173"/>
            <a:ext cx="4457700" cy="653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2" name="图片 1" descr="图片包含 杯子, 蠕虫, 就坐, 动物&#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729" y="1537545"/>
            <a:ext cx="1555456" cy="1126081"/>
          </a:xfrm>
          <a:prstGeom prst="rect">
            <a:avLst/>
          </a:prstGeom>
        </p:spPr>
      </p:pic>
      <p:sp>
        <p:nvSpPr>
          <p:cNvPr id="3" name="文本框 2"/>
          <p:cNvSpPr txBox="1"/>
          <p:nvPr/>
        </p:nvSpPr>
        <p:spPr>
          <a:xfrm>
            <a:off x="2713833" y="1777420"/>
            <a:ext cx="380758" cy="646331"/>
          </a:xfrm>
          <a:prstGeom prst="rect">
            <a:avLst/>
          </a:prstGeom>
          <a:noFill/>
        </p:spPr>
        <p:txBody>
          <a:bodyPr wrap="square" rtlCol="0">
            <a:spAutoFit/>
          </a:bodyPr>
          <a:lstStyle/>
          <a:p>
            <a:r>
              <a:rPr lang="zh-CN" altLang="en-US" sz="3600" dirty="0">
                <a:latin typeface="华文行楷" panose="02010800040101010101" pitchFamily="2" charset="-122"/>
                <a:ea typeface="华文行楷" panose="02010800040101010101" pitchFamily="2" charset="-122"/>
              </a:rPr>
              <a:t>壹</a:t>
            </a:r>
          </a:p>
        </p:txBody>
      </p:sp>
      <p:pic>
        <p:nvPicPr>
          <p:cNvPr id="4" name="图片 3" descr="图片包含 杯子, 蠕虫, 就坐, 动物&#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729" y="3114557"/>
            <a:ext cx="1555456" cy="1126081"/>
          </a:xfrm>
          <a:prstGeom prst="rect">
            <a:avLst/>
          </a:prstGeom>
        </p:spPr>
      </p:pic>
      <p:pic>
        <p:nvPicPr>
          <p:cNvPr id="5" name="图片 4" descr="图片包含 杯子, 蠕虫, 就坐, 动物&#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000" y="4583848"/>
            <a:ext cx="1555456" cy="1126081"/>
          </a:xfrm>
          <a:prstGeom prst="rect">
            <a:avLst/>
          </a:prstGeom>
        </p:spPr>
      </p:pic>
      <p:sp>
        <p:nvSpPr>
          <p:cNvPr id="6" name="文本框 5"/>
          <p:cNvSpPr txBox="1"/>
          <p:nvPr/>
        </p:nvSpPr>
        <p:spPr>
          <a:xfrm>
            <a:off x="2713834" y="3373500"/>
            <a:ext cx="407820" cy="646331"/>
          </a:xfrm>
          <a:prstGeom prst="rect">
            <a:avLst/>
          </a:prstGeom>
          <a:noFill/>
        </p:spPr>
        <p:txBody>
          <a:bodyPr wrap="square" rtlCol="0">
            <a:spAutoFit/>
          </a:bodyPr>
          <a:lstStyle/>
          <a:p>
            <a:r>
              <a:rPr lang="zh-CN" altLang="en-US" sz="3600" dirty="0">
                <a:solidFill>
                  <a:srgbClr val="C00000"/>
                </a:solidFill>
                <a:latin typeface="华文行楷" panose="02010800040101010101" pitchFamily="2" charset="-122"/>
                <a:ea typeface="华文行楷" panose="02010800040101010101" pitchFamily="2" charset="-122"/>
              </a:rPr>
              <a:t>贰</a:t>
            </a:r>
          </a:p>
        </p:txBody>
      </p:sp>
      <p:sp>
        <p:nvSpPr>
          <p:cNvPr id="7" name="文本框 6"/>
          <p:cNvSpPr txBox="1"/>
          <p:nvPr/>
        </p:nvSpPr>
        <p:spPr>
          <a:xfrm>
            <a:off x="2666208" y="4845720"/>
            <a:ext cx="473791" cy="646331"/>
          </a:xfrm>
          <a:prstGeom prst="rect">
            <a:avLst/>
          </a:prstGeom>
          <a:noFill/>
        </p:spPr>
        <p:txBody>
          <a:bodyPr wrap="square" rtlCol="0">
            <a:spAutoFit/>
          </a:bodyPr>
          <a:lstStyle/>
          <a:p>
            <a:r>
              <a:rPr lang="zh-CN" altLang="en-US" sz="3600" dirty="0">
                <a:latin typeface="华文行楷" panose="02010800040101010101" pitchFamily="2" charset="-122"/>
                <a:ea typeface="华文行楷" panose="02010800040101010101" pitchFamily="2" charset="-122"/>
              </a:rPr>
              <a:t>叁</a:t>
            </a:r>
          </a:p>
        </p:txBody>
      </p:sp>
      <p:sp>
        <p:nvSpPr>
          <p:cNvPr id="8" name="文本框 7"/>
          <p:cNvSpPr txBox="1"/>
          <p:nvPr/>
        </p:nvSpPr>
        <p:spPr>
          <a:xfrm>
            <a:off x="4669340" y="1777420"/>
            <a:ext cx="5081026"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9" name="文本框 8"/>
          <p:cNvSpPr txBox="1"/>
          <p:nvPr/>
        </p:nvSpPr>
        <p:spPr>
          <a:xfrm>
            <a:off x="4669340" y="3246711"/>
            <a:ext cx="5081026"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10" name="文本框 9"/>
          <p:cNvSpPr txBox="1"/>
          <p:nvPr/>
        </p:nvSpPr>
        <p:spPr>
          <a:xfrm>
            <a:off x="4669340" y="4716002"/>
            <a:ext cx="5081026"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12" name="文本框 1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15" name="图片 14" descr="图片包含 鲜花, 室内, 餐桌&#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6830" y="0"/>
            <a:ext cx="5285170" cy="7516687"/>
          </a:xfrm>
          <a:prstGeom prst="rect">
            <a:avLst/>
          </a:prstGeom>
        </p:spPr>
      </p:pic>
      <p:sp>
        <p:nvSpPr>
          <p:cNvPr id="3" name="文本框 2"/>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
        <p:nvSpPr>
          <p:cNvPr id="4" name="文本框 3"/>
          <p:cNvSpPr txBox="1"/>
          <p:nvPr/>
        </p:nvSpPr>
        <p:spPr>
          <a:xfrm>
            <a:off x="1992307" y="2793648"/>
            <a:ext cx="4625773"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5" name="文本框 4"/>
          <p:cNvSpPr txBox="1"/>
          <p:nvPr/>
        </p:nvSpPr>
        <p:spPr>
          <a:xfrm>
            <a:off x="1992307" y="4066449"/>
            <a:ext cx="4625773"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点击文本框即可进行编辑相关内容点击文本框即可进行编辑及相关内容点击文本框即可进行编辑相关内容点击文本框即可进行编辑及相关内容</a:t>
            </a:r>
          </a:p>
          <a:p>
            <a:endParaRPr lang="zh-CN" altLang="en-US" sz="1600"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pic>
        <p:nvPicPr>
          <p:cNvPr id="3" name="图片 2" descr="图片包含 节肢动物&#10;&#10;已生成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529" y="1580158"/>
            <a:ext cx="4586961" cy="4586961"/>
          </a:xfrm>
          <a:prstGeom prst="rect">
            <a:avLst/>
          </a:prstGeom>
        </p:spPr>
      </p:pic>
      <p:sp>
        <p:nvSpPr>
          <p:cNvPr id="4" name="文本框 3"/>
          <p:cNvSpPr txBox="1"/>
          <p:nvPr/>
        </p:nvSpPr>
        <p:spPr>
          <a:xfrm>
            <a:off x="6049980" y="2594937"/>
            <a:ext cx="4445302"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5" name="文本框 4"/>
          <p:cNvSpPr txBox="1"/>
          <p:nvPr/>
        </p:nvSpPr>
        <p:spPr>
          <a:xfrm>
            <a:off x="6049979" y="4340119"/>
            <a:ext cx="4445302"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pic>
        <p:nvPicPr>
          <p:cNvPr id="3" name="图片 2" descr="图片包含 室内, 鲜花, 墙壁, 餐桌&#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931" y="920931"/>
            <a:ext cx="5937069" cy="5937069"/>
          </a:xfrm>
          <a:prstGeom prst="rect">
            <a:avLst/>
          </a:prstGeom>
        </p:spPr>
      </p:pic>
      <p:sp>
        <p:nvSpPr>
          <p:cNvPr id="4" name="文本框 3"/>
          <p:cNvSpPr txBox="1"/>
          <p:nvPr/>
        </p:nvSpPr>
        <p:spPr>
          <a:xfrm>
            <a:off x="1758627" y="2671728"/>
            <a:ext cx="4625773"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5" name="文本框 4"/>
          <p:cNvSpPr txBox="1"/>
          <p:nvPr/>
        </p:nvSpPr>
        <p:spPr>
          <a:xfrm>
            <a:off x="1758627" y="3944529"/>
            <a:ext cx="4625773"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点击文本框即可进行编辑相关内容点击文本框即可进行编辑及相关内容点击文本框即可进行编辑相关内容点击文本框即可进行编辑及相关内容</a:t>
            </a:r>
          </a:p>
          <a:p>
            <a:endParaRPr lang="zh-CN" altLang="en-US" sz="1600"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4" name="文本框 3"/>
          <p:cNvSpPr txBox="1"/>
          <p:nvPr/>
        </p:nvSpPr>
        <p:spPr>
          <a:xfrm>
            <a:off x="7080531" y="1153183"/>
            <a:ext cx="1720569" cy="1015663"/>
          </a:xfrm>
          <a:prstGeom prst="rect">
            <a:avLst/>
          </a:prstGeom>
          <a:noFill/>
        </p:spPr>
        <p:txBody>
          <a:bodyPr wrap="square" rtlCol="0">
            <a:spAutoFit/>
          </a:bodyPr>
          <a:lstStyle/>
          <a:p>
            <a:pPr algn="dist"/>
            <a:r>
              <a:rPr lang="zh-CN" altLang="en-US" sz="6000" dirty="0">
                <a:solidFill>
                  <a:srgbClr val="C00000"/>
                </a:solidFill>
                <a:latin typeface="华文行楷" panose="02010800040101010101" pitchFamily="2" charset="-122"/>
                <a:ea typeface="华文行楷" panose="02010800040101010101" pitchFamily="2" charset="-122"/>
              </a:rPr>
              <a:t>目录</a:t>
            </a:r>
          </a:p>
        </p:txBody>
      </p:sp>
      <p:sp>
        <p:nvSpPr>
          <p:cNvPr id="5" name="文本框 4"/>
          <p:cNvSpPr txBox="1"/>
          <p:nvPr/>
        </p:nvSpPr>
        <p:spPr>
          <a:xfrm>
            <a:off x="5691396" y="2601968"/>
            <a:ext cx="3900279" cy="461665"/>
          </a:xfrm>
          <a:prstGeom prst="rect">
            <a:avLst/>
          </a:prstGeom>
          <a:noFill/>
        </p:spPr>
        <p:txBody>
          <a:bodyPr wrap="square" rtlCol="0">
            <a:spAutoFit/>
          </a:bodyPr>
          <a:lstStyle/>
          <a:p>
            <a:pPr algn="dist"/>
            <a:r>
              <a:rPr lang="en-US" altLang="zh-CN" sz="2400" dirty="0">
                <a:latin typeface="华文行楷" panose="02010800040101010101" pitchFamily="2" charset="-122"/>
                <a:ea typeface="华文行楷" panose="02010800040101010101" pitchFamily="2" charset="-122"/>
              </a:rPr>
              <a:t>01  </a:t>
            </a:r>
            <a:r>
              <a:rPr lang="zh-CN" altLang="en-US" sz="2400" dirty="0">
                <a:latin typeface="华文行楷" panose="02010800040101010101" pitchFamily="2" charset="-122"/>
                <a:ea typeface="华文行楷" panose="02010800040101010101" pitchFamily="2" charset="-122"/>
              </a:rPr>
              <a:t>点击此处输入标题</a:t>
            </a:r>
          </a:p>
        </p:txBody>
      </p:sp>
      <p:sp>
        <p:nvSpPr>
          <p:cNvPr id="6" name="文本框 5"/>
          <p:cNvSpPr txBox="1"/>
          <p:nvPr/>
        </p:nvSpPr>
        <p:spPr>
          <a:xfrm>
            <a:off x="6305946" y="3496755"/>
            <a:ext cx="3900279" cy="461665"/>
          </a:xfrm>
          <a:prstGeom prst="rect">
            <a:avLst/>
          </a:prstGeom>
          <a:noFill/>
        </p:spPr>
        <p:txBody>
          <a:bodyPr wrap="square" rtlCol="0">
            <a:spAutoFit/>
          </a:bodyPr>
          <a:lstStyle/>
          <a:p>
            <a:pPr algn="dist"/>
            <a:r>
              <a:rPr lang="en-US" altLang="zh-CN" sz="2400" dirty="0">
                <a:latin typeface="华文行楷" panose="02010800040101010101" pitchFamily="2" charset="-122"/>
                <a:ea typeface="华文行楷" panose="02010800040101010101" pitchFamily="2" charset="-122"/>
              </a:rPr>
              <a:t>02  </a:t>
            </a:r>
            <a:r>
              <a:rPr lang="zh-CN" altLang="en-US" sz="2400" dirty="0">
                <a:latin typeface="华文行楷" panose="02010800040101010101" pitchFamily="2" charset="-122"/>
                <a:ea typeface="华文行楷" panose="02010800040101010101" pitchFamily="2" charset="-122"/>
              </a:rPr>
              <a:t>点击此处输入标题</a:t>
            </a:r>
          </a:p>
        </p:txBody>
      </p:sp>
      <p:sp>
        <p:nvSpPr>
          <p:cNvPr id="7" name="文本框 6"/>
          <p:cNvSpPr txBox="1"/>
          <p:nvPr/>
        </p:nvSpPr>
        <p:spPr>
          <a:xfrm>
            <a:off x="5691396" y="4390906"/>
            <a:ext cx="3900279" cy="461665"/>
          </a:xfrm>
          <a:prstGeom prst="rect">
            <a:avLst/>
          </a:prstGeom>
          <a:noFill/>
        </p:spPr>
        <p:txBody>
          <a:bodyPr wrap="square" rtlCol="0">
            <a:spAutoFit/>
          </a:bodyPr>
          <a:lstStyle/>
          <a:p>
            <a:pPr algn="dist"/>
            <a:r>
              <a:rPr lang="en-US" altLang="zh-CN" sz="2400" dirty="0">
                <a:latin typeface="华文行楷" panose="02010800040101010101" pitchFamily="2" charset="-122"/>
                <a:ea typeface="华文行楷" panose="02010800040101010101" pitchFamily="2" charset="-122"/>
              </a:rPr>
              <a:t>03  </a:t>
            </a:r>
            <a:r>
              <a:rPr lang="zh-CN" altLang="en-US" sz="2400" dirty="0">
                <a:latin typeface="华文行楷" panose="02010800040101010101" pitchFamily="2" charset="-122"/>
                <a:ea typeface="华文行楷" panose="02010800040101010101" pitchFamily="2" charset="-122"/>
              </a:rPr>
              <a:t>点击此处输入标题</a:t>
            </a:r>
          </a:p>
        </p:txBody>
      </p:sp>
      <p:sp>
        <p:nvSpPr>
          <p:cNvPr id="8" name="文本框 7"/>
          <p:cNvSpPr txBox="1"/>
          <p:nvPr/>
        </p:nvSpPr>
        <p:spPr>
          <a:xfrm>
            <a:off x="6305946" y="5285057"/>
            <a:ext cx="3900279" cy="461665"/>
          </a:xfrm>
          <a:prstGeom prst="rect">
            <a:avLst/>
          </a:prstGeom>
          <a:noFill/>
        </p:spPr>
        <p:txBody>
          <a:bodyPr wrap="square" rtlCol="0">
            <a:spAutoFit/>
          </a:bodyPr>
          <a:lstStyle/>
          <a:p>
            <a:pPr algn="dist"/>
            <a:r>
              <a:rPr lang="en-US" altLang="zh-CN" sz="2400" dirty="0">
                <a:latin typeface="华文行楷" panose="02010800040101010101" pitchFamily="2" charset="-122"/>
                <a:ea typeface="华文行楷" panose="02010800040101010101" pitchFamily="2" charset="-122"/>
              </a:rPr>
              <a:t>04  </a:t>
            </a:r>
            <a:r>
              <a:rPr lang="zh-CN" altLang="en-US" sz="2400" dirty="0">
                <a:latin typeface="华文行楷" panose="02010800040101010101" pitchFamily="2" charset="-122"/>
                <a:ea typeface="华文行楷" panose="02010800040101010101" pitchFamily="2" charset="-122"/>
              </a:rPr>
              <a:t>点击此处输入标题</a:t>
            </a: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23310" t="4593" r="14485"/>
          <a:stretch>
            <a:fillRect/>
          </a:stretch>
        </p:blipFill>
        <p:spPr>
          <a:xfrm>
            <a:off x="1670254" y="1023650"/>
            <a:ext cx="3555516" cy="4946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3" name="图片 2" descr="图片包含 餐桌, 室内&#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l="8125" t="5607" r="7890" b="17585"/>
          <a:stretch>
            <a:fillRect/>
          </a:stretch>
        </p:blipFill>
        <p:spPr>
          <a:xfrm>
            <a:off x="2677886" y="1632857"/>
            <a:ext cx="3418114" cy="4434568"/>
          </a:xfrm>
          <a:prstGeom prst="rect">
            <a:avLst/>
          </a:prstGeom>
        </p:spPr>
      </p:pic>
      <p:sp>
        <p:nvSpPr>
          <p:cNvPr id="4" name="文本框 3"/>
          <p:cNvSpPr txBox="1"/>
          <p:nvPr/>
        </p:nvSpPr>
        <p:spPr>
          <a:xfrm>
            <a:off x="8298785" y="571500"/>
            <a:ext cx="1015663" cy="5495925"/>
          </a:xfrm>
          <a:prstGeom prst="rect">
            <a:avLst/>
          </a:prstGeom>
          <a:noFill/>
          <a:ln>
            <a:solidFill>
              <a:srgbClr val="F1F3E8"/>
            </a:solidFill>
          </a:ln>
        </p:spPr>
        <p:txBody>
          <a:bodyPr vert="eaVert" wrap="square" rtlCol="0">
            <a:spAutoFit/>
          </a:bodyPr>
          <a:lstStyle/>
          <a:p>
            <a:pPr algn="dist"/>
            <a:r>
              <a:rPr lang="zh-CN" altLang="en-US" sz="5400" dirty="0">
                <a:latin typeface="华文行楷" panose="02010800040101010101" pitchFamily="2" charset="-122"/>
                <a:ea typeface="华文行楷" panose="02010800040101010101" pitchFamily="2" charset="-122"/>
              </a:rPr>
              <a:t>感谢您</a:t>
            </a:r>
            <a:r>
              <a:rPr lang="zh-CN" altLang="en-US" sz="5400" dirty="0">
                <a:solidFill>
                  <a:srgbClr val="C00000"/>
                </a:solidFill>
                <a:latin typeface="华文行楷" panose="02010800040101010101" pitchFamily="2" charset="-122"/>
                <a:ea typeface="华文行楷" panose="02010800040101010101" pitchFamily="2" charset="-122"/>
              </a:rPr>
              <a:t>的聆</a:t>
            </a:r>
            <a:r>
              <a:rPr lang="zh-CN" altLang="en-US" sz="5400" dirty="0">
                <a:latin typeface="华文行楷" panose="02010800040101010101" pitchFamily="2" charset="-122"/>
                <a:ea typeface="华文行楷" panose="02010800040101010101" pitchFamily="2" charset="-122"/>
              </a:rPr>
              <a:t>听</a:t>
            </a:r>
          </a:p>
        </p:txBody>
      </p:sp>
      <p:cxnSp>
        <p:nvCxnSpPr>
          <p:cNvPr id="5" name="直接连接符 4"/>
          <p:cNvCxnSpPr/>
          <p:nvPr/>
        </p:nvCxnSpPr>
        <p:spPr>
          <a:xfrm>
            <a:off x="8137794" y="2133601"/>
            <a:ext cx="0" cy="31672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896316" y="2057401"/>
            <a:ext cx="1015663" cy="4000500"/>
          </a:xfrm>
          <a:prstGeom prst="rect">
            <a:avLst/>
          </a:prstGeom>
          <a:noFill/>
        </p:spPr>
        <p:txBody>
          <a:bodyPr vert="eaVert" wrap="square" rtlCol="0">
            <a:spAutoFit/>
          </a:bodyPr>
          <a:lstStyle/>
          <a:p>
            <a:r>
              <a:rPr lang="zh-CN" altLang="en-US" dirty="0">
                <a:latin typeface="方正舒体" panose="02010601030101010101" pitchFamily="2" charset="-122"/>
                <a:ea typeface="方正舒体" panose="02010601030101010101" pitchFamily="2" charset="-122"/>
              </a:rPr>
              <a:t>点击文本框即可进行编辑相关内容点击文本框即可进行编辑及相关内容点击文本框即可</a:t>
            </a:r>
          </a:p>
        </p:txBody>
      </p:sp>
      <p:sp>
        <p:nvSpPr>
          <p:cNvPr id="7" name="文本框 6"/>
          <p:cNvSpPr txBox="1"/>
          <p:nvPr/>
        </p:nvSpPr>
        <p:spPr>
          <a:xfrm>
            <a:off x="9314448" y="4234018"/>
            <a:ext cx="461665" cy="2133600"/>
          </a:xfrm>
          <a:prstGeom prst="rect">
            <a:avLst/>
          </a:prstGeom>
          <a:noFill/>
          <a:ln>
            <a:solidFill>
              <a:srgbClr val="F1F3E8"/>
            </a:solidFill>
          </a:ln>
        </p:spPr>
        <p:txBody>
          <a:bodyPr vert="eaVert" wrap="square" rtlCol="0">
            <a:spAutoFit/>
          </a:bodyPr>
          <a:lstStyle/>
          <a:p>
            <a:pPr algn="dist"/>
            <a:r>
              <a:rPr lang="zh-CN" altLang="en-US">
                <a:latin typeface="华文行楷" panose="02010800040101010101" pitchFamily="2" charset="-122"/>
                <a:ea typeface="华文行楷" panose="02010800040101010101" pitchFamily="2" charset="-122"/>
              </a:rPr>
              <a:t>汇报人：</a:t>
            </a:r>
            <a:r>
              <a:rPr lang="en-US" altLang="zh-CN">
                <a:latin typeface="华文行楷" panose="02010800040101010101" pitchFamily="2" charset="-122"/>
                <a:ea typeface="华文行楷" panose="02010800040101010101" pitchFamily="2" charset="-122"/>
              </a:rPr>
              <a:t>xiazaii</a:t>
            </a:r>
            <a:endParaRPr lang="zh-CN" altLang="en-US"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9" name="椭圆 8"/>
          <p:cNvSpPr/>
          <p:nvPr/>
        </p:nvSpPr>
        <p:spPr>
          <a:xfrm>
            <a:off x="1326940" y="2449302"/>
            <a:ext cx="2026889" cy="15921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600" b="1" dirty="0">
                <a:solidFill>
                  <a:schemeClr val="tx1">
                    <a:lumMod val="75000"/>
                    <a:lumOff val="25000"/>
                  </a:schemeClr>
                </a:solidFill>
                <a:latin typeface="方正舒体" panose="02010601030101010101" pitchFamily="2" charset="-122"/>
                <a:ea typeface="方正舒体" panose="02010601030101010101" pitchFamily="2" charset="-122"/>
              </a:rPr>
              <a:t>01</a:t>
            </a:r>
            <a:endParaRPr lang="zh-CN" altLang="en-US" sz="9600" b="1" dirty="0">
              <a:solidFill>
                <a:schemeClr val="tx1">
                  <a:lumMod val="75000"/>
                  <a:lumOff val="25000"/>
                </a:schemeClr>
              </a:solidFill>
              <a:latin typeface="方正舒体" panose="02010601030101010101" pitchFamily="2" charset="-122"/>
              <a:ea typeface="方正舒体" panose="02010601030101010101" pitchFamily="2" charset="-122"/>
            </a:endParaRPr>
          </a:p>
        </p:txBody>
      </p:sp>
      <p:sp>
        <p:nvSpPr>
          <p:cNvPr id="10" name="文本框 9"/>
          <p:cNvSpPr txBox="1"/>
          <p:nvPr/>
        </p:nvSpPr>
        <p:spPr>
          <a:xfrm>
            <a:off x="1445723" y="4083642"/>
            <a:ext cx="5202727" cy="830997"/>
          </a:xfrm>
          <a:prstGeom prst="rect">
            <a:avLst/>
          </a:prstGeom>
          <a:noFill/>
        </p:spPr>
        <p:txBody>
          <a:bodyPr wrap="square" rtlCol="0">
            <a:spAutoFit/>
          </a:bodyPr>
          <a:lstStyle/>
          <a:p>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在此输入</a:t>
            </a:r>
            <a:r>
              <a:rPr lang="zh-CN" altLang="en-US" sz="4800" dirty="0">
                <a:solidFill>
                  <a:srgbClr val="C00000"/>
                </a:solidFill>
                <a:latin typeface="方正舒体" panose="02010601030101010101" pitchFamily="2" charset="-122"/>
                <a:ea typeface="方正舒体" panose="02010601030101010101" pitchFamily="2" charset="-122"/>
              </a:rPr>
              <a:t>你的</a:t>
            </a:r>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标题</a:t>
            </a:r>
          </a:p>
        </p:txBody>
      </p:sp>
      <p:cxnSp>
        <p:nvCxnSpPr>
          <p:cNvPr id="11" name="直接连接符 10"/>
          <p:cNvCxnSpPr/>
          <p:nvPr/>
        </p:nvCxnSpPr>
        <p:spPr>
          <a:xfrm>
            <a:off x="1679485" y="5139763"/>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60023" y="5316686"/>
            <a:ext cx="4157308" cy="523220"/>
          </a:xfrm>
          <a:prstGeom prst="rect">
            <a:avLst/>
          </a:prstGeom>
          <a:noFill/>
        </p:spPr>
        <p:txBody>
          <a:bodyPr wrap="square" rtlCol="0">
            <a:spAutoFit/>
          </a:bodyPr>
          <a:lstStyle/>
          <a:p>
            <a:r>
              <a:rPr lang="zh-CN" altLang="en-US" sz="1400" dirty="0">
                <a:solidFill>
                  <a:schemeClr val="tx1">
                    <a:lumMod val="75000"/>
                    <a:lumOff val="25000"/>
                  </a:schemeClr>
                </a:solidFill>
                <a:latin typeface="方正舒体" panose="02010601030101010101" pitchFamily="2" charset="-122"/>
                <a:ea typeface="方正舒体" panose="02010601030101010101" pitchFamily="2" charset="-122"/>
              </a:rPr>
              <a:t>点击文本框即可进行编辑相关内容点击文本框即可进行编辑及相关内容点击文本框即可进行</a:t>
            </a:r>
          </a:p>
        </p:txBody>
      </p:sp>
      <p:pic>
        <p:nvPicPr>
          <p:cNvPr id="20" name="图片 19" descr="图片包含 鲜花, 花瓶, 植物, 餐桌&#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l="42783" t="7928" b="11238"/>
          <a:stretch>
            <a:fillRect/>
          </a:stretch>
        </p:blipFill>
        <p:spPr>
          <a:xfrm>
            <a:off x="7734300" y="498173"/>
            <a:ext cx="4457700" cy="653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7056" y="2735575"/>
            <a:ext cx="5081026" cy="5081026"/>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1397" t="2843" r="25884" b="33510"/>
          <a:stretch>
            <a:fillRect/>
          </a:stretch>
        </p:blipFill>
        <p:spPr>
          <a:xfrm>
            <a:off x="-64008" y="0"/>
            <a:ext cx="2304288" cy="1441513"/>
          </a:xfrm>
          <a:prstGeom prst="rect">
            <a:avLst/>
          </a:prstGeom>
        </p:spPr>
      </p:pic>
      <p:sp>
        <p:nvSpPr>
          <p:cNvPr id="4" name="文本框 3"/>
          <p:cNvSpPr txBox="1"/>
          <p:nvPr/>
        </p:nvSpPr>
        <p:spPr>
          <a:xfrm>
            <a:off x="2240280" y="2304688"/>
            <a:ext cx="5081026"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5" name="文本框 4"/>
          <p:cNvSpPr txBox="1"/>
          <p:nvPr/>
        </p:nvSpPr>
        <p:spPr>
          <a:xfrm>
            <a:off x="2240280" y="3751225"/>
            <a:ext cx="5081026"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点击文本框即可进行编辑相关内容点击文本框即可进行编辑及相关内容点击文本框即可进行编辑相关内容点击文本框即可进行编辑及相关内容</a:t>
            </a:r>
          </a:p>
          <a:p>
            <a:endParaRPr lang="zh-CN" altLang="en-US" sz="1600" dirty="0">
              <a:latin typeface="华文行楷" panose="02010800040101010101" pitchFamily="2" charset="-122"/>
              <a:ea typeface="华文行楷" panose="02010800040101010101" pitchFamily="2" charset="-122"/>
            </a:endParaRPr>
          </a:p>
        </p:txBody>
      </p:sp>
      <p:sp>
        <p:nvSpPr>
          <p:cNvPr id="6" name="文本框 5"/>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pic>
        <p:nvPicPr>
          <p:cNvPr id="5" name="图片 4" descr="图片包含 设备, 人员, 水&#10;&#10;已生成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2745" r="58232" b="67698"/>
          <a:stretch>
            <a:fillRect/>
          </a:stretch>
        </p:blipFill>
        <p:spPr>
          <a:xfrm>
            <a:off x="2575402" y="1852366"/>
            <a:ext cx="1334835" cy="1668544"/>
          </a:xfrm>
          <a:prstGeom prst="rect">
            <a:avLst/>
          </a:prstGeom>
        </p:spPr>
      </p:pic>
      <p:pic>
        <p:nvPicPr>
          <p:cNvPr id="6" name="图片 5" descr="图片包含 设备, 人员, 水&#10;&#10;已生成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52525" r="1812" b="67698"/>
          <a:stretch>
            <a:fillRect/>
          </a:stretch>
        </p:blipFill>
        <p:spPr>
          <a:xfrm>
            <a:off x="8299653" y="1852366"/>
            <a:ext cx="1562041" cy="1668544"/>
          </a:xfrm>
          <a:prstGeom prst="rect">
            <a:avLst/>
          </a:prstGeom>
        </p:spPr>
      </p:pic>
      <p:pic>
        <p:nvPicPr>
          <p:cNvPr id="8" name="图片 7" descr="图片包含 设备, 人员, 水&#10;&#10;已生成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52629" t="67766" r="5721" b="1581"/>
          <a:stretch>
            <a:fillRect/>
          </a:stretch>
        </p:blipFill>
        <p:spPr>
          <a:xfrm>
            <a:off x="5506163" y="1845658"/>
            <a:ext cx="1424770" cy="1583342"/>
          </a:xfrm>
          <a:prstGeom prst="rect">
            <a:avLst/>
          </a:prstGeom>
        </p:spPr>
      </p:pic>
      <p:sp>
        <p:nvSpPr>
          <p:cNvPr id="10" name="文本框 9"/>
          <p:cNvSpPr txBox="1"/>
          <p:nvPr/>
        </p:nvSpPr>
        <p:spPr>
          <a:xfrm>
            <a:off x="2425268" y="4115943"/>
            <a:ext cx="2287150"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12" name="文本框 11"/>
          <p:cNvSpPr txBox="1"/>
          <p:nvPr/>
        </p:nvSpPr>
        <p:spPr>
          <a:xfrm>
            <a:off x="5181183" y="4115943"/>
            <a:ext cx="2287150"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13" name="文本框 12"/>
          <p:cNvSpPr txBox="1"/>
          <p:nvPr/>
        </p:nvSpPr>
        <p:spPr>
          <a:xfrm>
            <a:off x="7937098" y="4115943"/>
            <a:ext cx="2287150"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9" name="文本框 8"/>
          <p:cNvSpPr txBox="1"/>
          <p:nvPr/>
        </p:nvSpPr>
        <p:spPr>
          <a:xfrm>
            <a:off x="5003074" y="54138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
        <p:nvSpPr>
          <p:cNvPr id="3" name="文本框 2"/>
          <p:cNvSpPr txBox="1"/>
          <p:nvPr/>
        </p:nvSpPr>
        <p:spPr>
          <a:xfrm>
            <a:off x="5700189" y="2713274"/>
            <a:ext cx="5081026"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4" name="文本框 3"/>
          <p:cNvSpPr txBox="1"/>
          <p:nvPr/>
        </p:nvSpPr>
        <p:spPr>
          <a:xfrm>
            <a:off x="5700189" y="4159811"/>
            <a:ext cx="5081026" cy="1354217"/>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点击文本框即可进行编辑相关内容点击文本框即可进行编辑及相关内容点击文本框即可进行编辑相关内容点击文本框即可进行编辑及相关内容</a:t>
            </a:r>
          </a:p>
          <a:p>
            <a:endParaRPr lang="zh-CN" altLang="en-US" sz="1600" dirty="0">
              <a:latin typeface="华文行楷" panose="02010800040101010101" pitchFamily="2" charset="-122"/>
              <a:ea typeface="华文行楷" panose="02010800040101010101" pitchFamily="2" charset="-122"/>
            </a:endParaRPr>
          </a:p>
        </p:txBody>
      </p:sp>
      <p:pic>
        <p:nvPicPr>
          <p:cNvPr id="5" name="图片 4" descr="图片包含 鲜花, 植物, 花瓶&#10;&#10;已生成极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0465" y="1438830"/>
            <a:ext cx="3818708" cy="4887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9" name="椭圆 8"/>
          <p:cNvSpPr/>
          <p:nvPr/>
        </p:nvSpPr>
        <p:spPr>
          <a:xfrm>
            <a:off x="1326940" y="2449302"/>
            <a:ext cx="2140160" cy="15921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600" b="1" dirty="0">
                <a:solidFill>
                  <a:schemeClr val="tx1">
                    <a:lumMod val="75000"/>
                    <a:lumOff val="25000"/>
                  </a:schemeClr>
                </a:solidFill>
                <a:latin typeface="方正舒体" panose="02010601030101010101" pitchFamily="2" charset="-122"/>
                <a:ea typeface="方正舒体" panose="02010601030101010101" pitchFamily="2" charset="-122"/>
              </a:rPr>
              <a:t>02</a:t>
            </a:r>
            <a:endParaRPr lang="zh-CN" altLang="en-US" sz="9600" b="1" dirty="0">
              <a:solidFill>
                <a:schemeClr val="tx1">
                  <a:lumMod val="75000"/>
                  <a:lumOff val="25000"/>
                </a:schemeClr>
              </a:solidFill>
              <a:latin typeface="方正舒体" panose="02010601030101010101" pitchFamily="2" charset="-122"/>
              <a:ea typeface="方正舒体" panose="02010601030101010101" pitchFamily="2" charset="-122"/>
            </a:endParaRPr>
          </a:p>
        </p:txBody>
      </p:sp>
      <p:sp>
        <p:nvSpPr>
          <p:cNvPr id="10" name="文本框 9"/>
          <p:cNvSpPr txBox="1"/>
          <p:nvPr/>
        </p:nvSpPr>
        <p:spPr>
          <a:xfrm>
            <a:off x="1445723" y="4083642"/>
            <a:ext cx="5202727" cy="830997"/>
          </a:xfrm>
          <a:prstGeom prst="rect">
            <a:avLst/>
          </a:prstGeom>
          <a:noFill/>
        </p:spPr>
        <p:txBody>
          <a:bodyPr wrap="square" rtlCol="0">
            <a:spAutoFit/>
          </a:bodyPr>
          <a:lstStyle/>
          <a:p>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在此输入</a:t>
            </a:r>
            <a:r>
              <a:rPr lang="zh-CN" altLang="en-US" sz="4800" dirty="0">
                <a:solidFill>
                  <a:srgbClr val="C00000"/>
                </a:solidFill>
                <a:latin typeface="方正舒体" panose="02010601030101010101" pitchFamily="2" charset="-122"/>
                <a:ea typeface="方正舒体" panose="02010601030101010101" pitchFamily="2" charset="-122"/>
              </a:rPr>
              <a:t>你的</a:t>
            </a:r>
            <a:r>
              <a:rPr lang="zh-CN" altLang="en-US" sz="4800" dirty="0">
                <a:solidFill>
                  <a:schemeClr val="tx1">
                    <a:lumMod val="75000"/>
                    <a:lumOff val="25000"/>
                  </a:schemeClr>
                </a:solidFill>
                <a:latin typeface="方正舒体" panose="02010601030101010101" pitchFamily="2" charset="-122"/>
                <a:ea typeface="方正舒体" panose="02010601030101010101" pitchFamily="2" charset="-122"/>
              </a:rPr>
              <a:t>标题</a:t>
            </a:r>
          </a:p>
        </p:txBody>
      </p:sp>
      <p:cxnSp>
        <p:nvCxnSpPr>
          <p:cNvPr id="11" name="直接连接符 10"/>
          <p:cNvCxnSpPr/>
          <p:nvPr/>
        </p:nvCxnSpPr>
        <p:spPr>
          <a:xfrm>
            <a:off x="1679485" y="5139763"/>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60023" y="5316686"/>
            <a:ext cx="4157308" cy="523220"/>
          </a:xfrm>
          <a:prstGeom prst="rect">
            <a:avLst/>
          </a:prstGeom>
          <a:noFill/>
        </p:spPr>
        <p:txBody>
          <a:bodyPr wrap="square" rtlCol="0">
            <a:spAutoFit/>
          </a:bodyPr>
          <a:lstStyle/>
          <a:p>
            <a:r>
              <a:rPr lang="zh-CN" altLang="en-US" sz="1400" dirty="0">
                <a:solidFill>
                  <a:schemeClr val="tx1">
                    <a:lumMod val="75000"/>
                    <a:lumOff val="25000"/>
                  </a:schemeClr>
                </a:solidFill>
                <a:latin typeface="方正舒体" panose="02010601030101010101" pitchFamily="2" charset="-122"/>
                <a:ea typeface="方正舒体" panose="02010601030101010101" pitchFamily="2" charset="-122"/>
              </a:rPr>
              <a:t>点击文本框即可进行编辑相关内容点击文本框即可进行编辑及相关内容点击文本框即可进行</a:t>
            </a:r>
          </a:p>
        </p:txBody>
      </p:sp>
      <p:pic>
        <p:nvPicPr>
          <p:cNvPr id="20" name="图片 19" descr="图片包含 鲜花, 花瓶, 植物, 餐桌&#10;&#10;已生成高可信度的说明"/>
          <p:cNvPicPr>
            <a:picLocks noChangeAspect="1"/>
          </p:cNvPicPr>
          <p:nvPr/>
        </p:nvPicPr>
        <p:blipFill rotWithShape="1">
          <a:blip r:embed="rId2">
            <a:extLst>
              <a:ext uri="{28A0092B-C50C-407E-A947-70E740481C1C}">
                <a14:useLocalDpi xmlns:a14="http://schemas.microsoft.com/office/drawing/2010/main" val="0"/>
              </a:ext>
            </a:extLst>
          </a:blip>
          <a:srcRect l="42783" t="7928" b="11238"/>
          <a:stretch>
            <a:fillRect/>
          </a:stretch>
        </p:blipFill>
        <p:spPr>
          <a:xfrm>
            <a:off x="7734300" y="498173"/>
            <a:ext cx="4457700" cy="653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pic>
        <p:nvPicPr>
          <p:cNvPr id="4" name="图片 3" descr="图片包含 鲜花, 植物, 花瓶, 白色&#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74" y="1796167"/>
            <a:ext cx="2908238" cy="3875829"/>
          </a:xfrm>
          <a:prstGeom prst="rect">
            <a:avLst/>
          </a:prstGeom>
        </p:spPr>
      </p:pic>
      <p:sp>
        <p:nvSpPr>
          <p:cNvPr id="5" name="文本框 4"/>
          <p:cNvSpPr txBox="1"/>
          <p:nvPr/>
        </p:nvSpPr>
        <p:spPr>
          <a:xfrm>
            <a:off x="5704539" y="2872308"/>
            <a:ext cx="4684787"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6" name="文本框 5"/>
          <p:cNvSpPr txBox="1"/>
          <p:nvPr/>
        </p:nvSpPr>
        <p:spPr>
          <a:xfrm>
            <a:off x="5704539" y="4341599"/>
            <a:ext cx="4684787"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3E8"/>
        </a:solidFill>
        <a:effectLst/>
      </p:bgPr>
    </p:bg>
    <p:spTree>
      <p:nvGrpSpPr>
        <p:cNvPr id="1" name=""/>
        <p:cNvGrpSpPr/>
        <p:nvPr/>
      </p:nvGrpSpPr>
      <p:grpSpPr>
        <a:xfrm>
          <a:off x="0" y="0"/>
          <a:ext cx="0" cy="0"/>
          <a:chOff x="0" y="0"/>
          <a:chExt cx="0" cy="0"/>
        </a:xfrm>
      </p:grpSpPr>
      <p:sp>
        <p:nvSpPr>
          <p:cNvPr id="2" name="文本框 1"/>
          <p:cNvSpPr txBox="1"/>
          <p:nvPr/>
        </p:nvSpPr>
        <p:spPr>
          <a:xfrm>
            <a:off x="5003074" y="531223"/>
            <a:ext cx="2185851" cy="369332"/>
          </a:xfrm>
          <a:prstGeom prst="rect">
            <a:avLst/>
          </a:prstGeom>
          <a:noFill/>
        </p:spPr>
        <p:txBody>
          <a:bodyPr wrap="square" rtlCol="0">
            <a:spAutoFit/>
          </a:bodyPr>
          <a:lstStyle/>
          <a:p>
            <a:pPr algn="dist"/>
            <a:r>
              <a:rPr lang="zh-CN" altLang="en-US" dirty="0">
                <a:latin typeface="华文行楷" panose="02010800040101010101" pitchFamily="2" charset="-122"/>
                <a:ea typeface="华文行楷" panose="02010800040101010101" pitchFamily="2" charset="-122"/>
              </a:rPr>
              <a:t>请在此处输入标题</a:t>
            </a:r>
          </a:p>
        </p:txBody>
      </p:sp>
      <p:sp>
        <p:nvSpPr>
          <p:cNvPr id="3" name="文本框 2"/>
          <p:cNvSpPr txBox="1"/>
          <p:nvPr/>
        </p:nvSpPr>
        <p:spPr>
          <a:xfrm>
            <a:off x="2107899" y="2747337"/>
            <a:ext cx="4684787"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sp>
        <p:nvSpPr>
          <p:cNvPr id="4" name="文本框 3"/>
          <p:cNvSpPr txBox="1"/>
          <p:nvPr/>
        </p:nvSpPr>
        <p:spPr>
          <a:xfrm>
            <a:off x="2107899" y="4216628"/>
            <a:ext cx="4684787" cy="861774"/>
          </a:xfrm>
          <a:prstGeom prst="rect">
            <a:avLst/>
          </a:prstGeom>
          <a:noFill/>
        </p:spPr>
        <p:txBody>
          <a:bodyPr wrap="square" rtlCol="0">
            <a:spAutoFit/>
          </a:bodyPr>
          <a:lstStyle/>
          <a:p>
            <a:r>
              <a:rPr lang="zh-CN" altLang="en-US" b="1" dirty="0">
                <a:latin typeface="华文行楷" panose="02010800040101010101" pitchFamily="2" charset="-122"/>
                <a:ea typeface="华文行楷" panose="02010800040101010101" pitchFamily="2" charset="-122"/>
              </a:rPr>
              <a:t>编辑标题</a:t>
            </a:r>
            <a:endParaRPr lang="en-US" altLang="zh-CN" b="1" dirty="0">
              <a:latin typeface="华文行楷" panose="02010800040101010101" pitchFamily="2" charset="-122"/>
              <a:ea typeface="华文行楷" panose="02010800040101010101" pitchFamily="2" charset="-122"/>
            </a:endParaRPr>
          </a:p>
          <a:p>
            <a:r>
              <a:rPr lang="zh-CN" altLang="en-US" sz="1600" dirty="0">
                <a:latin typeface="华文行楷" panose="02010800040101010101" pitchFamily="2" charset="-122"/>
                <a:ea typeface="华文行楷" panose="02010800040101010101" pitchFamily="2" charset="-122"/>
              </a:rPr>
              <a:t>点击文本框即可进行编辑相关内容点击文本框即可进行编辑及相关内容点击文本框</a:t>
            </a:r>
          </a:p>
        </p:txBody>
      </p:sp>
      <p:pic>
        <p:nvPicPr>
          <p:cNvPr id="5" name="图片 4" descr="图片包含 包, 配件&#10;&#10;已生成极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13268" t="7850" r="14879" b="8291"/>
          <a:stretch>
            <a:fillRect/>
          </a:stretch>
        </p:blipFill>
        <p:spPr>
          <a:xfrm>
            <a:off x="7188925" y="2577737"/>
            <a:ext cx="3460774" cy="2856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宽屏</PresentationFormat>
  <Paragraphs>93</Paragraphs>
  <Slides>20</Slides>
  <Notes>0</Notes>
  <HiddenSlides>0</HiddenSlides>
  <MMClips>1</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等线</vt:lpstr>
      <vt:lpstr>等线 Light</vt:lpstr>
      <vt:lpstr>方正舒体</vt:lpstr>
      <vt:lpstr>华文行楷</vt:lpstr>
      <vt:lpstr>Arial</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天 下</cp:lastModifiedBy>
  <cp:revision>13</cp:revision>
  <dcterms:created xsi:type="dcterms:W3CDTF">2019-02-26T07:54:00Z</dcterms:created>
  <dcterms:modified xsi:type="dcterms:W3CDTF">2021-01-04T14:44:59Z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