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9" r:id="rId2"/>
    <p:sldId id="260" r:id="rId3"/>
    <p:sldId id="261" r:id="rId4"/>
    <p:sldId id="266" r:id="rId5"/>
    <p:sldId id="269" r:id="rId6"/>
    <p:sldId id="267" r:id="rId7"/>
    <p:sldId id="284" r:id="rId8"/>
    <p:sldId id="286" r:id="rId9"/>
    <p:sldId id="262" r:id="rId10"/>
    <p:sldId id="271" r:id="rId11"/>
    <p:sldId id="285" r:id="rId12"/>
    <p:sldId id="273" r:id="rId13"/>
    <p:sldId id="263" r:id="rId14"/>
    <p:sldId id="274" r:id="rId15"/>
    <p:sldId id="275" r:id="rId16"/>
    <p:sldId id="277" r:id="rId17"/>
    <p:sldId id="276" r:id="rId18"/>
    <p:sldId id="264" r:id="rId19"/>
    <p:sldId id="278" r:id="rId20"/>
    <p:sldId id="279" r:id="rId21"/>
    <p:sldId id="281" r:id="rId22"/>
    <p:sldId id="280" r:id="rId23"/>
    <p:sldId id="28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EE1"/>
    <a:srgbClr val="0C1B58"/>
    <a:srgbClr val="345692"/>
    <a:srgbClr val="FF3431"/>
    <a:srgbClr val="17C0D4"/>
    <a:srgbClr val="FFFFFF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1340" autoAdjust="0"/>
  </p:normalViewPr>
  <p:slideViewPr>
    <p:cSldViewPr snapToGrid="0">
      <p:cViewPr>
        <p:scale>
          <a:sx n="50" d="100"/>
          <a:sy n="50" d="100"/>
        </p:scale>
        <p:origin x="-420" y="-17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547F2-C806-41D1-89B1-BC5213160FD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BAD24-BEA2-461F-90DE-893850A8F0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tubiao/" TargetMode="External"/><Relationship Id="rId13" Type="http://schemas.openxmlformats.org/officeDocument/2006/relationships/hyperlink" Target="http://www.1ppt.com/jianli/" TargetMode="External"/><Relationship Id="rId18" Type="http://schemas.openxmlformats.org/officeDocument/2006/relationships/hyperlink" Target="http://www.1ppt.com/ziti/" TargetMode="External"/><Relationship Id="rId3" Type="http://schemas.openxmlformats.org/officeDocument/2006/relationships/hyperlink" Target="http://www.1ppt.com/moban/" TargetMode="External"/><Relationship Id="rId7" Type="http://schemas.openxmlformats.org/officeDocument/2006/relationships/hyperlink" Target="http://www.1ppt.com/beijing/" TargetMode="External"/><Relationship Id="rId12" Type="http://schemas.openxmlformats.org/officeDocument/2006/relationships/hyperlink" Target="http://www.1ppt.com/excel/" TargetMode="External"/><Relationship Id="rId17" Type="http://schemas.openxmlformats.org/officeDocument/2006/relationships/hyperlink" Target="http://www.1ppt.com/jiaoan/" TargetMode="External"/><Relationship Id="rId2" Type="http://schemas.openxmlformats.org/officeDocument/2006/relationships/slide" Target="../slides/slide13.xml"/><Relationship Id="rId16" Type="http://schemas.openxmlformats.org/officeDocument/2006/relationships/hyperlink" Target="http://www.1ppt.com/shit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sucai/" TargetMode="External"/><Relationship Id="rId11" Type="http://schemas.openxmlformats.org/officeDocument/2006/relationships/hyperlink" Target="http://www.1ppt.com/word/" TargetMode="External"/><Relationship Id="rId5" Type="http://schemas.openxmlformats.org/officeDocument/2006/relationships/hyperlink" Target="http://www.1ppt.com/jieri/" TargetMode="External"/><Relationship Id="rId15" Type="http://schemas.openxmlformats.org/officeDocument/2006/relationships/hyperlink" Target="http://www.1ppt.com/shouchaobao/" TargetMode="External"/><Relationship Id="rId10" Type="http://schemas.openxmlformats.org/officeDocument/2006/relationships/hyperlink" Target="http://www.1ppt.com/powerpoint/" TargetMode="External"/><Relationship Id="rId4" Type="http://schemas.openxmlformats.org/officeDocument/2006/relationships/hyperlink" Target="http://www.1ppt.com/hangye/" TargetMode="External"/><Relationship Id="rId9" Type="http://schemas.openxmlformats.org/officeDocument/2006/relationships/hyperlink" Target="http://www.1ppt.com/xiazai/" TargetMode="External"/><Relationship Id="rId14" Type="http://schemas.openxmlformats.org/officeDocument/2006/relationships/hyperlink" Target="http://www.1ppt.com/kejian/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BAD24-BEA2-461F-90DE-893850A8F08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BAD24-BEA2-461F-90DE-893850A8F08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BAD24-BEA2-461F-90DE-893850A8F08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BAD24-BEA2-461F-90DE-893850A8F08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模板：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www.1ppt.com/moban/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www.1ppt.com/hangye/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www.1ppt.com/jieri/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素材：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www.1ppt.com/sucai/</a:t>
            </a:r>
            <a:endParaRPr lang="en-US" altLang="zh-CN" sz="1200" dirty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背景图片：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7"/>
              </a:rPr>
              <a:t>www.1ppt.com/beijing/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图表：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8"/>
              </a:rPr>
              <a:t>www.1ppt.com/tubiao/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优秀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下载：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9"/>
              </a:rPr>
              <a:t>www.1ppt.com/xiazai/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教程：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0"/>
              </a:rPr>
              <a:t>www.1ppt.com/powerpoint/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Word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教程：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1"/>
              </a:rPr>
              <a:t>www.1ppt.com/word/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Excel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教程：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2"/>
              </a:rPr>
              <a:t>www.1ppt.com/excel/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个人简历：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3"/>
              </a:rPr>
              <a:t>www.1ppt.com/jianli/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课件：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4"/>
              </a:rPr>
              <a:t>www.1ppt.com/kejian/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手抄报：   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5"/>
              </a:rPr>
              <a:t>www.1ppt.com/shouchaobao/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试题下载：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6"/>
              </a:rPr>
              <a:t>www.1ppt.com/shiti/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教案下载：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7"/>
              </a:rPr>
              <a:t>www.1ppt.com/jiaoan/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字体下载：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8"/>
              </a:rPr>
              <a:t>www.1ppt.com/ziti/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</a:t>
            </a:r>
            <a:endParaRPr lang="zh-CN" altLang="en-US" sz="1200" dirty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BAD24-BEA2-461F-90DE-893850A8F08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BAD24-BEA2-461F-90DE-893850A8F08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BAD24-BEA2-461F-90DE-893850A8F08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BAD24-BEA2-461F-90DE-893850A8F08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BAD24-BEA2-461F-90DE-893850A8F08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BAD24-BEA2-461F-90DE-893850A8F08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BAD24-BEA2-461F-90DE-893850A8F08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BAD24-BEA2-461F-90DE-893850A8F08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BAD24-BEA2-461F-90DE-893850A8F08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BAD24-BEA2-461F-90DE-893850A8F08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BAD24-BEA2-461F-90DE-893850A8F08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BAD24-BEA2-461F-90DE-893850A8F08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BAD24-BEA2-461F-90DE-893850A8F08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BAD24-BEA2-461F-90DE-893850A8F08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BAD24-BEA2-461F-90DE-893850A8F08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BAD24-BEA2-461F-90DE-893850A8F08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BAD24-BEA2-461F-90DE-893850A8F08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BAD24-BEA2-461F-90DE-893850A8F08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BAD24-BEA2-461F-90DE-893850A8F08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6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03771"/>
            <a:ext cx="12192000" cy="35423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2887" y="2"/>
            <a:ext cx="12192000" cy="35423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3203176" y="1693912"/>
            <a:ext cx="8984975" cy="352981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088103" y="905333"/>
            <a:ext cx="1538883" cy="47906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CN" altLang="en-US" sz="8800" dirty="0">
                <a:solidFill>
                  <a:srgbClr val="F7EEE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中国文化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492892" y="4542802"/>
            <a:ext cx="561185" cy="9911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081890" y="2791328"/>
            <a:ext cx="2031325" cy="29046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0" dirty="0">
                <a:solidFill>
                  <a:srgbClr val="F7EEE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寻寻觅觅，冷冷清清，凄凄惨惨戚戚。乍暖还寒时候，最难将息。三杯两盏淡酒，怎敌他、晚来风急？雁过也，正伤心，却是旧时相识。</a:t>
            </a:r>
            <a:br>
              <a:rPr lang="zh-CN" altLang="en-US" sz="1000" dirty="0">
                <a:solidFill>
                  <a:srgbClr val="F7EEE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</a:br>
            <a:r>
              <a:rPr lang="zh-CN" altLang="en-US" sz="1000" dirty="0">
                <a:solidFill>
                  <a:srgbClr val="F7EEE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满地黄花堆积。憔悴损，如今有谁堪摘？守着窗儿，独自怎生得黑？梧桐更兼细雨，到黄昏、点点滴滴。这次第，怎一个愁字了得！</a:t>
            </a:r>
            <a:endParaRPr kumimoji="1" lang="zh-CN" altLang="en-US" sz="1000" dirty="0">
              <a:solidFill>
                <a:srgbClr val="F7EEE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WenYue GuDianMingChaoTi (Non-Commercial Use) W5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640179" y="0"/>
            <a:ext cx="765238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04642">
            <a:off x="-28799" y="546118"/>
            <a:ext cx="6367569" cy="6367569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2887" y="2"/>
            <a:ext cx="12192000" cy="35423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198479" y="1515582"/>
            <a:ext cx="3999164" cy="399916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501485" y="1515584"/>
            <a:ext cx="4652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000" dirty="0">
                <a:solidFill>
                  <a:srgbClr val="F7EEE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文化传承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599672" y="2493421"/>
            <a:ext cx="3729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F7EEE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寻寻觅觅，冷冷清清，凄凄惨惨戚戚。乍暖还寒时候，最难将息。三杯两盏淡酒，怎敌他、晚来风急？雁过也，正伤心，却是旧时相识。</a:t>
            </a:r>
            <a:br>
              <a:rPr lang="zh-CN" altLang="en-US" sz="1000" dirty="0">
                <a:solidFill>
                  <a:srgbClr val="F7EEE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</a:br>
            <a:endParaRPr kumimoji="1" lang="zh-CN" altLang="en-US" sz="1000" dirty="0">
              <a:solidFill>
                <a:srgbClr val="F7EEE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WenYue GuDianMingChaoTi (Non-Commercial Use) W5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023322">
            <a:off x="4836161" y="3185984"/>
            <a:ext cx="11581631" cy="45499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2887" y="2"/>
            <a:ext cx="12192000" cy="3542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04642">
            <a:off x="-28799" y="546118"/>
            <a:ext cx="6367569" cy="6367569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1524000" y="2673334"/>
            <a:ext cx="4652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000" dirty="0">
                <a:solidFill>
                  <a:srgbClr val="0C1B5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古老文明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622187" y="3651169"/>
            <a:ext cx="3729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0C1B5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寻寻觅觅，冷冷清清，凄凄惨惨戚戚。乍暖还寒时候，最难将息。三杯两盏淡酒，怎敌他、晚来风急？雁过也，正伤心，却是旧时相识。</a:t>
            </a:r>
            <a:br>
              <a:rPr lang="zh-CN" altLang="en-US" sz="1000" dirty="0">
                <a:solidFill>
                  <a:srgbClr val="0C1B5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</a:br>
            <a:endParaRPr kumimoji="1" lang="zh-CN" altLang="en-US" sz="1000" dirty="0">
              <a:solidFill>
                <a:srgbClr val="0C1B58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WenYue GuDianMingChaoTi (Non-Commercial Use) W5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274396" y="1405007"/>
            <a:ext cx="3719832" cy="464979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527313" y="2381192"/>
            <a:ext cx="5700504" cy="2239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149" y="354232"/>
            <a:ext cx="10160000" cy="63373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2887" y="2"/>
            <a:ext cx="12192000" cy="3542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1" y="1990558"/>
            <a:ext cx="3644900" cy="22225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062913" y="2878525"/>
            <a:ext cx="2332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000" dirty="0">
                <a:solidFill>
                  <a:srgbClr val="0C1B5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文化</a:t>
            </a:r>
            <a:endParaRPr kumimoji="1" lang="zh-CN" altLang="en-US" sz="6000" dirty="0">
              <a:solidFill>
                <a:srgbClr val="F7EEE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WenYue GuDianMingChaoTi (Non-Commercial Use) W5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49472" y="4274321"/>
            <a:ext cx="3729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F7EEE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寻寻觅觅，冷冷清清，凄凄惨惨戚戚。乍暖还寒时候，最难将息。三杯两盏淡酒，怎敌他、晚来风急？雁过也，正伤心，却是旧时相识。</a:t>
            </a:r>
            <a:br>
              <a:rPr lang="zh-CN" altLang="en-US" sz="1000" dirty="0">
                <a:solidFill>
                  <a:srgbClr val="F7EEE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</a:br>
            <a:endParaRPr kumimoji="1" lang="zh-CN" altLang="en-US" sz="1000" dirty="0">
              <a:solidFill>
                <a:srgbClr val="F7EEE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WenYue GuDianMingChaoTi (Non-Commercial Use) W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03771"/>
            <a:ext cx="12192000" cy="3542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2887" y="2"/>
            <a:ext cx="12192000" cy="35423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727581" y="1693911"/>
            <a:ext cx="8984975" cy="3529812"/>
          </a:xfrm>
          <a:prstGeom prst="rect">
            <a:avLst/>
          </a:prstGeom>
        </p:spPr>
      </p:pic>
      <p:grpSp>
        <p:nvGrpSpPr>
          <p:cNvPr id="5" name="组 4"/>
          <p:cNvGrpSpPr/>
          <p:nvPr/>
        </p:nvGrpSpPr>
        <p:grpSpPr>
          <a:xfrm>
            <a:off x="3244851" y="1924674"/>
            <a:ext cx="2061005" cy="3978823"/>
            <a:chOff x="3228808" y="2053008"/>
            <a:chExt cx="2061005" cy="3978823"/>
          </a:xfrm>
        </p:grpSpPr>
        <p:sp>
          <p:nvSpPr>
            <p:cNvPr id="6" name="文本框 5"/>
            <p:cNvSpPr txBox="1"/>
            <p:nvPr/>
          </p:nvSpPr>
          <p:spPr>
            <a:xfrm>
              <a:off x="3750930" y="2053008"/>
              <a:ext cx="1538883" cy="397882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zh-CN" altLang="en-US" sz="8800" dirty="0">
                  <a:solidFill>
                    <a:srgbClr val="F7EEE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WenYue GuDianMingChaoTi (Non-Commercial Use) W5" charset="-122"/>
                </a:rPr>
                <a:t>第三章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3228808" y="3813866"/>
              <a:ext cx="561185" cy="991125"/>
            </a:xfrm>
            <a:prstGeom prst="rect">
              <a:avLst/>
            </a:prstGeom>
          </p:spPr>
        </p:pic>
      </p:grpSp>
      <p:cxnSp>
        <p:nvCxnSpPr>
          <p:cNvPr id="8" name="直线连接符 7"/>
          <p:cNvCxnSpPr/>
          <p:nvPr/>
        </p:nvCxnSpPr>
        <p:spPr>
          <a:xfrm>
            <a:off x="5434192" y="1411705"/>
            <a:ext cx="0" cy="4491790"/>
          </a:xfrm>
          <a:prstGeom prst="line">
            <a:avLst/>
          </a:prstGeom>
          <a:ln>
            <a:solidFill>
              <a:srgbClr val="F7EE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453360" y="2609511"/>
            <a:ext cx="4652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000" dirty="0">
                <a:solidFill>
                  <a:srgbClr val="F7EEE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文化记载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709870">
            <a:off x="9040650" y="3177408"/>
            <a:ext cx="2480511" cy="328558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551547" y="3587348"/>
            <a:ext cx="3729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F7EEE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寻寻觅觅，冷冷清清，凄凄惨惨戚戚。乍暖还寒时候，最难将息。三杯两盏淡酒，怎敌他、晚来风急？雁过也，正伤心，却是旧时相识。</a:t>
            </a:r>
            <a:br>
              <a:rPr lang="zh-CN" altLang="en-US" sz="1000" dirty="0">
                <a:solidFill>
                  <a:srgbClr val="F7EEE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</a:br>
            <a:endParaRPr kumimoji="1" lang="zh-CN" altLang="en-US" sz="1000" dirty="0">
              <a:solidFill>
                <a:srgbClr val="F7EEE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WenYue GuDianMingChaoTi (Non-Commercial Use) W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2887" y="2"/>
            <a:ext cx="12192000" cy="3542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 r="-203"/>
          <a:stretch>
            <a:fillRect/>
          </a:stretch>
        </p:blipFill>
        <p:spPr>
          <a:xfrm>
            <a:off x="1" y="1294184"/>
            <a:ext cx="12216841" cy="46619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98607" y="2647336"/>
            <a:ext cx="4652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0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文化记载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96794" y="3625172"/>
            <a:ext cx="3729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寻寻觅觅，冷冷清清，凄凄惨惨戚戚。乍暖还寒时候，最难将息。三杯两盏淡酒，怎敌他、晚来风急？雁过也，正伤心，却是旧时相识。</a:t>
            </a:r>
            <a:br>
              <a:rPr lang="zh-CN" altLang="en-US" sz="10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</a:br>
            <a:endParaRPr kumimoji="1" lang="zh-CN" altLang="en-US" sz="1000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WenYue GuDianMingChaoTi (Non-Commercial Use) W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2887" y="2"/>
            <a:ext cx="12192000" cy="3542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16395" y="926548"/>
            <a:ext cx="8211379" cy="547425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75563" y="2667215"/>
            <a:ext cx="4652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0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文化记载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973750" y="3645052"/>
            <a:ext cx="3729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寻寻觅觅，冷冷清清，凄凄惨惨戚戚。乍暖还寒时候，最难将息。三杯两盏淡酒，怎敌他、晚来风急？雁过也，正伤心，却是旧时相识。</a:t>
            </a:r>
            <a:br>
              <a:rPr lang="zh-CN" altLang="en-US" sz="10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</a:br>
            <a:endParaRPr kumimoji="1" lang="zh-CN" altLang="en-US" sz="1000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WenYue GuDianMingChaoTi (Non-Commercial Use) W5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860909" y="926548"/>
            <a:ext cx="3331091" cy="5474252"/>
          </a:xfrm>
          <a:prstGeom prst="rect">
            <a:avLst/>
          </a:prstGeom>
          <a:solidFill>
            <a:srgbClr val="F7EEE1"/>
          </a:solidFill>
          <a:ln>
            <a:solidFill>
              <a:srgbClr val="F7E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244044" y="2467168"/>
            <a:ext cx="4652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dirty="0">
                <a:solidFill>
                  <a:srgbClr val="0C1B5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文化传承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024731" y="3445003"/>
            <a:ext cx="3062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rgbClr val="0C1B5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寻寻觅觅，冷冷清清，凄凄惨惨戚戚。乍暖还寒时候，最难将息。三杯两盏淡酒，怎敌他、晚来风急？雁过也，正伤心，却是旧时相识。</a:t>
            </a:r>
            <a:br>
              <a:rPr lang="zh-CN" altLang="en-US" sz="1000" dirty="0">
                <a:solidFill>
                  <a:srgbClr val="0C1B5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</a:br>
            <a:endParaRPr kumimoji="1" lang="zh-CN" altLang="en-US" sz="1000" dirty="0">
              <a:solidFill>
                <a:srgbClr val="0C1B58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WenYue GuDianMingChaoTi (Non-Commercial Use) W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2887" y="3783617"/>
            <a:ext cx="12192000" cy="3542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252331" y="934444"/>
            <a:ext cx="3776871" cy="540672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215519" y="934444"/>
            <a:ext cx="3776871" cy="5474252"/>
          </a:xfrm>
          <a:prstGeom prst="rect">
            <a:avLst/>
          </a:prstGeom>
          <a:solidFill>
            <a:srgbClr val="F7EEE1"/>
          </a:solidFill>
          <a:ln>
            <a:solidFill>
              <a:srgbClr val="F7E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77849" y="2475064"/>
            <a:ext cx="4652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dirty="0">
                <a:solidFill>
                  <a:srgbClr val="0C1B5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文化传承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572849" y="3452901"/>
            <a:ext cx="3062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rgbClr val="0C1B5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寻寻觅觅，冷冷清清，凄凄惨惨戚戚。乍暖还寒时候，最难将息。三杯两盏淡酒，怎敌他、晚来风急？雁过也，正伤心，却是旧时相识。</a:t>
            </a:r>
            <a:br>
              <a:rPr lang="zh-CN" altLang="en-US" sz="1000" dirty="0">
                <a:solidFill>
                  <a:srgbClr val="0C1B5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</a:br>
            <a:endParaRPr kumimoji="1" lang="zh-CN" altLang="en-US" sz="1000" dirty="0">
              <a:solidFill>
                <a:srgbClr val="0C1B58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WenYue GuDianMingChaoTi (Non-Commercial Use) W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37816" y="1187118"/>
            <a:ext cx="2558019" cy="4732421"/>
          </a:xfrm>
          <a:prstGeom prst="rect">
            <a:avLst/>
          </a:prstGeom>
          <a:solidFill>
            <a:srgbClr val="F7EEE1"/>
          </a:solidFill>
          <a:ln>
            <a:solidFill>
              <a:srgbClr val="F7E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2887" y="2"/>
            <a:ext cx="12192000" cy="35423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304894" y="1442286"/>
            <a:ext cx="7598349" cy="42402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592476" y="1663026"/>
            <a:ext cx="4652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000" dirty="0">
                <a:solidFill>
                  <a:srgbClr val="F7EEE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文化记载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690663" y="2640863"/>
            <a:ext cx="3729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F7EEE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寻寻觅觅，冷冷清清，凄凄惨惨戚戚。乍暖还寒时候，最难将息。三杯两盏淡酒，怎敌他、晚来风急？雁过也，正伤心，却是旧时相识。</a:t>
            </a:r>
            <a:br>
              <a:rPr lang="zh-CN" altLang="en-US" sz="1000" dirty="0">
                <a:solidFill>
                  <a:srgbClr val="F7EEE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</a:br>
            <a:endParaRPr kumimoji="1" lang="zh-CN" altLang="en-US" sz="1000" dirty="0">
              <a:solidFill>
                <a:srgbClr val="F7EEE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WenYue GuDianMingChaoTi (Non-Commercial Use) W5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21670" y="1442286"/>
            <a:ext cx="2001675" cy="4240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03771"/>
            <a:ext cx="12192000" cy="3542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2887" y="2"/>
            <a:ext cx="12192000" cy="35423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727581" y="1693911"/>
            <a:ext cx="8984975" cy="3529812"/>
          </a:xfrm>
          <a:prstGeom prst="rect">
            <a:avLst/>
          </a:prstGeom>
        </p:spPr>
      </p:pic>
      <p:grpSp>
        <p:nvGrpSpPr>
          <p:cNvPr id="5" name="组 4"/>
          <p:cNvGrpSpPr/>
          <p:nvPr/>
        </p:nvGrpSpPr>
        <p:grpSpPr>
          <a:xfrm>
            <a:off x="3244851" y="1924674"/>
            <a:ext cx="2061005" cy="3978823"/>
            <a:chOff x="3228808" y="2053008"/>
            <a:chExt cx="2061005" cy="3978823"/>
          </a:xfrm>
        </p:grpSpPr>
        <p:sp>
          <p:nvSpPr>
            <p:cNvPr id="6" name="文本框 5"/>
            <p:cNvSpPr txBox="1"/>
            <p:nvPr/>
          </p:nvSpPr>
          <p:spPr>
            <a:xfrm>
              <a:off x="3750930" y="2053008"/>
              <a:ext cx="1538883" cy="397882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zh-CN" altLang="en-US" sz="8800" dirty="0">
                  <a:solidFill>
                    <a:srgbClr val="F7EEE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WenYue GuDianMingChaoTi (Non-Commercial Use) W5" charset="-122"/>
                </a:rPr>
                <a:t>第四章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3228808" y="3813866"/>
              <a:ext cx="561185" cy="991125"/>
            </a:xfrm>
            <a:prstGeom prst="rect">
              <a:avLst/>
            </a:prstGeom>
          </p:spPr>
        </p:pic>
      </p:grpSp>
      <p:cxnSp>
        <p:nvCxnSpPr>
          <p:cNvPr id="8" name="直线连接符 7"/>
          <p:cNvCxnSpPr/>
          <p:nvPr/>
        </p:nvCxnSpPr>
        <p:spPr>
          <a:xfrm>
            <a:off x="5434192" y="1411705"/>
            <a:ext cx="0" cy="4491790"/>
          </a:xfrm>
          <a:prstGeom prst="line">
            <a:avLst/>
          </a:prstGeom>
          <a:ln>
            <a:solidFill>
              <a:srgbClr val="F7EE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453360" y="2609511"/>
            <a:ext cx="4652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000" dirty="0">
                <a:solidFill>
                  <a:srgbClr val="F7EEE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艺术传承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709870">
            <a:off x="9040650" y="3177408"/>
            <a:ext cx="2480511" cy="328558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551547" y="3587348"/>
            <a:ext cx="3729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F7EEE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寻寻觅觅，冷冷清清，凄凄惨惨戚戚。乍暖还寒时候，最难将息。三杯两盏淡酒，怎敌他、晚来风急？雁过也，正伤心，却是旧时相识。</a:t>
            </a:r>
            <a:br>
              <a:rPr lang="zh-CN" altLang="en-US" sz="1000" dirty="0">
                <a:solidFill>
                  <a:srgbClr val="F7EEE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</a:br>
            <a:endParaRPr kumimoji="1" lang="zh-CN" altLang="en-US" sz="1000" dirty="0">
              <a:solidFill>
                <a:srgbClr val="F7EEE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WenYue GuDianMingChaoTi (Non-Commercial Use) W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2887" y="2"/>
            <a:ext cx="12192000" cy="35423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1812758"/>
            <a:ext cx="12204031" cy="504524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72813" y="834923"/>
            <a:ext cx="4652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000" dirty="0">
                <a:solidFill>
                  <a:srgbClr val="F7EEE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艺术传承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771000" y="1812760"/>
            <a:ext cx="3729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F7EEE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寻寻觅觅，冷冷清清，凄凄惨惨戚戚。乍暖还寒时候，最难将息。三杯两盏淡酒，怎敌他、晚来风急？雁过也，正伤心，却是旧时相识。</a:t>
            </a:r>
            <a:br>
              <a:rPr lang="zh-CN" altLang="en-US" sz="1000" dirty="0">
                <a:solidFill>
                  <a:srgbClr val="F7EEE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</a:br>
            <a:endParaRPr kumimoji="1" lang="zh-CN" altLang="en-US" sz="1000" dirty="0">
              <a:solidFill>
                <a:srgbClr val="F7EEE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WenYue GuDianMingChaoTi (Non-Commercial Use) W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03771"/>
            <a:ext cx="12192000" cy="3542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2887" y="2"/>
            <a:ext cx="12192000" cy="35423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727581" y="1693911"/>
            <a:ext cx="8984975" cy="3529812"/>
          </a:xfrm>
          <a:prstGeom prst="rect">
            <a:avLst/>
          </a:prstGeom>
        </p:spPr>
      </p:pic>
      <p:grpSp>
        <p:nvGrpSpPr>
          <p:cNvPr id="10" name="组 9"/>
          <p:cNvGrpSpPr/>
          <p:nvPr/>
        </p:nvGrpSpPr>
        <p:grpSpPr>
          <a:xfrm>
            <a:off x="3228808" y="2053009"/>
            <a:ext cx="2061005" cy="2751982"/>
            <a:chOff x="3228808" y="2053009"/>
            <a:chExt cx="2061005" cy="2751982"/>
          </a:xfrm>
        </p:grpSpPr>
        <p:sp>
          <p:nvSpPr>
            <p:cNvPr id="8" name="文本框 7"/>
            <p:cNvSpPr txBox="1"/>
            <p:nvPr/>
          </p:nvSpPr>
          <p:spPr>
            <a:xfrm>
              <a:off x="3750930" y="2053009"/>
              <a:ext cx="1538883" cy="254416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zh-CN" altLang="en-US" sz="8800" dirty="0">
                  <a:solidFill>
                    <a:srgbClr val="F7EEE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WenYue GuDianMingChaoTi (Non-Commercial Use) W5" charset="-122"/>
                </a:rPr>
                <a:t>目录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3228808" y="3813866"/>
              <a:ext cx="561185" cy="991125"/>
            </a:xfrm>
            <a:prstGeom prst="rect">
              <a:avLst/>
            </a:prstGeom>
          </p:spPr>
        </p:pic>
      </p:grpSp>
      <p:sp>
        <p:nvSpPr>
          <p:cNvPr id="11" name="文本框 10"/>
          <p:cNvSpPr txBox="1"/>
          <p:nvPr/>
        </p:nvSpPr>
        <p:spPr>
          <a:xfrm>
            <a:off x="6250789" y="2407795"/>
            <a:ext cx="1015663" cy="28121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CN" altLang="en-US" sz="5400" dirty="0">
                <a:solidFill>
                  <a:srgbClr val="F7EEE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第一章</a:t>
            </a:r>
          </a:p>
        </p:txBody>
      </p:sp>
      <p:cxnSp>
        <p:nvCxnSpPr>
          <p:cNvPr id="14" name="直线连接符 13"/>
          <p:cNvCxnSpPr/>
          <p:nvPr/>
        </p:nvCxnSpPr>
        <p:spPr>
          <a:xfrm>
            <a:off x="5434192" y="1411705"/>
            <a:ext cx="0" cy="4491790"/>
          </a:xfrm>
          <a:prstGeom prst="line">
            <a:avLst/>
          </a:prstGeom>
          <a:ln>
            <a:solidFill>
              <a:srgbClr val="F7EE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7531985" y="2407795"/>
            <a:ext cx="1015663" cy="28121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CN" altLang="en-US" sz="5400" dirty="0">
                <a:solidFill>
                  <a:srgbClr val="F7EEE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第二章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813180" y="2407795"/>
            <a:ext cx="1015663" cy="28121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CN" altLang="en-US" sz="5400">
                <a:solidFill>
                  <a:srgbClr val="F7EEE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第三章</a:t>
            </a:r>
            <a:endParaRPr kumimoji="1" lang="zh-CN" altLang="en-US" sz="5400" dirty="0">
              <a:solidFill>
                <a:srgbClr val="F7EEE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WenYue GuDianMingChaoTi (Non-Commercial Use) W5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165063" y="2407795"/>
            <a:ext cx="1015663" cy="28121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CN" altLang="en-US" sz="5400" dirty="0">
                <a:solidFill>
                  <a:srgbClr val="F7EEE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第四章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2887" y="2"/>
            <a:ext cx="12192000" cy="3542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02" y="354234"/>
            <a:ext cx="7511716" cy="689360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389" y="977900"/>
            <a:ext cx="5334000" cy="489508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097505" y="2503302"/>
            <a:ext cx="4652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000" dirty="0">
                <a:solidFill>
                  <a:srgbClr val="0C1B5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艺术传承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195692" y="3481139"/>
            <a:ext cx="3729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0C1B5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寻寻觅觅，冷冷清清，凄凄惨惨戚戚。乍暖还寒时候，最难将息。三杯两盏淡酒，怎敌他、晚来风急？雁过也，正伤心，却是旧时相识。</a:t>
            </a:r>
            <a:br>
              <a:rPr lang="zh-CN" altLang="en-US" sz="1000" dirty="0">
                <a:solidFill>
                  <a:srgbClr val="0C1B5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</a:br>
            <a:endParaRPr kumimoji="1" lang="zh-CN" altLang="en-US" sz="1000" dirty="0">
              <a:solidFill>
                <a:srgbClr val="0C1B58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WenYue GuDianMingChaoTi (Non-Commercial Use) W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2887" y="2"/>
            <a:ext cx="12192000" cy="35423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77779" y="2552700"/>
            <a:ext cx="6858000" cy="17373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64265" y="2804393"/>
            <a:ext cx="4652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000" dirty="0">
                <a:solidFill>
                  <a:srgbClr val="0C1B5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艺术传承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387120" y="4071747"/>
            <a:ext cx="3729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F7EEE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寻寻觅觅，冷冷清清，凄凄惨惨戚戚。乍暖还寒时候，最难将息。三杯两盏淡酒，怎敌他、晚来风急？雁过也，正伤心，却是旧时相识。</a:t>
            </a:r>
            <a:br>
              <a:rPr lang="zh-CN" altLang="en-US" sz="1000" dirty="0">
                <a:solidFill>
                  <a:srgbClr val="F7EEE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</a:br>
            <a:endParaRPr kumimoji="1" lang="zh-CN" altLang="en-US" sz="1000" dirty="0">
              <a:solidFill>
                <a:srgbClr val="F7EEE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WenYue GuDianMingChaoTi (Non-Commercial Use) W5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39620" y="0"/>
            <a:ext cx="765238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2887" y="2"/>
            <a:ext cx="12192000" cy="3542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676401" y="4075598"/>
            <a:ext cx="8984975" cy="352981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340063" y="1491917"/>
            <a:ext cx="1107996" cy="33367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CN" altLang="en-US" sz="6000" dirty="0">
                <a:solidFill>
                  <a:srgbClr val="F7EEE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艺术传承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32067" y="1491917"/>
            <a:ext cx="1107996" cy="33367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F7EEE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寻寻觅觅，冷冷清清，凄凄惨惨戚戚。乍暖还寒时候，最难将息。三杯两盏淡酒，怎敌他、晚来风急？雁过也，正伤心，却是旧时相识。</a:t>
            </a:r>
            <a:br>
              <a:rPr lang="zh-CN" altLang="en-US" sz="1000" dirty="0">
                <a:solidFill>
                  <a:srgbClr val="F7EEE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</a:br>
            <a:endParaRPr kumimoji="1" lang="zh-CN" altLang="en-US" sz="1000" dirty="0">
              <a:solidFill>
                <a:srgbClr val="F7EEE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WenYue GuDianMingChaoTi (Non-Commercial Use) W5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866745" y="1491917"/>
            <a:ext cx="1107996" cy="33367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CN" altLang="en-US" sz="6000" dirty="0">
                <a:solidFill>
                  <a:srgbClr val="F7EEE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艺术传承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758749" y="1491917"/>
            <a:ext cx="1107996" cy="33367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F7EEE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寻寻觅觅，冷冷清清，凄凄惨惨戚戚。乍暖还寒时候，最难将息。三杯两盏淡酒，怎敌他、晚来风急？雁过也，正伤心，却是旧时相识。</a:t>
            </a:r>
            <a:br>
              <a:rPr lang="zh-CN" altLang="en-US" sz="1000" dirty="0">
                <a:solidFill>
                  <a:srgbClr val="F7EEE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</a:br>
            <a:endParaRPr kumimoji="1" lang="zh-CN" altLang="en-US" sz="1000" dirty="0">
              <a:solidFill>
                <a:srgbClr val="F7EEE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WenYue GuDianMingChaoTi (Non-Commercial Use) W5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709870">
            <a:off x="5101622" y="749237"/>
            <a:ext cx="2480511" cy="32855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03771"/>
            <a:ext cx="12192000" cy="3542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2887" y="2"/>
            <a:ext cx="12192000" cy="35423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3203176" y="1693912"/>
            <a:ext cx="8984975" cy="35298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483090" y="1693911"/>
            <a:ext cx="8984975" cy="352981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399446" y="1033670"/>
            <a:ext cx="1538883" cy="47906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CN" altLang="en-US" sz="8800" dirty="0">
                <a:solidFill>
                  <a:srgbClr val="F7EEE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未完待续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03771"/>
            <a:ext cx="12192000" cy="3542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2887" y="2"/>
            <a:ext cx="12192000" cy="35423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727581" y="1693911"/>
            <a:ext cx="8984975" cy="3529812"/>
          </a:xfrm>
          <a:prstGeom prst="rect">
            <a:avLst/>
          </a:prstGeom>
        </p:spPr>
      </p:pic>
      <p:grpSp>
        <p:nvGrpSpPr>
          <p:cNvPr id="5" name="组 4"/>
          <p:cNvGrpSpPr/>
          <p:nvPr/>
        </p:nvGrpSpPr>
        <p:grpSpPr>
          <a:xfrm>
            <a:off x="3244851" y="1924674"/>
            <a:ext cx="2061005" cy="3978823"/>
            <a:chOff x="3228808" y="2053008"/>
            <a:chExt cx="2061005" cy="3978823"/>
          </a:xfrm>
        </p:grpSpPr>
        <p:sp>
          <p:nvSpPr>
            <p:cNvPr id="6" name="文本框 5"/>
            <p:cNvSpPr txBox="1"/>
            <p:nvPr/>
          </p:nvSpPr>
          <p:spPr>
            <a:xfrm>
              <a:off x="3750930" y="2053008"/>
              <a:ext cx="1538883" cy="397882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zh-CN" altLang="en-US" sz="8800" dirty="0">
                  <a:solidFill>
                    <a:srgbClr val="F7EEE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WenYue GuDianMingChaoTi (Non-Commercial Use) W5" charset="-122"/>
                </a:rPr>
                <a:t>第一章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3228808" y="3813866"/>
              <a:ext cx="561185" cy="991125"/>
            </a:xfrm>
            <a:prstGeom prst="rect">
              <a:avLst/>
            </a:prstGeom>
          </p:spPr>
        </p:pic>
      </p:grpSp>
      <p:cxnSp>
        <p:nvCxnSpPr>
          <p:cNvPr id="8" name="直线连接符 7"/>
          <p:cNvCxnSpPr/>
          <p:nvPr/>
        </p:nvCxnSpPr>
        <p:spPr>
          <a:xfrm>
            <a:off x="5434192" y="1411705"/>
            <a:ext cx="0" cy="4491790"/>
          </a:xfrm>
          <a:prstGeom prst="line">
            <a:avLst/>
          </a:prstGeom>
          <a:ln>
            <a:solidFill>
              <a:srgbClr val="F7EE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453360" y="2609511"/>
            <a:ext cx="4652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000" dirty="0">
                <a:solidFill>
                  <a:srgbClr val="F7EEE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古老文明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709870">
            <a:off x="9040650" y="3177408"/>
            <a:ext cx="2480511" cy="3285589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551547" y="3587348"/>
            <a:ext cx="3729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F7EEE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寻寻觅觅，冷冷清清，凄凄惨惨戚戚。乍暖还寒时候，最难将息。三杯两盏淡酒，怎敌他、晚来风急？雁过也，正伤心，却是旧时相识。</a:t>
            </a:r>
            <a:br>
              <a:rPr lang="zh-CN" altLang="en-US" sz="1000" dirty="0">
                <a:solidFill>
                  <a:srgbClr val="F7EEE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</a:br>
            <a:endParaRPr kumimoji="1" lang="zh-CN" altLang="en-US" sz="1000" dirty="0">
              <a:solidFill>
                <a:srgbClr val="F7EEE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WenYue GuDianMingChaoTi (Non-Commercial Use) W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0000">
            <a:off x="-1249948" y="877224"/>
            <a:ext cx="5114544" cy="59923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2887" y="2"/>
            <a:ext cx="12192000" cy="35423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353513" y="2689721"/>
            <a:ext cx="4652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000" dirty="0">
                <a:solidFill>
                  <a:srgbClr val="F7EEE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古老文明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451700" y="3667558"/>
            <a:ext cx="3729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F7EEE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寻寻觅觅，冷冷清清，凄凄惨惨戚戚。乍暖还寒时候，最难将息。三杯两盏淡酒，怎敌他、晚来风急？雁过也，正伤心，却是旧时相识。</a:t>
            </a:r>
            <a:br>
              <a:rPr lang="zh-CN" altLang="en-US" sz="1000" dirty="0">
                <a:solidFill>
                  <a:srgbClr val="F7EEE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</a:br>
            <a:endParaRPr kumimoji="1" lang="zh-CN" altLang="en-US" sz="1000" dirty="0">
              <a:solidFill>
                <a:srgbClr val="F7EEE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WenYue GuDianMingChaoTi (Non-Commercial Use) W5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64457" y="2609166"/>
            <a:ext cx="4652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000" dirty="0">
                <a:solidFill>
                  <a:srgbClr val="F7EEE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古老文明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462644" y="3587003"/>
            <a:ext cx="3729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F7EEE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寻寻觅觅，冷冷清清，凄凄惨惨戚戚。乍暖还寒时候，最难将息。三杯两盏淡酒，怎敌他、晚来风急？雁过也，正伤心，却是旧时相识。</a:t>
            </a:r>
            <a:br>
              <a:rPr lang="zh-CN" altLang="en-US" sz="1000" dirty="0">
                <a:solidFill>
                  <a:srgbClr val="F7EEE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</a:br>
            <a:endParaRPr kumimoji="1" lang="zh-CN" altLang="en-US" sz="1000" dirty="0">
              <a:solidFill>
                <a:srgbClr val="F7EEE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WenYue GuDianMingChaoTi (Non-Commercial Use) W5" charset="-122"/>
            </a:endParaRPr>
          </a:p>
        </p:txBody>
      </p:sp>
      <p:cxnSp>
        <p:nvCxnSpPr>
          <p:cNvPr id="9" name="直线连接符 8"/>
          <p:cNvCxnSpPr/>
          <p:nvPr/>
        </p:nvCxnSpPr>
        <p:spPr>
          <a:xfrm>
            <a:off x="8181056" y="2485106"/>
            <a:ext cx="0" cy="2117558"/>
          </a:xfrm>
          <a:prstGeom prst="line">
            <a:avLst/>
          </a:prstGeom>
          <a:ln>
            <a:solidFill>
              <a:srgbClr val="F7EE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03771"/>
            <a:ext cx="12192000" cy="3542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2887" y="2"/>
            <a:ext cx="12192000" cy="3542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112571" y="764554"/>
            <a:ext cx="8655415" cy="57702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04642">
            <a:off x="-109009" y="465907"/>
            <a:ext cx="6367569" cy="6367569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443789" y="2593123"/>
            <a:ext cx="4652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000" dirty="0">
                <a:solidFill>
                  <a:srgbClr val="0C1B5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古老文明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541976" y="3570958"/>
            <a:ext cx="3729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0C1B5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寻寻觅觅，冷冷清清，凄凄惨惨戚戚。乍暖还寒时候，最难将息。三杯两盏淡酒，怎敌他、晚来风急？雁过也，正伤心，却是旧时相识。</a:t>
            </a:r>
            <a:br>
              <a:rPr lang="zh-CN" altLang="en-US" sz="1000" dirty="0">
                <a:solidFill>
                  <a:srgbClr val="0C1B5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</a:br>
            <a:endParaRPr kumimoji="1" lang="zh-CN" altLang="en-US" sz="1000" dirty="0">
              <a:solidFill>
                <a:srgbClr val="0C1B58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WenYue GuDianMingChaoTi (Non-Commercial Use) W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138989"/>
            <a:ext cx="12192000" cy="4732422"/>
          </a:xfrm>
          <a:prstGeom prst="rect">
            <a:avLst/>
          </a:prstGeom>
          <a:solidFill>
            <a:srgbClr val="F7EEE1"/>
          </a:solidFill>
          <a:ln>
            <a:solidFill>
              <a:srgbClr val="F7E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2887" y="2"/>
            <a:ext cx="12192000" cy="35423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331241" y="1566429"/>
            <a:ext cx="4652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000" dirty="0">
                <a:solidFill>
                  <a:srgbClr val="0C1B5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古老文明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429428" y="2544266"/>
            <a:ext cx="3729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0C1B5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寻寻觅觅，冷冷清清，凄凄惨惨戚戚。乍暖还寒时候，最难将息。三杯两盏淡酒，怎敌他、晚来风急？雁过也，正伤心，却是旧时相识。</a:t>
            </a:r>
            <a:br>
              <a:rPr lang="zh-CN" altLang="en-US" sz="1000" dirty="0">
                <a:solidFill>
                  <a:srgbClr val="0C1B5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</a:br>
            <a:endParaRPr kumimoji="1" lang="zh-CN" altLang="en-US" sz="1000" dirty="0">
              <a:solidFill>
                <a:srgbClr val="0C1B58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WenYue GuDianMingChaoTi (Non-Commercial Use) W5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83117" y="3559927"/>
            <a:ext cx="4652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000" dirty="0">
                <a:solidFill>
                  <a:srgbClr val="0C1B5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古老文明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381304" y="4537766"/>
            <a:ext cx="3729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0C1B5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寻寻觅觅，冷冷清清，凄凄惨惨戚戚。乍暖还寒时候，最难将息。三杯两盏淡酒，怎敌他、晚来风急？雁过也，正伤心，却是旧时相识。</a:t>
            </a:r>
            <a:br>
              <a:rPr lang="zh-CN" altLang="en-US" sz="1000" dirty="0">
                <a:solidFill>
                  <a:srgbClr val="0C1B5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</a:br>
            <a:endParaRPr kumimoji="1" lang="zh-CN" altLang="en-US" sz="1000" dirty="0">
              <a:solidFill>
                <a:srgbClr val="0C1B58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WenYue GuDianMingChaoTi (Non-Commercial Use) W5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02128" y="1362265"/>
            <a:ext cx="6428803" cy="4285869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299159" y="1023383"/>
            <a:ext cx="4652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000" dirty="0">
                <a:solidFill>
                  <a:srgbClr val="F7EEE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文化传承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397346" y="2001220"/>
            <a:ext cx="3729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F7EEE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寻寻觅觅，冷冷清清，凄凄惨惨戚戚。乍暖还寒时候，最难将息。三杯两盏淡酒，怎敌他、晚来风急？雁过也，正伤心，却是旧时相识。</a:t>
            </a:r>
            <a:br>
              <a:rPr lang="zh-CN" altLang="en-US" sz="1000" dirty="0">
                <a:solidFill>
                  <a:srgbClr val="F7EEE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</a:br>
            <a:endParaRPr kumimoji="1" lang="zh-CN" altLang="en-US" sz="1000" dirty="0">
              <a:solidFill>
                <a:srgbClr val="F7EEE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WenYue GuDianMingChaoTi (Non-Commercial Use) W5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32659"/>
            <a:ext cx="12192000" cy="3542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" y="0"/>
            <a:ext cx="6448927" cy="6858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397345" y="4110496"/>
            <a:ext cx="4652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000" dirty="0">
                <a:solidFill>
                  <a:srgbClr val="F7EEE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文化传承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495532" y="5088333"/>
            <a:ext cx="3729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F7EEE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寻寻觅觅，冷冷清清，凄凄惨惨戚戚。乍暖还寒时候，最难将息。三杯两盏淡酒，怎敌他、晚来风急？雁过也，正伤心，却是旧时相识。</a:t>
            </a:r>
            <a:br>
              <a:rPr lang="zh-CN" altLang="en-US" sz="1000" dirty="0">
                <a:solidFill>
                  <a:srgbClr val="F7EEE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</a:br>
            <a:endParaRPr kumimoji="1" lang="zh-CN" altLang="en-US" sz="1000" dirty="0">
              <a:solidFill>
                <a:srgbClr val="F7EEE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WenYue GuDianMingChaoTi (Non-Commercial Use) W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2887" y="2"/>
            <a:ext cx="12192000" cy="3542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14837" y="1748590"/>
            <a:ext cx="5402180" cy="360145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91553" y="1748590"/>
            <a:ext cx="5402180" cy="3601453"/>
          </a:xfrm>
          <a:prstGeom prst="rect">
            <a:avLst/>
          </a:prstGeom>
          <a:solidFill>
            <a:srgbClr val="F7EEE1"/>
          </a:solidFill>
          <a:ln>
            <a:solidFill>
              <a:srgbClr val="F7E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50917" y="2593469"/>
            <a:ext cx="4652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dirty="0">
                <a:solidFill>
                  <a:srgbClr val="0C1B5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文化传承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12344" y="3571306"/>
            <a:ext cx="3729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rgbClr val="0C1B5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寻寻觅觅，冷冷清清，凄凄惨惨戚戚。乍暖还寒时候，最难将息。三杯两盏淡酒，怎敌他、晚来风急？雁过也，正伤心，却是旧时相识。</a:t>
            </a:r>
            <a:br>
              <a:rPr lang="zh-CN" altLang="en-US" sz="1000" dirty="0">
                <a:solidFill>
                  <a:srgbClr val="0C1B5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</a:br>
            <a:endParaRPr kumimoji="1" lang="zh-CN" altLang="en-US" sz="1000" dirty="0">
              <a:solidFill>
                <a:srgbClr val="0C1B58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WenYue GuDianMingChaoTi (Non-Commercial Use) W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03771"/>
            <a:ext cx="12192000" cy="3542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2887" y="2"/>
            <a:ext cx="12192000" cy="35423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727581" y="1693911"/>
            <a:ext cx="8984975" cy="3529812"/>
          </a:xfrm>
          <a:prstGeom prst="rect">
            <a:avLst/>
          </a:prstGeom>
        </p:spPr>
      </p:pic>
      <p:grpSp>
        <p:nvGrpSpPr>
          <p:cNvPr id="5" name="组 4"/>
          <p:cNvGrpSpPr/>
          <p:nvPr/>
        </p:nvGrpSpPr>
        <p:grpSpPr>
          <a:xfrm>
            <a:off x="3244851" y="1924674"/>
            <a:ext cx="2061005" cy="3978823"/>
            <a:chOff x="3228808" y="2053008"/>
            <a:chExt cx="2061005" cy="3978823"/>
          </a:xfrm>
        </p:grpSpPr>
        <p:sp>
          <p:nvSpPr>
            <p:cNvPr id="6" name="文本框 5"/>
            <p:cNvSpPr txBox="1"/>
            <p:nvPr/>
          </p:nvSpPr>
          <p:spPr>
            <a:xfrm>
              <a:off x="3750930" y="2053008"/>
              <a:ext cx="1538883" cy="397882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zh-CN" altLang="en-US" sz="8800" dirty="0">
                  <a:solidFill>
                    <a:srgbClr val="F7EEE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WenYue GuDianMingChaoTi (Non-Commercial Use) W5" charset="-122"/>
                </a:rPr>
                <a:t>第二章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3228808" y="3813866"/>
              <a:ext cx="561185" cy="991125"/>
            </a:xfrm>
            <a:prstGeom prst="rect">
              <a:avLst/>
            </a:prstGeom>
          </p:spPr>
        </p:pic>
      </p:grpSp>
      <p:cxnSp>
        <p:nvCxnSpPr>
          <p:cNvPr id="8" name="直线连接符 7"/>
          <p:cNvCxnSpPr/>
          <p:nvPr/>
        </p:nvCxnSpPr>
        <p:spPr>
          <a:xfrm>
            <a:off x="5434192" y="1411705"/>
            <a:ext cx="0" cy="4491790"/>
          </a:xfrm>
          <a:prstGeom prst="line">
            <a:avLst/>
          </a:prstGeom>
          <a:ln>
            <a:solidFill>
              <a:srgbClr val="F7EE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453360" y="2609511"/>
            <a:ext cx="4652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000" dirty="0">
                <a:solidFill>
                  <a:srgbClr val="F7EEE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文化传承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709870">
            <a:off x="9040650" y="3177408"/>
            <a:ext cx="2480511" cy="328558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551547" y="3587348"/>
            <a:ext cx="3729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F7EEE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  <a:t>寻寻觅觅，冷冷清清，凄凄惨惨戚戚。乍暖还寒时候，最难将息。三杯两盏淡酒，怎敌他、晚来风急？雁过也，正伤心，却是旧时相识。</a:t>
            </a:r>
            <a:br>
              <a:rPr lang="zh-CN" altLang="en-US" sz="1000" dirty="0">
                <a:solidFill>
                  <a:srgbClr val="F7EEE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WenYue GuDianMingChaoTi (Non-Commercial Use) W5" charset="-122"/>
              </a:rPr>
            </a:br>
            <a:endParaRPr kumimoji="1" lang="zh-CN" altLang="en-US" sz="1000" dirty="0">
              <a:solidFill>
                <a:srgbClr val="F7EEE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WenYue GuDianMingChaoTi (Non-Commercial Use) W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1459</Words>
  <Application>Microsoft Office PowerPoint</Application>
  <PresentationFormat>宽屏</PresentationFormat>
  <Paragraphs>93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微软雅黑</vt:lpstr>
      <vt:lpstr>字魂36号-正文宋楷</vt:lpstr>
      <vt:lpstr>Arial</vt:lpstr>
      <vt:lpstr>Calibri</vt:lpstr>
      <vt:lpstr>Calibri Light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蓝色青花</dc:title>
  <dc:creator>第一PPT</dc:creator>
  <cp:keywords>www.1ppt.com</cp:keywords>
  <dc:description>www.1ppt.com</dc:description>
  <cp:lastModifiedBy>天 下</cp:lastModifiedBy>
  <cp:revision>89</cp:revision>
  <dcterms:created xsi:type="dcterms:W3CDTF">2017-08-18T03:02:00Z</dcterms:created>
  <dcterms:modified xsi:type="dcterms:W3CDTF">2021-01-04T14:28:00Z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