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8" r:id="rId10"/>
    <p:sldId id="264" r:id="rId11"/>
    <p:sldId id="265" r:id="rId12"/>
    <p:sldId id="266" r:id="rId13"/>
    <p:sldId id="267" r:id="rId14"/>
    <p:sldId id="268" r:id="rId15"/>
    <p:sldId id="279" r:id="rId16"/>
    <p:sldId id="269" r:id="rId17"/>
    <p:sldId id="270" r:id="rId18"/>
    <p:sldId id="271" r:id="rId19"/>
    <p:sldId id="272" r:id="rId20"/>
    <p:sldId id="273" r:id="rId21"/>
    <p:sldId id="280" r:id="rId22"/>
    <p:sldId id="274" r:id="rId23"/>
    <p:sldId id="275" r:id="rId24"/>
    <p:sldId id="276" r:id="rId25"/>
    <p:sldId id="277" r:id="rId26"/>
    <p:sldId id="281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38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-1896" y="-9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fld id="{660EF7A4-9BA6-4E3A-A339-2AB3C33E542F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fld id="{E4CFF104-FAF1-46E5-99D9-41DD4FD666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黑体" panose="02010609060101010101" charset="-122"/>
        <a:ea typeface="黑体" panose="02010609060101010101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黑体" panose="02010609060101010101" charset="-122"/>
        <a:ea typeface="黑体" panose="02010609060101010101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黑体" panose="02010609060101010101" charset="-122"/>
        <a:ea typeface="黑体" panose="02010609060101010101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黑体" panose="02010609060101010101" charset="-122"/>
        <a:ea typeface="黑体" panose="02010609060101010101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黑体" panose="02010609060101010101" charset="-122"/>
        <a:ea typeface="黑体" panose="02010609060101010101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FF104-FAF1-46E5-99D9-41DD4FD666A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FF104-FAF1-46E5-99D9-41DD4FD666A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FF104-FAF1-46E5-99D9-41DD4FD666A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FF104-FAF1-46E5-99D9-41DD4FD666A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FF104-FAF1-46E5-99D9-41DD4FD666A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FF104-FAF1-46E5-99D9-41DD4FD666A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FF104-FAF1-46E5-99D9-41DD4FD666A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FF104-FAF1-46E5-99D9-41DD4FD666A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FF104-FAF1-46E5-99D9-41DD4FD666A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FF104-FAF1-46E5-99D9-41DD4FD666A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FF104-FAF1-46E5-99D9-41DD4FD666A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FF104-FAF1-46E5-99D9-41DD4FD666A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FF104-FAF1-46E5-99D9-41DD4FD666A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FF104-FAF1-46E5-99D9-41DD4FD666A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FF104-FAF1-46E5-99D9-41DD4FD666A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FF104-FAF1-46E5-99D9-41DD4FD666AE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FF104-FAF1-46E5-99D9-41DD4FD666AE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FF104-FAF1-46E5-99D9-41DD4FD666AE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FF104-FAF1-46E5-99D9-41DD4FD666AE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FF104-FAF1-46E5-99D9-41DD4FD666A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FF104-FAF1-46E5-99D9-41DD4FD666A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FF104-FAF1-46E5-99D9-41DD4FD666A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FF104-FAF1-46E5-99D9-41DD4FD666A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FF104-FAF1-46E5-99D9-41DD4FD666A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FF104-FAF1-46E5-99D9-41DD4FD666A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FF104-FAF1-46E5-99D9-41DD4FD666A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B1196-6C31-4F00-A19A-28C2EB2CB523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FCF6C-D9C0-4ED8-AB18-8C3B035E4B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B1196-6C31-4F00-A19A-28C2EB2CB523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FCF6C-D9C0-4ED8-AB18-8C3B035E4B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B1196-6C31-4F00-A19A-28C2EB2CB523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FCF6C-D9C0-4ED8-AB18-8C3B035E4B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B1196-6C31-4F00-A19A-28C2EB2CB523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FCF6C-D9C0-4ED8-AB18-8C3B035E4B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602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602480"/>
          </a:xfrm>
          <a:prstGeom prst="rect">
            <a:avLst/>
          </a:prstGeom>
        </p:spPr>
      </p:pic>
      <p:grpSp>
        <p:nvGrpSpPr>
          <p:cNvPr id="8" name="组合 7"/>
          <p:cNvGrpSpPr/>
          <p:nvPr userDrawn="1"/>
        </p:nvGrpSpPr>
        <p:grpSpPr>
          <a:xfrm>
            <a:off x="4445562" y="242665"/>
            <a:ext cx="2806138" cy="1106075"/>
            <a:chOff x="4001062" y="1195165"/>
            <a:chExt cx="2806138" cy="1106075"/>
          </a:xfrm>
        </p:grpSpPr>
        <p:pic>
          <p:nvPicPr>
            <p:cNvPr id="6" name="Picture 6" descr="E:\水墨图表素材\图片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1062" y="1195165"/>
              <a:ext cx="2806138" cy="1106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矩形 2"/>
            <p:cNvSpPr/>
            <p:nvPr userDrawn="1"/>
          </p:nvSpPr>
          <p:spPr>
            <a:xfrm>
              <a:off x="4503884" y="1471064"/>
              <a:ext cx="18004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77384B"/>
                  </a:solidFill>
                  <a:latin typeface="黑体" panose="02010609060101010101" charset="-122"/>
                  <a:ea typeface="黑体" panose="02010609060101010101" charset="-122"/>
                </a:rPr>
                <a:t>请输入你的题目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B1196-6C31-4F00-A19A-28C2EB2CB523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FCF6C-D9C0-4ED8-AB18-8C3B035E4B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B1196-6C31-4F00-A19A-28C2EB2CB523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FCF6C-D9C0-4ED8-AB18-8C3B035E4B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B1196-6C31-4F00-A19A-28C2EB2CB523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FCF6C-D9C0-4ED8-AB18-8C3B035E4B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B1196-6C31-4F00-A19A-28C2EB2CB523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FCF6C-D9C0-4ED8-AB18-8C3B035E4B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B1196-6C31-4F00-A19A-28C2EB2CB523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FCF6C-D9C0-4ED8-AB18-8C3B035E4B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B1196-6C31-4F00-A19A-28C2EB2CB523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FCF6C-D9C0-4ED8-AB18-8C3B035E4B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fld id="{676B1196-6C31-4F00-A19A-28C2EB2CB523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fld id="{479FCF6C-D9C0-4ED8-AB18-8C3B035E4B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6024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915" y="1511300"/>
            <a:ext cx="1738908" cy="20447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823" y="3369818"/>
            <a:ext cx="2586229" cy="217754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390" y="-400858"/>
            <a:ext cx="2878885" cy="4820458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6230049" y="1296447"/>
            <a:ext cx="1846659" cy="246968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u="sng" dirty="0">
                <a:solidFill>
                  <a:srgbClr val="77384B"/>
                </a:solidFill>
                <a:latin typeface="黑体" panose="02010609060101010101" charset="-122"/>
                <a:ea typeface="黑体" panose="02010609060101010101" charset="-122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</p:txBody>
      </p:sp>
      <p:pic>
        <p:nvPicPr>
          <p:cNvPr id="2" name="董贞 - 繁花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399488" y="0"/>
            <a:ext cx="431800" cy="431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水墨图表素材\2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608" y="2154957"/>
            <a:ext cx="6654031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3380656" y="2553270"/>
            <a:ext cx="28956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200" dirty="0">
                <a:solidFill>
                  <a:schemeClr val="bg1"/>
                </a:solidFill>
                <a:ea typeface="宋体" panose="02010600030101010101" pitchFamily="2" charset="-122"/>
              </a:rPr>
              <a:t>① 单击此处添加文字</a:t>
            </a:r>
          </a:p>
        </p:txBody>
      </p:sp>
      <p:pic>
        <p:nvPicPr>
          <p:cNvPr id="4" name="Picture 2" descr="E:\水墨图表素材\2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616" y="3163069"/>
            <a:ext cx="6654031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452664" y="3561382"/>
            <a:ext cx="28956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200" dirty="0">
                <a:solidFill>
                  <a:schemeClr val="bg1"/>
                </a:solidFill>
                <a:ea typeface="宋体" panose="02010600030101010101" pitchFamily="2" charset="-122"/>
              </a:rPr>
              <a:t>② 单击此处添加文字</a:t>
            </a:r>
          </a:p>
        </p:txBody>
      </p:sp>
      <p:pic>
        <p:nvPicPr>
          <p:cNvPr id="6" name="Picture 2" descr="E:\水墨图表素材\2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616" y="4171181"/>
            <a:ext cx="6654031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452664" y="4569494"/>
            <a:ext cx="28956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200" dirty="0">
                <a:solidFill>
                  <a:schemeClr val="bg1"/>
                </a:solidFill>
                <a:ea typeface="宋体" panose="02010600030101010101" pitchFamily="2" charset="-122"/>
              </a:rPr>
              <a:t>③ 单击此处添加文字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水墨图表素材\24252 (9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199" y="3128576"/>
            <a:ext cx="1816469" cy="1736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椭圆 2"/>
          <p:cNvSpPr/>
          <p:nvPr/>
        </p:nvSpPr>
        <p:spPr>
          <a:xfrm>
            <a:off x="1598132" y="4344369"/>
            <a:ext cx="2641912" cy="696903"/>
          </a:xfrm>
          <a:prstGeom prst="ellipse">
            <a:avLst/>
          </a:prstGeom>
          <a:solidFill>
            <a:schemeClr val="tx1">
              <a:lumMod val="50000"/>
              <a:lumOff val="50000"/>
              <a:alpha val="62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77384B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08125" y="3706002"/>
            <a:ext cx="14330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>
                <a:solidFill>
                  <a:srgbClr val="77384B"/>
                </a:solidFill>
                <a:effectLst>
                  <a:outerShdw blurRad="50800" dist="38100" dir="2700000" algn="tl" rotWithShape="0">
                    <a:prstClr val="black">
                      <a:alpha val="16000"/>
                    </a:prstClr>
                  </a:outerShdw>
                </a:effectLst>
                <a:latin typeface="Arial Black" panose="020B0A04020102020204" pitchFamily="34" charset="0"/>
                <a:ea typeface="黑体" panose="02010609060101010101" charset="-122"/>
              </a:rPr>
              <a:t>15%</a:t>
            </a:r>
            <a:endParaRPr lang="zh-CN" altLang="en-US" sz="3200" dirty="0">
              <a:solidFill>
                <a:srgbClr val="77384B"/>
              </a:solidFill>
              <a:effectLst>
                <a:outerShdw blurRad="50800" dist="38100" dir="2700000" algn="tl" rotWithShape="0">
                  <a:prstClr val="black">
                    <a:alpha val="16000"/>
                  </a:prstClr>
                </a:outerShdw>
              </a:effectLst>
              <a:latin typeface="Arial Black" panose="020B0A04020102020204" pitchFamily="34" charset="0"/>
              <a:ea typeface="黑体" panose="02010609060101010101" charset="-122"/>
            </a:endParaRPr>
          </a:p>
        </p:txBody>
      </p:sp>
      <p:sp>
        <p:nvSpPr>
          <p:cNvPr id="5" name="TextBox 6"/>
          <p:cNvSpPr txBox="1"/>
          <p:nvPr/>
        </p:nvSpPr>
        <p:spPr>
          <a:xfrm>
            <a:off x="2264893" y="4837688"/>
            <a:ext cx="14109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dirty="0">
                <a:solidFill>
                  <a:srgbClr val="77384B"/>
                </a:solidFill>
                <a:latin typeface="黑体" panose="02010609060101010101" charset="-122"/>
                <a:ea typeface="宋体" panose="02010600030101010101" pitchFamily="2" charset="-122"/>
              </a:rPr>
              <a:t>在此添加标题</a:t>
            </a:r>
            <a:endParaRPr lang="en-US" altLang="zh-CN" sz="1600" dirty="0">
              <a:solidFill>
                <a:srgbClr val="77384B"/>
              </a:solidFill>
              <a:latin typeface="黑体" panose="02010609060101010101" charset="-122"/>
              <a:ea typeface="宋体" panose="02010600030101010101" pitchFamily="2" charset="-122"/>
            </a:endParaRPr>
          </a:p>
        </p:txBody>
      </p:sp>
      <p:pic>
        <p:nvPicPr>
          <p:cNvPr id="6" name="Picture 2" descr="E:\水墨图表素材\24252 (9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813" y="3128576"/>
            <a:ext cx="1816469" cy="1736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椭圆 6"/>
          <p:cNvSpPr/>
          <p:nvPr/>
        </p:nvSpPr>
        <p:spPr>
          <a:xfrm>
            <a:off x="3584395" y="4344369"/>
            <a:ext cx="2641912" cy="696903"/>
          </a:xfrm>
          <a:prstGeom prst="ellipse">
            <a:avLst/>
          </a:prstGeom>
          <a:solidFill>
            <a:schemeClr val="tx1">
              <a:lumMod val="50000"/>
              <a:lumOff val="50000"/>
              <a:alpha val="62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77384B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114739" y="3706002"/>
            <a:ext cx="14330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>
                <a:solidFill>
                  <a:srgbClr val="77384B"/>
                </a:solidFill>
                <a:effectLst>
                  <a:outerShdw blurRad="50800" dist="38100" dir="2700000" algn="tl" rotWithShape="0">
                    <a:prstClr val="black">
                      <a:alpha val="16000"/>
                    </a:prstClr>
                  </a:outerShdw>
                </a:effectLst>
                <a:latin typeface="Arial Black" panose="020B0A04020102020204" pitchFamily="34" charset="0"/>
                <a:ea typeface="黑体" panose="02010609060101010101" charset="-122"/>
              </a:rPr>
              <a:t>45%</a:t>
            </a:r>
            <a:endParaRPr lang="zh-CN" altLang="en-US" sz="3200" dirty="0">
              <a:solidFill>
                <a:srgbClr val="77384B"/>
              </a:solidFill>
              <a:effectLst>
                <a:outerShdw blurRad="50800" dist="38100" dir="2700000" algn="tl" rotWithShape="0">
                  <a:prstClr val="black">
                    <a:alpha val="16000"/>
                  </a:prstClr>
                </a:outerShdw>
              </a:effectLst>
              <a:latin typeface="Arial Black" panose="020B0A04020102020204" pitchFamily="34" charset="0"/>
              <a:ea typeface="黑体" panose="02010609060101010101" charset="-122"/>
            </a:endParaRPr>
          </a:p>
        </p:txBody>
      </p:sp>
      <p:sp>
        <p:nvSpPr>
          <p:cNvPr id="9" name="TextBox 10"/>
          <p:cNvSpPr txBox="1"/>
          <p:nvPr/>
        </p:nvSpPr>
        <p:spPr>
          <a:xfrm>
            <a:off x="4171507" y="4837688"/>
            <a:ext cx="14109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dirty="0">
                <a:solidFill>
                  <a:srgbClr val="77384B"/>
                </a:solidFill>
                <a:latin typeface="黑体" panose="02010609060101010101" charset="-122"/>
                <a:ea typeface="宋体" panose="02010600030101010101" pitchFamily="2" charset="-122"/>
              </a:rPr>
              <a:t>在此添加标题</a:t>
            </a:r>
            <a:endParaRPr lang="en-US" altLang="zh-CN" sz="1600" dirty="0">
              <a:solidFill>
                <a:srgbClr val="77384B"/>
              </a:solidFill>
              <a:latin typeface="黑体" panose="02010609060101010101" charset="-122"/>
              <a:ea typeface="宋体" panose="02010600030101010101" pitchFamily="2" charset="-122"/>
            </a:endParaRPr>
          </a:p>
        </p:txBody>
      </p:sp>
      <p:pic>
        <p:nvPicPr>
          <p:cNvPr id="10" name="Picture 2" descr="E:\水墨图表素材\24252 (9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270" y="3128576"/>
            <a:ext cx="1816469" cy="1736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椭圆 10"/>
          <p:cNvSpPr/>
          <p:nvPr/>
        </p:nvSpPr>
        <p:spPr>
          <a:xfrm>
            <a:off x="5512852" y="4344369"/>
            <a:ext cx="2641912" cy="696903"/>
          </a:xfrm>
          <a:prstGeom prst="ellipse">
            <a:avLst/>
          </a:prstGeom>
          <a:solidFill>
            <a:schemeClr val="tx1">
              <a:lumMod val="50000"/>
              <a:lumOff val="50000"/>
              <a:alpha val="62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77384B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043196" y="3706002"/>
            <a:ext cx="14330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>
                <a:solidFill>
                  <a:srgbClr val="77384B"/>
                </a:solidFill>
                <a:effectLst>
                  <a:outerShdw blurRad="50800" dist="38100" dir="2700000" algn="tl" rotWithShape="0">
                    <a:prstClr val="black">
                      <a:alpha val="16000"/>
                    </a:prstClr>
                  </a:outerShdw>
                </a:effectLst>
                <a:latin typeface="Arial Black" panose="020B0A04020102020204" pitchFamily="34" charset="0"/>
                <a:ea typeface="黑体" panose="02010609060101010101" charset="-122"/>
              </a:rPr>
              <a:t>65%</a:t>
            </a:r>
            <a:endParaRPr lang="zh-CN" altLang="en-US" sz="3200" dirty="0">
              <a:solidFill>
                <a:srgbClr val="77384B"/>
              </a:solidFill>
              <a:effectLst>
                <a:outerShdw blurRad="50800" dist="38100" dir="2700000" algn="tl" rotWithShape="0">
                  <a:prstClr val="black">
                    <a:alpha val="16000"/>
                  </a:prstClr>
                </a:outerShdw>
              </a:effectLst>
              <a:latin typeface="Arial Black" panose="020B0A04020102020204" pitchFamily="34" charset="0"/>
              <a:ea typeface="黑体" panose="02010609060101010101" charset="-122"/>
            </a:endParaRPr>
          </a:p>
        </p:txBody>
      </p:sp>
      <p:sp>
        <p:nvSpPr>
          <p:cNvPr id="13" name="TextBox 14"/>
          <p:cNvSpPr txBox="1"/>
          <p:nvPr/>
        </p:nvSpPr>
        <p:spPr>
          <a:xfrm>
            <a:off x="6099964" y="4837688"/>
            <a:ext cx="14109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dirty="0">
                <a:solidFill>
                  <a:srgbClr val="77384B"/>
                </a:solidFill>
                <a:latin typeface="黑体" panose="02010609060101010101" charset="-122"/>
                <a:ea typeface="宋体" panose="02010600030101010101" pitchFamily="2" charset="-122"/>
              </a:rPr>
              <a:t>在此添加标题</a:t>
            </a:r>
            <a:endParaRPr lang="en-US" altLang="zh-CN" sz="1600" dirty="0">
              <a:solidFill>
                <a:srgbClr val="77384B"/>
              </a:solidFill>
              <a:latin typeface="黑体" panose="02010609060101010101" charset="-122"/>
              <a:ea typeface="宋体" panose="02010600030101010101" pitchFamily="2" charset="-122"/>
            </a:endParaRPr>
          </a:p>
        </p:txBody>
      </p:sp>
      <p:pic>
        <p:nvPicPr>
          <p:cNvPr id="14" name="Picture 2" descr="E:\水墨图表素材\24252 (9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486" y="3128576"/>
            <a:ext cx="1816469" cy="1736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椭圆 14"/>
          <p:cNvSpPr/>
          <p:nvPr/>
        </p:nvSpPr>
        <p:spPr>
          <a:xfrm>
            <a:off x="7457068" y="4344369"/>
            <a:ext cx="2641912" cy="696903"/>
          </a:xfrm>
          <a:prstGeom prst="ellipse">
            <a:avLst/>
          </a:prstGeom>
          <a:solidFill>
            <a:schemeClr val="tx1">
              <a:lumMod val="50000"/>
              <a:lumOff val="50000"/>
              <a:alpha val="62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77384B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987412" y="3706002"/>
            <a:ext cx="14330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>
                <a:solidFill>
                  <a:srgbClr val="77384B"/>
                </a:solidFill>
                <a:effectLst>
                  <a:outerShdw blurRad="50800" dist="38100" dir="2700000" algn="tl" rotWithShape="0">
                    <a:prstClr val="black">
                      <a:alpha val="16000"/>
                    </a:prstClr>
                  </a:outerShdw>
                </a:effectLst>
                <a:latin typeface="Arial Black" panose="020B0A04020102020204" pitchFamily="34" charset="0"/>
                <a:ea typeface="黑体" panose="02010609060101010101" charset="-122"/>
              </a:rPr>
              <a:t>85%</a:t>
            </a:r>
            <a:endParaRPr lang="zh-CN" altLang="en-US" sz="3200" dirty="0">
              <a:solidFill>
                <a:srgbClr val="77384B"/>
              </a:solidFill>
              <a:effectLst>
                <a:outerShdw blurRad="50800" dist="38100" dir="2700000" algn="tl" rotWithShape="0">
                  <a:prstClr val="black">
                    <a:alpha val="16000"/>
                  </a:prstClr>
                </a:outerShdw>
              </a:effectLst>
              <a:latin typeface="Arial Black" panose="020B0A04020102020204" pitchFamily="34" charset="0"/>
              <a:ea typeface="黑体" panose="02010609060101010101" charset="-122"/>
            </a:endParaRPr>
          </a:p>
        </p:txBody>
      </p:sp>
      <p:sp>
        <p:nvSpPr>
          <p:cNvPr id="17" name="TextBox 18"/>
          <p:cNvSpPr txBox="1"/>
          <p:nvPr/>
        </p:nvSpPr>
        <p:spPr>
          <a:xfrm>
            <a:off x="8044180" y="4837688"/>
            <a:ext cx="14109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dirty="0">
                <a:solidFill>
                  <a:srgbClr val="77384B"/>
                </a:solidFill>
                <a:latin typeface="黑体" panose="02010609060101010101" charset="-122"/>
                <a:ea typeface="宋体" panose="02010600030101010101" pitchFamily="2" charset="-122"/>
              </a:rPr>
              <a:t>在此添加标题</a:t>
            </a:r>
            <a:endParaRPr lang="en-US" altLang="zh-CN" sz="1600" dirty="0">
              <a:solidFill>
                <a:srgbClr val="77384B"/>
              </a:solidFill>
              <a:latin typeface="黑体" panose="02010609060101010101" charset="-122"/>
              <a:ea typeface="宋体" panose="02010600030101010101" pitchFamily="2" charset="-122"/>
            </a:endParaRPr>
          </a:p>
        </p:txBody>
      </p:sp>
      <p:sp>
        <p:nvSpPr>
          <p:cNvPr id="18" name="Rectangle 29"/>
          <p:cNvSpPr>
            <a:spLocks noChangeArrowheads="1"/>
          </p:cNvSpPr>
          <p:nvPr/>
        </p:nvSpPr>
        <p:spPr bwMode="auto">
          <a:xfrm>
            <a:off x="1746052" y="1921398"/>
            <a:ext cx="57792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1500" b="1" kern="0" dirty="0">
                <a:solidFill>
                  <a:srgbClr val="77384B"/>
                </a:solidFill>
                <a:latin typeface="黑体" panose="02010609060101010101" charset="-122"/>
                <a:ea typeface="黑体" panose="02010609060101010101" charset="-122"/>
              </a:rPr>
              <a:t>◎单击此处添加段落文字内容单击此处添加段落文字内容</a:t>
            </a:r>
            <a:endParaRPr lang="en-US" altLang="zh-CN" sz="1500" b="1" kern="0" dirty="0">
              <a:solidFill>
                <a:srgbClr val="77384B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1500" b="1" kern="0" dirty="0">
                <a:solidFill>
                  <a:srgbClr val="77384B"/>
                </a:solidFill>
                <a:latin typeface="黑体" panose="02010609060101010101" charset="-122"/>
                <a:ea typeface="黑体" panose="02010609060101010101" charset="-122"/>
              </a:rPr>
              <a:t>◎单击此处添加段落文字内容单击此文字处添加段落文字内容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7" grpId="0" animBg="1"/>
      <p:bldP spid="8" grpId="0"/>
      <p:bldP spid="9" grpId="0"/>
      <p:bldP spid="11" grpId="0" animBg="1"/>
      <p:bldP spid="12" grpId="0"/>
      <p:bldP spid="13" grpId="0"/>
      <p:bldP spid="15" grpId="0" animBg="1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:\水墨图表素材\11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609" y="1975292"/>
            <a:ext cx="1058998" cy="109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E:\水墨图表素材\14547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760634" y="2972113"/>
            <a:ext cx="2005315" cy="250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52"/>
          <p:cNvSpPr txBox="1">
            <a:spLocks noChangeArrowheads="1"/>
          </p:cNvSpPr>
          <p:nvPr/>
        </p:nvSpPr>
        <p:spPr bwMode="auto">
          <a:xfrm rot="16200000">
            <a:off x="3461250" y="2271226"/>
            <a:ext cx="954107" cy="498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000" b="1" i="0" u="none" strike="noStrike" kern="0" cap="none" spc="0" normalizeH="0" baseline="0" noProof="0" dirty="0">
                <a:ln>
                  <a:noFill/>
                </a:ln>
                <a:solidFill>
                  <a:srgbClr val="77384B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rPr>
              <a:t>1</a:t>
            </a:r>
            <a:endParaRPr kumimoji="0" lang="zh-CN" altLang="en-US" sz="5000" b="1" i="0" u="none" strike="noStrike" kern="0" cap="none" spc="0" normalizeH="0" baseline="0" noProof="0" dirty="0">
              <a:ln>
                <a:noFill/>
              </a:ln>
              <a:solidFill>
                <a:srgbClr val="77384B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165384" y="3650004"/>
            <a:ext cx="142935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1500" dirty="0">
                <a:solidFill>
                  <a:srgbClr val="77384B"/>
                </a:solidFill>
                <a:latin typeface="黑体" panose="02010609060101010101" charset="-122"/>
                <a:ea typeface="黑体" panose="02010609060101010101" charset="-122"/>
              </a:rPr>
              <a:t>这里输入文本这里输入文本</a:t>
            </a:r>
            <a:endParaRPr lang="en-US" altLang="zh-CN" sz="1500" dirty="0">
              <a:solidFill>
                <a:srgbClr val="77384B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spcBef>
                <a:spcPct val="50000"/>
              </a:spcBef>
              <a:defRPr/>
            </a:pPr>
            <a:r>
              <a:rPr lang="zh-CN" altLang="en-US" sz="1500" dirty="0">
                <a:solidFill>
                  <a:srgbClr val="77384B"/>
                </a:solidFill>
                <a:latin typeface="黑体" panose="02010609060101010101" charset="-122"/>
                <a:ea typeface="黑体" panose="02010609060101010101" charset="-122"/>
              </a:rPr>
              <a:t>这里输入文本这里输入文本</a:t>
            </a:r>
            <a:endParaRPr lang="en-US" altLang="zh-CN" sz="1500" dirty="0">
              <a:solidFill>
                <a:srgbClr val="77384B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spcBef>
                <a:spcPct val="50000"/>
              </a:spcBef>
              <a:defRPr/>
            </a:pPr>
            <a:endParaRPr lang="en-US" altLang="zh-CN" sz="1500" dirty="0">
              <a:solidFill>
                <a:srgbClr val="77384B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6" name="Picture 3" descr="E:\水墨图表素材\11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856" y="1975292"/>
            <a:ext cx="1058998" cy="109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:\水墨图表素材\14547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992881" y="2972113"/>
            <a:ext cx="2005315" cy="250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52"/>
          <p:cNvSpPr txBox="1">
            <a:spLocks noChangeArrowheads="1"/>
          </p:cNvSpPr>
          <p:nvPr/>
        </p:nvSpPr>
        <p:spPr bwMode="auto">
          <a:xfrm rot="16200000">
            <a:off x="5693497" y="2271226"/>
            <a:ext cx="954107" cy="498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000" b="1" i="0" u="none" strike="noStrike" kern="0" cap="none" spc="0" normalizeH="0" baseline="0" noProof="0" dirty="0">
                <a:ln>
                  <a:noFill/>
                </a:ln>
                <a:solidFill>
                  <a:srgbClr val="77384B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rPr>
              <a:t>2</a:t>
            </a:r>
            <a:endParaRPr kumimoji="0" lang="zh-CN" altLang="en-US" sz="5000" b="1" i="0" u="none" strike="noStrike" kern="0" cap="none" spc="0" normalizeH="0" baseline="0" noProof="0" dirty="0">
              <a:ln>
                <a:noFill/>
              </a:ln>
              <a:solidFill>
                <a:srgbClr val="77384B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397631" y="3650004"/>
            <a:ext cx="142935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1500" dirty="0">
                <a:solidFill>
                  <a:srgbClr val="77384B"/>
                </a:solidFill>
                <a:latin typeface="黑体" panose="02010609060101010101" charset="-122"/>
                <a:ea typeface="黑体" panose="02010609060101010101" charset="-122"/>
              </a:rPr>
              <a:t>这里输入文本这里输入文本</a:t>
            </a:r>
            <a:endParaRPr lang="en-US" altLang="zh-CN" sz="1500" dirty="0">
              <a:solidFill>
                <a:srgbClr val="77384B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spcBef>
                <a:spcPct val="50000"/>
              </a:spcBef>
              <a:defRPr/>
            </a:pPr>
            <a:r>
              <a:rPr lang="zh-CN" altLang="en-US" sz="1500" dirty="0">
                <a:solidFill>
                  <a:srgbClr val="77384B"/>
                </a:solidFill>
                <a:latin typeface="黑体" panose="02010609060101010101" charset="-122"/>
                <a:ea typeface="黑体" panose="02010609060101010101" charset="-122"/>
              </a:rPr>
              <a:t>这里输入文本这里输入文本</a:t>
            </a:r>
            <a:endParaRPr lang="en-US" altLang="zh-CN" sz="1500" dirty="0">
              <a:solidFill>
                <a:srgbClr val="77384B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spcBef>
                <a:spcPct val="50000"/>
              </a:spcBef>
              <a:defRPr/>
            </a:pPr>
            <a:endParaRPr lang="en-US" altLang="zh-CN" sz="1500" dirty="0">
              <a:solidFill>
                <a:srgbClr val="77384B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0" name="Picture 3" descr="E:\水墨图表素材\11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112" y="1975292"/>
            <a:ext cx="1058998" cy="109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E:\水墨图表素材\14547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297137" y="2972113"/>
            <a:ext cx="2005315" cy="250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52"/>
          <p:cNvSpPr txBox="1">
            <a:spLocks noChangeArrowheads="1"/>
          </p:cNvSpPr>
          <p:nvPr/>
        </p:nvSpPr>
        <p:spPr bwMode="auto">
          <a:xfrm rot="16200000">
            <a:off x="7997753" y="2271226"/>
            <a:ext cx="954107" cy="498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000" b="1" i="0" u="none" strike="noStrike" kern="0" cap="none" spc="0" normalizeH="0" baseline="0" noProof="0" dirty="0">
                <a:ln>
                  <a:noFill/>
                </a:ln>
                <a:solidFill>
                  <a:srgbClr val="77384B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rPr>
              <a:t>3</a:t>
            </a:r>
            <a:endParaRPr kumimoji="0" lang="zh-CN" altLang="en-US" sz="5000" b="1" i="0" u="none" strike="noStrike" kern="0" cap="none" spc="0" normalizeH="0" baseline="0" noProof="0" dirty="0">
              <a:ln>
                <a:noFill/>
              </a:ln>
              <a:solidFill>
                <a:srgbClr val="77384B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701887" y="3650004"/>
            <a:ext cx="142935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1500" dirty="0">
                <a:solidFill>
                  <a:srgbClr val="77384B"/>
                </a:solidFill>
                <a:latin typeface="黑体" panose="02010609060101010101" charset="-122"/>
                <a:ea typeface="黑体" panose="02010609060101010101" charset="-122"/>
              </a:rPr>
              <a:t>这里输入文本这里输入文本</a:t>
            </a:r>
            <a:endParaRPr lang="en-US" altLang="zh-CN" sz="1500" dirty="0">
              <a:solidFill>
                <a:srgbClr val="77384B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spcBef>
                <a:spcPct val="50000"/>
              </a:spcBef>
              <a:defRPr/>
            </a:pPr>
            <a:r>
              <a:rPr lang="zh-CN" altLang="en-US" sz="1500" dirty="0">
                <a:solidFill>
                  <a:srgbClr val="77384B"/>
                </a:solidFill>
                <a:latin typeface="黑体" panose="02010609060101010101" charset="-122"/>
                <a:ea typeface="黑体" panose="02010609060101010101" charset="-122"/>
              </a:rPr>
              <a:t>这里输入文本这里输入文本</a:t>
            </a:r>
            <a:endParaRPr lang="en-US" altLang="zh-CN" sz="1500" dirty="0">
              <a:solidFill>
                <a:srgbClr val="77384B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spcBef>
                <a:spcPct val="50000"/>
              </a:spcBef>
              <a:defRPr/>
            </a:pPr>
            <a:endParaRPr lang="en-US" altLang="zh-CN" sz="1500" dirty="0">
              <a:solidFill>
                <a:srgbClr val="77384B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7"/>
          <p:cNvSpPr>
            <a:spLocks noEditPoints="1"/>
          </p:cNvSpPr>
          <p:nvPr/>
        </p:nvSpPr>
        <p:spPr bwMode="auto">
          <a:xfrm>
            <a:off x="2149725" y="2817280"/>
            <a:ext cx="7613150" cy="536013"/>
          </a:xfrm>
          <a:custGeom>
            <a:avLst/>
            <a:gdLst>
              <a:gd name="T0" fmla="*/ 181 w 820"/>
              <a:gd name="T1" fmla="*/ 18 h 67"/>
              <a:gd name="T2" fmla="*/ 97 w 820"/>
              <a:gd name="T3" fmla="*/ 32 h 67"/>
              <a:gd name="T4" fmla="*/ 44 w 820"/>
              <a:gd name="T5" fmla="*/ 41 h 67"/>
              <a:gd name="T6" fmla="*/ 119 w 820"/>
              <a:gd name="T7" fmla="*/ 30 h 67"/>
              <a:gd name="T8" fmla="*/ 654 w 820"/>
              <a:gd name="T9" fmla="*/ 5 h 67"/>
              <a:gd name="T10" fmla="*/ 41 w 820"/>
              <a:gd name="T11" fmla="*/ 32 h 67"/>
              <a:gd name="T12" fmla="*/ 349 w 820"/>
              <a:gd name="T13" fmla="*/ 9 h 67"/>
              <a:gd name="T14" fmla="*/ 776 w 820"/>
              <a:gd name="T15" fmla="*/ 50 h 67"/>
              <a:gd name="T16" fmla="*/ 699 w 820"/>
              <a:gd name="T17" fmla="*/ 45 h 67"/>
              <a:gd name="T18" fmla="*/ 674 w 820"/>
              <a:gd name="T19" fmla="*/ 34 h 67"/>
              <a:gd name="T20" fmla="*/ 376 w 820"/>
              <a:gd name="T21" fmla="*/ 46 h 67"/>
              <a:gd name="T22" fmla="*/ 730 w 820"/>
              <a:gd name="T23" fmla="*/ 47 h 67"/>
              <a:gd name="T24" fmla="*/ 650 w 820"/>
              <a:gd name="T25" fmla="*/ 53 h 67"/>
              <a:gd name="T26" fmla="*/ 638 w 820"/>
              <a:gd name="T27" fmla="*/ 44 h 67"/>
              <a:gd name="T28" fmla="*/ 601 w 820"/>
              <a:gd name="T29" fmla="*/ 33 h 67"/>
              <a:gd name="T30" fmla="*/ 696 w 820"/>
              <a:gd name="T31" fmla="*/ 29 h 67"/>
              <a:gd name="T32" fmla="*/ 753 w 820"/>
              <a:gd name="T33" fmla="*/ 20 h 67"/>
              <a:gd name="T34" fmla="*/ 734 w 820"/>
              <a:gd name="T35" fmla="*/ 11 h 67"/>
              <a:gd name="T36" fmla="*/ 701 w 820"/>
              <a:gd name="T37" fmla="*/ 8 h 67"/>
              <a:gd name="T38" fmla="*/ 556 w 820"/>
              <a:gd name="T39" fmla="*/ 5 h 67"/>
              <a:gd name="T40" fmla="*/ 491 w 820"/>
              <a:gd name="T41" fmla="*/ 7 h 67"/>
              <a:gd name="T42" fmla="*/ 433 w 820"/>
              <a:gd name="T43" fmla="*/ 8 h 67"/>
              <a:gd name="T44" fmla="*/ 248 w 820"/>
              <a:gd name="T45" fmla="*/ 21 h 67"/>
              <a:gd name="T46" fmla="*/ 88 w 820"/>
              <a:gd name="T47" fmla="*/ 37 h 67"/>
              <a:gd name="T48" fmla="*/ 14 w 820"/>
              <a:gd name="T49" fmla="*/ 66 h 67"/>
              <a:gd name="T50" fmla="*/ 655 w 820"/>
              <a:gd name="T51" fmla="*/ 59 h 67"/>
              <a:gd name="T52" fmla="*/ 636 w 820"/>
              <a:gd name="T53" fmla="*/ 49 h 67"/>
              <a:gd name="T54" fmla="*/ 662 w 820"/>
              <a:gd name="T55" fmla="*/ 24 h 67"/>
              <a:gd name="T56" fmla="*/ 691 w 820"/>
              <a:gd name="T57" fmla="*/ 20 h 67"/>
              <a:gd name="T58" fmla="*/ 643 w 820"/>
              <a:gd name="T59" fmla="*/ 29 h 67"/>
              <a:gd name="T60" fmla="*/ 254 w 820"/>
              <a:gd name="T61" fmla="*/ 20 h 67"/>
              <a:gd name="T62" fmla="*/ 585 w 820"/>
              <a:gd name="T63" fmla="*/ 32 h 67"/>
              <a:gd name="T64" fmla="*/ 532 w 820"/>
              <a:gd name="T65" fmla="*/ 35 h 67"/>
              <a:gd name="T66" fmla="*/ 516 w 820"/>
              <a:gd name="T67" fmla="*/ 32 h 67"/>
              <a:gd name="T68" fmla="*/ 482 w 820"/>
              <a:gd name="T69" fmla="*/ 36 h 67"/>
              <a:gd name="T70" fmla="*/ 435 w 820"/>
              <a:gd name="T71" fmla="*/ 34 h 67"/>
              <a:gd name="T72" fmla="*/ 419 w 820"/>
              <a:gd name="T73" fmla="*/ 32 h 67"/>
              <a:gd name="T74" fmla="*/ 365 w 820"/>
              <a:gd name="T75" fmla="*/ 37 h 67"/>
              <a:gd name="T76" fmla="*/ 337 w 820"/>
              <a:gd name="T77" fmla="*/ 37 h 67"/>
              <a:gd name="T78" fmla="*/ 253 w 820"/>
              <a:gd name="T79" fmla="*/ 36 h 67"/>
              <a:gd name="T80" fmla="*/ 215 w 820"/>
              <a:gd name="T81" fmla="*/ 50 h 67"/>
              <a:gd name="T82" fmla="*/ 193 w 820"/>
              <a:gd name="T83" fmla="*/ 60 h 67"/>
              <a:gd name="T84" fmla="*/ 260 w 820"/>
              <a:gd name="T85" fmla="*/ 56 h 67"/>
              <a:gd name="T86" fmla="*/ 333 w 820"/>
              <a:gd name="T87" fmla="*/ 47 h 67"/>
              <a:gd name="T88" fmla="*/ 399 w 820"/>
              <a:gd name="T89" fmla="*/ 46 h 67"/>
              <a:gd name="T90" fmla="*/ 418 w 820"/>
              <a:gd name="T91" fmla="*/ 46 h 67"/>
              <a:gd name="T92" fmla="*/ 327 w 820"/>
              <a:gd name="T93" fmla="*/ 53 h 67"/>
              <a:gd name="T94" fmla="*/ 340 w 820"/>
              <a:gd name="T95" fmla="*/ 54 h 67"/>
              <a:gd name="T96" fmla="*/ 394 w 820"/>
              <a:gd name="T97" fmla="*/ 57 h 67"/>
              <a:gd name="T98" fmla="*/ 461 w 820"/>
              <a:gd name="T99" fmla="*/ 46 h 67"/>
              <a:gd name="T100" fmla="*/ 459 w 820"/>
              <a:gd name="T101" fmla="*/ 37 h 67"/>
              <a:gd name="T102" fmla="*/ 477 w 820"/>
              <a:gd name="T103" fmla="*/ 61 h 67"/>
              <a:gd name="T104" fmla="*/ 504 w 820"/>
              <a:gd name="T105" fmla="*/ 44 h 67"/>
              <a:gd name="T106" fmla="*/ 524 w 820"/>
              <a:gd name="T107" fmla="*/ 44 h 67"/>
              <a:gd name="T108" fmla="*/ 547 w 820"/>
              <a:gd name="T109" fmla="*/ 62 h 67"/>
              <a:gd name="T110" fmla="*/ 624 w 820"/>
              <a:gd name="T111" fmla="*/ 53 h 67"/>
              <a:gd name="T112" fmla="*/ 706 w 820"/>
              <a:gd name="T113" fmla="*/ 47 h 67"/>
              <a:gd name="T114" fmla="*/ 27 w 820"/>
              <a:gd name="T115" fmla="*/ 41 h 67"/>
              <a:gd name="T116" fmla="*/ 738 w 820"/>
              <a:gd name="T117" fmla="*/ 56 h 67"/>
              <a:gd name="T118" fmla="*/ 722 w 820"/>
              <a:gd name="T119" fmla="*/ 36 h 67"/>
              <a:gd name="T120" fmla="*/ 628 w 820"/>
              <a:gd name="T121" fmla="*/ 35 h 67"/>
              <a:gd name="T122" fmla="*/ 364 w 820"/>
              <a:gd name="T123" fmla="*/ 44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20" h="67">
                <a:moveTo>
                  <a:pt x="150" y="23"/>
                </a:moveTo>
                <a:cubicBezTo>
                  <a:pt x="145" y="23"/>
                  <a:pt x="139" y="23"/>
                  <a:pt x="134" y="24"/>
                </a:cubicBezTo>
                <a:cubicBezTo>
                  <a:pt x="139" y="25"/>
                  <a:pt x="146" y="23"/>
                  <a:pt x="150" y="23"/>
                </a:cubicBezTo>
                <a:close/>
                <a:moveTo>
                  <a:pt x="124" y="30"/>
                </a:moveTo>
                <a:cubicBezTo>
                  <a:pt x="126" y="30"/>
                  <a:pt x="128" y="30"/>
                  <a:pt x="130" y="29"/>
                </a:cubicBezTo>
                <a:cubicBezTo>
                  <a:pt x="128" y="29"/>
                  <a:pt x="125" y="29"/>
                  <a:pt x="124" y="30"/>
                </a:cubicBezTo>
                <a:close/>
                <a:moveTo>
                  <a:pt x="209" y="14"/>
                </a:moveTo>
                <a:cubicBezTo>
                  <a:pt x="207" y="15"/>
                  <a:pt x="204" y="14"/>
                  <a:pt x="203" y="15"/>
                </a:cubicBezTo>
                <a:cubicBezTo>
                  <a:pt x="204" y="15"/>
                  <a:pt x="207" y="16"/>
                  <a:pt x="209" y="14"/>
                </a:cubicBezTo>
                <a:close/>
                <a:moveTo>
                  <a:pt x="189" y="16"/>
                </a:moveTo>
                <a:cubicBezTo>
                  <a:pt x="192" y="16"/>
                  <a:pt x="196" y="15"/>
                  <a:pt x="199" y="15"/>
                </a:cubicBezTo>
                <a:cubicBezTo>
                  <a:pt x="197" y="15"/>
                  <a:pt x="190" y="15"/>
                  <a:pt x="189" y="16"/>
                </a:cubicBezTo>
                <a:close/>
                <a:moveTo>
                  <a:pt x="262" y="14"/>
                </a:moveTo>
                <a:cubicBezTo>
                  <a:pt x="263" y="14"/>
                  <a:pt x="266" y="14"/>
                  <a:pt x="264" y="13"/>
                </a:cubicBezTo>
                <a:cubicBezTo>
                  <a:pt x="262" y="13"/>
                  <a:pt x="258" y="14"/>
                  <a:pt x="257" y="14"/>
                </a:cubicBezTo>
                <a:cubicBezTo>
                  <a:pt x="259" y="14"/>
                  <a:pt x="260" y="14"/>
                  <a:pt x="262" y="14"/>
                </a:cubicBezTo>
                <a:close/>
                <a:moveTo>
                  <a:pt x="231" y="15"/>
                </a:moveTo>
                <a:cubicBezTo>
                  <a:pt x="229" y="15"/>
                  <a:pt x="227" y="15"/>
                  <a:pt x="226" y="15"/>
                </a:cubicBezTo>
                <a:cubicBezTo>
                  <a:pt x="227" y="15"/>
                  <a:pt x="230" y="16"/>
                  <a:pt x="231" y="15"/>
                </a:cubicBezTo>
                <a:close/>
                <a:moveTo>
                  <a:pt x="185" y="18"/>
                </a:moveTo>
                <a:cubicBezTo>
                  <a:pt x="183" y="18"/>
                  <a:pt x="181" y="17"/>
                  <a:pt x="181" y="18"/>
                </a:cubicBezTo>
                <a:cubicBezTo>
                  <a:pt x="181" y="18"/>
                  <a:pt x="184" y="19"/>
                  <a:pt x="185" y="18"/>
                </a:cubicBezTo>
                <a:close/>
                <a:moveTo>
                  <a:pt x="150" y="19"/>
                </a:moveTo>
                <a:cubicBezTo>
                  <a:pt x="149" y="18"/>
                  <a:pt x="148" y="19"/>
                  <a:pt x="148" y="19"/>
                </a:cubicBezTo>
                <a:cubicBezTo>
                  <a:pt x="147" y="19"/>
                  <a:pt x="144" y="19"/>
                  <a:pt x="144" y="20"/>
                </a:cubicBezTo>
                <a:cubicBezTo>
                  <a:pt x="146" y="20"/>
                  <a:pt x="149" y="20"/>
                  <a:pt x="150" y="19"/>
                </a:cubicBezTo>
                <a:close/>
                <a:moveTo>
                  <a:pt x="59" y="33"/>
                </a:moveTo>
                <a:cubicBezTo>
                  <a:pt x="55" y="34"/>
                  <a:pt x="47" y="34"/>
                  <a:pt x="43" y="35"/>
                </a:cubicBezTo>
                <a:cubicBezTo>
                  <a:pt x="44" y="36"/>
                  <a:pt x="44" y="36"/>
                  <a:pt x="44" y="36"/>
                </a:cubicBezTo>
                <a:cubicBezTo>
                  <a:pt x="41" y="37"/>
                  <a:pt x="35" y="37"/>
                  <a:pt x="33" y="38"/>
                </a:cubicBezTo>
                <a:cubicBezTo>
                  <a:pt x="36" y="39"/>
                  <a:pt x="39" y="37"/>
                  <a:pt x="43" y="38"/>
                </a:cubicBezTo>
                <a:cubicBezTo>
                  <a:pt x="42" y="38"/>
                  <a:pt x="41" y="38"/>
                  <a:pt x="41" y="39"/>
                </a:cubicBezTo>
                <a:cubicBezTo>
                  <a:pt x="43" y="39"/>
                  <a:pt x="45" y="40"/>
                  <a:pt x="47" y="38"/>
                </a:cubicBezTo>
                <a:cubicBezTo>
                  <a:pt x="46" y="37"/>
                  <a:pt x="43" y="39"/>
                  <a:pt x="43" y="38"/>
                </a:cubicBezTo>
                <a:cubicBezTo>
                  <a:pt x="49" y="38"/>
                  <a:pt x="52" y="36"/>
                  <a:pt x="59" y="36"/>
                </a:cubicBezTo>
                <a:cubicBezTo>
                  <a:pt x="59" y="37"/>
                  <a:pt x="58" y="37"/>
                  <a:pt x="57" y="37"/>
                </a:cubicBezTo>
                <a:cubicBezTo>
                  <a:pt x="58" y="39"/>
                  <a:pt x="63" y="38"/>
                  <a:pt x="64" y="37"/>
                </a:cubicBezTo>
                <a:cubicBezTo>
                  <a:pt x="64" y="36"/>
                  <a:pt x="62" y="37"/>
                  <a:pt x="61" y="36"/>
                </a:cubicBezTo>
                <a:cubicBezTo>
                  <a:pt x="64" y="36"/>
                  <a:pt x="71" y="34"/>
                  <a:pt x="72" y="36"/>
                </a:cubicBezTo>
                <a:cubicBezTo>
                  <a:pt x="73" y="36"/>
                  <a:pt x="75" y="36"/>
                  <a:pt x="76" y="35"/>
                </a:cubicBezTo>
                <a:cubicBezTo>
                  <a:pt x="75" y="35"/>
                  <a:pt x="75" y="35"/>
                  <a:pt x="74" y="34"/>
                </a:cubicBezTo>
                <a:cubicBezTo>
                  <a:pt x="83" y="34"/>
                  <a:pt x="89" y="33"/>
                  <a:pt x="97" y="32"/>
                </a:cubicBezTo>
                <a:cubicBezTo>
                  <a:pt x="95" y="32"/>
                  <a:pt x="93" y="31"/>
                  <a:pt x="91" y="32"/>
                </a:cubicBezTo>
                <a:cubicBezTo>
                  <a:pt x="91" y="32"/>
                  <a:pt x="91" y="31"/>
                  <a:pt x="91" y="31"/>
                </a:cubicBezTo>
                <a:cubicBezTo>
                  <a:pt x="90" y="31"/>
                  <a:pt x="88" y="30"/>
                  <a:pt x="88" y="31"/>
                </a:cubicBezTo>
                <a:cubicBezTo>
                  <a:pt x="89" y="32"/>
                  <a:pt x="91" y="31"/>
                  <a:pt x="90" y="32"/>
                </a:cubicBezTo>
                <a:cubicBezTo>
                  <a:pt x="84" y="32"/>
                  <a:pt x="77" y="33"/>
                  <a:pt x="71" y="34"/>
                </a:cubicBezTo>
                <a:cubicBezTo>
                  <a:pt x="71" y="33"/>
                  <a:pt x="72" y="33"/>
                  <a:pt x="72" y="32"/>
                </a:cubicBezTo>
                <a:cubicBezTo>
                  <a:pt x="68" y="32"/>
                  <a:pt x="64" y="33"/>
                  <a:pt x="61" y="33"/>
                </a:cubicBezTo>
                <a:cubicBezTo>
                  <a:pt x="62" y="32"/>
                  <a:pt x="64" y="33"/>
                  <a:pt x="64" y="32"/>
                </a:cubicBezTo>
                <a:cubicBezTo>
                  <a:pt x="63" y="32"/>
                  <a:pt x="62" y="31"/>
                  <a:pt x="61" y="31"/>
                </a:cubicBezTo>
                <a:cubicBezTo>
                  <a:pt x="63" y="30"/>
                  <a:pt x="67" y="31"/>
                  <a:pt x="67" y="29"/>
                </a:cubicBezTo>
                <a:cubicBezTo>
                  <a:pt x="64" y="30"/>
                  <a:pt x="61" y="29"/>
                  <a:pt x="58" y="30"/>
                </a:cubicBezTo>
                <a:cubicBezTo>
                  <a:pt x="59" y="30"/>
                  <a:pt x="59" y="31"/>
                  <a:pt x="59" y="31"/>
                </a:cubicBezTo>
                <a:cubicBezTo>
                  <a:pt x="58" y="32"/>
                  <a:pt x="57" y="33"/>
                  <a:pt x="55" y="32"/>
                </a:cubicBezTo>
                <a:cubicBezTo>
                  <a:pt x="56" y="34"/>
                  <a:pt x="58" y="32"/>
                  <a:pt x="59" y="33"/>
                </a:cubicBezTo>
                <a:close/>
                <a:moveTo>
                  <a:pt x="54" y="35"/>
                </a:moveTo>
                <a:cubicBezTo>
                  <a:pt x="54" y="35"/>
                  <a:pt x="56" y="34"/>
                  <a:pt x="57" y="34"/>
                </a:cubicBezTo>
                <a:cubicBezTo>
                  <a:pt x="57" y="36"/>
                  <a:pt x="55" y="35"/>
                  <a:pt x="54" y="35"/>
                </a:cubicBezTo>
                <a:close/>
                <a:moveTo>
                  <a:pt x="66" y="34"/>
                </a:moveTo>
                <a:cubicBezTo>
                  <a:pt x="67" y="35"/>
                  <a:pt x="59" y="35"/>
                  <a:pt x="58" y="35"/>
                </a:cubicBezTo>
                <a:cubicBezTo>
                  <a:pt x="61" y="34"/>
                  <a:pt x="64" y="34"/>
                  <a:pt x="66" y="34"/>
                </a:cubicBezTo>
                <a:close/>
                <a:moveTo>
                  <a:pt x="44" y="41"/>
                </a:moveTo>
                <a:cubicBezTo>
                  <a:pt x="51" y="43"/>
                  <a:pt x="58" y="40"/>
                  <a:pt x="65" y="40"/>
                </a:cubicBezTo>
                <a:cubicBezTo>
                  <a:pt x="71" y="39"/>
                  <a:pt x="75" y="41"/>
                  <a:pt x="80" y="38"/>
                </a:cubicBezTo>
                <a:cubicBezTo>
                  <a:pt x="68" y="38"/>
                  <a:pt x="57" y="40"/>
                  <a:pt x="44" y="41"/>
                </a:cubicBezTo>
                <a:cubicBezTo>
                  <a:pt x="43" y="41"/>
                  <a:pt x="44" y="42"/>
                  <a:pt x="44" y="41"/>
                </a:cubicBezTo>
                <a:close/>
                <a:moveTo>
                  <a:pt x="45" y="30"/>
                </a:moveTo>
                <a:cubicBezTo>
                  <a:pt x="42" y="30"/>
                  <a:pt x="41" y="29"/>
                  <a:pt x="37" y="29"/>
                </a:cubicBezTo>
                <a:cubicBezTo>
                  <a:pt x="38" y="30"/>
                  <a:pt x="38" y="30"/>
                  <a:pt x="37" y="31"/>
                </a:cubicBezTo>
                <a:cubicBezTo>
                  <a:pt x="39" y="31"/>
                  <a:pt x="43" y="31"/>
                  <a:pt x="45" y="30"/>
                </a:cubicBezTo>
                <a:close/>
                <a:moveTo>
                  <a:pt x="54" y="33"/>
                </a:moveTo>
                <a:cubicBezTo>
                  <a:pt x="52" y="32"/>
                  <a:pt x="50" y="33"/>
                  <a:pt x="50" y="32"/>
                </a:cubicBezTo>
                <a:cubicBezTo>
                  <a:pt x="50" y="31"/>
                  <a:pt x="52" y="32"/>
                  <a:pt x="53" y="32"/>
                </a:cubicBezTo>
                <a:cubicBezTo>
                  <a:pt x="54" y="31"/>
                  <a:pt x="53" y="31"/>
                  <a:pt x="52" y="30"/>
                </a:cubicBezTo>
                <a:cubicBezTo>
                  <a:pt x="52" y="31"/>
                  <a:pt x="52" y="31"/>
                  <a:pt x="52" y="31"/>
                </a:cubicBezTo>
                <a:cubicBezTo>
                  <a:pt x="51" y="31"/>
                  <a:pt x="50" y="31"/>
                  <a:pt x="49" y="31"/>
                </a:cubicBezTo>
                <a:cubicBezTo>
                  <a:pt x="49" y="32"/>
                  <a:pt x="49" y="32"/>
                  <a:pt x="49" y="33"/>
                </a:cubicBezTo>
                <a:cubicBezTo>
                  <a:pt x="48" y="33"/>
                  <a:pt x="48" y="31"/>
                  <a:pt x="47" y="33"/>
                </a:cubicBezTo>
                <a:cubicBezTo>
                  <a:pt x="49" y="33"/>
                  <a:pt x="53" y="34"/>
                  <a:pt x="54" y="33"/>
                </a:cubicBezTo>
                <a:close/>
                <a:moveTo>
                  <a:pt x="113" y="30"/>
                </a:moveTo>
                <a:cubicBezTo>
                  <a:pt x="111" y="30"/>
                  <a:pt x="109" y="30"/>
                  <a:pt x="108" y="30"/>
                </a:cubicBezTo>
                <a:cubicBezTo>
                  <a:pt x="107" y="31"/>
                  <a:pt x="113" y="31"/>
                  <a:pt x="113" y="30"/>
                </a:cubicBezTo>
                <a:close/>
                <a:moveTo>
                  <a:pt x="119" y="30"/>
                </a:moveTo>
                <a:cubicBezTo>
                  <a:pt x="117" y="30"/>
                  <a:pt x="115" y="30"/>
                  <a:pt x="114" y="30"/>
                </a:cubicBezTo>
                <a:cubicBezTo>
                  <a:pt x="115" y="30"/>
                  <a:pt x="119" y="30"/>
                  <a:pt x="119" y="30"/>
                </a:cubicBezTo>
                <a:close/>
                <a:moveTo>
                  <a:pt x="112" y="13"/>
                </a:moveTo>
                <a:cubicBezTo>
                  <a:pt x="110" y="14"/>
                  <a:pt x="107" y="12"/>
                  <a:pt x="106" y="14"/>
                </a:cubicBezTo>
                <a:cubicBezTo>
                  <a:pt x="109" y="14"/>
                  <a:pt x="111" y="14"/>
                  <a:pt x="112" y="13"/>
                </a:cubicBezTo>
                <a:close/>
                <a:moveTo>
                  <a:pt x="76" y="33"/>
                </a:moveTo>
                <a:cubicBezTo>
                  <a:pt x="78" y="32"/>
                  <a:pt x="81" y="32"/>
                  <a:pt x="83" y="31"/>
                </a:cubicBezTo>
                <a:cubicBezTo>
                  <a:pt x="80" y="32"/>
                  <a:pt x="77" y="31"/>
                  <a:pt x="76" y="33"/>
                </a:cubicBezTo>
                <a:close/>
                <a:moveTo>
                  <a:pt x="99" y="26"/>
                </a:moveTo>
                <a:cubicBezTo>
                  <a:pt x="100" y="26"/>
                  <a:pt x="102" y="26"/>
                  <a:pt x="103" y="26"/>
                </a:cubicBezTo>
                <a:cubicBezTo>
                  <a:pt x="101" y="26"/>
                  <a:pt x="97" y="26"/>
                  <a:pt x="99" y="26"/>
                </a:cubicBezTo>
                <a:close/>
                <a:moveTo>
                  <a:pt x="105" y="31"/>
                </a:moveTo>
                <a:cubicBezTo>
                  <a:pt x="103" y="31"/>
                  <a:pt x="100" y="30"/>
                  <a:pt x="100" y="32"/>
                </a:cubicBezTo>
                <a:cubicBezTo>
                  <a:pt x="101" y="31"/>
                  <a:pt x="103" y="31"/>
                  <a:pt x="105" y="31"/>
                </a:cubicBezTo>
                <a:close/>
                <a:moveTo>
                  <a:pt x="688" y="5"/>
                </a:moveTo>
                <a:cubicBezTo>
                  <a:pt x="690" y="5"/>
                  <a:pt x="694" y="5"/>
                  <a:pt x="695" y="4"/>
                </a:cubicBezTo>
                <a:cubicBezTo>
                  <a:pt x="693" y="5"/>
                  <a:pt x="690" y="4"/>
                  <a:pt x="688" y="5"/>
                </a:cubicBezTo>
                <a:close/>
                <a:moveTo>
                  <a:pt x="711" y="4"/>
                </a:moveTo>
                <a:cubicBezTo>
                  <a:pt x="709" y="3"/>
                  <a:pt x="705" y="4"/>
                  <a:pt x="703" y="5"/>
                </a:cubicBezTo>
                <a:cubicBezTo>
                  <a:pt x="706" y="6"/>
                  <a:pt x="709" y="3"/>
                  <a:pt x="711" y="4"/>
                </a:cubicBezTo>
                <a:close/>
                <a:moveTo>
                  <a:pt x="654" y="5"/>
                </a:moveTo>
                <a:cubicBezTo>
                  <a:pt x="651" y="5"/>
                  <a:pt x="646" y="5"/>
                  <a:pt x="644" y="5"/>
                </a:cubicBezTo>
                <a:cubicBezTo>
                  <a:pt x="645" y="6"/>
                  <a:pt x="652" y="6"/>
                  <a:pt x="654" y="5"/>
                </a:cubicBezTo>
                <a:close/>
                <a:moveTo>
                  <a:pt x="675" y="5"/>
                </a:moveTo>
                <a:cubicBezTo>
                  <a:pt x="672" y="5"/>
                  <a:pt x="668" y="4"/>
                  <a:pt x="665" y="5"/>
                </a:cubicBezTo>
                <a:cubicBezTo>
                  <a:pt x="668" y="5"/>
                  <a:pt x="673" y="6"/>
                  <a:pt x="675" y="5"/>
                </a:cubicBezTo>
                <a:close/>
                <a:moveTo>
                  <a:pt x="791" y="9"/>
                </a:moveTo>
                <a:cubicBezTo>
                  <a:pt x="788" y="9"/>
                  <a:pt x="782" y="8"/>
                  <a:pt x="779" y="9"/>
                </a:cubicBezTo>
                <a:cubicBezTo>
                  <a:pt x="784" y="9"/>
                  <a:pt x="788" y="10"/>
                  <a:pt x="791" y="9"/>
                </a:cubicBezTo>
                <a:close/>
                <a:moveTo>
                  <a:pt x="289" y="5"/>
                </a:moveTo>
                <a:cubicBezTo>
                  <a:pt x="288" y="6"/>
                  <a:pt x="286" y="5"/>
                  <a:pt x="285" y="6"/>
                </a:cubicBezTo>
                <a:cubicBezTo>
                  <a:pt x="286" y="6"/>
                  <a:pt x="289" y="6"/>
                  <a:pt x="289" y="5"/>
                </a:cubicBezTo>
                <a:close/>
                <a:moveTo>
                  <a:pt x="546" y="2"/>
                </a:moveTo>
                <a:cubicBezTo>
                  <a:pt x="546" y="2"/>
                  <a:pt x="542" y="1"/>
                  <a:pt x="542" y="2"/>
                </a:cubicBezTo>
                <a:cubicBezTo>
                  <a:pt x="543" y="2"/>
                  <a:pt x="545" y="3"/>
                  <a:pt x="546" y="2"/>
                </a:cubicBezTo>
                <a:close/>
                <a:moveTo>
                  <a:pt x="774" y="6"/>
                </a:moveTo>
                <a:cubicBezTo>
                  <a:pt x="768" y="6"/>
                  <a:pt x="762" y="6"/>
                  <a:pt x="755" y="6"/>
                </a:cubicBezTo>
                <a:cubicBezTo>
                  <a:pt x="762" y="7"/>
                  <a:pt x="772" y="7"/>
                  <a:pt x="774" y="6"/>
                </a:cubicBezTo>
                <a:close/>
                <a:moveTo>
                  <a:pt x="35" y="32"/>
                </a:moveTo>
                <a:cubicBezTo>
                  <a:pt x="35" y="31"/>
                  <a:pt x="36" y="32"/>
                  <a:pt x="36" y="31"/>
                </a:cubicBezTo>
                <a:cubicBezTo>
                  <a:pt x="33" y="32"/>
                  <a:pt x="29" y="31"/>
                  <a:pt x="27" y="33"/>
                </a:cubicBezTo>
                <a:cubicBezTo>
                  <a:pt x="31" y="33"/>
                  <a:pt x="37" y="33"/>
                  <a:pt x="41" y="32"/>
                </a:cubicBezTo>
                <a:cubicBezTo>
                  <a:pt x="39" y="31"/>
                  <a:pt x="37" y="33"/>
                  <a:pt x="35" y="32"/>
                </a:cubicBezTo>
                <a:close/>
                <a:moveTo>
                  <a:pt x="793" y="18"/>
                </a:moveTo>
                <a:cubicBezTo>
                  <a:pt x="787" y="18"/>
                  <a:pt x="783" y="17"/>
                  <a:pt x="778" y="18"/>
                </a:cubicBezTo>
                <a:cubicBezTo>
                  <a:pt x="783" y="19"/>
                  <a:pt x="788" y="19"/>
                  <a:pt x="793" y="18"/>
                </a:cubicBezTo>
                <a:close/>
                <a:moveTo>
                  <a:pt x="427" y="4"/>
                </a:moveTo>
                <a:cubicBezTo>
                  <a:pt x="426" y="4"/>
                  <a:pt x="426" y="4"/>
                  <a:pt x="425" y="4"/>
                </a:cubicBezTo>
                <a:cubicBezTo>
                  <a:pt x="420" y="4"/>
                  <a:pt x="425" y="5"/>
                  <a:pt x="427" y="4"/>
                </a:cubicBezTo>
                <a:close/>
                <a:moveTo>
                  <a:pt x="379" y="12"/>
                </a:moveTo>
                <a:cubicBezTo>
                  <a:pt x="398" y="11"/>
                  <a:pt x="419" y="12"/>
                  <a:pt x="436" y="11"/>
                </a:cubicBezTo>
                <a:cubicBezTo>
                  <a:pt x="417" y="11"/>
                  <a:pt x="400" y="11"/>
                  <a:pt x="382" y="12"/>
                </a:cubicBezTo>
                <a:cubicBezTo>
                  <a:pt x="381" y="12"/>
                  <a:pt x="379" y="11"/>
                  <a:pt x="379" y="12"/>
                </a:cubicBezTo>
                <a:close/>
                <a:moveTo>
                  <a:pt x="424" y="1"/>
                </a:moveTo>
                <a:cubicBezTo>
                  <a:pt x="426" y="1"/>
                  <a:pt x="419" y="0"/>
                  <a:pt x="419" y="1"/>
                </a:cubicBezTo>
                <a:cubicBezTo>
                  <a:pt x="421" y="1"/>
                  <a:pt x="422" y="2"/>
                  <a:pt x="424" y="1"/>
                </a:cubicBezTo>
                <a:close/>
                <a:moveTo>
                  <a:pt x="345" y="9"/>
                </a:moveTo>
                <a:cubicBezTo>
                  <a:pt x="345" y="10"/>
                  <a:pt x="343" y="9"/>
                  <a:pt x="343" y="10"/>
                </a:cubicBezTo>
                <a:cubicBezTo>
                  <a:pt x="357" y="9"/>
                  <a:pt x="373" y="9"/>
                  <a:pt x="386" y="8"/>
                </a:cubicBezTo>
                <a:cubicBezTo>
                  <a:pt x="378" y="8"/>
                  <a:pt x="367" y="9"/>
                  <a:pt x="359" y="9"/>
                </a:cubicBezTo>
                <a:cubicBezTo>
                  <a:pt x="357" y="7"/>
                  <a:pt x="353" y="8"/>
                  <a:pt x="350" y="8"/>
                </a:cubicBezTo>
                <a:cubicBezTo>
                  <a:pt x="350" y="9"/>
                  <a:pt x="352" y="9"/>
                  <a:pt x="351" y="9"/>
                </a:cubicBezTo>
                <a:cubicBezTo>
                  <a:pt x="350" y="8"/>
                  <a:pt x="349" y="8"/>
                  <a:pt x="349" y="9"/>
                </a:cubicBezTo>
                <a:cubicBezTo>
                  <a:pt x="347" y="8"/>
                  <a:pt x="342" y="9"/>
                  <a:pt x="340" y="9"/>
                </a:cubicBezTo>
                <a:cubicBezTo>
                  <a:pt x="338" y="9"/>
                  <a:pt x="345" y="9"/>
                  <a:pt x="345" y="9"/>
                </a:cubicBezTo>
                <a:close/>
                <a:moveTo>
                  <a:pt x="484" y="1"/>
                </a:moveTo>
                <a:cubicBezTo>
                  <a:pt x="482" y="1"/>
                  <a:pt x="479" y="0"/>
                  <a:pt x="478" y="1"/>
                </a:cubicBezTo>
                <a:cubicBezTo>
                  <a:pt x="479" y="1"/>
                  <a:pt x="483" y="2"/>
                  <a:pt x="484" y="1"/>
                </a:cubicBezTo>
                <a:close/>
                <a:moveTo>
                  <a:pt x="506" y="1"/>
                </a:moveTo>
                <a:cubicBezTo>
                  <a:pt x="503" y="1"/>
                  <a:pt x="500" y="0"/>
                  <a:pt x="498" y="1"/>
                </a:cubicBezTo>
                <a:cubicBezTo>
                  <a:pt x="501" y="1"/>
                  <a:pt x="503" y="2"/>
                  <a:pt x="506" y="1"/>
                </a:cubicBezTo>
                <a:close/>
                <a:moveTo>
                  <a:pt x="462" y="5"/>
                </a:moveTo>
                <a:cubicBezTo>
                  <a:pt x="463" y="4"/>
                  <a:pt x="461" y="4"/>
                  <a:pt x="462" y="4"/>
                </a:cubicBezTo>
                <a:cubicBezTo>
                  <a:pt x="452" y="3"/>
                  <a:pt x="443" y="4"/>
                  <a:pt x="436" y="5"/>
                </a:cubicBezTo>
                <a:cubicBezTo>
                  <a:pt x="446" y="4"/>
                  <a:pt x="455" y="5"/>
                  <a:pt x="462" y="5"/>
                </a:cubicBezTo>
                <a:close/>
                <a:moveTo>
                  <a:pt x="435" y="4"/>
                </a:moveTo>
                <a:cubicBezTo>
                  <a:pt x="433" y="4"/>
                  <a:pt x="429" y="4"/>
                  <a:pt x="429" y="5"/>
                </a:cubicBezTo>
                <a:cubicBezTo>
                  <a:pt x="432" y="4"/>
                  <a:pt x="433" y="5"/>
                  <a:pt x="435" y="4"/>
                </a:cubicBezTo>
                <a:close/>
                <a:moveTo>
                  <a:pt x="776" y="50"/>
                </a:moveTo>
                <a:cubicBezTo>
                  <a:pt x="781" y="50"/>
                  <a:pt x="783" y="50"/>
                  <a:pt x="787" y="50"/>
                </a:cubicBezTo>
                <a:cubicBezTo>
                  <a:pt x="786" y="49"/>
                  <a:pt x="789" y="50"/>
                  <a:pt x="789" y="50"/>
                </a:cubicBezTo>
                <a:cubicBezTo>
                  <a:pt x="791" y="50"/>
                  <a:pt x="791" y="50"/>
                  <a:pt x="792" y="49"/>
                </a:cubicBezTo>
                <a:cubicBezTo>
                  <a:pt x="794" y="49"/>
                  <a:pt x="800" y="50"/>
                  <a:pt x="800" y="48"/>
                </a:cubicBezTo>
                <a:cubicBezTo>
                  <a:pt x="792" y="48"/>
                  <a:pt x="781" y="47"/>
                  <a:pt x="776" y="50"/>
                </a:cubicBezTo>
                <a:close/>
                <a:moveTo>
                  <a:pt x="646" y="39"/>
                </a:moveTo>
                <a:cubicBezTo>
                  <a:pt x="649" y="39"/>
                  <a:pt x="652" y="39"/>
                  <a:pt x="655" y="38"/>
                </a:cubicBezTo>
                <a:cubicBezTo>
                  <a:pt x="652" y="38"/>
                  <a:pt x="648" y="37"/>
                  <a:pt x="646" y="39"/>
                </a:cubicBezTo>
                <a:close/>
                <a:moveTo>
                  <a:pt x="655" y="34"/>
                </a:moveTo>
                <a:cubicBezTo>
                  <a:pt x="653" y="34"/>
                  <a:pt x="650" y="33"/>
                  <a:pt x="648" y="34"/>
                </a:cubicBezTo>
                <a:cubicBezTo>
                  <a:pt x="650" y="34"/>
                  <a:pt x="653" y="34"/>
                  <a:pt x="655" y="34"/>
                </a:cubicBezTo>
                <a:close/>
                <a:moveTo>
                  <a:pt x="640" y="37"/>
                </a:moveTo>
                <a:cubicBezTo>
                  <a:pt x="648" y="36"/>
                  <a:pt x="653" y="38"/>
                  <a:pt x="661" y="36"/>
                </a:cubicBezTo>
                <a:cubicBezTo>
                  <a:pt x="653" y="36"/>
                  <a:pt x="648" y="36"/>
                  <a:pt x="640" y="37"/>
                </a:cubicBezTo>
                <a:close/>
                <a:moveTo>
                  <a:pt x="639" y="35"/>
                </a:moveTo>
                <a:cubicBezTo>
                  <a:pt x="644" y="35"/>
                  <a:pt x="649" y="36"/>
                  <a:pt x="654" y="35"/>
                </a:cubicBezTo>
                <a:cubicBezTo>
                  <a:pt x="650" y="35"/>
                  <a:pt x="644" y="35"/>
                  <a:pt x="639" y="35"/>
                </a:cubicBezTo>
                <a:close/>
                <a:moveTo>
                  <a:pt x="705" y="35"/>
                </a:moveTo>
                <a:cubicBezTo>
                  <a:pt x="693" y="35"/>
                  <a:pt x="684" y="34"/>
                  <a:pt x="673" y="36"/>
                </a:cubicBezTo>
                <a:cubicBezTo>
                  <a:pt x="679" y="36"/>
                  <a:pt x="684" y="37"/>
                  <a:pt x="690" y="36"/>
                </a:cubicBezTo>
                <a:cubicBezTo>
                  <a:pt x="694" y="36"/>
                  <a:pt x="697" y="37"/>
                  <a:pt x="700" y="36"/>
                </a:cubicBezTo>
                <a:cubicBezTo>
                  <a:pt x="702" y="36"/>
                  <a:pt x="705" y="36"/>
                  <a:pt x="705" y="35"/>
                </a:cubicBezTo>
                <a:close/>
                <a:moveTo>
                  <a:pt x="699" y="45"/>
                </a:moveTo>
                <a:cubicBezTo>
                  <a:pt x="704" y="44"/>
                  <a:pt x="697" y="44"/>
                  <a:pt x="696" y="45"/>
                </a:cubicBezTo>
                <a:cubicBezTo>
                  <a:pt x="697" y="45"/>
                  <a:pt x="697" y="45"/>
                  <a:pt x="697" y="45"/>
                </a:cubicBezTo>
                <a:cubicBezTo>
                  <a:pt x="698" y="45"/>
                  <a:pt x="698" y="45"/>
                  <a:pt x="699" y="45"/>
                </a:cubicBezTo>
                <a:close/>
                <a:moveTo>
                  <a:pt x="682" y="42"/>
                </a:moveTo>
                <a:cubicBezTo>
                  <a:pt x="687" y="42"/>
                  <a:pt x="695" y="43"/>
                  <a:pt x="699" y="41"/>
                </a:cubicBezTo>
                <a:cubicBezTo>
                  <a:pt x="693" y="41"/>
                  <a:pt x="687" y="41"/>
                  <a:pt x="682" y="42"/>
                </a:cubicBezTo>
                <a:close/>
                <a:moveTo>
                  <a:pt x="683" y="45"/>
                </a:moveTo>
                <a:cubicBezTo>
                  <a:pt x="682" y="45"/>
                  <a:pt x="682" y="45"/>
                  <a:pt x="683" y="45"/>
                </a:cubicBezTo>
                <a:cubicBezTo>
                  <a:pt x="687" y="45"/>
                  <a:pt x="691" y="46"/>
                  <a:pt x="694" y="45"/>
                </a:cubicBezTo>
                <a:cubicBezTo>
                  <a:pt x="694" y="45"/>
                  <a:pt x="694" y="45"/>
                  <a:pt x="693" y="45"/>
                </a:cubicBezTo>
                <a:cubicBezTo>
                  <a:pt x="690" y="45"/>
                  <a:pt x="686" y="45"/>
                  <a:pt x="683" y="45"/>
                </a:cubicBezTo>
                <a:close/>
                <a:moveTo>
                  <a:pt x="692" y="30"/>
                </a:moveTo>
                <a:cubicBezTo>
                  <a:pt x="695" y="31"/>
                  <a:pt x="698" y="29"/>
                  <a:pt x="701" y="29"/>
                </a:cubicBezTo>
                <a:cubicBezTo>
                  <a:pt x="700" y="29"/>
                  <a:pt x="701" y="29"/>
                  <a:pt x="701" y="28"/>
                </a:cubicBezTo>
                <a:cubicBezTo>
                  <a:pt x="699" y="28"/>
                  <a:pt x="698" y="27"/>
                  <a:pt x="697" y="28"/>
                </a:cubicBezTo>
                <a:cubicBezTo>
                  <a:pt x="697" y="29"/>
                  <a:pt x="699" y="28"/>
                  <a:pt x="700" y="29"/>
                </a:cubicBezTo>
                <a:cubicBezTo>
                  <a:pt x="697" y="29"/>
                  <a:pt x="691" y="29"/>
                  <a:pt x="692" y="30"/>
                </a:cubicBezTo>
                <a:close/>
                <a:moveTo>
                  <a:pt x="686" y="28"/>
                </a:moveTo>
                <a:cubicBezTo>
                  <a:pt x="686" y="28"/>
                  <a:pt x="686" y="28"/>
                  <a:pt x="685" y="28"/>
                </a:cubicBezTo>
                <a:cubicBezTo>
                  <a:pt x="680" y="28"/>
                  <a:pt x="686" y="29"/>
                  <a:pt x="687" y="28"/>
                </a:cubicBezTo>
                <a:cubicBezTo>
                  <a:pt x="687" y="29"/>
                  <a:pt x="686" y="28"/>
                  <a:pt x="686" y="28"/>
                </a:cubicBezTo>
                <a:close/>
                <a:moveTo>
                  <a:pt x="674" y="34"/>
                </a:moveTo>
                <a:cubicBezTo>
                  <a:pt x="673" y="35"/>
                  <a:pt x="670" y="34"/>
                  <a:pt x="670" y="35"/>
                </a:cubicBezTo>
                <a:cubicBezTo>
                  <a:pt x="671" y="36"/>
                  <a:pt x="674" y="35"/>
                  <a:pt x="674" y="34"/>
                </a:cubicBezTo>
                <a:close/>
                <a:moveTo>
                  <a:pt x="693" y="32"/>
                </a:moveTo>
                <a:cubicBezTo>
                  <a:pt x="700" y="32"/>
                  <a:pt x="708" y="32"/>
                  <a:pt x="714" y="32"/>
                </a:cubicBezTo>
                <a:cubicBezTo>
                  <a:pt x="708" y="31"/>
                  <a:pt x="699" y="31"/>
                  <a:pt x="693" y="32"/>
                </a:cubicBezTo>
                <a:close/>
                <a:moveTo>
                  <a:pt x="669" y="32"/>
                </a:moveTo>
                <a:cubicBezTo>
                  <a:pt x="669" y="32"/>
                  <a:pt x="666" y="32"/>
                  <a:pt x="664" y="33"/>
                </a:cubicBezTo>
                <a:cubicBezTo>
                  <a:pt x="666" y="32"/>
                  <a:pt x="667" y="33"/>
                  <a:pt x="669" y="33"/>
                </a:cubicBezTo>
                <a:cubicBezTo>
                  <a:pt x="667" y="33"/>
                  <a:pt x="672" y="32"/>
                  <a:pt x="669" y="32"/>
                </a:cubicBezTo>
                <a:close/>
                <a:moveTo>
                  <a:pt x="680" y="29"/>
                </a:moveTo>
                <a:cubicBezTo>
                  <a:pt x="678" y="27"/>
                  <a:pt x="671" y="29"/>
                  <a:pt x="664" y="29"/>
                </a:cubicBezTo>
                <a:cubicBezTo>
                  <a:pt x="669" y="30"/>
                  <a:pt x="675" y="29"/>
                  <a:pt x="680" y="29"/>
                </a:cubicBezTo>
                <a:close/>
                <a:moveTo>
                  <a:pt x="663" y="34"/>
                </a:moveTo>
                <a:cubicBezTo>
                  <a:pt x="673" y="34"/>
                  <a:pt x="673" y="34"/>
                  <a:pt x="673" y="34"/>
                </a:cubicBezTo>
                <a:cubicBezTo>
                  <a:pt x="675" y="34"/>
                  <a:pt x="674" y="33"/>
                  <a:pt x="672" y="33"/>
                </a:cubicBezTo>
                <a:cubicBezTo>
                  <a:pt x="669" y="33"/>
                  <a:pt x="662" y="34"/>
                  <a:pt x="661" y="34"/>
                </a:cubicBezTo>
                <a:cubicBezTo>
                  <a:pt x="661" y="34"/>
                  <a:pt x="662" y="34"/>
                  <a:pt x="663" y="34"/>
                </a:cubicBezTo>
                <a:close/>
                <a:moveTo>
                  <a:pt x="248" y="59"/>
                </a:moveTo>
                <a:cubicBezTo>
                  <a:pt x="249" y="59"/>
                  <a:pt x="251" y="58"/>
                  <a:pt x="251" y="59"/>
                </a:cubicBezTo>
                <a:cubicBezTo>
                  <a:pt x="254" y="57"/>
                  <a:pt x="259" y="60"/>
                  <a:pt x="262" y="57"/>
                </a:cubicBezTo>
                <a:cubicBezTo>
                  <a:pt x="258" y="58"/>
                  <a:pt x="250" y="56"/>
                  <a:pt x="248" y="59"/>
                </a:cubicBezTo>
                <a:close/>
                <a:moveTo>
                  <a:pt x="372" y="47"/>
                </a:moveTo>
                <a:cubicBezTo>
                  <a:pt x="374" y="47"/>
                  <a:pt x="379" y="47"/>
                  <a:pt x="376" y="46"/>
                </a:cubicBezTo>
                <a:cubicBezTo>
                  <a:pt x="377" y="46"/>
                  <a:pt x="378" y="46"/>
                  <a:pt x="379" y="45"/>
                </a:cubicBezTo>
                <a:cubicBezTo>
                  <a:pt x="374" y="45"/>
                  <a:pt x="368" y="44"/>
                  <a:pt x="365" y="47"/>
                </a:cubicBezTo>
                <a:cubicBezTo>
                  <a:pt x="366" y="48"/>
                  <a:pt x="369" y="47"/>
                  <a:pt x="372" y="47"/>
                </a:cubicBezTo>
                <a:close/>
                <a:moveTo>
                  <a:pt x="734" y="17"/>
                </a:moveTo>
                <a:cubicBezTo>
                  <a:pt x="732" y="17"/>
                  <a:pt x="738" y="17"/>
                  <a:pt x="738" y="16"/>
                </a:cubicBezTo>
                <a:cubicBezTo>
                  <a:pt x="736" y="17"/>
                  <a:pt x="736" y="16"/>
                  <a:pt x="734" y="17"/>
                </a:cubicBezTo>
                <a:close/>
                <a:moveTo>
                  <a:pt x="414" y="40"/>
                </a:moveTo>
                <a:cubicBezTo>
                  <a:pt x="418" y="40"/>
                  <a:pt x="425" y="40"/>
                  <a:pt x="429" y="40"/>
                </a:cubicBezTo>
                <a:cubicBezTo>
                  <a:pt x="426" y="39"/>
                  <a:pt x="418" y="40"/>
                  <a:pt x="414" y="40"/>
                </a:cubicBezTo>
                <a:close/>
                <a:moveTo>
                  <a:pt x="732" y="53"/>
                </a:moveTo>
                <a:cubicBezTo>
                  <a:pt x="732" y="53"/>
                  <a:pt x="733" y="53"/>
                  <a:pt x="733" y="53"/>
                </a:cubicBezTo>
                <a:cubicBezTo>
                  <a:pt x="729" y="52"/>
                  <a:pt x="726" y="53"/>
                  <a:pt x="723" y="52"/>
                </a:cubicBezTo>
                <a:cubicBezTo>
                  <a:pt x="726" y="52"/>
                  <a:pt x="729" y="52"/>
                  <a:pt x="731" y="51"/>
                </a:cubicBezTo>
                <a:cubicBezTo>
                  <a:pt x="728" y="51"/>
                  <a:pt x="725" y="52"/>
                  <a:pt x="722" y="51"/>
                </a:cubicBezTo>
                <a:cubicBezTo>
                  <a:pt x="727" y="51"/>
                  <a:pt x="735" y="51"/>
                  <a:pt x="740" y="50"/>
                </a:cubicBezTo>
                <a:cubicBezTo>
                  <a:pt x="739" y="50"/>
                  <a:pt x="739" y="50"/>
                  <a:pt x="739" y="49"/>
                </a:cubicBezTo>
                <a:cubicBezTo>
                  <a:pt x="741" y="49"/>
                  <a:pt x="742" y="49"/>
                  <a:pt x="744" y="49"/>
                </a:cubicBezTo>
                <a:cubicBezTo>
                  <a:pt x="747" y="50"/>
                  <a:pt x="746" y="48"/>
                  <a:pt x="748" y="48"/>
                </a:cubicBezTo>
                <a:cubicBezTo>
                  <a:pt x="747" y="48"/>
                  <a:pt x="747" y="48"/>
                  <a:pt x="746" y="48"/>
                </a:cubicBezTo>
                <a:cubicBezTo>
                  <a:pt x="733" y="48"/>
                  <a:pt x="717" y="49"/>
                  <a:pt x="708" y="48"/>
                </a:cubicBezTo>
                <a:cubicBezTo>
                  <a:pt x="714" y="47"/>
                  <a:pt x="724" y="49"/>
                  <a:pt x="730" y="47"/>
                </a:cubicBezTo>
                <a:cubicBezTo>
                  <a:pt x="727" y="47"/>
                  <a:pt x="724" y="47"/>
                  <a:pt x="723" y="46"/>
                </a:cubicBezTo>
                <a:cubicBezTo>
                  <a:pt x="723" y="45"/>
                  <a:pt x="727" y="47"/>
                  <a:pt x="728" y="45"/>
                </a:cubicBezTo>
                <a:cubicBezTo>
                  <a:pt x="720" y="46"/>
                  <a:pt x="710" y="44"/>
                  <a:pt x="704" y="47"/>
                </a:cubicBezTo>
                <a:cubicBezTo>
                  <a:pt x="704" y="47"/>
                  <a:pt x="705" y="46"/>
                  <a:pt x="705" y="47"/>
                </a:cubicBezTo>
                <a:cubicBezTo>
                  <a:pt x="699" y="48"/>
                  <a:pt x="695" y="47"/>
                  <a:pt x="690" y="48"/>
                </a:cubicBezTo>
                <a:cubicBezTo>
                  <a:pt x="690" y="48"/>
                  <a:pt x="691" y="48"/>
                  <a:pt x="690" y="48"/>
                </a:cubicBezTo>
                <a:cubicBezTo>
                  <a:pt x="690" y="49"/>
                  <a:pt x="687" y="48"/>
                  <a:pt x="686" y="48"/>
                </a:cubicBezTo>
                <a:cubicBezTo>
                  <a:pt x="686" y="48"/>
                  <a:pt x="686" y="48"/>
                  <a:pt x="686" y="48"/>
                </a:cubicBezTo>
                <a:cubicBezTo>
                  <a:pt x="683" y="49"/>
                  <a:pt x="675" y="48"/>
                  <a:pt x="672" y="49"/>
                </a:cubicBezTo>
                <a:cubicBezTo>
                  <a:pt x="673" y="51"/>
                  <a:pt x="675" y="48"/>
                  <a:pt x="677" y="50"/>
                </a:cubicBezTo>
                <a:cubicBezTo>
                  <a:pt x="678" y="49"/>
                  <a:pt x="679" y="49"/>
                  <a:pt x="680" y="49"/>
                </a:cubicBezTo>
                <a:cubicBezTo>
                  <a:pt x="688" y="50"/>
                  <a:pt x="695" y="48"/>
                  <a:pt x="701" y="49"/>
                </a:cubicBezTo>
                <a:cubicBezTo>
                  <a:pt x="697" y="50"/>
                  <a:pt x="692" y="49"/>
                  <a:pt x="688" y="50"/>
                </a:cubicBezTo>
                <a:cubicBezTo>
                  <a:pt x="691" y="51"/>
                  <a:pt x="693" y="52"/>
                  <a:pt x="697" y="51"/>
                </a:cubicBezTo>
                <a:cubicBezTo>
                  <a:pt x="697" y="51"/>
                  <a:pt x="697" y="51"/>
                  <a:pt x="697" y="51"/>
                </a:cubicBezTo>
                <a:cubicBezTo>
                  <a:pt x="700" y="51"/>
                  <a:pt x="703" y="50"/>
                  <a:pt x="705" y="52"/>
                </a:cubicBezTo>
                <a:cubicBezTo>
                  <a:pt x="690" y="52"/>
                  <a:pt x="678" y="54"/>
                  <a:pt x="665" y="53"/>
                </a:cubicBezTo>
                <a:cubicBezTo>
                  <a:pt x="664" y="53"/>
                  <a:pt x="665" y="54"/>
                  <a:pt x="664" y="54"/>
                </a:cubicBezTo>
                <a:cubicBezTo>
                  <a:pt x="661" y="53"/>
                  <a:pt x="656" y="53"/>
                  <a:pt x="653" y="53"/>
                </a:cubicBezTo>
                <a:cubicBezTo>
                  <a:pt x="647" y="53"/>
                  <a:pt x="639" y="55"/>
                  <a:pt x="635" y="53"/>
                </a:cubicBezTo>
                <a:cubicBezTo>
                  <a:pt x="640" y="53"/>
                  <a:pt x="645" y="53"/>
                  <a:pt x="650" y="53"/>
                </a:cubicBezTo>
                <a:cubicBezTo>
                  <a:pt x="651" y="53"/>
                  <a:pt x="650" y="52"/>
                  <a:pt x="651" y="52"/>
                </a:cubicBezTo>
                <a:cubicBezTo>
                  <a:pt x="659" y="51"/>
                  <a:pt x="666" y="52"/>
                  <a:pt x="672" y="51"/>
                </a:cubicBezTo>
                <a:cubicBezTo>
                  <a:pt x="670" y="51"/>
                  <a:pt x="671" y="50"/>
                  <a:pt x="672" y="49"/>
                </a:cubicBezTo>
                <a:cubicBezTo>
                  <a:pt x="662" y="49"/>
                  <a:pt x="655" y="50"/>
                  <a:pt x="645" y="49"/>
                </a:cubicBezTo>
                <a:cubicBezTo>
                  <a:pt x="658" y="48"/>
                  <a:pt x="675" y="48"/>
                  <a:pt x="688" y="47"/>
                </a:cubicBezTo>
                <a:cubicBezTo>
                  <a:pt x="689" y="47"/>
                  <a:pt x="694" y="46"/>
                  <a:pt x="691" y="46"/>
                </a:cubicBezTo>
                <a:cubicBezTo>
                  <a:pt x="673" y="46"/>
                  <a:pt x="653" y="47"/>
                  <a:pt x="636" y="47"/>
                </a:cubicBezTo>
                <a:cubicBezTo>
                  <a:pt x="649" y="46"/>
                  <a:pt x="661" y="46"/>
                  <a:pt x="674" y="46"/>
                </a:cubicBezTo>
                <a:cubicBezTo>
                  <a:pt x="675" y="46"/>
                  <a:pt x="676" y="46"/>
                  <a:pt x="675" y="45"/>
                </a:cubicBezTo>
                <a:cubicBezTo>
                  <a:pt x="669" y="45"/>
                  <a:pt x="669" y="45"/>
                  <a:pt x="669" y="45"/>
                </a:cubicBezTo>
                <a:cubicBezTo>
                  <a:pt x="667" y="44"/>
                  <a:pt x="664" y="45"/>
                  <a:pt x="662" y="45"/>
                </a:cubicBezTo>
                <a:cubicBezTo>
                  <a:pt x="662" y="45"/>
                  <a:pt x="661" y="44"/>
                  <a:pt x="660" y="45"/>
                </a:cubicBezTo>
                <a:cubicBezTo>
                  <a:pt x="661" y="45"/>
                  <a:pt x="661" y="45"/>
                  <a:pt x="660" y="45"/>
                </a:cubicBezTo>
                <a:cubicBezTo>
                  <a:pt x="660" y="45"/>
                  <a:pt x="660" y="44"/>
                  <a:pt x="660" y="44"/>
                </a:cubicBezTo>
                <a:cubicBezTo>
                  <a:pt x="658" y="44"/>
                  <a:pt x="654" y="44"/>
                  <a:pt x="652" y="43"/>
                </a:cubicBezTo>
                <a:cubicBezTo>
                  <a:pt x="653" y="43"/>
                  <a:pt x="655" y="43"/>
                  <a:pt x="655" y="42"/>
                </a:cubicBezTo>
                <a:cubicBezTo>
                  <a:pt x="654" y="43"/>
                  <a:pt x="654" y="42"/>
                  <a:pt x="653" y="41"/>
                </a:cubicBezTo>
                <a:cubicBezTo>
                  <a:pt x="648" y="42"/>
                  <a:pt x="643" y="41"/>
                  <a:pt x="640" y="43"/>
                </a:cubicBezTo>
                <a:cubicBezTo>
                  <a:pt x="642" y="44"/>
                  <a:pt x="645" y="44"/>
                  <a:pt x="647" y="45"/>
                </a:cubicBezTo>
                <a:cubicBezTo>
                  <a:pt x="637" y="46"/>
                  <a:pt x="625" y="46"/>
                  <a:pt x="616" y="46"/>
                </a:cubicBezTo>
                <a:cubicBezTo>
                  <a:pt x="623" y="44"/>
                  <a:pt x="632" y="45"/>
                  <a:pt x="638" y="44"/>
                </a:cubicBezTo>
                <a:cubicBezTo>
                  <a:pt x="623" y="44"/>
                  <a:pt x="605" y="44"/>
                  <a:pt x="592" y="43"/>
                </a:cubicBezTo>
                <a:cubicBezTo>
                  <a:pt x="593" y="43"/>
                  <a:pt x="593" y="44"/>
                  <a:pt x="592" y="44"/>
                </a:cubicBezTo>
                <a:cubicBezTo>
                  <a:pt x="591" y="44"/>
                  <a:pt x="593" y="42"/>
                  <a:pt x="591" y="42"/>
                </a:cubicBezTo>
                <a:cubicBezTo>
                  <a:pt x="590" y="44"/>
                  <a:pt x="586" y="44"/>
                  <a:pt x="585" y="43"/>
                </a:cubicBezTo>
                <a:cubicBezTo>
                  <a:pt x="587" y="43"/>
                  <a:pt x="589" y="43"/>
                  <a:pt x="589" y="42"/>
                </a:cubicBezTo>
                <a:cubicBezTo>
                  <a:pt x="608" y="42"/>
                  <a:pt x="633" y="41"/>
                  <a:pt x="650" y="41"/>
                </a:cubicBezTo>
                <a:cubicBezTo>
                  <a:pt x="649" y="39"/>
                  <a:pt x="644" y="40"/>
                  <a:pt x="642" y="40"/>
                </a:cubicBezTo>
                <a:cubicBezTo>
                  <a:pt x="642" y="39"/>
                  <a:pt x="644" y="40"/>
                  <a:pt x="643" y="39"/>
                </a:cubicBezTo>
                <a:cubicBezTo>
                  <a:pt x="627" y="40"/>
                  <a:pt x="611" y="40"/>
                  <a:pt x="592" y="40"/>
                </a:cubicBezTo>
                <a:cubicBezTo>
                  <a:pt x="592" y="39"/>
                  <a:pt x="594" y="39"/>
                  <a:pt x="592" y="39"/>
                </a:cubicBezTo>
                <a:cubicBezTo>
                  <a:pt x="583" y="39"/>
                  <a:pt x="575" y="40"/>
                  <a:pt x="565" y="39"/>
                </a:cubicBezTo>
                <a:cubicBezTo>
                  <a:pt x="576" y="38"/>
                  <a:pt x="588" y="38"/>
                  <a:pt x="599" y="38"/>
                </a:cubicBezTo>
                <a:cubicBezTo>
                  <a:pt x="602" y="38"/>
                  <a:pt x="605" y="39"/>
                  <a:pt x="607" y="37"/>
                </a:cubicBezTo>
                <a:cubicBezTo>
                  <a:pt x="604" y="36"/>
                  <a:pt x="603" y="37"/>
                  <a:pt x="602" y="36"/>
                </a:cubicBezTo>
                <a:cubicBezTo>
                  <a:pt x="602" y="36"/>
                  <a:pt x="603" y="37"/>
                  <a:pt x="603" y="35"/>
                </a:cubicBezTo>
                <a:cubicBezTo>
                  <a:pt x="595" y="35"/>
                  <a:pt x="586" y="36"/>
                  <a:pt x="579" y="35"/>
                </a:cubicBezTo>
                <a:cubicBezTo>
                  <a:pt x="582" y="34"/>
                  <a:pt x="591" y="36"/>
                  <a:pt x="593" y="34"/>
                </a:cubicBezTo>
                <a:cubicBezTo>
                  <a:pt x="594" y="33"/>
                  <a:pt x="596" y="35"/>
                  <a:pt x="597" y="34"/>
                </a:cubicBezTo>
                <a:cubicBezTo>
                  <a:pt x="595" y="34"/>
                  <a:pt x="599" y="34"/>
                  <a:pt x="598" y="33"/>
                </a:cubicBezTo>
                <a:cubicBezTo>
                  <a:pt x="596" y="33"/>
                  <a:pt x="595" y="34"/>
                  <a:pt x="594" y="33"/>
                </a:cubicBezTo>
                <a:cubicBezTo>
                  <a:pt x="596" y="33"/>
                  <a:pt x="598" y="32"/>
                  <a:pt x="601" y="33"/>
                </a:cubicBezTo>
                <a:cubicBezTo>
                  <a:pt x="601" y="33"/>
                  <a:pt x="600" y="33"/>
                  <a:pt x="599" y="34"/>
                </a:cubicBezTo>
                <a:cubicBezTo>
                  <a:pt x="600" y="34"/>
                  <a:pt x="601" y="33"/>
                  <a:pt x="601" y="34"/>
                </a:cubicBezTo>
                <a:cubicBezTo>
                  <a:pt x="600" y="34"/>
                  <a:pt x="597" y="34"/>
                  <a:pt x="598" y="34"/>
                </a:cubicBezTo>
                <a:cubicBezTo>
                  <a:pt x="604" y="34"/>
                  <a:pt x="607" y="34"/>
                  <a:pt x="611" y="34"/>
                </a:cubicBezTo>
                <a:cubicBezTo>
                  <a:pt x="627" y="34"/>
                  <a:pt x="642" y="32"/>
                  <a:pt x="657" y="32"/>
                </a:cubicBezTo>
                <a:cubicBezTo>
                  <a:pt x="656" y="31"/>
                  <a:pt x="651" y="32"/>
                  <a:pt x="650" y="31"/>
                </a:cubicBezTo>
                <a:cubicBezTo>
                  <a:pt x="650" y="31"/>
                  <a:pt x="652" y="30"/>
                  <a:pt x="650" y="30"/>
                </a:cubicBezTo>
                <a:cubicBezTo>
                  <a:pt x="649" y="30"/>
                  <a:pt x="649" y="30"/>
                  <a:pt x="649" y="30"/>
                </a:cubicBezTo>
                <a:cubicBezTo>
                  <a:pt x="648" y="31"/>
                  <a:pt x="651" y="31"/>
                  <a:pt x="650" y="31"/>
                </a:cubicBezTo>
                <a:cubicBezTo>
                  <a:pt x="647" y="30"/>
                  <a:pt x="645" y="31"/>
                  <a:pt x="643" y="29"/>
                </a:cubicBezTo>
                <a:cubicBezTo>
                  <a:pt x="645" y="28"/>
                  <a:pt x="648" y="29"/>
                  <a:pt x="650" y="29"/>
                </a:cubicBezTo>
                <a:cubicBezTo>
                  <a:pt x="649" y="29"/>
                  <a:pt x="648" y="29"/>
                  <a:pt x="648" y="30"/>
                </a:cubicBezTo>
                <a:cubicBezTo>
                  <a:pt x="649" y="29"/>
                  <a:pt x="653" y="30"/>
                  <a:pt x="652" y="29"/>
                </a:cubicBezTo>
                <a:cubicBezTo>
                  <a:pt x="654" y="30"/>
                  <a:pt x="655" y="28"/>
                  <a:pt x="658" y="29"/>
                </a:cubicBezTo>
                <a:cubicBezTo>
                  <a:pt x="658" y="30"/>
                  <a:pt x="657" y="28"/>
                  <a:pt x="657" y="29"/>
                </a:cubicBezTo>
                <a:cubicBezTo>
                  <a:pt x="664" y="27"/>
                  <a:pt x="673" y="28"/>
                  <a:pt x="682" y="28"/>
                </a:cubicBezTo>
                <a:cubicBezTo>
                  <a:pt x="682" y="29"/>
                  <a:pt x="682" y="29"/>
                  <a:pt x="682" y="29"/>
                </a:cubicBezTo>
                <a:cubicBezTo>
                  <a:pt x="683" y="28"/>
                  <a:pt x="682" y="29"/>
                  <a:pt x="682" y="28"/>
                </a:cubicBezTo>
                <a:cubicBezTo>
                  <a:pt x="686" y="28"/>
                  <a:pt x="691" y="27"/>
                  <a:pt x="693" y="28"/>
                </a:cubicBezTo>
                <a:cubicBezTo>
                  <a:pt x="692" y="28"/>
                  <a:pt x="690" y="28"/>
                  <a:pt x="690" y="29"/>
                </a:cubicBezTo>
                <a:cubicBezTo>
                  <a:pt x="693" y="29"/>
                  <a:pt x="693" y="29"/>
                  <a:pt x="696" y="29"/>
                </a:cubicBezTo>
                <a:cubicBezTo>
                  <a:pt x="696" y="27"/>
                  <a:pt x="693" y="29"/>
                  <a:pt x="693" y="27"/>
                </a:cubicBezTo>
                <a:cubicBezTo>
                  <a:pt x="699" y="27"/>
                  <a:pt x="708" y="26"/>
                  <a:pt x="716" y="26"/>
                </a:cubicBezTo>
                <a:cubicBezTo>
                  <a:pt x="709" y="24"/>
                  <a:pt x="695" y="27"/>
                  <a:pt x="686" y="25"/>
                </a:cubicBezTo>
                <a:cubicBezTo>
                  <a:pt x="694" y="25"/>
                  <a:pt x="707" y="24"/>
                  <a:pt x="716" y="24"/>
                </a:cubicBezTo>
                <a:cubicBezTo>
                  <a:pt x="719" y="24"/>
                  <a:pt x="721" y="24"/>
                  <a:pt x="720" y="23"/>
                </a:cubicBezTo>
                <a:cubicBezTo>
                  <a:pt x="716" y="23"/>
                  <a:pt x="708" y="24"/>
                  <a:pt x="706" y="23"/>
                </a:cubicBezTo>
                <a:cubicBezTo>
                  <a:pt x="701" y="22"/>
                  <a:pt x="696" y="22"/>
                  <a:pt x="692" y="24"/>
                </a:cubicBezTo>
                <a:cubicBezTo>
                  <a:pt x="691" y="22"/>
                  <a:pt x="688" y="23"/>
                  <a:pt x="687" y="24"/>
                </a:cubicBezTo>
                <a:cubicBezTo>
                  <a:pt x="683" y="23"/>
                  <a:pt x="674" y="23"/>
                  <a:pt x="668" y="24"/>
                </a:cubicBezTo>
                <a:cubicBezTo>
                  <a:pt x="673" y="24"/>
                  <a:pt x="677" y="23"/>
                  <a:pt x="682" y="24"/>
                </a:cubicBezTo>
                <a:cubicBezTo>
                  <a:pt x="681" y="24"/>
                  <a:pt x="681" y="24"/>
                  <a:pt x="682" y="25"/>
                </a:cubicBezTo>
                <a:cubicBezTo>
                  <a:pt x="676" y="25"/>
                  <a:pt x="667" y="26"/>
                  <a:pt x="664" y="25"/>
                </a:cubicBezTo>
                <a:cubicBezTo>
                  <a:pt x="664" y="24"/>
                  <a:pt x="665" y="24"/>
                  <a:pt x="665" y="24"/>
                </a:cubicBezTo>
                <a:cubicBezTo>
                  <a:pt x="656" y="23"/>
                  <a:pt x="648" y="24"/>
                  <a:pt x="639" y="23"/>
                </a:cubicBezTo>
                <a:cubicBezTo>
                  <a:pt x="671" y="22"/>
                  <a:pt x="716" y="22"/>
                  <a:pt x="747" y="20"/>
                </a:cubicBezTo>
                <a:cubicBezTo>
                  <a:pt x="746" y="20"/>
                  <a:pt x="746" y="20"/>
                  <a:pt x="746" y="19"/>
                </a:cubicBezTo>
                <a:cubicBezTo>
                  <a:pt x="747" y="18"/>
                  <a:pt x="748" y="21"/>
                  <a:pt x="749" y="20"/>
                </a:cubicBezTo>
                <a:cubicBezTo>
                  <a:pt x="749" y="20"/>
                  <a:pt x="748" y="19"/>
                  <a:pt x="749" y="19"/>
                </a:cubicBezTo>
                <a:cubicBezTo>
                  <a:pt x="750" y="20"/>
                  <a:pt x="750" y="19"/>
                  <a:pt x="751" y="20"/>
                </a:cubicBezTo>
                <a:cubicBezTo>
                  <a:pt x="752" y="20"/>
                  <a:pt x="751" y="19"/>
                  <a:pt x="752" y="19"/>
                </a:cubicBezTo>
                <a:cubicBezTo>
                  <a:pt x="753" y="19"/>
                  <a:pt x="751" y="20"/>
                  <a:pt x="753" y="20"/>
                </a:cubicBezTo>
                <a:cubicBezTo>
                  <a:pt x="757" y="20"/>
                  <a:pt x="761" y="21"/>
                  <a:pt x="762" y="19"/>
                </a:cubicBezTo>
                <a:cubicBezTo>
                  <a:pt x="756" y="18"/>
                  <a:pt x="746" y="19"/>
                  <a:pt x="738" y="19"/>
                </a:cubicBezTo>
                <a:cubicBezTo>
                  <a:pt x="737" y="19"/>
                  <a:pt x="738" y="18"/>
                  <a:pt x="737" y="18"/>
                </a:cubicBezTo>
                <a:cubicBezTo>
                  <a:pt x="736" y="18"/>
                  <a:pt x="737" y="19"/>
                  <a:pt x="736" y="19"/>
                </a:cubicBezTo>
                <a:cubicBezTo>
                  <a:pt x="734" y="17"/>
                  <a:pt x="731" y="19"/>
                  <a:pt x="729" y="19"/>
                </a:cubicBezTo>
                <a:cubicBezTo>
                  <a:pt x="729" y="19"/>
                  <a:pt x="729" y="19"/>
                  <a:pt x="729" y="19"/>
                </a:cubicBezTo>
                <a:cubicBezTo>
                  <a:pt x="721" y="20"/>
                  <a:pt x="711" y="19"/>
                  <a:pt x="700" y="20"/>
                </a:cubicBezTo>
                <a:cubicBezTo>
                  <a:pt x="700" y="19"/>
                  <a:pt x="699" y="18"/>
                  <a:pt x="699" y="19"/>
                </a:cubicBezTo>
                <a:cubicBezTo>
                  <a:pt x="701" y="20"/>
                  <a:pt x="696" y="20"/>
                  <a:pt x="696" y="19"/>
                </a:cubicBezTo>
                <a:cubicBezTo>
                  <a:pt x="697" y="19"/>
                  <a:pt x="698" y="20"/>
                  <a:pt x="698" y="19"/>
                </a:cubicBezTo>
                <a:cubicBezTo>
                  <a:pt x="697" y="19"/>
                  <a:pt x="697" y="18"/>
                  <a:pt x="697" y="18"/>
                </a:cubicBezTo>
                <a:cubicBezTo>
                  <a:pt x="708" y="18"/>
                  <a:pt x="716" y="17"/>
                  <a:pt x="726" y="17"/>
                </a:cubicBezTo>
                <a:cubicBezTo>
                  <a:pt x="727" y="17"/>
                  <a:pt x="729" y="18"/>
                  <a:pt x="729" y="17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725" y="16"/>
                  <a:pt x="724" y="17"/>
                  <a:pt x="723" y="17"/>
                </a:cubicBezTo>
                <a:cubicBezTo>
                  <a:pt x="723" y="16"/>
                  <a:pt x="724" y="16"/>
                  <a:pt x="724" y="16"/>
                </a:cubicBezTo>
                <a:cubicBezTo>
                  <a:pt x="718" y="15"/>
                  <a:pt x="711" y="16"/>
                  <a:pt x="704" y="16"/>
                </a:cubicBezTo>
                <a:cubicBezTo>
                  <a:pt x="702" y="16"/>
                  <a:pt x="698" y="16"/>
                  <a:pt x="698" y="15"/>
                </a:cubicBezTo>
                <a:cubicBezTo>
                  <a:pt x="708" y="14"/>
                  <a:pt x="722" y="14"/>
                  <a:pt x="733" y="12"/>
                </a:cubicBezTo>
                <a:cubicBezTo>
                  <a:pt x="732" y="11"/>
                  <a:pt x="730" y="13"/>
                  <a:pt x="729" y="12"/>
                </a:cubicBezTo>
                <a:cubicBezTo>
                  <a:pt x="731" y="11"/>
                  <a:pt x="732" y="11"/>
                  <a:pt x="734" y="11"/>
                </a:cubicBezTo>
                <a:cubicBezTo>
                  <a:pt x="747" y="11"/>
                  <a:pt x="760" y="10"/>
                  <a:pt x="772" y="9"/>
                </a:cubicBezTo>
                <a:cubicBezTo>
                  <a:pt x="771" y="9"/>
                  <a:pt x="769" y="9"/>
                  <a:pt x="771" y="9"/>
                </a:cubicBezTo>
                <a:cubicBezTo>
                  <a:pt x="770" y="8"/>
                  <a:pt x="769" y="9"/>
                  <a:pt x="769" y="9"/>
                </a:cubicBezTo>
                <a:cubicBezTo>
                  <a:pt x="767" y="10"/>
                  <a:pt x="764" y="8"/>
                  <a:pt x="762" y="9"/>
                </a:cubicBezTo>
                <a:cubicBezTo>
                  <a:pt x="759" y="9"/>
                  <a:pt x="756" y="10"/>
                  <a:pt x="754" y="9"/>
                </a:cubicBezTo>
                <a:cubicBezTo>
                  <a:pt x="754" y="9"/>
                  <a:pt x="754" y="9"/>
                  <a:pt x="754" y="10"/>
                </a:cubicBezTo>
                <a:cubicBezTo>
                  <a:pt x="750" y="9"/>
                  <a:pt x="742" y="10"/>
                  <a:pt x="737" y="10"/>
                </a:cubicBezTo>
                <a:cubicBezTo>
                  <a:pt x="737" y="9"/>
                  <a:pt x="739" y="8"/>
                  <a:pt x="737" y="8"/>
                </a:cubicBezTo>
                <a:cubicBezTo>
                  <a:pt x="737" y="9"/>
                  <a:pt x="737" y="9"/>
                  <a:pt x="737" y="9"/>
                </a:cubicBezTo>
                <a:cubicBezTo>
                  <a:pt x="735" y="9"/>
                  <a:pt x="737" y="9"/>
                  <a:pt x="737" y="10"/>
                </a:cubicBezTo>
                <a:cubicBezTo>
                  <a:pt x="733" y="9"/>
                  <a:pt x="727" y="10"/>
                  <a:pt x="723" y="10"/>
                </a:cubicBezTo>
                <a:cubicBezTo>
                  <a:pt x="723" y="9"/>
                  <a:pt x="725" y="9"/>
                  <a:pt x="723" y="9"/>
                </a:cubicBezTo>
                <a:cubicBezTo>
                  <a:pt x="721" y="9"/>
                  <a:pt x="723" y="9"/>
                  <a:pt x="723" y="10"/>
                </a:cubicBezTo>
                <a:cubicBezTo>
                  <a:pt x="718" y="10"/>
                  <a:pt x="715" y="9"/>
                  <a:pt x="711" y="10"/>
                </a:cubicBezTo>
                <a:cubicBezTo>
                  <a:pt x="711" y="9"/>
                  <a:pt x="710" y="9"/>
                  <a:pt x="709" y="10"/>
                </a:cubicBezTo>
                <a:cubicBezTo>
                  <a:pt x="710" y="10"/>
                  <a:pt x="711" y="10"/>
                  <a:pt x="710" y="11"/>
                </a:cubicBezTo>
                <a:cubicBezTo>
                  <a:pt x="710" y="11"/>
                  <a:pt x="709" y="10"/>
                  <a:pt x="709" y="9"/>
                </a:cubicBezTo>
                <a:cubicBezTo>
                  <a:pt x="698" y="9"/>
                  <a:pt x="684" y="10"/>
                  <a:pt x="672" y="9"/>
                </a:cubicBezTo>
                <a:cubicBezTo>
                  <a:pt x="678" y="8"/>
                  <a:pt x="685" y="8"/>
                  <a:pt x="692" y="8"/>
                </a:cubicBezTo>
                <a:cubicBezTo>
                  <a:pt x="692" y="8"/>
                  <a:pt x="692" y="7"/>
                  <a:pt x="693" y="7"/>
                </a:cubicBezTo>
                <a:cubicBezTo>
                  <a:pt x="697" y="7"/>
                  <a:pt x="698" y="7"/>
                  <a:pt x="701" y="8"/>
                </a:cubicBezTo>
                <a:cubicBezTo>
                  <a:pt x="700" y="7"/>
                  <a:pt x="703" y="7"/>
                  <a:pt x="702" y="6"/>
                </a:cubicBezTo>
                <a:cubicBezTo>
                  <a:pt x="700" y="7"/>
                  <a:pt x="692" y="5"/>
                  <a:pt x="690" y="7"/>
                </a:cubicBezTo>
                <a:cubicBezTo>
                  <a:pt x="675" y="7"/>
                  <a:pt x="662" y="8"/>
                  <a:pt x="649" y="7"/>
                </a:cubicBezTo>
                <a:cubicBezTo>
                  <a:pt x="649" y="7"/>
                  <a:pt x="650" y="7"/>
                  <a:pt x="650" y="7"/>
                </a:cubicBezTo>
                <a:cubicBezTo>
                  <a:pt x="648" y="7"/>
                  <a:pt x="645" y="6"/>
                  <a:pt x="645" y="7"/>
                </a:cubicBezTo>
                <a:cubicBezTo>
                  <a:pt x="646" y="8"/>
                  <a:pt x="647" y="7"/>
                  <a:pt x="648" y="8"/>
                </a:cubicBezTo>
                <a:cubicBezTo>
                  <a:pt x="645" y="8"/>
                  <a:pt x="641" y="8"/>
                  <a:pt x="639" y="8"/>
                </a:cubicBezTo>
                <a:cubicBezTo>
                  <a:pt x="640" y="8"/>
                  <a:pt x="643" y="7"/>
                  <a:pt x="644" y="8"/>
                </a:cubicBezTo>
                <a:cubicBezTo>
                  <a:pt x="644" y="6"/>
                  <a:pt x="640" y="8"/>
                  <a:pt x="639" y="6"/>
                </a:cubicBezTo>
                <a:cubicBezTo>
                  <a:pt x="641" y="6"/>
                  <a:pt x="642" y="5"/>
                  <a:pt x="639" y="6"/>
                </a:cubicBezTo>
                <a:cubicBezTo>
                  <a:pt x="627" y="5"/>
                  <a:pt x="612" y="5"/>
                  <a:pt x="601" y="6"/>
                </a:cubicBezTo>
                <a:cubicBezTo>
                  <a:pt x="612" y="6"/>
                  <a:pt x="625" y="6"/>
                  <a:pt x="633" y="5"/>
                </a:cubicBezTo>
                <a:cubicBezTo>
                  <a:pt x="634" y="7"/>
                  <a:pt x="635" y="6"/>
                  <a:pt x="635" y="7"/>
                </a:cubicBezTo>
                <a:cubicBezTo>
                  <a:pt x="630" y="7"/>
                  <a:pt x="624" y="6"/>
                  <a:pt x="621" y="7"/>
                </a:cubicBezTo>
                <a:cubicBezTo>
                  <a:pt x="621" y="8"/>
                  <a:pt x="624" y="7"/>
                  <a:pt x="624" y="8"/>
                </a:cubicBezTo>
                <a:cubicBezTo>
                  <a:pt x="622" y="8"/>
                  <a:pt x="619" y="8"/>
                  <a:pt x="617" y="8"/>
                </a:cubicBezTo>
                <a:cubicBezTo>
                  <a:pt x="619" y="8"/>
                  <a:pt x="619" y="8"/>
                  <a:pt x="620" y="7"/>
                </a:cubicBezTo>
                <a:cubicBezTo>
                  <a:pt x="610" y="7"/>
                  <a:pt x="597" y="8"/>
                  <a:pt x="590" y="6"/>
                </a:cubicBezTo>
                <a:cubicBezTo>
                  <a:pt x="590" y="8"/>
                  <a:pt x="589" y="7"/>
                  <a:pt x="589" y="6"/>
                </a:cubicBezTo>
                <a:cubicBezTo>
                  <a:pt x="591" y="5"/>
                  <a:pt x="596" y="6"/>
                  <a:pt x="599" y="5"/>
                </a:cubicBezTo>
                <a:cubicBezTo>
                  <a:pt x="588" y="5"/>
                  <a:pt x="570" y="5"/>
                  <a:pt x="556" y="5"/>
                </a:cubicBezTo>
                <a:cubicBezTo>
                  <a:pt x="556" y="5"/>
                  <a:pt x="557" y="4"/>
                  <a:pt x="556" y="5"/>
                </a:cubicBezTo>
                <a:cubicBezTo>
                  <a:pt x="554" y="6"/>
                  <a:pt x="552" y="4"/>
                  <a:pt x="550" y="5"/>
                </a:cubicBezTo>
                <a:cubicBezTo>
                  <a:pt x="551" y="6"/>
                  <a:pt x="552" y="5"/>
                  <a:pt x="553" y="6"/>
                </a:cubicBezTo>
                <a:cubicBezTo>
                  <a:pt x="549" y="6"/>
                  <a:pt x="547" y="7"/>
                  <a:pt x="543" y="7"/>
                </a:cubicBezTo>
                <a:cubicBezTo>
                  <a:pt x="543" y="7"/>
                  <a:pt x="542" y="7"/>
                  <a:pt x="541" y="6"/>
                </a:cubicBezTo>
                <a:cubicBezTo>
                  <a:pt x="542" y="6"/>
                  <a:pt x="542" y="6"/>
                  <a:pt x="542" y="5"/>
                </a:cubicBezTo>
                <a:cubicBezTo>
                  <a:pt x="540" y="5"/>
                  <a:pt x="537" y="4"/>
                  <a:pt x="537" y="7"/>
                </a:cubicBezTo>
                <a:cubicBezTo>
                  <a:pt x="534" y="6"/>
                  <a:pt x="533" y="7"/>
                  <a:pt x="531" y="5"/>
                </a:cubicBezTo>
                <a:cubicBezTo>
                  <a:pt x="533" y="5"/>
                  <a:pt x="532" y="4"/>
                  <a:pt x="534" y="4"/>
                </a:cubicBezTo>
                <a:cubicBezTo>
                  <a:pt x="532" y="4"/>
                  <a:pt x="531" y="3"/>
                  <a:pt x="529" y="4"/>
                </a:cubicBezTo>
                <a:cubicBezTo>
                  <a:pt x="529" y="4"/>
                  <a:pt x="530" y="5"/>
                  <a:pt x="529" y="5"/>
                </a:cubicBezTo>
                <a:cubicBezTo>
                  <a:pt x="528" y="5"/>
                  <a:pt x="529" y="3"/>
                  <a:pt x="528" y="4"/>
                </a:cubicBezTo>
                <a:cubicBezTo>
                  <a:pt x="516" y="4"/>
                  <a:pt x="508" y="3"/>
                  <a:pt x="496" y="3"/>
                </a:cubicBezTo>
                <a:cubicBezTo>
                  <a:pt x="495" y="4"/>
                  <a:pt x="499" y="4"/>
                  <a:pt x="500" y="4"/>
                </a:cubicBezTo>
                <a:cubicBezTo>
                  <a:pt x="500" y="4"/>
                  <a:pt x="501" y="6"/>
                  <a:pt x="502" y="5"/>
                </a:cubicBezTo>
                <a:cubicBezTo>
                  <a:pt x="501" y="5"/>
                  <a:pt x="501" y="5"/>
                  <a:pt x="501" y="5"/>
                </a:cubicBezTo>
                <a:cubicBezTo>
                  <a:pt x="504" y="4"/>
                  <a:pt x="506" y="4"/>
                  <a:pt x="508" y="5"/>
                </a:cubicBezTo>
                <a:cubicBezTo>
                  <a:pt x="509" y="5"/>
                  <a:pt x="513" y="5"/>
                  <a:pt x="514" y="6"/>
                </a:cubicBezTo>
                <a:cubicBezTo>
                  <a:pt x="512" y="7"/>
                  <a:pt x="507" y="6"/>
                  <a:pt x="504" y="6"/>
                </a:cubicBezTo>
                <a:cubicBezTo>
                  <a:pt x="499" y="6"/>
                  <a:pt x="494" y="7"/>
                  <a:pt x="491" y="6"/>
                </a:cubicBezTo>
                <a:cubicBezTo>
                  <a:pt x="490" y="7"/>
                  <a:pt x="492" y="7"/>
                  <a:pt x="491" y="7"/>
                </a:cubicBezTo>
                <a:cubicBezTo>
                  <a:pt x="485" y="7"/>
                  <a:pt x="480" y="7"/>
                  <a:pt x="475" y="7"/>
                </a:cubicBezTo>
                <a:cubicBezTo>
                  <a:pt x="476" y="6"/>
                  <a:pt x="475" y="6"/>
                  <a:pt x="474" y="6"/>
                </a:cubicBezTo>
                <a:cubicBezTo>
                  <a:pt x="474" y="7"/>
                  <a:pt x="475" y="6"/>
                  <a:pt x="475" y="7"/>
                </a:cubicBezTo>
                <a:cubicBezTo>
                  <a:pt x="473" y="6"/>
                  <a:pt x="472" y="8"/>
                  <a:pt x="470" y="7"/>
                </a:cubicBezTo>
                <a:cubicBezTo>
                  <a:pt x="471" y="6"/>
                  <a:pt x="473" y="7"/>
                  <a:pt x="473" y="6"/>
                </a:cubicBezTo>
                <a:cubicBezTo>
                  <a:pt x="471" y="6"/>
                  <a:pt x="468" y="5"/>
                  <a:pt x="466" y="5"/>
                </a:cubicBezTo>
                <a:cubicBezTo>
                  <a:pt x="465" y="6"/>
                  <a:pt x="468" y="6"/>
                  <a:pt x="466" y="7"/>
                </a:cubicBezTo>
                <a:cubicBezTo>
                  <a:pt x="464" y="6"/>
                  <a:pt x="462" y="7"/>
                  <a:pt x="460" y="7"/>
                </a:cubicBezTo>
                <a:cubicBezTo>
                  <a:pt x="457" y="7"/>
                  <a:pt x="454" y="6"/>
                  <a:pt x="452" y="6"/>
                </a:cubicBezTo>
                <a:cubicBezTo>
                  <a:pt x="440" y="5"/>
                  <a:pt x="430" y="6"/>
                  <a:pt x="417" y="6"/>
                </a:cubicBezTo>
                <a:cubicBezTo>
                  <a:pt x="416" y="6"/>
                  <a:pt x="417" y="8"/>
                  <a:pt x="416" y="7"/>
                </a:cubicBezTo>
                <a:cubicBezTo>
                  <a:pt x="414" y="7"/>
                  <a:pt x="416" y="6"/>
                  <a:pt x="415" y="6"/>
                </a:cubicBezTo>
                <a:cubicBezTo>
                  <a:pt x="410" y="5"/>
                  <a:pt x="404" y="8"/>
                  <a:pt x="399" y="7"/>
                </a:cubicBezTo>
                <a:cubicBezTo>
                  <a:pt x="400" y="6"/>
                  <a:pt x="401" y="7"/>
                  <a:pt x="401" y="6"/>
                </a:cubicBezTo>
                <a:cubicBezTo>
                  <a:pt x="400" y="6"/>
                  <a:pt x="396" y="5"/>
                  <a:pt x="396" y="7"/>
                </a:cubicBezTo>
                <a:cubicBezTo>
                  <a:pt x="397" y="7"/>
                  <a:pt x="398" y="6"/>
                  <a:pt x="399" y="7"/>
                </a:cubicBezTo>
                <a:cubicBezTo>
                  <a:pt x="396" y="7"/>
                  <a:pt x="395" y="8"/>
                  <a:pt x="394" y="6"/>
                </a:cubicBezTo>
                <a:cubicBezTo>
                  <a:pt x="392" y="8"/>
                  <a:pt x="389" y="7"/>
                  <a:pt x="387" y="8"/>
                </a:cubicBezTo>
                <a:cubicBezTo>
                  <a:pt x="393" y="8"/>
                  <a:pt x="399" y="9"/>
                  <a:pt x="406" y="9"/>
                </a:cubicBezTo>
                <a:cubicBezTo>
                  <a:pt x="405" y="9"/>
                  <a:pt x="404" y="8"/>
                  <a:pt x="405" y="8"/>
                </a:cubicBezTo>
                <a:cubicBezTo>
                  <a:pt x="413" y="8"/>
                  <a:pt x="424" y="8"/>
                  <a:pt x="433" y="8"/>
                </a:cubicBezTo>
                <a:cubicBezTo>
                  <a:pt x="432" y="9"/>
                  <a:pt x="433" y="10"/>
                  <a:pt x="434" y="9"/>
                </a:cubicBezTo>
                <a:cubicBezTo>
                  <a:pt x="433" y="9"/>
                  <a:pt x="433" y="9"/>
                  <a:pt x="433" y="8"/>
                </a:cubicBezTo>
                <a:cubicBezTo>
                  <a:pt x="434" y="9"/>
                  <a:pt x="435" y="9"/>
                  <a:pt x="437" y="9"/>
                </a:cubicBezTo>
                <a:cubicBezTo>
                  <a:pt x="437" y="9"/>
                  <a:pt x="438" y="8"/>
                  <a:pt x="438" y="8"/>
                </a:cubicBezTo>
                <a:cubicBezTo>
                  <a:pt x="445" y="8"/>
                  <a:pt x="448" y="7"/>
                  <a:pt x="453" y="9"/>
                </a:cubicBezTo>
                <a:cubicBezTo>
                  <a:pt x="452" y="9"/>
                  <a:pt x="451" y="9"/>
                  <a:pt x="451" y="9"/>
                </a:cubicBezTo>
                <a:cubicBezTo>
                  <a:pt x="466" y="11"/>
                  <a:pt x="480" y="8"/>
                  <a:pt x="492" y="11"/>
                </a:cubicBezTo>
                <a:cubicBezTo>
                  <a:pt x="477" y="11"/>
                  <a:pt x="461" y="11"/>
                  <a:pt x="445" y="11"/>
                </a:cubicBezTo>
                <a:cubicBezTo>
                  <a:pt x="447" y="11"/>
                  <a:pt x="448" y="11"/>
                  <a:pt x="449" y="12"/>
                </a:cubicBezTo>
                <a:cubicBezTo>
                  <a:pt x="420" y="12"/>
                  <a:pt x="391" y="13"/>
                  <a:pt x="361" y="14"/>
                </a:cubicBezTo>
                <a:cubicBezTo>
                  <a:pt x="302" y="17"/>
                  <a:pt x="249" y="19"/>
                  <a:pt x="191" y="22"/>
                </a:cubicBezTo>
                <a:cubicBezTo>
                  <a:pt x="187" y="22"/>
                  <a:pt x="179" y="22"/>
                  <a:pt x="179" y="25"/>
                </a:cubicBezTo>
                <a:cubicBezTo>
                  <a:pt x="190" y="25"/>
                  <a:pt x="200" y="22"/>
                  <a:pt x="215" y="22"/>
                </a:cubicBezTo>
                <a:cubicBezTo>
                  <a:pt x="215" y="22"/>
                  <a:pt x="214" y="24"/>
                  <a:pt x="216" y="23"/>
                </a:cubicBezTo>
                <a:cubicBezTo>
                  <a:pt x="218" y="23"/>
                  <a:pt x="219" y="23"/>
                  <a:pt x="221" y="23"/>
                </a:cubicBezTo>
                <a:cubicBezTo>
                  <a:pt x="222" y="23"/>
                  <a:pt x="221" y="22"/>
                  <a:pt x="222" y="22"/>
                </a:cubicBezTo>
                <a:cubicBezTo>
                  <a:pt x="223" y="22"/>
                  <a:pt x="226" y="21"/>
                  <a:pt x="227" y="22"/>
                </a:cubicBezTo>
                <a:cubicBezTo>
                  <a:pt x="228" y="22"/>
                  <a:pt x="227" y="23"/>
                  <a:pt x="228" y="22"/>
                </a:cubicBezTo>
                <a:cubicBezTo>
                  <a:pt x="232" y="21"/>
                  <a:pt x="239" y="21"/>
                  <a:pt x="244" y="21"/>
                </a:cubicBezTo>
                <a:cubicBezTo>
                  <a:pt x="243" y="22"/>
                  <a:pt x="240" y="21"/>
                  <a:pt x="239" y="22"/>
                </a:cubicBezTo>
                <a:cubicBezTo>
                  <a:pt x="241" y="22"/>
                  <a:pt x="247" y="23"/>
                  <a:pt x="248" y="21"/>
                </a:cubicBezTo>
                <a:cubicBezTo>
                  <a:pt x="249" y="23"/>
                  <a:pt x="252" y="19"/>
                  <a:pt x="253" y="21"/>
                </a:cubicBezTo>
                <a:cubicBezTo>
                  <a:pt x="253" y="22"/>
                  <a:pt x="251" y="21"/>
                  <a:pt x="251" y="22"/>
                </a:cubicBezTo>
                <a:cubicBezTo>
                  <a:pt x="255" y="23"/>
                  <a:pt x="262" y="21"/>
                  <a:pt x="266" y="22"/>
                </a:cubicBezTo>
                <a:cubicBezTo>
                  <a:pt x="242" y="24"/>
                  <a:pt x="217" y="24"/>
                  <a:pt x="195" y="26"/>
                </a:cubicBezTo>
                <a:cubicBezTo>
                  <a:pt x="190" y="28"/>
                  <a:pt x="180" y="27"/>
                  <a:pt x="174" y="27"/>
                </a:cubicBezTo>
                <a:cubicBezTo>
                  <a:pt x="173" y="28"/>
                  <a:pt x="172" y="28"/>
                  <a:pt x="171" y="29"/>
                </a:cubicBezTo>
                <a:cubicBezTo>
                  <a:pt x="165" y="30"/>
                  <a:pt x="159" y="27"/>
                  <a:pt x="153" y="29"/>
                </a:cubicBezTo>
                <a:cubicBezTo>
                  <a:pt x="151" y="30"/>
                  <a:pt x="149" y="31"/>
                  <a:pt x="147" y="30"/>
                </a:cubicBezTo>
                <a:cubicBezTo>
                  <a:pt x="147" y="30"/>
                  <a:pt x="148" y="29"/>
                  <a:pt x="148" y="28"/>
                </a:cubicBezTo>
                <a:cubicBezTo>
                  <a:pt x="146" y="28"/>
                  <a:pt x="144" y="29"/>
                  <a:pt x="144" y="28"/>
                </a:cubicBezTo>
                <a:cubicBezTo>
                  <a:pt x="146" y="28"/>
                  <a:pt x="145" y="27"/>
                  <a:pt x="146" y="27"/>
                </a:cubicBezTo>
                <a:cubicBezTo>
                  <a:pt x="155" y="26"/>
                  <a:pt x="161" y="26"/>
                  <a:pt x="169" y="24"/>
                </a:cubicBezTo>
                <a:cubicBezTo>
                  <a:pt x="156" y="24"/>
                  <a:pt x="140" y="25"/>
                  <a:pt x="126" y="26"/>
                </a:cubicBezTo>
                <a:cubicBezTo>
                  <a:pt x="130" y="27"/>
                  <a:pt x="133" y="26"/>
                  <a:pt x="136" y="27"/>
                </a:cubicBezTo>
                <a:cubicBezTo>
                  <a:pt x="138" y="26"/>
                  <a:pt x="140" y="25"/>
                  <a:pt x="142" y="26"/>
                </a:cubicBezTo>
                <a:cubicBezTo>
                  <a:pt x="140" y="27"/>
                  <a:pt x="139" y="26"/>
                  <a:pt x="138" y="27"/>
                </a:cubicBezTo>
                <a:cubicBezTo>
                  <a:pt x="139" y="28"/>
                  <a:pt x="138" y="29"/>
                  <a:pt x="138" y="29"/>
                </a:cubicBezTo>
                <a:cubicBezTo>
                  <a:pt x="139" y="30"/>
                  <a:pt x="144" y="29"/>
                  <a:pt x="146" y="30"/>
                </a:cubicBezTo>
                <a:cubicBezTo>
                  <a:pt x="140" y="31"/>
                  <a:pt x="132" y="32"/>
                  <a:pt x="127" y="33"/>
                </a:cubicBezTo>
                <a:cubicBezTo>
                  <a:pt x="118" y="34"/>
                  <a:pt x="105" y="33"/>
                  <a:pt x="98" y="36"/>
                </a:cubicBezTo>
                <a:cubicBezTo>
                  <a:pt x="95" y="36"/>
                  <a:pt x="90" y="35"/>
                  <a:pt x="88" y="37"/>
                </a:cubicBezTo>
                <a:cubicBezTo>
                  <a:pt x="91" y="37"/>
                  <a:pt x="94" y="36"/>
                  <a:pt x="95" y="38"/>
                </a:cubicBezTo>
                <a:cubicBezTo>
                  <a:pt x="82" y="41"/>
                  <a:pt x="67" y="44"/>
                  <a:pt x="53" y="44"/>
                </a:cubicBezTo>
                <a:cubicBezTo>
                  <a:pt x="53" y="45"/>
                  <a:pt x="51" y="45"/>
                  <a:pt x="51" y="46"/>
                </a:cubicBezTo>
                <a:cubicBezTo>
                  <a:pt x="48" y="45"/>
                  <a:pt x="43" y="45"/>
                  <a:pt x="42" y="46"/>
                </a:cubicBezTo>
                <a:cubicBezTo>
                  <a:pt x="43" y="48"/>
                  <a:pt x="46" y="46"/>
                  <a:pt x="49" y="46"/>
                </a:cubicBezTo>
                <a:cubicBezTo>
                  <a:pt x="52" y="46"/>
                  <a:pt x="55" y="46"/>
                  <a:pt x="56" y="47"/>
                </a:cubicBezTo>
                <a:cubicBezTo>
                  <a:pt x="51" y="48"/>
                  <a:pt x="42" y="50"/>
                  <a:pt x="37" y="49"/>
                </a:cubicBezTo>
                <a:cubicBezTo>
                  <a:pt x="36" y="49"/>
                  <a:pt x="37" y="51"/>
                  <a:pt x="36" y="50"/>
                </a:cubicBezTo>
                <a:cubicBezTo>
                  <a:pt x="31" y="50"/>
                  <a:pt x="27" y="50"/>
                  <a:pt x="24" y="52"/>
                </a:cubicBezTo>
                <a:cubicBezTo>
                  <a:pt x="26" y="54"/>
                  <a:pt x="29" y="51"/>
                  <a:pt x="32" y="52"/>
                </a:cubicBezTo>
                <a:cubicBezTo>
                  <a:pt x="36" y="51"/>
                  <a:pt x="39" y="50"/>
                  <a:pt x="43" y="51"/>
                </a:cubicBezTo>
                <a:cubicBezTo>
                  <a:pt x="42" y="52"/>
                  <a:pt x="41" y="52"/>
                  <a:pt x="40" y="52"/>
                </a:cubicBezTo>
                <a:cubicBezTo>
                  <a:pt x="39" y="53"/>
                  <a:pt x="40" y="53"/>
                  <a:pt x="39" y="54"/>
                </a:cubicBezTo>
                <a:cubicBezTo>
                  <a:pt x="35" y="54"/>
                  <a:pt x="27" y="54"/>
                  <a:pt x="24" y="57"/>
                </a:cubicBezTo>
                <a:cubicBezTo>
                  <a:pt x="28" y="58"/>
                  <a:pt x="31" y="55"/>
                  <a:pt x="34" y="56"/>
                </a:cubicBezTo>
                <a:cubicBezTo>
                  <a:pt x="30" y="59"/>
                  <a:pt x="25" y="59"/>
                  <a:pt x="20" y="60"/>
                </a:cubicBezTo>
                <a:cubicBezTo>
                  <a:pt x="24" y="61"/>
                  <a:pt x="28" y="58"/>
                  <a:pt x="31" y="60"/>
                </a:cubicBezTo>
                <a:cubicBezTo>
                  <a:pt x="29" y="61"/>
                  <a:pt x="27" y="60"/>
                  <a:pt x="25" y="61"/>
                </a:cubicBezTo>
                <a:cubicBezTo>
                  <a:pt x="27" y="62"/>
                  <a:pt x="30" y="61"/>
                  <a:pt x="31" y="62"/>
                </a:cubicBezTo>
                <a:cubicBezTo>
                  <a:pt x="26" y="64"/>
                  <a:pt x="17" y="65"/>
                  <a:pt x="12" y="64"/>
                </a:cubicBezTo>
                <a:cubicBezTo>
                  <a:pt x="13" y="65"/>
                  <a:pt x="14" y="65"/>
                  <a:pt x="14" y="66"/>
                </a:cubicBezTo>
                <a:cubicBezTo>
                  <a:pt x="64" y="66"/>
                  <a:pt x="121" y="65"/>
                  <a:pt x="174" y="65"/>
                </a:cubicBezTo>
                <a:cubicBezTo>
                  <a:pt x="180" y="65"/>
                  <a:pt x="187" y="65"/>
                  <a:pt x="191" y="65"/>
                </a:cubicBezTo>
                <a:cubicBezTo>
                  <a:pt x="218" y="64"/>
                  <a:pt x="247" y="64"/>
                  <a:pt x="276" y="64"/>
                </a:cubicBezTo>
                <a:cubicBezTo>
                  <a:pt x="297" y="64"/>
                  <a:pt x="318" y="63"/>
                  <a:pt x="338" y="63"/>
                </a:cubicBezTo>
                <a:cubicBezTo>
                  <a:pt x="349" y="64"/>
                  <a:pt x="361" y="63"/>
                  <a:pt x="371" y="63"/>
                </a:cubicBezTo>
                <a:cubicBezTo>
                  <a:pt x="371" y="63"/>
                  <a:pt x="371" y="61"/>
                  <a:pt x="372" y="61"/>
                </a:cubicBezTo>
                <a:cubicBezTo>
                  <a:pt x="377" y="59"/>
                  <a:pt x="385" y="60"/>
                  <a:pt x="392" y="59"/>
                </a:cubicBezTo>
                <a:cubicBezTo>
                  <a:pt x="395" y="60"/>
                  <a:pt x="401" y="59"/>
                  <a:pt x="406" y="59"/>
                </a:cubicBezTo>
                <a:cubicBezTo>
                  <a:pt x="411" y="59"/>
                  <a:pt x="414" y="58"/>
                  <a:pt x="417" y="59"/>
                </a:cubicBezTo>
                <a:cubicBezTo>
                  <a:pt x="405" y="60"/>
                  <a:pt x="394" y="61"/>
                  <a:pt x="383" y="61"/>
                </a:cubicBezTo>
                <a:cubicBezTo>
                  <a:pt x="382" y="62"/>
                  <a:pt x="380" y="62"/>
                  <a:pt x="379" y="63"/>
                </a:cubicBezTo>
                <a:cubicBezTo>
                  <a:pt x="411" y="63"/>
                  <a:pt x="449" y="63"/>
                  <a:pt x="480" y="63"/>
                </a:cubicBezTo>
                <a:cubicBezTo>
                  <a:pt x="499" y="63"/>
                  <a:pt x="516" y="62"/>
                  <a:pt x="533" y="64"/>
                </a:cubicBezTo>
                <a:cubicBezTo>
                  <a:pt x="535" y="62"/>
                  <a:pt x="537" y="63"/>
                  <a:pt x="540" y="63"/>
                </a:cubicBezTo>
                <a:cubicBezTo>
                  <a:pt x="555" y="63"/>
                  <a:pt x="572" y="63"/>
                  <a:pt x="588" y="63"/>
                </a:cubicBezTo>
                <a:cubicBezTo>
                  <a:pt x="598" y="62"/>
                  <a:pt x="608" y="64"/>
                  <a:pt x="617" y="62"/>
                </a:cubicBezTo>
                <a:cubicBezTo>
                  <a:pt x="619" y="63"/>
                  <a:pt x="623" y="62"/>
                  <a:pt x="626" y="62"/>
                </a:cubicBezTo>
                <a:cubicBezTo>
                  <a:pt x="630" y="62"/>
                  <a:pt x="634" y="62"/>
                  <a:pt x="638" y="61"/>
                </a:cubicBezTo>
                <a:cubicBezTo>
                  <a:pt x="630" y="61"/>
                  <a:pt x="618" y="62"/>
                  <a:pt x="610" y="61"/>
                </a:cubicBezTo>
                <a:cubicBezTo>
                  <a:pt x="614" y="60"/>
                  <a:pt x="619" y="60"/>
                  <a:pt x="624" y="59"/>
                </a:cubicBezTo>
                <a:cubicBezTo>
                  <a:pt x="632" y="62"/>
                  <a:pt x="646" y="59"/>
                  <a:pt x="655" y="59"/>
                </a:cubicBezTo>
                <a:cubicBezTo>
                  <a:pt x="659" y="59"/>
                  <a:pt x="665" y="60"/>
                  <a:pt x="663" y="58"/>
                </a:cubicBezTo>
                <a:cubicBezTo>
                  <a:pt x="667" y="61"/>
                  <a:pt x="677" y="58"/>
                  <a:pt x="681" y="60"/>
                </a:cubicBezTo>
                <a:cubicBezTo>
                  <a:pt x="681" y="60"/>
                  <a:pt x="680" y="59"/>
                  <a:pt x="680" y="60"/>
                </a:cubicBezTo>
                <a:cubicBezTo>
                  <a:pt x="685" y="62"/>
                  <a:pt x="690" y="60"/>
                  <a:pt x="697" y="61"/>
                </a:cubicBezTo>
                <a:cubicBezTo>
                  <a:pt x="698" y="61"/>
                  <a:pt x="697" y="59"/>
                  <a:pt x="698" y="60"/>
                </a:cubicBezTo>
                <a:cubicBezTo>
                  <a:pt x="698" y="60"/>
                  <a:pt x="698" y="60"/>
                  <a:pt x="698" y="61"/>
                </a:cubicBezTo>
                <a:cubicBezTo>
                  <a:pt x="702" y="60"/>
                  <a:pt x="707" y="60"/>
                  <a:pt x="711" y="60"/>
                </a:cubicBezTo>
                <a:cubicBezTo>
                  <a:pt x="707" y="58"/>
                  <a:pt x="692" y="61"/>
                  <a:pt x="688" y="59"/>
                </a:cubicBezTo>
                <a:cubicBezTo>
                  <a:pt x="693" y="60"/>
                  <a:pt x="699" y="56"/>
                  <a:pt x="705" y="58"/>
                </a:cubicBezTo>
                <a:cubicBezTo>
                  <a:pt x="712" y="55"/>
                  <a:pt x="723" y="57"/>
                  <a:pt x="732" y="55"/>
                </a:cubicBezTo>
                <a:cubicBezTo>
                  <a:pt x="730" y="55"/>
                  <a:pt x="728" y="55"/>
                  <a:pt x="728" y="54"/>
                </a:cubicBezTo>
                <a:cubicBezTo>
                  <a:pt x="730" y="54"/>
                  <a:pt x="732" y="55"/>
                  <a:pt x="735" y="54"/>
                </a:cubicBezTo>
                <a:cubicBezTo>
                  <a:pt x="734" y="53"/>
                  <a:pt x="732" y="54"/>
                  <a:pt x="732" y="53"/>
                </a:cubicBezTo>
                <a:close/>
                <a:moveTo>
                  <a:pt x="670" y="50"/>
                </a:moveTo>
                <a:cubicBezTo>
                  <a:pt x="668" y="51"/>
                  <a:pt x="660" y="51"/>
                  <a:pt x="656" y="50"/>
                </a:cubicBezTo>
                <a:cubicBezTo>
                  <a:pt x="661" y="50"/>
                  <a:pt x="665" y="49"/>
                  <a:pt x="670" y="50"/>
                </a:cubicBezTo>
                <a:close/>
                <a:moveTo>
                  <a:pt x="653" y="51"/>
                </a:moveTo>
                <a:cubicBezTo>
                  <a:pt x="652" y="51"/>
                  <a:pt x="652" y="51"/>
                  <a:pt x="652" y="51"/>
                </a:cubicBezTo>
                <a:cubicBezTo>
                  <a:pt x="655" y="50"/>
                  <a:pt x="656" y="51"/>
                  <a:pt x="653" y="51"/>
                </a:cubicBezTo>
                <a:close/>
                <a:moveTo>
                  <a:pt x="644" y="49"/>
                </a:moveTo>
                <a:cubicBezTo>
                  <a:pt x="643" y="50"/>
                  <a:pt x="639" y="49"/>
                  <a:pt x="636" y="49"/>
                </a:cubicBezTo>
                <a:cubicBezTo>
                  <a:pt x="638" y="49"/>
                  <a:pt x="642" y="48"/>
                  <a:pt x="644" y="49"/>
                </a:cubicBezTo>
                <a:close/>
                <a:moveTo>
                  <a:pt x="592" y="40"/>
                </a:moveTo>
                <a:cubicBezTo>
                  <a:pt x="592" y="41"/>
                  <a:pt x="590" y="40"/>
                  <a:pt x="589" y="40"/>
                </a:cubicBezTo>
                <a:cubicBezTo>
                  <a:pt x="589" y="39"/>
                  <a:pt x="590" y="40"/>
                  <a:pt x="592" y="40"/>
                </a:cubicBezTo>
                <a:close/>
                <a:moveTo>
                  <a:pt x="602" y="36"/>
                </a:moveTo>
                <a:cubicBezTo>
                  <a:pt x="601" y="37"/>
                  <a:pt x="600" y="36"/>
                  <a:pt x="599" y="37"/>
                </a:cubicBezTo>
                <a:cubicBezTo>
                  <a:pt x="599" y="36"/>
                  <a:pt x="601" y="36"/>
                  <a:pt x="602" y="36"/>
                </a:cubicBezTo>
                <a:close/>
                <a:moveTo>
                  <a:pt x="599" y="36"/>
                </a:moveTo>
                <a:cubicBezTo>
                  <a:pt x="597" y="38"/>
                  <a:pt x="594" y="37"/>
                  <a:pt x="591" y="37"/>
                </a:cubicBezTo>
                <a:cubicBezTo>
                  <a:pt x="592" y="36"/>
                  <a:pt x="596" y="37"/>
                  <a:pt x="599" y="36"/>
                </a:cubicBezTo>
                <a:close/>
                <a:moveTo>
                  <a:pt x="663" y="24"/>
                </a:moveTo>
                <a:cubicBezTo>
                  <a:pt x="663" y="24"/>
                  <a:pt x="663" y="24"/>
                  <a:pt x="663" y="24"/>
                </a:cubicBezTo>
                <a:cubicBezTo>
                  <a:pt x="663" y="24"/>
                  <a:pt x="663" y="24"/>
                  <a:pt x="664" y="24"/>
                </a:cubicBezTo>
                <a:cubicBezTo>
                  <a:pt x="664" y="24"/>
                  <a:pt x="663" y="24"/>
                  <a:pt x="663" y="24"/>
                </a:cubicBezTo>
                <a:cubicBezTo>
                  <a:pt x="663" y="25"/>
                  <a:pt x="663" y="25"/>
                  <a:pt x="663" y="26"/>
                </a:cubicBezTo>
                <a:cubicBezTo>
                  <a:pt x="662" y="26"/>
                  <a:pt x="663" y="25"/>
                  <a:pt x="663" y="24"/>
                </a:cubicBezTo>
                <a:close/>
                <a:moveTo>
                  <a:pt x="662" y="24"/>
                </a:moveTo>
                <a:cubicBezTo>
                  <a:pt x="658" y="24"/>
                  <a:pt x="655" y="26"/>
                  <a:pt x="652" y="25"/>
                </a:cubicBezTo>
                <a:cubicBezTo>
                  <a:pt x="652" y="25"/>
                  <a:pt x="652" y="25"/>
                  <a:pt x="652" y="26"/>
                </a:cubicBezTo>
                <a:cubicBezTo>
                  <a:pt x="651" y="25"/>
                  <a:pt x="651" y="25"/>
                  <a:pt x="650" y="25"/>
                </a:cubicBezTo>
                <a:cubicBezTo>
                  <a:pt x="654" y="24"/>
                  <a:pt x="658" y="24"/>
                  <a:pt x="662" y="24"/>
                </a:cubicBezTo>
                <a:close/>
                <a:moveTo>
                  <a:pt x="755" y="19"/>
                </a:moveTo>
                <a:cubicBezTo>
                  <a:pt x="755" y="20"/>
                  <a:pt x="753" y="20"/>
                  <a:pt x="753" y="20"/>
                </a:cubicBezTo>
                <a:cubicBezTo>
                  <a:pt x="753" y="19"/>
                  <a:pt x="754" y="19"/>
                  <a:pt x="755" y="19"/>
                </a:cubicBezTo>
                <a:close/>
                <a:moveTo>
                  <a:pt x="721" y="17"/>
                </a:moveTo>
                <a:cubicBezTo>
                  <a:pt x="721" y="17"/>
                  <a:pt x="719" y="17"/>
                  <a:pt x="718" y="17"/>
                </a:cubicBezTo>
                <a:cubicBezTo>
                  <a:pt x="718" y="16"/>
                  <a:pt x="720" y="17"/>
                  <a:pt x="721" y="17"/>
                </a:cubicBezTo>
                <a:close/>
                <a:moveTo>
                  <a:pt x="702" y="10"/>
                </a:moveTo>
                <a:cubicBezTo>
                  <a:pt x="702" y="11"/>
                  <a:pt x="700" y="11"/>
                  <a:pt x="700" y="10"/>
                </a:cubicBezTo>
                <a:cubicBezTo>
                  <a:pt x="700" y="10"/>
                  <a:pt x="702" y="9"/>
                  <a:pt x="702" y="10"/>
                </a:cubicBezTo>
                <a:close/>
                <a:moveTo>
                  <a:pt x="699" y="10"/>
                </a:moveTo>
                <a:cubicBezTo>
                  <a:pt x="699" y="11"/>
                  <a:pt x="698" y="10"/>
                  <a:pt x="697" y="11"/>
                </a:cubicBezTo>
                <a:cubicBezTo>
                  <a:pt x="697" y="10"/>
                  <a:pt x="699" y="10"/>
                  <a:pt x="699" y="10"/>
                </a:cubicBezTo>
                <a:close/>
                <a:moveTo>
                  <a:pt x="697" y="16"/>
                </a:moveTo>
                <a:cubicBezTo>
                  <a:pt x="696" y="16"/>
                  <a:pt x="693" y="16"/>
                  <a:pt x="692" y="16"/>
                </a:cubicBezTo>
                <a:cubicBezTo>
                  <a:pt x="693" y="14"/>
                  <a:pt x="696" y="15"/>
                  <a:pt x="697" y="16"/>
                </a:cubicBezTo>
                <a:close/>
                <a:moveTo>
                  <a:pt x="691" y="16"/>
                </a:moveTo>
                <a:cubicBezTo>
                  <a:pt x="690" y="16"/>
                  <a:pt x="690" y="16"/>
                  <a:pt x="689" y="16"/>
                </a:cubicBezTo>
                <a:cubicBezTo>
                  <a:pt x="689" y="15"/>
                  <a:pt x="691" y="15"/>
                  <a:pt x="691" y="16"/>
                </a:cubicBezTo>
                <a:close/>
                <a:moveTo>
                  <a:pt x="694" y="19"/>
                </a:moveTo>
                <a:cubicBezTo>
                  <a:pt x="692" y="18"/>
                  <a:pt x="691" y="19"/>
                  <a:pt x="690" y="19"/>
                </a:cubicBezTo>
                <a:cubicBezTo>
                  <a:pt x="689" y="20"/>
                  <a:pt x="691" y="18"/>
                  <a:pt x="691" y="20"/>
                </a:cubicBezTo>
                <a:cubicBezTo>
                  <a:pt x="684" y="20"/>
                  <a:pt x="679" y="21"/>
                  <a:pt x="673" y="20"/>
                </a:cubicBezTo>
                <a:cubicBezTo>
                  <a:pt x="674" y="19"/>
                  <a:pt x="679" y="20"/>
                  <a:pt x="680" y="19"/>
                </a:cubicBezTo>
                <a:cubicBezTo>
                  <a:pt x="680" y="19"/>
                  <a:pt x="679" y="19"/>
                  <a:pt x="679" y="19"/>
                </a:cubicBezTo>
                <a:cubicBezTo>
                  <a:pt x="682" y="18"/>
                  <a:pt x="690" y="18"/>
                  <a:pt x="694" y="19"/>
                </a:cubicBezTo>
                <a:close/>
                <a:moveTo>
                  <a:pt x="688" y="15"/>
                </a:moveTo>
                <a:cubicBezTo>
                  <a:pt x="684" y="17"/>
                  <a:pt x="676" y="16"/>
                  <a:pt x="672" y="16"/>
                </a:cubicBezTo>
                <a:cubicBezTo>
                  <a:pt x="675" y="15"/>
                  <a:pt x="683" y="16"/>
                  <a:pt x="688" y="15"/>
                </a:cubicBezTo>
                <a:close/>
                <a:moveTo>
                  <a:pt x="672" y="20"/>
                </a:moveTo>
                <a:cubicBezTo>
                  <a:pt x="672" y="21"/>
                  <a:pt x="667" y="22"/>
                  <a:pt x="666" y="20"/>
                </a:cubicBezTo>
                <a:cubicBezTo>
                  <a:pt x="669" y="20"/>
                  <a:pt x="671" y="20"/>
                  <a:pt x="672" y="20"/>
                </a:cubicBezTo>
                <a:close/>
                <a:moveTo>
                  <a:pt x="659" y="19"/>
                </a:moveTo>
                <a:cubicBezTo>
                  <a:pt x="661" y="21"/>
                  <a:pt x="664" y="19"/>
                  <a:pt x="666" y="20"/>
                </a:cubicBezTo>
                <a:cubicBezTo>
                  <a:pt x="664" y="21"/>
                  <a:pt x="662" y="20"/>
                  <a:pt x="659" y="21"/>
                </a:cubicBezTo>
                <a:cubicBezTo>
                  <a:pt x="659" y="20"/>
                  <a:pt x="659" y="20"/>
                  <a:pt x="659" y="19"/>
                </a:cubicBezTo>
                <a:close/>
                <a:moveTo>
                  <a:pt x="643" y="25"/>
                </a:moveTo>
                <a:cubicBezTo>
                  <a:pt x="639" y="25"/>
                  <a:pt x="639" y="25"/>
                  <a:pt x="639" y="25"/>
                </a:cubicBezTo>
                <a:cubicBezTo>
                  <a:pt x="639" y="24"/>
                  <a:pt x="643" y="23"/>
                  <a:pt x="643" y="25"/>
                </a:cubicBezTo>
                <a:close/>
                <a:moveTo>
                  <a:pt x="643" y="29"/>
                </a:moveTo>
                <a:cubicBezTo>
                  <a:pt x="642" y="30"/>
                  <a:pt x="642" y="29"/>
                  <a:pt x="642" y="30"/>
                </a:cubicBezTo>
                <a:cubicBezTo>
                  <a:pt x="641" y="30"/>
                  <a:pt x="641" y="29"/>
                  <a:pt x="641" y="29"/>
                </a:cubicBezTo>
                <a:cubicBezTo>
                  <a:pt x="642" y="28"/>
                  <a:pt x="642" y="29"/>
                  <a:pt x="643" y="29"/>
                </a:cubicBezTo>
                <a:close/>
                <a:moveTo>
                  <a:pt x="642" y="20"/>
                </a:moveTo>
                <a:cubicBezTo>
                  <a:pt x="641" y="22"/>
                  <a:pt x="640" y="20"/>
                  <a:pt x="638" y="21"/>
                </a:cubicBezTo>
                <a:cubicBezTo>
                  <a:pt x="638" y="20"/>
                  <a:pt x="641" y="21"/>
                  <a:pt x="642" y="20"/>
                </a:cubicBezTo>
                <a:close/>
                <a:moveTo>
                  <a:pt x="635" y="24"/>
                </a:moveTo>
                <a:cubicBezTo>
                  <a:pt x="635" y="25"/>
                  <a:pt x="636" y="24"/>
                  <a:pt x="636" y="24"/>
                </a:cubicBezTo>
                <a:cubicBezTo>
                  <a:pt x="636" y="25"/>
                  <a:pt x="635" y="25"/>
                  <a:pt x="635" y="25"/>
                </a:cubicBezTo>
                <a:cubicBezTo>
                  <a:pt x="635" y="25"/>
                  <a:pt x="635" y="24"/>
                  <a:pt x="635" y="24"/>
                </a:cubicBezTo>
                <a:close/>
                <a:moveTo>
                  <a:pt x="630" y="8"/>
                </a:moveTo>
                <a:cubicBezTo>
                  <a:pt x="628" y="9"/>
                  <a:pt x="626" y="8"/>
                  <a:pt x="625" y="8"/>
                </a:cubicBezTo>
                <a:cubicBezTo>
                  <a:pt x="627" y="7"/>
                  <a:pt x="628" y="7"/>
                  <a:pt x="630" y="8"/>
                </a:cubicBezTo>
                <a:close/>
                <a:moveTo>
                  <a:pt x="614" y="32"/>
                </a:moveTo>
                <a:cubicBezTo>
                  <a:pt x="614" y="32"/>
                  <a:pt x="611" y="32"/>
                  <a:pt x="610" y="32"/>
                </a:cubicBezTo>
                <a:cubicBezTo>
                  <a:pt x="619" y="30"/>
                  <a:pt x="635" y="30"/>
                  <a:pt x="643" y="31"/>
                </a:cubicBezTo>
                <a:cubicBezTo>
                  <a:pt x="636" y="32"/>
                  <a:pt x="624" y="33"/>
                  <a:pt x="619" y="32"/>
                </a:cubicBezTo>
                <a:cubicBezTo>
                  <a:pt x="613" y="34"/>
                  <a:pt x="607" y="33"/>
                  <a:pt x="601" y="33"/>
                </a:cubicBezTo>
                <a:cubicBezTo>
                  <a:pt x="605" y="32"/>
                  <a:pt x="609" y="32"/>
                  <a:pt x="614" y="32"/>
                </a:cubicBezTo>
                <a:close/>
                <a:moveTo>
                  <a:pt x="404" y="9"/>
                </a:moveTo>
                <a:cubicBezTo>
                  <a:pt x="403" y="8"/>
                  <a:pt x="402" y="9"/>
                  <a:pt x="402" y="8"/>
                </a:cubicBezTo>
                <a:cubicBezTo>
                  <a:pt x="403" y="8"/>
                  <a:pt x="404" y="8"/>
                  <a:pt x="404" y="9"/>
                </a:cubicBezTo>
                <a:close/>
                <a:moveTo>
                  <a:pt x="256" y="21"/>
                </a:moveTo>
                <a:cubicBezTo>
                  <a:pt x="256" y="21"/>
                  <a:pt x="254" y="22"/>
                  <a:pt x="254" y="20"/>
                </a:cubicBezTo>
                <a:cubicBezTo>
                  <a:pt x="254" y="20"/>
                  <a:pt x="255" y="20"/>
                  <a:pt x="256" y="20"/>
                </a:cubicBezTo>
                <a:cubicBezTo>
                  <a:pt x="256" y="21"/>
                  <a:pt x="256" y="21"/>
                  <a:pt x="256" y="21"/>
                </a:cubicBezTo>
                <a:close/>
                <a:moveTo>
                  <a:pt x="139" y="27"/>
                </a:moveTo>
                <a:cubicBezTo>
                  <a:pt x="140" y="27"/>
                  <a:pt x="141" y="27"/>
                  <a:pt x="141" y="28"/>
                </a:cubicBezTo>
                <a:cubicBezTo>
                  <a:pt x="140" y="28"/>
                  <a:pt x="139" y="29"/>
                  <a:pt x="139" y="27"/>
                </a:cubicBezTo>
                <a:close/>
                <a:moveTo>
                  <a:pt x="24" y="65"/>
                </a:moveTo>
                <a:cubicBezTo>
                  <a:pt x="25" y="65"/>
                  <a:pt x="26" y="64"/>
                  <a:pt x="28" y="64"/>
                </a:cubicBezTo>
                <a:cubicBezTo>
                  <a:pt x="27" y="65"/>
                  <a:pt x="25" y="65"/>
                  <a:pt x="24" y="65"/>
                </a:cubicBezTo>
                <a:close/>
                <a:moveTo>
                  <a:pt x="125" y="56"/>
                </a:moveTo>
                <a:cubicBezTo>
                  <a:pt x="126" y="55"/>
                  <a:pt x="128" y="55"/>
                  <a:pt x="130" y="55"/>
                </a:cubicBezTo>
                <a:cubicBezTo>
                  <a:pt x="129" y="56"/>
                  <a:pt x="127" y="56"/>
                  <a:pt x="125" y="56"/>
                </a:cubicBezTo>
                <a:close/>
                <a:moveTo>
                  <a:pt x="385" y="61"/>
                </a:moveTo>
                <a:cubicBezTo>
                  <a:pt x="388" y="62"/>
                  <a:pt x="391" y="60"/>
                  <a:pt x="394" y="61"/>
                </a:cubicBezTo>
                <a:cubicBezTo>
                  <a:pt x="392" y="62"/>
                  <a:pt x="387" y="62"/>
                  <a:pt x="385" y="61"/>
                </a:cubicBezTo>
                <a:close/>
                <a:moveTo>
                  <a:pt x="584" y="6"/>
                </a:moveTo>
                <a:cubicBezTo>
                  <a:pt x="582" y="7"/>
                  <a:pt x="577" y="6"/>
                  <a:pt x="575" y="7"/>
                </a:cubicBezTo>
                <a:cubicBezTo>
                  <a:pt x="575" y="7"/>
                  <a:pt x="575" y="6"/>
                  <a:pt x="574" y="6"/>
                </a:cubicBezTo>
                <a:cubicBezTo>
                  <a:pt x="576" y="5"/>
                  <a:pt x="582" y="6"/>
                  <a:pt x="584" y="6"/>
                </a:cubicBezTo>
                <a:close/>
                <a:moveTo>
                  <a:pt x="585" y="32"/>
                </a:moveTo>
                <a:cubicBezTo>
                  <a:pt x="580" y="32"/>
                  <a:pt x="576" y="33"/>
                  <a:pt x="570" y="32"/>
                </a:cubicBezTo>
                <a:cubicBezTo>
                  <a:pt x="575" y="31"/>
                  <a:pt x="582" y="31"/>
                  <a:pt x="585" y="32"/>
                </a:cubicBezTo>
                <a:close/>
                <a:moveTo>
                  <a:pt x="569" y="6"/>
                </a:moveTo>
                <a:cubicBezTo>
                  <a:pt x="568" y="8"/>
                  <a:pt x="566" y="6"/>
                  <a:pt x="564" y="6"/>
                </a:cubicBezTo>
                <a:cubicBezTo>
                  <a:pt x="565" y="6"/>
                  <a:pt x="568" y="6"/>
                  <a:pt x="569" y="6"/>
                </a:cubicBezTo>
                <a:close/>
                <a:moveTo>
                  <a:pt x="559" y="6"/>
                </a:moveTo>
                <a:cubicBezTo>
                  <a:pt x="559" y="7"/>
                  <a:pt x="556" y="7"/>
                  <a:pt x="556" y="5"/>
                </a:cubicBezTo>
                <a:cubicBezTo>
                  <a:pt x="557" y="6"/>
                  <a:pt x="559" y="5"/>
                  <a:pt x="559" y="6"/>
                </a:cubicBezTo>
                <a:close/>
                <a:moveTo>
                  <a:pt x="564" y="33"/>
                </a:moveTo>
                <a:cubicBezTo>
                  <a:pt x="560" y="32"/>
                  <a:pt x="554" y="33"/>
                  <a:pt x="551" y="32"/>
                </a:cubicBezTo>
                <a:cubicBezTo>
                  <a:pt x="555" y="32"/>
                  <a:pt x="561" y="31"/>
                  <a:pt x="564" y="33"/>
                </a:cubicBezTo>
                <a:close/>
                <a:moveTo>
                  <a:pt x="561" y="39"/>
                </a:moveTo>
                <a:cubicBezTo>
                  <a:pt x="560" y="40"/>
                  <a:pt x="557" y="39"/>
                  <a:pt x="555" y="39"/>
                </a:cubicBezTo>
                <a:cubicBezTo>
                  <a:pt x="556" y="38"/>
                  <a:pt x="558" y="39"/>
                  <a:pt x="561" y="39"/>
                </a:cubicBezTo>
                <a:close/>
                <a:moveTo>
                  <a:pt x="552" y="36"/>
                </a:moveTo>
                <a:cubicBezTo>
                  <a:pt x="554" y="35"/>
                  <a:pt x="557" y="35"/>
                  <a:pt x="559" y="35"/>
                </a:cubicBezTo>
                <a:cubicBezTo>
                  <a:pt x="557" y="36"/>
                  <a:pt x="554" y="36"/>
                  <a:pt x="552" y="36"/>
                </a:cubicBezTo>
                <a:close/>
                <a:moveTo>
                  <a:pt x="552" y="35"/>
                </a:moveTo>
                <a:cubicBezTo>
                  <a:pt x="551" y="36"/>
                  <a:pt x="550" y="36"/>
                  <a:pt x="549" y="36"/>
                </a:cubicBezTo>
                <a:cubicBezTo>
                  <a:pt x="549" y="35"/>
                  <a:pt x="551" y="35"/>
                  <a:pt x="552" y="35"/>
                </a:cubicBezTo>
                <a:close/>
                <a:moveTo>
                  <a:pt x="540" y="35"/>
                </a:moveTo>
                <a:cubicBezTo>
                  <a:pt x="536" y="37"/>
                  <a:pt x="528" y="36"/>
                  <a:pt x="524" y="35"/>
                </a:cubicBezTo>
                <a:cubicBezTo>
                  <a:pt x="526" y="35"/>
                  <a:pt x="529" y="35"/>
                  <a:pt x="532" y="35"/>
                </a:cubicBezTo>
                <a:cubicBezTo>
                  <a:pt x="532" y="34"/>
                  <a:pt x="530" y="36"/>
                  <a:pt x="530" y="34"/>
                </a:cubicBezTo>
                <a:cubicBezTo>
                  <a:pt x="533" y="35"/>
                  <a:pt x="535" y="34"/>
                  <a:pt x="537" y="34"/>
                </a:cubicBezTo>
                <a:cubicBezTo>
                  <a:pt x="537" y="35"/>
                  <a:pt x="536" y="35"/>
                  <a:pt x="536" y="35"/>
                </a:cubicBezTo>
                <a:cubicBezTo>
                  <a:pt x="537" y="36"/>
                  <a:pt x="538" y="35"/>
                  <a:pt x="540" y="35"/>
                </a:cubicBezTo>
                <a:close/>
                <a:moveTo>
                  <a:pt x="536" y="32"/>
                </a:moveTo>
                <a:cubicBezTo>
                  <a:pt x="536" y="32"/>
                  <a:pt x="533" y="33"/>
                  <a:pt x="533" y="32"/>
                </a:cubicBezTo>
                <a:cubicBezTo>
                  <a:pt x="534" y="32"/>
                  <a:pt x="535" y="31"/>
                  <a:pt x="536" y="32"/>
                </a:cubicBezTo>
                <a:close/>
                <a:moveTo>
                  <a:pt x="531" y="30"/>
                </a:moveTo>
                <a:cubicBezTo>
                  <a:pt x="529" y="30"/>
                  <a:pt x="526" y="30"/>
                  <a:pt x="524" y="30"/>
                </a:cubicBezTo>
                <a:cubicBezTo>
                  <a:pt x="525" y="29"/>
                  <a:pt x="529" y="29"/>
                  <a:pt x="531" y="30"/>
                </a:cubicBezTo>
                <a:close/>
                <a:moveTo>
                  <a:pt x="525" y="5"/>
                </a:moveTo>
                <a:cubicBezTo>
                  <a:pt x="524" y="6"/>
                  <a:pt x="523" y="4"/>
                  <a:pt x="522" y="5"/>
                </a:cubicBezTo>
                <a:cubicBezTo>
                  <a:pt x="523" y="5"/>
                  <a:pt x="522" y="5"/>
                  <a:pt x="522" y="5"/>
                </a:cubicBezTo>
                <a:cubicBezTo>
                  <a:pt x="522" y="3"/>
                  <a:pt x="524" y="5"/>
                  <a:pt x="525" y="5"/>
                </a:cubicBezTo>
                <a:close/>
                <a:moveTo>
                  <a:pt x="521" y="29"/>
                </a:moveTo>
                <a:cubicBezTo>
                  <a:pt x="521" y="31"/>
                  <a:pt x="519" y="30"/>
                  <a:pt x="519" y="30"/>
                </a:cubicBezTo>
                <a:cubicBezTo>
                  <a:pt x="519" y="30"/>
                  <a:pt x="520" y="30"/>
                  <a:pt x="521" y="29"/>
                </a:cubicBezTo>
                <a:close/>
                <a:moveTo>
                  <a:pt x="516" y="32"/>
                </a:moveTo>
                <a:cubicBezTo>
                  <a:pt x="521" y="31"/>
                  <a:pt x="527" y="31"/>
                  <a:pt x="533" y="32"/>
                </a:cubicBezTo>
                <a:cubicBezTo>
                  <a:pt x="527" y="31"/>
                  <a:pt x="519" y="33"/>
                  <a:pt x="516" y="32"/>
                </a:cubicBezTo>
                <a:cubicBezTo>
                  <a:pt x="516" y="32"/>
                  <a:pt x="516" y="32"/>
                  <a:pt x="516" y="32"/>
                </a:cubicBezTo>
                <a:close/>
                <a:moveTo>
                  <a:pt x="523" y="35"/>
                </a:moveTo>
                <a:cubicBezTo>
                  <a:pt x="523" y="36"/>
                  <a:pt x="522" y="36"/>
                  <a:pt x="520" y="36"/>
                </a:cubicBezTo>
                <a:cubicBezTo>
                  <a:pt x="520" y="34"/>
                  <a:pt x="522" y="35"/>
                  <a:pt x="523" y="35"/>
                </a:cubicBezTo>
                <a:close/>
                <a:moveTo>
                  <a:pt x="515" y="32"/>
                </a:moveTo>
                <a:cubicBezTo>
                  <a:pt x="515" y="33"/>
                  <a:pt x="514" y="31"/>
                  <a:pt x="512" y="32"/>
                </a:cubicBezTo>
                <a:cubicBezTo>
                  <a:pt x="512" y="31"/>
                  <a:pt x="515" y="32"/>
                  <a:pt x="515" y="32"/>
                </a:cubicBezTo>
                <a:close/>
                <a:moveTo>
                  <a:pt x="511" y="32"/>
                </a:moveTo>
                <a:cubicBezTo>
                  <a:pt x="512" y="32"/>
                  <a:pt x="509" y="32"/>
                  <a:pt x="509" y="32"/>
                </a:cubicBezTo>
                <a:cubicBezTo>
                  <a:pt x="509" y="31"/>
                  <a:pt x="510" y="32"/>
                  <a:pt x="511" y="32"/>
                </a:cubicBezTo>
                <a:close/>
                <a:moveTo>
                  <a:pt x="499" y="10"/>
                </a:moveTo>
                <a:cubicBezTo>
                  <a:pt x="501" y="10"/>
                  <a:pt x="501" y="10"/>
                  <a:pt x="501" y="10"/>
                </a:cubicBezTo>
                <a:cubicBezTo>
                  <a:pt x="502" y="11"/>
                  <a:pt x="497" y="11"/>
                  <a:pt x="497" y="11"/>
                </a:cubicBezTo>
                <a:cubicBezTo>
                  <a:pt x="497" y="10"/>
                  <a:pt x="499" y="10"/>
                  <a:pt x="499" y="10"/>
                </a:cubicBezTo>
                <a:close/>
                <a:moveTo>
                  <a:pt x="497" y="10"/>
                </a:moveTo>
                <a:cubicBezTo>
                  <a:pt x="496" y="11"/>
                  <a:pt x="494" y="11"/>
                  <a:pt x="494" y="10"/>
                </a:cubicBezTo>
                <a:cubicBezTo>
                  <a:pt x="495" y="10"/>
                  <a:pt x="496" y="10"/>
                  <a:pt x="497" y="10"/>
                </a:cubicBezTo>
                <a:close/>
                <a:moveTo>
                  <a:pt x="507" y="32"/>
                </a:moveTo>
                <a:cubicBezTo>
                  <a:pt x="498" y="33"/>
                  <a:pt x="490" y="32"/>
                  <a:pt x="482" y="31"/>
                </a:cubicBezTo>
                <a:cubicBezTo>
                  <a:pt x="490" y="31"/>
                  <a:pt x="498" y="32"/>
                  <a:pt x="507" y="32"/>
                </a:cubicBezTo>
                <a:close/>
                <a:moveTo>
                  <a:pt x="494" y="35"/>
                </a:moveTo>
                <a:cubicBezTo>
                  <a:pt x="488" y="37"/>
                  <a:pt x="487" y="35"/>
                  <a:pt x="482" y="36"/>
                </a:cubicBezTo>
                <a:cubicBezTo>
                  <a:pt x="484" y="34"/>
                  <a:pt x="491" y="35"/>
                  <a:pt x="494" y="35"/>
                </a:cubicBezTo>
                <a:close/>
                <a:moveTo>
                  <a:pt x="495" y="39"/>
                </a:moveTo>
                <a:cubicBezTo>
                  <a:pt x="495" y="40"/>
                  <a:pt x="493" y="39"/>
                  <a:pt x="493" y="40"/>
                </a:cubicBezTo>
                <a:cubicBezTo>
                  <a:pt x="493" y="40"/>
                  <a:pt x="492" y="40"/>
                  <a:pt x="492" y="39"/>
                </a:cubicBezTo>
                <a:lnTo>
                  <a:pt x="495" y="39"/>
                </a:lnTo>
                <a:close/>
                <a:moveTo>
                  <a:pt x="456" y="32"/>
                </a:moveTo>
                <a:cubicBezTo>
                  <a:pt x="461" y="33"/>
                  <a:pt x="469" y="31"/>
                  <a:pt x="473" y="33"/>
                </a:cubicBezTo>
                <a:cubicBezTo>
                  <a:pt x="460" y="34"/>
                  <a:pt x="452" y="33"/>
                  <a:pt x="440" y="34"/>
                </a:cubicBezTo>
                <a:cubicBezTo>
                  <a:pt x="444" y="32"/>
                  <a:pt x="451" y="34"/>
                  <a:pt x="456" y="32"/>
                </a:cubicBezTo>
                <a:close/>
                <a:moveTo>
                  <a:pt x="464" y="37"/>
                </a:moveTo>
                <a:cubicBezTo>
                  <a:pt x="463" y="38"/>
                  <a:pt x="461" y="37"/>
                  <a:pt x="459" y="37"/>
                </a:cubicBezTo>
                <a:cubicBezTo>
                  <a:pt x="459" y="37"/>
                  <a:pt x="460" y="37"/>
                  <a:pt x="460" y="36"/>
                </a:cubicBezTo>
                <a:cubicBezTo>
                  <a:pt x="459" y="36"/>
                  <a:pt x="458" y="36"/>
                  <a:pt x="457" y="36"/>
                </a:cubicBezTo>
                <a:cubicBezTo>
                  <a:pt x="459" y="34"/>
                  <a:pt x="462" y="35"/>
                  <a:pt x="465" y="35"/>
                </a:cubicBezTo>
                <a:cubicBezTo>
                  <a:pt x="465" y="37"/>
                  <a:pt x="461" y="34"/>
                  <a:pt x="461" y="36"/>
                </a:cubicBezTo>
                <a:cubicBezTo>
                  <a:pt x="461" y="38"/>
                  <a:pt x="463" y="36"/>
                  <a:pt x="464" y="37"/>
                </a:cubicBezTo>
                <a:close/>
                <a:moveTo>
                  <a:pt x="435" y="33"/>
                </a:moveTo>
                <a:cubicBezTo>
                  <a:pt x="435" y="32"/>
                  <a:pt x="436" y="32"/>
                  <a:pt x="436" y="32"/>
                </a:cubicBezTo>
                <a:cubicBezTo>
                  <a:pt x="436" y="33"/>
                  <a:pt x="436" y="33"/>
                  <a:pt x="435" y="33"/>
                </a:cubicBezTo>
                <a:close/>
                <a:moveTo>
                  <a:pt x="438" y="34"/>
                </a:moveTo>
                <a:cubicBezTo>
                  <a:pt x="438" y="34"/>
                  <a:pt x="436" y="34"/>
                  <a:pt x="435" y="34"/>
                </a:cubicBezTo>
                <a:cubicBezTo>
                  <a:pt x="436" y="34"/>
                  <a:pt x="437" y="32"/>
                  <a:pt x="438" y="34"/>
                </a:cubicBezTo>
                <a:close/>
                <a:moveTo>
                  <a:pt x="439" y="35"/>
                </a:moveTo>
                <a:cubicBezTo>
                  <a:pt x="439" y="37"/>
                  <a:pt x="435" y="35"/>
                  <a:pt x="434" y="36"/>
                </a:cubicBezTo>
                <a:cubicBezTo>
                  <a:pt x="435" y="35"/>
                  <a:pt x="437" y="35"/>
                  <a:pt x="439" y="35"/>
                </a:cubicBezTo>
                <a:close/>
                <a:moveTo>
                  <a:pt x="442" y="35"/>
                </a:moveTo>
                <a:cubicBezTo>
                  <a:pt x="442" y="36"/>
                  <a:pt x="440" y="36"/>
                  <a:pt x="439" y="36"/>
                </a:cubicBezTo>
                <a:cubicBezTo>
                  <a:pt x="440" y="34"/>
                  <a:pt x="441" y="35"/>
                  <a:pt x="442" y="35"/>
                </a:cubicBezTo>
                <a:close/>
                <a:moveTo>
                  <a:pt x="444" y="31"/>
                </a:moveTo>
                <a:cubicBezTo>
                  <a:pt x="442" y="32"/>
                  <a:pt x="439" y="32"/>
                  <a:pt x="437" y="31"/>
                </a:cubicBezTo>
                <a:cubicBezTo>
                  <a:pt x="439" y="31"/>
                  <a:pt x="441" y="31"/>
                  <a:pt x="444" y="31"/>
                </a:cubicBezTo>
                <a:close/>
                <a:moveTo>
                  <a:pt x="437" y="31"/>
                </a:moveTo>
                <a:cubicBezTo>
                  <a:pt x="436" y="32"/>
                  <a:pt x="434" y="31"/>
                  <a:pt x="433" y="33"/>
                </a:cubicBezTo>
                <a:cubicBezTo>
                  <a:pt x="434" y="31"/>
                  <a:pt x="432" y="32"/>
                  <a:pt x="431" y="32"/>
                </a:cubicBezTo>
                <a:cubicBezTo>
                  <a:pt x="432" y="31"/>
                  <a:pt x="434" y="31"/>
                  <a:pt x="437" y="31"/>
                </a:cubicBezTo>
                <a:close/>
                <a:moveTo>
                  <a:pt x="432" y="33"/>
                </a:moveTo>
                <a:cubicBezTo>
                  <a:pt x="432" y="34"/>
                  <a:pt x="431" y="34"/>
                  <a:pt x="430" y="34"/>
                </a:cubicBezTo>
                <a:cubicBezTo>
                  <a:pt x="430" y="33"/>
                  <a:pt x="431" y="33"/>
                  <a:pt x="432" y="33"/>
                </a:cubicBezTo>
                <a:close/>
                <a:moveTo>
                  <a:pt x="426" y="31"/>
                </a:moveTo>
                <a:cubicBezTo>
                  <a:pt x="429" y="31"/>
                  <a:pt x="431" y="32"/>
                  <a:pt x="426" y="32"/>
                </a:cubicBezTo>
                <a:cubicBezTo>
                  <a:pt x="426" y="31"/>
                  <a:pt x="426" y="32"/>
                  <a:pt x="426" y="31"/>
                </a:cubicBezTo>
                <a:close/>
                <a:moveTo>
                  <a:pt x="419" y="32"/>
                </a:moveTo>
                <a:cubicBezTo>
                  <a:pt x="419" y="33"/>
                  <a:pt x="416" y="33"/>
                  <a:pt x="415" y="33"/>
                </a:cubicBezTo>
                <a:cubicBezTo>
                  <a:pt x="416" y="32"/>
                  <a:pt x="418" y="32"/>
                  <a:pt x="419" y="32"/>
                </a:cubicBezTo>
                <a:close/>
                <a:moveTo>
                  <a:pt x="416" y="35"/>
                </a:moveTo>
                <a:cubicBezTo>
                  <a:pt x="415" y="37"/>
                  <a:pt x="413" y="36"/>
                  <a:pt x="411" y="36"/>
                </a:cubicBezTo>
                <a:cubicBezTo>
                  <a:pt x="409" y="36"/>
                  <a:pt x="405" y="39"/>
                  <a:pt x="404" y="37"/>
                </a:cubicBezTo>
                <a:cubicBezTo>
                  <a:pt x="399" y="37"/>
                  <a:pt x="389" y="37"/>
                  <a:pt x="381" y="37"/>
                </a:cubicBezTo>
                <a:cubicBezTo>
                  <a:pt x="392" y="36"/>
                  <a:pt x="404" y="35"/>
                  <a:pt x="416" y="35"/>
                </a:cubicBezTo>
                <a:close/>
                <a:moveTo>
                  <a:pt x="384" y="32"/>
                </a:moveTo>
                <a:cubicBezTo>
                  <a:pt x="386" y="32"/>
                  <a:pt x="386" y="33"/>
                  <a:pt x="384" y="33"/>
                </a:cubicBezTo>
                <a:cubicBezTo>
                  <a:pt x="383" y="33"/>
                  <a:pt x="381" y="33"/>
                  <a:pt x="380" y="33"/>
                </a:cubicBezTo>
                <a:cubicBezTo>
                  <a:pt x="381" y="32"/>
                  <a:pt x="382" y="33"/>
                  <a:pt x="384" y="32"/>
                </a:cubicBezTo>
                <a:close/>
                <a:moveTo>
                  <a:pt x="383" y="31"/>
                </a:moveTo>
                <a:cubicBezTo>
                  <a:pt x="383" y="32"/>
                  <a:pt x="379" y="31"/>
                  <a:pt x="379" y="31"/>
                </a:cubicBezTo>
                <a:cubicBezTo>
                  <a:pt x="379" y="30"/>
                  <a:pt x="381" y="31"/>
                  <a:pt x="383" y="31"/>
                </a:cubicBezTo>
                <a:close/>
                <a:moveTo>
                  <a:pt x="380" y="33"/>
                </a:moveTo>
                <a:cubicBezTo>
                  <a:pt x="377" y="33"/>
                  <a:pt x="377" y="33"/>
                  <a:pt x="377" y="33"/>
                </a:cubicBezTo>
                <a:cubicBezTo>
                  <a:pt x="377" y="32"/>
                  <a:pt x="380" y="32"/>
                  <a:pt x="380" y="33"/>
                </a:cubicBezTo>
                <a:close/>
                <a:moveTo>
                  <a:pt x="366" y="34"/>
                </a:moveTo>
                <a:cubicBezTo>
                  <a:pt x="358" y="36"/>
                  <a:pt x="349" y="36"/>
                  <a:pt x="340" y="36"/>
                </a:cubicBezTo>
                <a:cubicBezTo>
                  <a:pt x="347" y="34"/>
                  <a:pt x="358" y="35"/>
                  <a:pt x="366" y="34"/>
                </a:cubicBezTo>
                <a:close/>
                <a:moveTo>
                  <a:pt x="365" y="37"/>
                </a:moveTo>
                <a:cubicBezTo>
                  <a:pt x="364" y="38"/>
                  <a:pt x="361" y="38"/>
                  <a:pt x="359" y="38"/>
                </a:cubicBezTo>
                <a:cubicBezTo>
                  <a:pt x="360" y="37"/>
                  <a:pt x="363" y="37"/>
                  <a:pt x="365" y="37"/>
                </a:cubicBezTo>
                <a:close/>
                <a:moveTo>
                  <a:pt x="351" y="16"/>
                </a:moveTo>
                <a:cubicBezTo>
                  <a:pt x="347" y="18"/>
                  <a:pt x="342" y="17"/>
                  <a:pt x="337" y="17"/>
                </a:cubicBezTo>
                <a:cubicBezTo>
                  <a:pt x="340" y="15"/>
                  <a:pt x="346" y="17"/>
                  <a:pt x="351" y="16"/>
                </a:cubicBezTo>
                <a:close/>
                <a:moveTo>
                  <a:pt x="337" y="17"/>
                </a:moveTo>
                <a:cubicBezTo>
                  <a:pt x="336" y="18"/>
                  <a:pt x="334" y="17"/>
                  <a:pt x="333" y="18"/>
                </a:cubicBezTo>
                <a:cubicBezTo>
                  <a:pt x="333" y="16"/>
                  <a:pt x="335" y="17"/>
                  <a:pt x="337" y="17"/>
                </a:cubicBezTo>
                <a:close/>
                <a:moveTo>
                  <a:pt x="329" y="32"/>
                </a:moveTo>
                <a:cubicBezTo>
                  <a:pt x="323" y="34"/>
                  <a:pt x="318" y="33"/>
                  <a:pt x="311" y="34"/>
                </a:cubicBezTo>
                <a:cubicBezTo>
                  <a:pt x="317" y="32"/>
                  <a:pt x="322" y="32"/>
                  <a:pt x="329" y="32"/>
                </a:cubicBezTo>
                <a:close/>
                <a:moveTo>
                  <a:pt x="332" y="36"/>
                </a:moveTo>
                <a:cubicBezTo>
                  <a:pt x="328" y="36"/>
                  <a:pt x="325" y="37"/>
                  <a:pt x="321" y="37"/>
                </a:cubicBezTo>
                <a:cubicBezTo>
                  <a:pt x="325" y="36"/>
                  <a:pt x="329" y="35"/>
                  <a:pt x="332" y="36"/>
                </a:cubicBezTo>
                <a:close/>
                <a:moveTo>
                  <a:pt x="313" y="38"/>
                </a:moveTo>
                <a:cubicBezTo>
                  <a:pt x="313" y="37"/>
                  <a:pt x="312" y="37"/>
                  <a:pt x="312" y="37"/>
                </a:cubicBezTo>
                <a:cubicBezTo>
                  <a:pt x="312" y="37"/>
                  <a:pt x="312" y="37"/>
                  <a:pt x="312" y="37"/>
                </a:cubicBezTo>
                <a:cubicBezTo>
                  <a:pt x="313" y="37"/>
                  <a:pt x="315" y="37"/>
                  <a:pt x="317" y="37"/>
                </a:cubicBezTo>
                <a:cubicBezTo>
                  <a:pt x="320" y="37"/>
                  <a:pt x="317" y="37"/>
                  <a:pt x="315" y="37"/>
                </a:cubicBezTo>
                <a:cubicBezTo>
                  <a:pt x="315" y="37"/>
                  <a:pt x="314" y="37"/>
                  <a:pt x="313" y="37"/>
                </a:cubicBezTo>
                <a:cubicBezTo>
                  <a:pt x="321" y="38"/>
                  <a:pt x="330" y="37"/>
                  <a:pt x="337" y="37"/>
                </a:cubicBezTo>
                <a:cubicBezTo>
                  <a:pt x="334" y="38"/>
                  <a:pt x="331" y="37"/>
                  <a:pt x="328" y="38"/>
                </a:cubicBezTo>
                <a:cubicBezTo>
                  <a:pt x="338" y="39"/>
                  <a:pt x="348" y="38"/>
                  <a:pt x="358" y="38"/>
                </a:cubicBezTo>
                <a:cubicBezTo>
                  <a:pt x="349" y="39"/>
                  <a:pt x="338" y="40"/>
                  <a:pt x="330" y="39"/>
                </a:cubicBezTo>
                <a:cubicBezTo>
                  <a:pt x="326" y="41"/>
                  <a:pt x="321" y="40"/>
                  <a:pt x="317" y="40"/>
                </a:cubicBezTo>
                <a:cubicBezTo>
                  <a:pt x="313" y="40"/>
                  <a:pt x="309" y="41"/>
                  <a:pt x="307" y="39"/>
                </a:cubicBezTo>
                <a:cubicBezTo>
                  <a:pt x="309" y="38"/>
                  <a:pt x="311" y="38"/>
                  <a:pt x="313" y="38"/>
                </a:cubicBezTo>
                <a:close/>
                <a:moveTo>
                  <a:pt x="304" y="19"/>
                </a:moveTo>
                <a:cubicBezTo>
                  <a:pt x="302" y="19"/>
                  <a:pt x="302" y="19"/>
                  <a:pt x="302" y="19"/>
                </a:cubicBezTo>
                <a:cubicBezTo>
                  <a:pt x="302" y="18"/>
                  <a:pt x="304" y="18"/>
                  <a:pt x="304" y="19"/>
                </a:cubicBezTo>
                <a:close/>
                <a:moveTo>
                  <a:pt x="263" y="39"/>
                </a:moveTo>
                <a:cubicBezTo>
                  <a:pt x="262" y="41"/>
                  <a:pt x="264" y="39"/>
                  <a:pt x="264" y="40"/>
                </a:cubicBezTo>
                <a:cubicBezTo>
                  <a:pt x="265" y="40"/>
                  <a:pt x="264" y="39"/>
                  <a:pt x="264" y="39"/>
                </a:cubicBezTo>
                <a:cubicBezTo>
                  <a:pt x="270" y="39"/>
                  <a:pt x="272" y="39"/>
                  <a:pt x="278" y="39"/>
                </a:cubicBezTo>
                <a:cubicBezTo>
                  <a:pt x="278" y="39"/>
                  <a:pt x="279" y="39"/>
                  <a:pt x="279" y="40"/>
                </a:cubicBezTo>
                <a:cubicBezTo>
                  <a:pt x="276" y="40"/>
                  <a:pt x="272" y="40"/>
                  <a:pt x="270" y="41"/>
                </a:cubicBezTo>
                <a:cubicBezTo>
                  <a:pt x="271" y="41"/>
                  <a:pt x="273" y="41"/>
                  <a:pt x="274" y="41"/>
                </a:cubicBezTo>
                <a:cubicBezTo>
                  <a:pt x="275" y="41"/>
                  <a:pt x="275" y="41"/>
                  <a:pt x="274" y="41"/>
                </a:cubicBezTo>
                <a:cubicBezTo>
                  <a:pt x="271" y="42"/>
                  <a:pt x="264" y="42"/>
                  <a:pt x="260" y="41"/>
                </a:cubicBezTo>
                <a:cubicBezTo>
                  <a:pt x="260" y="40"/>
                  <a:pt x="262" y="40"/>
                  <a:pt x="263" y="39"/>
                </a:cubicBezTo>
                <a:close/>
                <a:moveTo>
                  <a:pt x="251" y="36"/>
                </a:moveTo>
                <a:cubicBezTo>
                  <a:pt x="252" y="36"/>
                  <a:pt x="252" y="35"/>
                  <a:pt x="253" y="36"/>
                </a:cubicBezTo>
                <a:cubicBezTo>
                  <a:pt x="250" y="37"/>
                  <a:pt x="248" y="36"/>
                  <a:pt x="251" y="36"/>
                </a:cubicBezTo>
                <a:close/>
                <a:moveTo>
                  <a:pt x="261" y="44"/>
                </a:moveTo>
                <a:cubicBezTo>
                  <a:pt x="261" y="44"/>
                  <a:pt x="261" y="44"/>
                  <a:pt x="261" y="44"/>
                </a:cubicBezTo>
                <a:cubicBezTo>
                  <a:pt x="263" y="44"/>
                  <a:pt x="267" y="45"/>
                  <a:pt x="270" y="45"/>
                </a:cubicBezTo>
                <a:cubicBezTo>
                  <a:pt x="267" y="46"/>
                  <a:pt x="264" y="46"/>
                  <a:pt x="261" y="46"/>
                </a:cubicBezTo>
                <a:cubicBezTo>
                  <a:pt x="263" y="47"/>
                  <a:pt x="265" y="46"/>
                  <a:pt x="267" y="46"/>
                </a:cubicBezTo>
                <a:cubicBezTo>
                  <a:pt x="267" y="47"/>
                  <a:pt x="268" y="47"/>
                  <a:pt x="270" y="48"/>
                </a:cubicBezTo>
                <a:cubicBezTo>
                  <a:pt x="265" y="49"/>
                  <a:pt x="257" y="48"/>
                  <a:pt x="251" y="48"/>
                </a:cubicBezTo>
                <a:cubicBezTo>
                  <a:pt x="253" y="47"/>
                  <a:pt x="257" y="47"/>
                  <a:pt x="260" y="47"/>
                </a:cubicBezTo>
                <a:cubicBezTo>
                  <a:pt x="257" y="46"/>
                  <a:pt x="251" y="47"/>
                  <a:pt x="248" y="46"/>
                </a:cubicBezTo>
                <a:cubicBezTo>
                  <a:pt x="252" y="44"/>
                  <a:pt x="257" y="46"/>
                  <a:pt x="261" y="44"/>
                </a:cubicBezTo>
                <a:close/>
                <a:moveTo>
                  <a:pt x="235" y="42"/>
                </a:moveTo>
                <a:cubicBezTo>
                  <a:pt x="235" y="43"/>
                  <a:pt x="234" y="43"/>
                  <a:pt x="233" y="43"/>
                </a:cubicBezTo>
                <a:cubicBezTo>
                  <a:pt x="232" y="42"/>
                  <a:pt x="234" y="42"/>
                  <a:pt x="235" y="42"/>
                </a:cubicBezTo>
                <a:close/>
                <a:moveTo>
                  <a:pt x="234" y="51"/>
                </a:moveTo>
                <a:cubicBezTo>
                  <a:pt x="234" y="53"/>
                  <a:pt x="233" y="51"/>
                  <a:pt x="232" y="52"/>
                </a:cubicBezTo>
                <a:cubicBezTo>
                  <a:pt x="232" y="51"/>
                  <a:pt x="234" y="52"/>
                  <a:pt x="234" y="51"/>
                </a:cubicBezTo>
                <a:close/>
                <a:moveTo>
                  <a:pt x="215" y="50"/>
                </a:moveTo>
                <a:cubicBezTo>
                  <a:pt x="218" y="49"/>
                  <a:pt x="223" y="48"/>
                  <a:pt x="225" y="49"/>
                </a:cubicBezTo>
                <a:cubicBezTo>
                  <a:pt x="222" y="50"/>
                  <a:pt x="219" y="50"/>
                  <a:pt x="215" y="50"/>
                </a:cubicBezTo>
                <a:cubicBezTo>
                  <a:pt x="213" y="50"/>
                  <a:pt x="215" y="50"/>
                  <a:pt x="215" y="50"/>
                </a:cubicBezTo>
                <a:close/>
                <a:moveTo>
                  <a:pt x="209" y="49"/>
                </a:moveTo>
                <a:cubicBezTo>
                  <a:pt x="207" y="52"/>
                  <a:pt x="203" y="50"/>
                  <a:pt x="201" y="50"/>
                </a:cubicBezTo>
                <a:cubicBezTo>
                  <a:pt x="200" y="50"/>
                  <a:pt x="199" y="51"/>
                  <a:pt x="198" y="51"/>
                </a:cubicBezTo>
                <a:cubicBezTo>
                  <a:pt x="193" y="52"/>
                  <a:pt x="188" y="51"/>
                  <a:pt x="183" y="52"/>
                </a:cubicBezTo>
                <a:cubicBezTo>
                  <a:pt x="190" y="49"/>
                  <a:pt x="199" y="50"/>
                  <a:pt x="209" y="49"/>
                </a:cubicBezTo>
                <a:close/>
                <a:moveTo>
                  <a:pt x="182" y="51"/>
                </a:moveTo>
                <a:cubicBezTo>
                  <a:pt x="178" y="54"/>
                  <a:pt x="173" y="52"/>
                  <a:pt x="168" y="53"/>
                </a:cubicBezTo>
                <a:cubicBezTo>
                  <a:pt x="173" y="52"/>
                  <a:pt x="178" y="50"/>
                  <a:pt x="182" y="51"/>
                </a:cubicBezTo>
                <a:close/>
                <a:moveTo>
                  <a:pt x="170" y="55"/>
                </a:moveTo>
                <a:cubicBezTo>
                  <a:pt x="174" y="55"/>
                  <a:pt x="177" y="54"/>
                  <a:pt x="181" y="54"/>
                </a:cubicBezTo>
                <a:cubicBezTo>
                  <a:pt x="179" y="56"/>
                  <a:pt x="172" y="56"/>
                  <a:pt x="170" y="55"/>
                </a:cubicBezTo>
                <a:close/>
                <a:moveTo>
                  <a:pt x="173" y="57"/>
                </a:moveTo>
                <a:cubicBezTo>
                  <a:pt x="172" y="57"/>
                  <a:pt x="170" y="57"/>
                  <a:pt x="170" y="57"/>
                </a:cubicBezTo>
                <a:cubicBezTo>
                  <a:pt x="170" y="56"/>
                  <a:pt x="171" y="56"/>
                  <a:pt x="173" y="57"/>
                </a:cubicBezTo>
                <a:close/>
                <a:moveTo>
                  <a:pt x="172" y="60"/>
                </a:moveTo>
                <a:cubicBezTo>
                  <a:pt x="172" y="59"/>
                  <a:pt x="172" y="59"/>
                  <a:pt x="172" y="59"/>
                </a:cubicBezTo>
                <a:cubicBezTo>
                  <a:pt x="170" y="59"/>
                  <a:pt x="170" y="59"/>
                  <a:pt x="169" y="59"/>
                </a:cubicBezTo>
                <a:cubicBezTo>
                  <a:pt x="171" y="58"/>
                  <a:pt x="173" y="59"/>
                  <a:pt x="175" y="59"/>
                </a:cubicBezTo>
                <a:cubicBezTo>
                  <a:pt x="175" y="60"/>
                  <a:pt x="173" y="60"/>
                  <a:pt x="172" y="60"/>
                </a:cubicBezTo>
                <a:close/>
                <a:moveTo>
                  <a:pt x="173" y="63"/>
                </a:moveTo>
                <a:cubicBezTo>
                  <a:pt x="178" y="61"/>
                  <a:pt x="186" y="61"/>
                  <a:pt x="193" y="60"/>
                </a:cubicBezTo>
                <a:cubicBezTo>
                  <a:pt x="187" y="62"/>
                  <a:pt x="181" y="62"/>
                  <a:pt x="173" y="63"/>
                </a:cubicBezTo>
                <a:close/>
                <a:moveTo>
                  <a:pt x="196" y="57"/>
                </a:moveTo>
                <a:cubicBezTo>
                  <a:pt x="199" y="58"/>
                  <a:pt x="202" y="56"/>
                  <a:pt x="205" y="56"/>
                </a:cubicBezTo>
                <a:cubicBezTo>
                  <a:pt x="204" y="58"/>
                  <a:pt x="198" y="58"/>
                  <a:pt x="196" y="57"/>
                </a:cubicBezTo>
                <a:close/>
                <a:moveTo>
                  <a:pt x="219" y="56"/>
                </a:moveTo>
                <a:cubicBezTo>
                  <a:pt x="222" y="55"/>
                  <a:pt x="226" y="55"/>
                  <a:pt x="228" y="55"/>
                </a:cubicBezTo>
                <a:cubicBezTo>
                  <a:pt x="227" y="57"/>
                  <a:pt x="222" y="57"/>
                  <a:pt x="219" y="56"/>
                </a:cubicBezTo>
                <a:close/>
                <a:moveTo>
                  <a:pt x="199" y="55"/>
                </a:moveTo>
                <a:cubicBezTo>
                  <a:pt x="199" y="53"/>
                  <a:pt x="201" y="53"/>
                  <a:pt x="202" y="53"/>
                </a:cubicBezTo>
                <a:cubicBezTo>
                  <a:pt x="211" y="52"/>
                  <a:pt x="222" y="53"/>
                  <a:pt x="231" y="52"/>
                </a:cubicBezTo>
                <a:cubicBezTo>
                  <a:pt x="221" y="53"/>
                  <a:pt x="207" y="53"/>
                  <a:pt x="199" y="55"/>
                </a:cubicBezTo>
                <a:close/>
                <a:moveTo>
                  <a:pt x="237" y="63"/>
                </a:moveTo>
                <a:cubicBezTo>
                  <a:pt x="236" y="62"/>
                  <a:pt x="234" y="64"/>
                  <a:pt x="232" y="63"/>
                </a:cubicBezTo>
                <a:cubicBezTo>
                  <a:pt x="233" y="62"/>
                  <a:pt x="234" y="62"/>
                  <a:pt x="235" y="62"/>
                </a:cubicBezTo>
                <a:cubicBezTo>
                  <a:pt x="235" y="61"/>
                  <a:pt x="235" y="61"/>
                  <a:pt x="235" y="61"/>
                </a:cubicBezTo>
                <a:cubicBezTo>
                  <a:pt x="238" y="61"/>
                  <a:pt x="238" y="61"/>
                  <a:pt x="238" y="61"/>
                </a:cubicBezTo>
                <a:cubicBezTo>
                  <a:pt x="238" y="62"/>
                  <a:pt x="237" y="62"/>
                  <a:pt x="237" y="63"/>
                </a:cubicBezTo>
                <a:close/>
                <a:moveTo>
                  <a:pt x="245" y="61"/>
                </a:moveTo>
                <a:cubicBezTo>
                  <a:pt x="244" y="59"/>
                  <a:pt x="247" y="60"/>
                  <a:pt x="248" y="60"/>
                </a:cubicBezTo>
                <a:cubicBezTo>
                  <a:pt x="247" y="58"/>
                  <a:pt x="246" y="58"/>
                  <a:pt x="244" y="58"/>
                </a:cubicBezTo>
                <a:cubicBezTo>
                  <a:pt x="249" y="57"/>
                  <a:pt x="255" y="57"/>
                  <a:pt x="260" y="56"/>
                </a:cubicBezTo>
                <a:cubicBezTo>
                  <a:pt x="264" y="55"/>
                  <a:pt x="269" y="55"/>
                  <a:pt x="273" y="55"/>
                </a:cubicBezTo>
                <a:cubicBezTo>
                  <a:pt x="272" y="55"/>
                  <a:pt x="272" y="56"/>
                  <a:pt x="271" y="56"/>
                </a:cubicBezTo>
                <a:cubicBezTo>
                  <a:pt x="271" y="57"/>
                  <a:pt x="272" y="56"/>
                  <a:pt x="272" y="57"/>
                </a:cubicBezTo>
                <a:cubicBezTo>
                  <a:pt x="270" y="57"/>
                  <a:pt x="268" y="57"/>
                  <a:pt x="267" y="58"/>
                </a:cubicBezTo>
                <a:cubicBezTo>
                  <a:pt x="269" y="59"/>
                  <a:pt x="271" y="58"/>
                  <a:pt x="274" y="58"/>
                </a:cubicBezTo>
                <a:cubicBezTo>
                  <a:pt x="266" y="60"/>
                  <a:pt x="255" y="62"/>
                  <a:pt x="245" y="61"/>
                </a:cubicBezTo>
                <a:close/>
                <a:moveTo>
                  <a:pt x="267" y="54"/>
                </a:moveTo>
                <a:cubicBezTo>
                  <a:pt x="266" y="54"/>
                  <a:pt x="266" y="54"/>
                  <a:pt x="266" y="53"/>
                </a:cubicBezTo>
                <a:cubicBezTo>
                  <a:pt x="262" y="55"/>
                  <a:pt x="253" y="55"/>
                  <a:pt x="247" y="55"/>
                </a:cubicBezTo>
                <a:cubicBezTo>
                  <a:pt x="257" y="53"/>
                  <a:pt x="269" y="52"/>
                  <a:pt x="278" y="52"/>
                </a:cubicBezTo>
                <a:cubicBezTo>
                  <a:pt x="275" y="54"/>
                  <a:pt x="270" y="54"/>
                  <a:pt x="267" y="54"/>
                </a:cubicBezTo>
                <a:close/>
                <a:moveTo>
                  <a:pt x="263" y="51"/>
                </a:moveTo>
                <a:cubicBezTo>
                  <a:pt x="255" y="51"/>
                  <a:pt x="247" y="52"/>
                  <a:pt x="240" y="51"/>
                </a:cubicBezTo>
                <a:cubicBezTo>
                  <a:pt x="254" y="50"/>
                  <a:pt x="267" y="50"/>
                  <a:pt x="282" y="49"/>
                </a:cubicBezTo>
                <a:cubicBezTo>
                  <a:pt x="276" y="50"/>
                  <a:pt x="270" y="51"/>
                  <a:pt x="263" y="51"/>
                </a:cubicBezTo>
                <a:close/>
                <a:moveTo>
                  <a:pt x="295" y="21"/>
                </a:moveTo>
                <a:cubicBezTo>
                  <a:pt x="296" y="20"/>
                  <a:pt x="300" y="20"/>
                  <a:pt x="303" y="20"/>
                </a:cubicBezTo>
                <a:cubicBezTo>
                  <a:pt x="301" y="21"/>
                  <a:pt x="297" y="21"/>
                  <a:pt x="295" y="21"/>
                </a:cubicBezTo>
                <a:close/>
                <a:moveTo>
                  <a:pt x="299" y="50"/>
                </a:moveTo>
                <a:cubicBezTo>
                  <a:pt x="305" y="47"/>
                  <a:pt x="312" y="49"/>
                  <a:pt x="320" y="47"/>
                </a:cubicBezTo>
                <a:cubicBezTo>
                  <a:pt x="324" y="49"/>
                  <a:pt x="330" y="44"/>
                  <a:pt x="333" y="47"/>
                </a:cubicBezTo>
                <a:cubicBezTo>
                  <a:pt x="338" y="45"/>
                  <a:pt x="342" y="47"/>
                  <a:pt x="347" y="45"/>
                </a:cubicBezTo>
                <a:cubicBezTo>
                  <a:pt x="349" y="44"/>
                  <a:pt x="348" y="46"/>
                  <a:pt x="349" y="46"/>
                </a:cubicBezTo>
                <a:cubicBezTo>
                  <a:pt x="350" y="46"/>
                  <a:pt x="349" y="45"/>
                  <a:pt x="350" y="45"/>
                </a:cubicBezTo>
                <a:cubicBezTo>
                  <a:pt x="352" y="46"/>
                  <a:pt x="354" y="44"/>
                  <a:pt x="358" y="44"/>
                </a:cubicBezTo>
                <a:cubicBezTo>
                  <a:pt x="339" y="43"/>
                  <a:pt x="320" y="45"/>
                  <a:pt x="308" y="44"/>
                </a:cubicBezTo>
                <a:cubicBezTo>
                  <a:pt x="313" y="43"/>
                  <a:pt x="319" y="44"/>
                  <a:pt x="323" y="42"/>
                </a:cubicBezTo>
                <a:cubicBezTo>
                  <a:pt x="319" y="42"/>
                  <a:pt x="314" y="43"/>
                  <a:pt x="310" y="43"/>
                </a:cubicBezTo>
                <a:cubicBezTo>
                  <a:pt x="315" y="41"/>
                  <a:pt x="326" y="42"/>
                  <a:pt x="332" y="40"/>
                </a:cubicBezTo>
                <a:cubicBezTo>
                  <a:pt x="332" y="40"/>
                  <a:pt x="333" y="40"/>
                  <a:pt x="333" y="41"/>
                </a:cubicBezTo>
                <a:cubicBezTo>
                  <a:pt x="339" y="39"/>
                  <a:pt x="347" y="40"/>
                  <a:pt x="355" y="39"/>
                </a:cubicBezTo>
                <a:cubicBezTo>
                  <a:pt x="356" y="39"/>
                  <a:pt x="356" y="40"/>
                  <a:pt x="355" y="40"/>
                </a:cubicBezTo>
                <a:cubicBezTo>
                  <a:pt x="351" y="40"/>
                  <a:pt x="347" y="40"/>
                  <a:pt x="343" y="41"/>
                </a:cubicBezTo>
                <a:cubicBezTo>
                  <a:pt x="350" y="41"/>
                  <a:pt x="359" y="40"/>
                  <a:pt x="366" y="41"/>
                </a:cubicBezTo>
                <a:cubicBezTo>
                  <a:pt x="364" y="42"/>
                  <a:pt x="358" y="40"/>
                  <a:pt x="356" y="42"/>
                </a:cubicBezTo>
                <a:cubicBezTo>
                  <a:pt x="358" y="43"/>
                  <a:pt x="365" y="40"/>
                  <a:pt x="367" y="42"/>
                </a:cubicBezTo>
                <a:cubicBezTo>
                  <a:pt x="366" y="44"/>
                  <a:pt x="365" y="43"/>
                  <a:pt x="363" y="43"/>
                </a:cubicBezTo>
                <a:cubicBezTo>
                  <a:pt x="364" y="44"/>
                  <a:pt x="364" y="44"/>
                  <a:pt x="364" y="44"/>
                </a:cubicBezTo>
                <a:cubicBezTo>
                  <a:pt x="379" y="45"/>
                  <a:pt x="395" y="42"/>
                  <a:pt x="413" y="44"/>
                </a:cubicBezTo>
                <a:cubicBezTo>
                  <a:pt x="411" y="46"/>
                  <a:pt x="408" y="45"/>
                  <a:pt x="405" y="45"/>
                </a:cubicBezTo>
                <a:cubicBezTo>
                  <a:pt x="400" y="45"/>
                  <a:pt x="395" y="46"/>
                  <a:pt x="391" y="46"/>
                </a:cubicBezTo>
                <a:cubicBezTo>
                  <a:pt x="393" y="46"/>
                  <a:pt x="396" y="46"/>
                  <a:pt x="399" y="46"/>
                </a:cubicBezTo>
                <a:cubicBezTo>
                  <a:pt x="399" y="47"/>
                  <a:pt x="398" y="47"/>
                  <a:pt x="397" y="47"/>
                </a:cubicBezTo>
                <a:cubicBezTo>
                  <a:pt x="401" y="47"/>
                  <a:pt x="403" y="47"/>
                  <a:pt x="407" y="46"/>
                </a:cubicBezTo>
                <a:cubicBezTo>
                  <a:pt x="407" y="47"/>
                  <a:pt x="406" y="46"/>
                  <a:pt x="406" y="47"/>
                </a:cubicBezTo>
                <a:cubicBezTo>
                  <a:pt x="409" y="47"/>
                  <a:pt x="414" y="47"/>
                  <a:pt x="419" y="47"/>
                </a:cubicBezTo>
                <a:cubicBezTo>
                  <a:pt x="405" y="49"/>
                  <a:pt x="388" y="48"/>
                  <a:pt x="373" y="49"/>
                </a:cubicBezTo>
                <a:cubicBezTo>
                  <a:pt x="372" y="49"/>
                  <a:pt x="372" y="48"/>
                  <a:pt x="372" y="48"/>
                </a:cubicBezTo>
                <a:cubicBezTo>
                  <a:pt x="369" y="48"/>
                  <a:pt x="362" y="48"/>
                  <a:pt x="359" y="49"/>
                </a:cubicBezTo>
                <a:cubicBezTo>
                  <a:pt x="359" y="50"/>
                  <a:pt x="360" y="49"/>
                  <a:pt x="360" y="50"/>
                </a:cubicBezTo>
                <a:cubicBezTo>
                  <a:pt x="356" y="49"/>
                  <a:pt x="354" y="50"/>
                  <a:pt x="350" y="50"/>
                </a:cubicBezTo>
                <a:cubicBezTo>
                  <a:pt x="353" y="52"/>
                  <a:pt x="356" y="50"/>
                  <a:pt x="359" y="51"/>
                </a:cubicBezTo>
                <a:cubicBezTo>
                  <a:pt x="352" y="52"/>
                  <a:pt x="341" y="53"/>
                  <a:pt x="333" y="53"/>
                </a:cubicBezTo>
                <a:cubicBezTo>
                  <a:pt x="332" y="53"/>
                  <a:pt x="328" y="52"/>
                  <a:pt x="328" y="53"/>
                </a:cubicBezTo>
                <a:cubicBezTo>
                  <a:pt x="327" y="53"/>
                  <a:pt x="328" y="52"/>
                  <a:pt x="327" y="52"/>
                </a:cubicBezTo>
                <a:cubicBezTo>
                  <a:pt x="328" y="52"/>
                  <a:pt x="331" y="50"/>
                  <a:pt x="332" y="52"/>
                </a:cubicBezTo>
                <a:cubicBezTo>
                  <a:pt x="334" y="50"/>
                  <a:pt x="340" y="51"/>
                  <a:pt x="343" y="50"/>
                </a:cubicBezTo>
                <a:cubicBezTo>
                  <a:pt x="333" y="49"/>
                  <a:pt x="320" y="51"/>
                  <a:pt x="306" y="51"/>
                </a:cubicBezTo>
                <a:cubicBezTo>
                  <a:pt x="308" y="50"/>
                  <a:pt x="311" y="50"/>
                  <a:pt x="314" y="50"/>
                </a:cubicBezTo>
                <a:cubicBezTo>
                  <a:pt x="309" y="49"/>
                  <a:pt x="305" y="50"/>
                  <a:pt x="299" y="50"/>
                </a:cubicBezTo>
                <a:close/>
                <a:moveTo>
                  <a:pt x="418" y="46"/>
                </a:moveTo>
                <a:cubicBezTo>
                  <a:pt x="415" y="46"/>
                  <a:pt x="410" y="47"/>
                  <a:pt x="408" y="46"/>
                </a:cubicBezTo>
                <a:cubicBezTo>
                  <a:pt x="411" y="46"/>
                  <a:pt x="414" y="45"/>
                  <a:pt x="418" y="46"/>
                </a:cubicBezTo>
                <a:close/>
                <a:moveTo>
                  <a:pt x="398" y="53"/>
                </a:moveTo>
                <a:cubicBezTo>
                  <a:pt x="397" y="54"/>
                  <a:pt x="396" y="53"/>
                  <a:pt x="395" y="54"/>
                </a:cubicBezTo>
                <a:cubicBezTo>
                  <a:pt x="395" y="55"/>
                  <a:pt x="396" y="54"/>
                  <a:pt x="397" y="55"/>
                </a:cubicBezTo>
                <a:cubicBezTo>
                  <a:pt x="396" y="55"/>
                  <a:pt x="395" y="55"/>
                  <a:pt x="394" y="55"/>
                </a:cubicBezTo>
                <a:cubicBezTo>
                  <a:pt x="394" y="54"/>
                  <a:pt x="394" y="54"/>
                  <a:pt x="394" y="54"/>
                </a:cubicBezTo>
                <a:cubicBezTo>
                  <a:pt x="390" y="54"/>
                  <a:pt x="383" y="54"/>
                  <a:pt x="378" y="54"/>
                </a:cubicBezTo>
                <a:cubicBezTo>
                  <a:pt x="378" y="53"/>
                  <a:pt x="380" y="53"/>
                  <a:pt x="380" y="53"/>
                </a:cubicBezTo>
                <a:cubicBezTo>
                  <a:pt x="380" y="53"/>
                  <a:pt x="380" y="53"/>
                  <a:pt x="379" y="53"/>
                </a:cubicBezTo>
                <a:cubicBezTo>
                  <a:pt x="386" y="52"/>
                  <a:pt x="394" y="51"/>
                  <a:pt x="400" y="52"/>
                </a:cubicBezTo>
                <a:cubicBezTo>
                  <a:pt x="398" y="53"/>
                  <a:pt x="393" y="52"/>
                  <a:pt x="391" y="53"/>
                </a:cubicBezTo>
                <a:cubicBezTo>
                  <a:pt x="392" y="54"/>
                  <a:pt x="396" y="52"/>
                  <a:pt x="398" y="53"/>
                </a:cubicBezTo>
                <a:close/>
                <a:moveTo>
                  <a:pt x="393" y="56"/>
                </a:moveTo>
                <a:cubicBezTo>
                  <a:pt x="393" y="57"/>
                  <a:pt x="390" y="57"/>
                  <a:pt x="389" y="57"/>
                </a:cubicBezTo>
                <a:cubicBezTo>
                  <a:pt x="389" y="56"/>
                  <a:pt x="392" y="56"/>
                  <a:pt x="393" y="56"/>
                </a:cubicBezTo>
                <a:close/>
                <a:moveTo>
                  <a:pt x="382" y="50"/>
                </a:moveTo>
                <a:cubicBezTo>
                  <a:pt x="386" y="49"/>
                  <a:pt x="391" y="49"/>
                  <a:pt x="395" y="49"/>
                </a:cubicBezTo>
                <a:cubicBezTo>
                  <a:pt x="391" y="51"/>
                  <a:pt x="386" y="50"/>
                  <a:pt x="382" y="50"/>
                </a:cubicBezTo>
                <a:close/>
                <a:moveTo>
                  <a:pt x="327" y="53"/>
                </a:moveTo>
                <a:cubicBezTo>
                  <a:pt x="325" y="53"/>
                  <a:pt x="325" y="53"/>
                  <a:pt x="325" y="53"/>
                </a:cubicBezTo>
                <a:cubicBezTo>
                  <a:pt x="325" y="53"/>
                  <a:pt x="326" y="52"/>
                  <a:pt x="326" y="52"/>
                </a:cubicBezTo>
                <a:cubicBezTo>
                  <a:pt x="326" y="52"/>
                  <a:pt x="327" y="52"/>
                  <a:pt x="327" y="53"/>
                </a:cubicBezTo>
                <a:close/>
                <a:moveTo>
                  <a:pt x="317" y="58"/>
                </a:moveTo>
                <a:cubicBezTo>
                  <a:pt x="317" y="59"/>
                  <a:pt x="315" y="58"/>
                  <a:pt x="314" y="59"/>
                </a:cubicBezTo>
                <a:cubicBezTo>
                  <a:pt x="314" y="58"/>
                  <a:pt x="316" y="58"/>
                  <a:pt x="317" y="58"/>
                </a:cubicBezTo>
                <a:close/>
                <a:moveTo>
                  <a:pt x="345" y="60"/>
                </a:moveTo>
                <a:cubicBezTo>
                  <a:pt x="344" y="61"/>
                  <a:pt x="345" y="60"/>
                  <a:pt x="345" y="62"/>
                </a:cubicBezTo>
                <a:cubicBezTo>
                  <a:pt x="341" y="61"/>
                  <a:pt x="338" y="62"/>
                  <a:pt x="334" y="62"/>
                </a:cubicBezTo>
                <a:cubicBezTo>
                  <a:pt x="335" y="60"/>
                  <a:pt x="338" y="60"/>
                  <a:pt x="338" y="61"/>
                </a:cubicBezTo>
                <a:cubicBezTo>
                  <a:pt x="339" y="60"/>
                  <a:pt x="341" y="60"/>
                  <a:pt x="343" y="60"/>
                </a:cubicBezTo>
                <a:cubicBezTo>
                  <a:pt x="334" y="60"/>
                  <a:pt x="326" y="60"/>
                  <a:pt x="318" y="60"/>
                </a:cubicBezTo>
                <a:cubicBezTo>
                  <a:pt x="317" y="60"/>
                  <a:pt x="319" y="61"/>
                  <a:pt x="318" y="61"/>
                </a:cubicBezTo>
                <a:cubicBezTo>
                  <a:pt x="316" y="61"/>
                  <a:pt x="314" y="61"/>
                  <a:pt x="313" y="62"/>
                </a:cubicBezTo>
                <a:cubicBezTo>
                  <a:pt x="312" y="61"/>
                  <a:pt x="314" y="60"/>
                  <a:pt x="315" y="60"/>
                </a:cubicBezTo>
                <a:cubicBezTo>
                  <a:pt x="315" y="60"/>
                  <a:pt x="314" y="61"/>
                  <a:pt x="315" y="61"/>
                </a:cubicBezTo>
                <a:cubicBezTo>
                  <a:pt x="317" y="61"/>
                  <a:pt x="315" y="60"/>
                  <a:pt x="316" y="60"/>
                </a:cubicBezTo>
                <a:cubicBezTo>
                  <a:pt x="322" y="59"/>
                  <a:pt x="328" y="58"/>
                  <a:pt x="334" y="58"/>
                </a:cubicBezTo>
                <a:cubicBezTo>
                  <a:pt x="329" y="57"/>
                  <a:pt x="323" y="59"/>
                  <a:pt x="317" y="59"/>
                </a:cubicBezTo>
                <a:cubicBezTo>
                  <a:pt x="327" y="56"/>
                  <a:pt x="339" y="57"/>
                  <a:pt x="349" y="56"/>
                </a:cubicBezTo>
                <a:cubicBezTo>
                  <a:pt x="350" y="57"/>
                  <a:pt x="350" y="57"/>
                  <a:pt x="351" y="58"/>
                </a:cubicBezTo>
                <a:cubicBezTo>
                  <a:pt x="350" y="60"/>
                  <a:pt x="346" y="59"/>
                  <a:pt x="345" y="60"/>
                </a:cubicBezTo>
                <a:close/>
                <a:moveTo>
                  <a:pt x="320" y="56"/>
                </a:moveTo>
                <a:cubicBezTo>
                  <a:pt x="326" y="54"/>
                  <a:pt x="333" y="54"/>
                  <a:pt x="340" y="54"/>
                </a:cubicBezTo>
                <a:cubicBezTo>
                  <a:pt x="341" y="54"/>
                  <a:pt x="340" y="55"/>
                  <a:pt x="341" y="55"/>
                </a:cubicBezTo>
                <a:cubicBezTo>
                  <a:pt x="342" y="56"/>
                  <a:pt x="344" y="54"/>
                  <a:pt x="344" y="54"/>
                </a:cubicBezTo>
                <a:cubicBezTo>
                  <a:pt x="346" y="54"/>
                  <a:pt x="346" y="55"/>
                  <a:pt x="348" y="54"/>
                </a:cubicBezTo>
                <a:cubicBezTo>
                  <a:pt x="350" y="53"/>
                  <a:pt x="359" y="52"/>
                  <a:pt x="364" y="54"/>
                </a:cubicBezTo>
                <a:cubicBezTo>
                  <a:pt x="351" y="55"/>
                  <a:pt x="332" y="56"/>
                  <a:pt x="320" y="56"/>
                </a:cubicBezTo>
                <a:close/>
                <a:moveTo>
                  <a:pt x="359" y="51"/>
                </a:moveTo>
                <a:cubicBezTo>
                  <a:pt x="360" y="50"/>
                  <a:pt x="363" y="51"/>
                  <a:pt x="364" y="50"/>
                </a:cubicBezTo>
                <a:cubicBezTo>
                  <a:pt x="363" y="51"/>
                  <a:pt x="361" y="51"/>
                  <a:pt x="359" y="51"/>
                </a:cubicBezTo>
                <a:close/>
                <a:moveTo>
                  <a:pt x="363" y="49"/>
                </a:moveTo>
                <a:cubicBezTo>
                  <a:pt x="363" y="49"/>
                  <a:pt x="365" y="49"/>
                  <a:pt x="365" y="49"/>
                </a:cubicBezTo>
                <a:cubicBezTo>
                  <a:pt x="365" y="50"/>
                  <a:pt x="364" y="49"/>
                  <a:pt x="363" y="49"/>
                </a:cubicBezTo>
                <a:close/>
                <a:moveTo>
                  <a:pt x="397" y="58"/>
                </a:moveTo>
                <a:cubicBezTo>
                  <a:pt x="385" y="59"/>
                  <a:pt x="376" y="59"/>
                  <a:pt x="365" y="59"/>
                </a:cubicBezTo>
                <a:cubicBezTo>
                  <a:pt x="367" y="57"/>
                  <a:pt x="371" y="58"/>
                  <a:pt x="374" y="58"/>
                </a:cubicBezTo>
                <a:cubicBezTo>
                  <a:pt x="376" y="58"/>
                  <a:pt x="379" y="57"/>
                  <a:pt x="381" y="57"/>
                </a:cubicBezTo>
                <a:cubicBezTo>
                  <a:pt x="381" y="58"/>
                  <a:pt x="385" y="57"/>
                  <a:pt x="386" y="56"/>
                </a:cubicBezTo>
                <a:cubicBezTo>
                  <a:pt x="389" y="58"/>
                  <a:pt x="394" y="57"/>
                  <a:pt x="397" y="57"/>
                </a:cubicBezTo>
                <a:cubicBezTo>
                  <a:pt x="398" y="57"/>
                  <a:pt x="397" y="58"/>
                  <a:pt x="397" y="58"/>
                </a:cubicBezTo>
                <a:close/>
                <a:moveTo>
                  <a:pt x="394" y="57"/>
                </a:moveTo>
                <a:cubicBezTo>
                  <a:pt x="395" y="55"/>
                  <a:pt x="399" y="56"/>
                  <a:pt x="401" y="56"/>
                </a:cubicBezTo>
                <a:cubicBezTo>
                  <a:pt x="399" y="57"/>
                  <a:pt x="396" y="56"/>
                  <a:pt x="394" y="57"/>
                </a:cubicBezTo>
                <a:close/>
                <a:moveTo>
                  <a:pt x="403" y="52"/>
                </a:moveTo>
                <a:cubicBezTo>
                  <a:pt x="406" y="51"/>
                  <a:pt x="413" y="51"/>
                  <a:pt x="419" y="51"/>
                </a:cubicBezTo>
                <a:cubicBezTo>
                  <a:pt x="414" y="52"/>
                  <a:pt x="407" y="52"/>
                  <a:pt x="403" y="52"/>
                </a:cubicBezTo>
                <a:close/>
                <a:moveTo>
                  <a:pt x="418" y="59"/>
                </a:moveTo>
                <a:cubicBezTo>
                  <a:pt x="420" y="58"/>
                  <a:pt x="421" y="59"/>
                  <a:pt x="424" y="59"/>
                </a:cubicBezTo>
                <a:cubicBezTo>
                  <a:pt x="423" y="60"/>
                  <a:pt x="420" y="59"/>
                  <a:pt x="418" y="59"/>
                </a:cubicBezTo>
                <a:close/>
                <a:moveTo>
                  <a:pt x="421" y="46"/>
                </a:moveTo>
                <a:cubicBezTo>
                  <a:pt x="421" y="45"/>
                  <a:pt x="422" y="46"/>
                  <a:pt x="423" y="46"/>
                </a:cubicBezTo>
                <a:cubicBezTo>
                  <a:pt x="423" y="47"/>
                  <a:pt x="421" y="46"/>
                  <a:pt x="421" y="46"/>
                </a:cubicBezTo>
                <a:close/>
                <a:moveTo>
                  <a:pt x="446" y="62"/>
                </a:moveTo>
                <a:cubicBezTo>
                  <a:pt x="448" y="60"/>
                  <a:pt x="452" y="61"/>
                  <a:pt x="455" y="61"/>
                </a:cubicBezTo>
                <a:cubicBezTo>
                  <a:pt x="453" y="62"/>
                  <a:pt x="449" y="62"/>
                  <a:pt x="446" y="62"/>
                </a:cubicBezTo>
                <a:close/>
                <a:moveTo>
                  <a:pt x="438" y="47"/>
                </a:moveTo>
                <a:cubicBezTo>
                  <a:pt x="438" y="45"/>
                  <a:pt x="445" y="47"/>
                  <a:pt x="447" y="46"/>
                </a:cubicBezTo>
                <a:cubicBezTo>
                  <a:pt x="445" y="47"/>
                  <a:pt x="440" y="46"/>
                  <a:pt x="438" y="47"/>
                </a:cubicBezTo>
                <a:close/>
                <a:moveTo>
                  <a:pt x="447" y="59"/>
                </a:moveTo>
                <a:cubicBezTo>
                  <a:pt x="449" y="59"/>
                  <a:pt x="451" y="59"/>
                  <a:pt x="453" y="58"/>
                </a:cubicBezTo>
                <a:cubicBezTo>
                  <a:pt x="453" y="59"/>
                  <a:pt x="454" y="59"/>
                  <a:pt x="454" y="59"/>
                </a:cubicBezTo>
                <a:cubicBezTo>
                  <a:pt x="454" y="59"/>
                  <a:pt x="454" y="58"/>
                  <a:pt x="455" y="59"/>
                </a:cubicBezTo>
                <a:cubicBezTo>
                  <a:pt x="454" y="61"/>
                  <a:pt x="449" y="60"/>
                  <a:pt x="447" y="59"/>
                </a:cubicBezTo>
                <a:close/>
                <a:moveTo>
                  <a:pt x="461" y="46"/>
                </a:moveTo>
                <a:cubicBezTo>
                  <a:pt x="456" y="46"/>
                  <a:pt x="454" y="46"/>
                  <a:pt x="450" y="46"/>
                </a:cubicBezTo>
                <a:cubicBezTo>
                  <a:pt x="449" y="47"/>
                  <a:pt x="448" y="48"/>
                  <a:pt x="447" y="47"/>
                </a:cubicBezTo>
                <a:cubicBezTo>
                  <a:pt x="448" y="46"/>
                  <a:pt x="449" y="45"/>
                  <a:pt x="451" y="45"/>
                </a:cubicBezTo>
                <a:cubicBezTo>
                  <a:pt x="440" y="44"/>
                  <a:pt x="426" y="44"/>
                  <a:pt x="415" y="44"/>
                </a:cubicBezTo>
                <a:cubicBezTo>
                  <a:pt x="421" y="41"/>
                  <a:pt x="435" y="43"/>
                  <a:pt x="441" y="42"/>
                </a:cubicBezTo>
                <a:cubicBezTo>
                  <a:pt x="425" y="42"/>
                  <a:pt x="406" y="40"/>
                  <a:pt x="388" y="41"/>
                </a:cubicBezTo>
                <a:cubicBezTo>
                  <a:pt x="388" y="40"/>
                  <a:pt x="390" y="41"/>
                  <a:pt x="391" y="41"/>
                </a:cubicBezTo>
                <a:cubicBezTo>
                  <a:pt x="389" y="40"/>
                  <a:pt x="386" y="41"/>
                  <a:pt x="385" y="40"/>
                </a:cubicBezTo>
                <a:cubicBezTo>
                  <a:pt x="392" y="38"/>
                  <a:pt x="401" y="38"/>
                  <a:pt x="410" y="38"/>
                </a:cubicBezTo>
                <a:cubicBezTo>
                  <a:pt x="410" y="37"/>
                  <a:pt x="409" y="38"/>
                  <a:pt x="408" y="38"/>
                </a:cubicBezTo>
                <a:cubicBezTo>
                  <a:pt x="409" y="37"/>
                  <a:pt x="411" y="38"/>
                  <a:pt x="412" y="37"/>
                </a:cubicBezTo>
                <a:cubicBezTo>
                  <a:pt x="412" y="38"/>
                  <a:pt x="411" y="38"/>
                  <a:pt x="410" y="38"/>
                </a:cubicBezTo>
                <a:cubicBezTo>
                  <a:pt x="419" y="40"/>
                  <a:pt x="431" y="39"/>
                  <a:pt x="440" y="39"/>
                </a:cubicBezTo>
                <a:cubicBezTo>
                  <a:pt x="441" y="39"/>
                  <a:pt x="441" y="39"/>
                  <a:pt x="441" y="40"/>
                </a:cubicBezTo>
                <a:cubicBezTo>
                  <a:pt x="445" y="40"/>
                  <a:pt x="449" y="40"/>
                  <a:pt x="453" y="40"/>
                </a:cubicBezTo>
                <a:cubicBezTo>
                  <a:pt x="448" y="38"/>
                  <a:pt x="445" y="40"/>
                  <a:pt x="441" y="39"/>
                </a:cubicBezTo>
                <a:cubicBezTo>
                  <a:pt x="445" y="38"/>
                  <a:pt x="450" y="39"/>
                  <a:pt x="453" y="37"/>
                </a:cubicBezTo>
                <a:cubicBezTo>
                  <a:pt x="452" y="35"/>
                  <a:pt x="452" y="36"/>
                  <a:pt x="449" y="35"/>
                </a:cubicBezTo>
                <a:cubicBezTo>
                  <a:pt x="451" y="35"/>
                  <a:pt x="453" y="35"/>
                  <a:pt x="455" y="35"/>
                </a:cubicBezTo>
                <a:cubicBezTo>
                  <a:pt x="455" y="37"/>
                  <a:pt x="454" y="34"/>
                  <a:pt x="453" y="36"/>
                </a:cubicBezTo>
                <a:cubicBezTo>
                  <a:pt x="453" y="38"/>
                  <a:pt x="457" y="37"/>
                  <a:pt x="459" y="37"/>
                </a:cubicBezTo>
                <a:cubicBezTo>
                  <a:pt x="458" y="38"/>
                  <a:pt x="456" y="38"/>
                  <a:pt x="454" y="38"/>
                </a:cubicBezTo>
                <a:cubicBezTo>
                  <a:pt x="459" y="39"/>
                  <a:pt x="463" y="38"/>
                  <a:pt x="467" y="39"/>
                </a:cubicBezTo>
                <a:cubicBezTo>
                  <a:pt x="468" y="38"/>
                  <a:pt x="469" y="39"/>
                  <a:pt x="467" y="39"/>
                </a:cubicBezTo>
                <a:cubicBezTo>
                  <a:pt x="465" y="39"/>
                  <a:pt x="465" y="39"/>
                  <a:pt x="465" y="39"/>
                </a:cubicBezTo>
                <a:cubicBezTo>
                  <a:pt x="461" y="40"/>
                  <a:pt x="458" y="39"/>
                  <a:pt x="453" y="40"/>
                </a:cubicBezTo>
                <a:cubicBezTo>
                  <a:pt x="455" y="40"/>
                  <a:pt x="459" y="39"/>
                  <a:pt x="461" y="40"/>
                </a:cubicBezTo>
                <a:cubicBezTo>
                  <a:pt x="457" y="40"/>
                  <a:pt x="455" y="40"/>
                  <a:pt x="450" y="41"/>
                </a:cubicBezTo>
                <a:cubicBezTo>
                  <a:pt x="452" y="41"/>
                  <a:pt x="454" y="41"/>
                  <a:pt x="455" y="41"/>
                </a:cubicBezTo>
                <a:cubicBezTo>
                  <a:pt x="453" y="42"/>
                  <a:pt x="449" y="41"/>
                  <a:pt x="447" y="42"/>
                </a:cubicBezTo>
                <a:cubicBezTo>
                  <a:pt x="452" y="43"/>
                  <a:pt x="460" y="41"/>
                  <a:pt x="465" y="43"/>
                </a:cubicBezTo>
                <a:cubicBezTo>
                  <a:pt x="465" y="45"/>
                  <a:pt x="462" y="43"/>
                  <a:pt x="462" y="45"/>
                </a:cubicBezTo>
                <a:cubicBezTo>
                  <a:pt x="463" y="46"/>
                  <a:pt x="463" y="44"/>
                  <a:pt x="464" y="44"/>
                </a:cubicBezTo>
                <a:cubicBezTo>
                  <a:pt x="464" y="47"/>
                  <a:pt x="467" y="46"/>
                  <a:pt x="471" y="46"/>
                </a:cubicBezTo>
                <a:cubicBezTo>
                  <a:pt x="469" y="47"/>
                  <a:pt x="464" y="45"/>
                  <a:pt x="462" y="47"/>
                </a:cubicBezTo>
                <a:cubicBezTo>
                  <a:pt x="462" y="46"/>
                  <a:pt x="461" y="46"/>
                  <a:pt x="461" y="46"/>
                </a:cubicBezTo>
                <a:close/>
                <a:moveTo>
                  <a:pt x="462" y="51"/>
                </a:moveTo>
                <a:cubicBezTo>
                  <a:pt x="465" y="50"/>
                  <a:pt x="472" y="49"/>
                  <a:pt x="475" y="51"/>
                </a:cubicBezTo>
                <a:cubicBezTo>
                  <a:pt x="471" y="51"/>
                  <a:pt x="467" y="51"/>
                  <a:pt x="462" y="51"/>
                </a:cubicBezTo>
                <a:close/>
                <a:moveTo>
                  <a:pt x="477" y="61"/>
                </a:moveTo>
                <a:cubicBezTo>
                  <a:pt x="481" y="61"/>
                  <a:pt x="483" y="61"/>
                  <a:pt x="486" y="61"/>
                </a:cubicBezTo>
                <a:cubicBezTo>
                  <a:pt x="485" y="62"/>
                  <a:pt x="479" y="62"/>
                  <a:pt x="477" y="61"/>
                </a:cubicBezTo>
                <a:close/>
                <a:moveTo>
                  <a:pt x="475" y="45"/>
                </a:moveTo>
                <a:cubicBezTo>
                  <a:pt x="478" y="42"/>
                  <a:pt x="482" y="44"/>
                  <a:pt x="487" y="44"/>
                </a:cubicBezTo>
                <a:cubicBezTo>
                  <a:pt x="483" y="45"/>
                  <a:pt x="479" y="45"/>
                  <a:pt x="475" y="45"/>
                </a:cubicBezTo>
                <a:close/>
                <a:moveTo>
                  <a:pt x="481" y="40"/>
                </a:moveTo>
                <a:cubicBezTo>
                  <a:pt x="482" y="39"/>
                  <a:pt x="478" y="40"/>
                  <a:pt x="476" y="39"/>
                </a:cubicBezTo>
                <a:cubicBezTo>
                  <a:pt x="475" y="39"/>
                  <a:pt x="477" y="40"/>
                  <a:pt x="476" y="40"/>
                </a:cubicBezTo>
                <a:cubicBezTo>
                  <a:pt x="474" y="39"/>
                  <a:pt x="472" y="41"/>
                  <a:pt x="471" y="40"/>
                </a:cubicBezTo>
                <a:cubicBezTo>
                  <a:pt x="471" y="39"/>
                  <a:pt x="472" y="40"/>
                  <a:pt x="474" y="40"/>
                </a:cubicBezTo>
                <a:cubicBezTo>
                  <a:pt x="473" y="39"/>
                  <a:pt x="473" y="39"/>
                  <a:pt x="472" y="39"/>
                </a:cubicBezTo>
                <a:cubicBezTo>
                  <a:pt x="477" y="39"/>
                  <a:pt x="486" y="38"/>
                  <a:pt x="492" y="39"/>
                </a:cubicBezTo>
                <a:cubicBezTo>
                  <a:pt x="492" y="39"/>
                  <a:pt x="491" y="39"/>
                  <a:pt x="491" y="40"/>
                </a:cubicBezTo>
                <a:cubicBezTo>
                  <a:pt x="488" y="39"/>
                  <a:pt x="486" y="40"/>
                  <a:pt x="481" y="40"/>
                </a:cubicBezTo>
                <a:close/>
                <a:moveTo>
                  <a:pt x="490" y="45"/>
                </a:moveTo>
                <a:cubicBezTo>
                  <a:pt x="489" y="44"/>
                  <a:pt x="491" y="44"/>
                  <a:pt x="491" y="44"/>
                </a:cubicBezTo>
                <a:cubicBezTo>
                  <a:pt x="491" y="45"/>
                  <a:pt x="490" y="45"/>
                  <a:pt x="490" y="45"/>
                </a:cubicBezTo>
                <a:close/>
                <a:moveTo>
                  <a:pt x="492" y="46"/>
                </a:moveTo>
                <a:cubicBezTo>
                  <a:pt x="491" y="46"/>
                  <a:pt x="492" y="45"/>
                  <a:pt x="491" y="44"/>
                </a:cubicBezTo>
                <a:cubicBezTo>
                  <a:pt x="492" y="44"/>
                  <a:pt x="494" y="43"/>
                  <a:pt x="494" y="45"/>
                </a:cubicBezTo>
                <a:cubicBezTo>
                  <a:pt x="492" y="44"/>
                  <a:pt x="492" y="45"/>
                  <a:pt x="492" y="46"/>
                </a:cubicBezTo>
                <a:close/>
                <a:moveTo>
                  <a:pt x="494" y="44"/>
                </a:moveTo>
                <a:cubicBezTo>
                  <a:pt x="497" y="44"/>
                  <a:pt x="501" y="43"/>
                  <a:pt x="504" y="44"/>
                </a:cubicBezTo>
                <a:cubicBezTo>
                  <a:pt x="501" y="45"/>
                  <a:pt x="497" y="45"/>
                  <a:pt x="494" y="44"/>
                </a:cubicBezTo>
                <a:close/>
                <a:moveTo>
                  <a:pt x="515" y="39"/>
                </a:moveTo>
                <a:cubicBezTo>
                  <a:pt x="513" y="39"/>
                  <a:pt x="513" y="39"/>
                  <a:pt x="513" y="39"/>
                </a:cubicBezTo>
                <a:cubicBezTo>
                  <a:pt x="513" y="39"/>
                  <a:pt x="513" y="39"/>
                  <a:pt x="513" y="38"/>
                </a:cubicBezTo>
                <a:cubicBezTo>
                  <a:pt x="512" y="38"/>
                  <a:pt x="513" y="38"/>
                  <a:pt x="513" y="39"/>
                </a:cubicBezTo>
                <a:cubicBezTo>
                  <a:pt x="510" y="39"/>
                  <a:pt x="508" y="39"/>
                  <a:pt x="506" y="39"/>
                </a:cubicBezTo>
                <a:cubicBezTo>
                  <a:pt x="505" y="38"/>
                  <a:pt x="511" y="39"/>
                  <a:pt x="512" y="37"/>
                </a:cubicBezTo>
                <a:cubicBezTo>
                  <a:pt x="513" y="37"/>
                  <a:pt x="514" y="38"/>
                  <a:pt x="515" y="37"/>
                </a:cubicBezTo>
                <a:cubicBezTo>
                  <a:pt x="516" y="37"/>
                  <a:pt x="515" y="38"/>
                  <a:pt x="515" y="39"/>
                </a:cubicBezTo>
                <a:close/>
                <a:moveTo>
                  <a:pt x="509" y="36"/>
                </a:moveTo>
                <a:cubicBezTo>
                  <a:pt x="510" y="35"/>
                  <a:pt x="514" y="35"/>
                  <a:pt x="516" y="35"/>
                </a:cubicBezTo>
                <a:cubicBezTo>
                  <a:pt x="515" y="36"/>
                  <a:pt x="511" y="35"/>
                  <a:pt x="509" y="36"/>
                </a:cubicBezTo>
                <a:close/>
                <a:moveTo>
                  <a:pt x="519" y="35"/>
                </a:moveTo>
                <a:cubicBezTo>
                  <a:pt x="519" y="36"/>
                  <a:pt x="517" y="36"/>
                  <a:pt x="516" y="35"/>
                </a:cubicBezTo>
                <a:cubicBezTo>
                  <a:pt x="517" y="35"/>
                  <a:pt x="518" y="35"/>
                  <a:pt x="519" y="35"/>
                </a:cubicBezTo>
                <a:close/>
                <a:moveTo>
                  <a:pt x="521" y="44"/>
                </a:moveTo>
                <a:cubicBezTo>
                  <a:pt x="522" y="44"/>
                  <a:pt x="523" y="44"/>
                  <a:pt x="523" y="44"/>
                </a:cubicBezTo>
                <a:cubicBezTo>
                  <a:pt x="523" y="45"/>
                  <a:pt x="520" y="45"/>
                  <a:pt x="521" y="44"/>
                </a:cubicBezTo>
                <a:close/>
                <a:moveTo>
                  <a:pt x="524" y="44"/>
                </a:moveTo>
                <a:cubicBezTo>
                  <a:pt x="524" y="43"/>
                  <a:pt x="525" y="44"/>
                  <a:pt x="526" y="44"/>
                </a:cubicBezTo>
                <a:cubicBezTo>
                  <a:pt x="526" y="45"/>
                  <a:pt x="525" y="45"/>
                  <a:pt x="524" y="44"/>
                </a:cubicBezTo>
                <a:close/>
                <a:moveTo>
                  <a:pt x="518" y="38"/>
                </a:moveTo>
                <a:cubicBezTo>
                  <a:pt x="520" y="37"/>
                  <a:pt x="525" y="38"/>
                  <a:pt x="529" y="37"/>
                </a:cubicBezTo>
                <a:cubicBezTo>
                  <a:pt x="527" y="39"/>
                  <a:pt x="521" y="39"/>
                  <a:pt x="518" y="38"/>
                </a:cubicBezTo>
                <a:close/>
                <a:moveTo>
                  <a:pt x="530" y="38"/>
                </a:moveTo>
                <a:cubicBezTo>
                  <a:pt x="533" y="37"/>
                  <a:pt x="536" y="38"/>
                  <a:pt x="539" y="37"/>
                </a:cubicBezTo>
                <a:cubicBezTo>
                  <a:pt x="537" y="39"/>
                  <a:pt x="533" y="38"/>
                  <a:pt x="530" y="38"/>
                </a:cubicBezTo>
                <a:close/>
                <a:moveTo>
                  <a:pt x="539" y="39"/>
                </a:moveTo>
                <a:cubicBezTo>
                  <a:pt x="540" y="39"/>
                  <a:pt x="540" y="38"/>
                  <a:pt x="542" y="39"/>
                </a:cubicBezTo>
                <a:cubicBezTo>
                  <a:pt x="542" y="38"/>
                  <a:pt x="542" y="38"/>
                  <a:pt x="542" y="38"/>
                </a:cubicBezTo>
                <a:cubicBezTo>
                  <a:pt x="541" y="37"/>
                  <a:pt x="539" y="39"/>
                  <a:pt x="539" y="37"/>
                </a:cubicBezTo>
                <a:cubicBezTo>
                  <a:pt x="542" y="38"/>
                  <a:pt x="544" y="37"/>
                  <a:pt x="545" y="39"/>
                </a:cubicBezTo>
                <a:cubicBezTo>
                  <a:pt x="544" y="39"/>
                  <a:pt x="537" y="39"/>
                  <a:pt x="539" y="39"/>
                </a:cubicBezTo>
                <a:close/>
                <a:moveTo>
                  <a:pt x="542" y="32"/>
                </a:moveTo>
                <a:cubicBezTo>
                  <a:pt x="542" y="32"/>
                  <a:pt x="544" y="32"/>
                  <a:pt x="546" y="32"/>
                </a:cubicBezTo>
                <a:cubicBezTo>
                  <a:pt x="545" y="33"/>
                  <a:pt x="543" y="32"/>
                  <a:pt x="542" y="32"/>
                </a:cubicBezTo>
                <a:close/>
                <a:moveTo>
                  <a:pt x="548" y="39"/>
                </a:moveTo>
                <a:cubicBezTo>
                  <a:pt x="549" y="39"/>
                  <a:pt x="549" y="39"/>
                  <a:pt x="550" y="39"/>
                </a:cubicBezTo>
                <a:cubicBezTo>
                  <a:pt x="548" y="40"/>
                  <a:pt x="543" y="39"/>
                  <a:pt x="548" y="39"/>
                </a:cubicBezTo>
                <a:close/>
                <a:moveTo>
                  <a:pt x="547" y="62"/>
                </a:moveTo>
                <a:cubicBezTo>
                  <a:pt x="546" y="60"/>
                  <a:pt x="548" y="61"/>
                  <a:pt x="549" y="61"/>
                </a:cubicBezTo>
                <a:cubicBezTo>
                  <a:pt x="549" y="62"/>
                  <a:pt x="548" y="61"/>
                  <a:pt x="547" y="62"/>
                </a:cubicBezTo>
                <a:close/>
                <a:moveTo>
                  <a:pt x="546" y="45"/>
                </a:moveTo>
                <a:cubicBezTo>
                  <a:pt x="547" y="44"/>
                  <a:pt x="549" y="43"/>
                  <a:pt x="549" y="45"/>
                </a:cubicBezTo>
                <a:cubicBezTo>
                  <a:pt x="548" y="45"/>
                  <a:pt x="547" y="45"/>
                  <a:pt x="546" y="45"/>
                </a:cubicBezTo>
                <a:close/>
                <a:moveTo>
                  <a:pt x="571" y="45"/>
                </a:moveTo>
                <a:cubicBezTo>
                  <a:pt x="564" y="45"/>
                  <a:pt x="558" y="45"/>
                  <a:pt x="550" y="44"/>
                </a:cubicBezTo>
                <a:cubicBezTo>
                  <a:pt x="555" y="43"/>
                  <a:pt x="562" y="45"/>
                  <a:pt x="564" y="42"/>
                </a:cubicBezTo>
                <a:cubicBezTo>
                  <a:pt x="568" y="43"/>
                  <a:pt x="571" y="42"/>
                  <a:pt x="575" y="42"/>
                </a:cubicBezTo>
                <a:cubicBezTo>
                  <a:pt x="575" y="43"/>
                  <a:pt x="570" y="42"/>
                  <a:pt x="571" y="45"/>
                </a:cubicBezTo>
                <a:close/>
                <a:moveTo>
                  <a:pt x="584" y="50"/>
                </a:moveTo>
                <a:cubicBezTo>
                  <a:pt x="585" y="50"/>
                  <a:pt x="586" y="49"/>
                  <a:pt x="587" y="50"/>
                </a:cubicBezTo>
                <a:cubicBezTo>
                  <a:pt x="587" y="50"/>
                  <a:pt x="585" y="50"/>
                  <a:pt x="584" y="50"/>
                </a:cubicBezTo>
                <a:close/>
                <a:moveTo>
                  <a:pt x="632" y="50"/>
                </a:moveTo>
                <a:cubicBezTo>
                  <a:pt x="630" y="50"/>
                  <a:pt x="630" y="50"/>
                  <a:pt x="630" y="50"/>
                </a:cubicBezTo>
                <a:cubicBezTo>
                  <a:pt x="630" y="49"/>
                  <a:pt x="632" y="49"/>
                  <a:pt x="632" y="50"/>
                </a:cubicBezTo>
                <a:close/>
                <a:moveTo>
                  <a:pt x="630" y="49"/>
                </a:moveTo>
                <a:cubicBezTo>
                  <a:pt x="628" y="51"/>
                  <a:pt x="622" y="49"/>
                  <a:pt x="619" y="50"/>
                </a:cubicBezTo>
                <a:cubicBezTo>
                  <a:pt x="622" y="49"/>
                  <a:pt x="627" y="49"/>
                  <a:pt x="630" y="49"/>
                </a:cubicBezTo>
                <a:close/>
                <a:moveTo>
                  <a:pt x="629" y="53"/>
                </a:moveTo>
                <a:cubicBezTo>
                  <a:pt x="629" y="54"/>
                  <a:pt x="628" y="54"/>
                  <a:pt x="627" y="54"/>
                </a:cubicBezTo>
                <a:cubicBezTo>
                  <a:pt x="627" y="53"/>
                  <a:pt x="628" y="53"/>
                  <a:pt x="629" y="53"/>
                </a:cubicBezTo>
                <a:close/>
                <a:moveTo>
                  <a:pt x="624" y="53"/>
                </a:moveTo>
                <a:cubicBezTo>
                  <a:pt x="624" y="54"/>
                  <a:pt x="622" y="55"/>
                  <a:pt x="621" y="54"/>
                </a:cubicBezTo>
                <a:cubicBezTo>
                  <a:pt x="621" y="53"/>
                  <a:pt x="623" y="54"/>
                  <a:pt x="624" y="53"/>
                </a:cubicBezTo>
                <a:close/>
                <a:moveTo>
                  <a:pt x="617" y="58"/>
                </a:moveTo>
                <a:cubicBezTo>
                  <a:pt x="619" y="57"/>
                  <a:pt x="623" y="57"/>
                  <a:pt x="626" y="57"/>
                </a:cubicBezTo>
                <a:cubicBezTo>
                  <a:pt x="629" y="57"/>
                  <a:pt x="632" y="56"/>
                  <a:pt x="634" y="57"/>
                </a:cubicBezTo>
                <a:cubicBezTo>
                  <a:pt x="628" y="58"/>
                  <a:pt x="623" y="58"/>
                  <a:pt x="617" y="58"/>
                </a:cubicBezTo>
                <a:close/>
                <a:moveTo>
                  <a:pt x="657" y="57"/>
                </a:moveTo>
                <a:cubicBezTo>
                  <a:pt x="656" y="57"/>
                  <a:pt x="655" y="57"/>
                  <a:pt x="654" y="57"/>
                </a:cubicBezTo>
                <a:cubicBezTo>
                  <a:pt x="654" y="56"/>
                  <a:pt x="656" y="57"/>
                  <a:pt x="657" y="56"/>
                </a:cubicBezTo>
                <a:cubicBezTo>
                  <a:pt x="657" y="56"/>
                  <a:pt x="657" y="57"/>
                  <a:pt x="657" y="57"/>
                </a:cubicBezTo>
                <a:close/>
                <a:moveTo>
                  <a:pt x="657" y="56"/>
                </a:moveTo>
                <a:cubicBezTo>
                  <a:pt x="658" y="55"/>
                  <a:pt x="662" y="56"/>
                  <a:pt x="664" y="56"/>
                </a:cubicBezTo>
                <a:cubicBezTo>
                  <a:pt x="663" y="57"/>
                  <a:pt x="659" y="57"/>
                  <a:pt x="657" y="56"/>
                </a:cubicBezTo>
                <a:close/>
                <a:moveTo>
                  <a:pt x="672" y="56"/>
                </a:moveTo>
                <a:cubicBezTo>
                  <a:pt x="674" y="56"/>
                  <a:pt x="678" y="55"/>
                  <a:pt x="678" y="56"/>
                </a:cubicBezTo>
                <a:lnTo>
                  <a:pt x="672" y="56"/>
                </a:lnTo>
                <a:close/>
                <a:moveTo>
                  <a:pt x="697" y="55"/>
                </a:moveTo>
                <a:cubicBezTo>
                  <a:pt x="699" y="55"/>
                  <a:pt x="702" y="54"/>
                  <a:pt x="702" y="56"/>
                </a:cubicBezTo>
                <a:cubicBezTo>
                  <a:pt x="701" y="55"/>
                  <a:pt x="698" y="56"/>
                  <a:pt x="697" y="55"/>
                </a:cubicBezTo>
                <a:close/>
                <a:moveTo>
                  <a:pt x="709" y="47"/>
                </a:moveTo>
                <a:cubicBezTo>
                  <a:pt x="708" y="47"/>
                  <a:pt x="707" y="47"/>
                  <a:pt x="706" y="47"/>
                </a:cubicBezTo>
                <a:cubicBezTo>
                  <a:pt x="706" y="46"/>
                  <a:pt x="708" y="47"/>
                  <a:pt x="709" y="47"/>
                </a:cubicBezTo>
                <a:close/>
                <a:moveTo>
                  <a:pt x="709" y="54"/>
                </a:moveTo>
                <a:cubicBezTo>
                  <a:pt x="710" y="53"/>
                  <a:pt x="713" y="53"/>
                  <a:pt x="714" y="54"/>
                </a:cubicBezTo>
                <a:cubicBezTo>
                  <a:pt x="713" y="54"/>
                  <a:pt x="711" y="54"/>
                  <a:pt x="709" y="54"/>
                </a:cubicBezTo>
                <a:close/>
                <a:moveTo>
                  <a:pt x="718" y="52"/>
                </a:moveTo>
                <a:cubicBezTo>
                  <a:pt x="718" y="50"/>
                  <a:pt x="720" y="51"/>
                  <a:pt x="722" y="51"/>
                </a:cubicBezTo>
                <a:cubicBezTo>
                  <a:pt x="721" y="52"/>
                  <a:pt x="719" y="51"/>
                  <a:pt x="718" y="52"/>
                </a:cubicBezTo>
                <a:close/>
                <a:moveTo>
                  <a:pt x="806" y="17"/>
                </a:moveTo>
                <a:cubicBezTo>
                  <a:pt x="800" y="17"/>
                  <a:pt x="800" y="17"/>
                  <a:pt x="800" y="17"/>
                </a:cubicBezTo>
                <a:cubicBezTo>
                  <a:pt x="801" y="19"/>
                  <a:pt x="804" y="18"/>
                  <a:pt x="806" y="17"/>
                </a:cubicBezTo>
                <a:close/>
                <a:moveTo>
                  <a:pt x="816" y="8"/>
                </a:moveTo>
                <a:cubicBezTo>
                  <a:pt x="817" y="8"/>
                  <a:pt x="819" y="9"/>
                  <a:pt x="820" y="8"/>
                </a:cubicBezTo>
                <a:cubicBezTo>
                  <a:pt x="819" y="8"/>
                  <a:pt x="817" y="8"/>
                  <a:pt x="816" y="8"/>
                </a:cubicBezTo>
                <a:close/>
                <a:moveTo>
                  <a:pt x="722" y="58"/>
                </a:moveTo>
                <a:cubicBezTo>
                  <a:pt x="725" y="58"/>
                  <a:pt x="730" y="57"/>
                  <a:pt x="734" y="56"/>
                </a:cubicBezTo>
                <a:cubicBezTo>
                  <a:pt x="730" y="56"/>
                  <a:pt x="726" y="56"/>
                  <a:pt x="722" y="58"/>
                </a:cubicBezTo>
                <a:close/>
                <a:moveTo>
                  <a:pt x="715" y="60"/>
                </a:moveTo>
                <a:cubicBezTo>
                  <a:pt x="718" y="60"/>
                  <a:pt x="722" y="61"/>
                  <a:pt x="724" y="59"/>
                </a:cubicBezTo>
                <a:cubicBezTo>
                  <a:pt x="721" y="60"/>
                  <a:pt x="718" y="59"/>
                  <a:pt x="715" y="60"/>
                </a:cubicBezTo>
                <a:close/>
                <a:moveTo>
                  <a:pt x="32" y="41"/>
                </a:moveTo>
                <a:cubicBezTo>
                  <a:pt x="31" y="40"/>
                  <a:pt x="28" y="40"/>
                  <a:pt x="27" y="41"/>
                </a:cubicBezTo>
                <a:cubicBezTo>
                  <a:pt x="28" y="41"/>
                  <a:pt x="31" y="42"/>
                  <a:pt x="32" y="41"/>
                </a:cubicBezTo>
                <a:close/>
                <a:moveTo>
                  <a:pt x="769" y="19"/>
                </a:moveTo>
                <a:cubicBezTo>
                  <a:pt x="770" y="18"/>
                  <a:pt x="774" y="19"/>
                  <a:pt x="776" y="18"/>
                </a:cubicBezTo>
                <a:cubicBezTo>
                  <a:pt x="774" y="18"/>
                  <a:pt x="770" y="18"/>
                  <a:pt x="769" y="19"/>
                </a:cubicBezTo>
                <a:close/>
                <a:moveTo>
                  <a:pt x="318" y="39"/>
                </a:moveTo>
                <a:cubicBezTo>
                  <a:pt x="316" y="39"/>
                  <a:pt x="312" y="39"/>
                  <a:pt x="312" y="39"/>
                </a:cubicBezTo>
                <a:cubicBezTo>
                  <a:pt x="314" y="39"/>
                  <a:pt x="318" y="39"/>
                  <a:pt x="318" y="39"/>
                </a:cubicBezTo>
                <a:close/>
                <a:moveTo>
                  <a:pt x="671" y="60"/>
                </a:moveTo>
                <a:cubicBezTo>
                  <a:pt x="672" y="60"/>
                  <a:pt x="675" y="61"/>
                  <a:pt x="676" y="60"/>
                </a:cubicBezTo>
                <a:cubicBezTo>
                  <a:pt x="674" y="60"/>
                  <a:pt x="673" y="60"/>
                  <a:pt x="671" y="60"/>
                </a:cubicBezTo>
                <a:close/>
                <a:moveTo>
                  <a:pt x="2" y="66"/>
                </a:moveTo>
                <a:cubicBezTo>
                  <a:pt x="0" y="66"/>
                  <a:pt x="9" y="67"/>
                  <a:pt x="9" y="65"/>
                </a:cubicBezTo>
                <a:cubicBezTo>
                  <a:pt x="7" y="65"/>
                  <a:pt x="5" y="65"/>
                  <a:pt x="2" y="66"/>
                </a:cubicBezTo>
                <a:close/>
                <a:moveTo>
                  <a:pt x="22" y="44"/>
                </a:moveTo>
                <a:cubicBezTo>
                  <a:pt x="21" y="45"/>
                  <a:pt x="18" y="44"/>
                  <a:pt x="18" y="45"/>
                </a:cubicBezTo>
                <a:cubicBezTo>
                  <a:pt x="20" y="45"/>
                  <a:pt x="23" y="45"/>
                  <a:pt x="22" y="44"/>
                </a:cubicBezTo>
                <a:close/>
                <a:moveTo>
                  <a:pt x="750" y="57"/>
                </a:moveTo>
                <a:cubicBezTo>
                  <a:pt x="751" y="56"/>
                  <a:pt x="749" y="57"/>
                  <a:pt x="749" y="56"/>
                </a:cubicBezTo>
                <a:cubicBezTo>
                  <a:pt x="750" y="55"/>
                  <a:pt x="751" y="56"/>
                  <a:pt x="751" y="55"/>
                </a:cubicBezTo>
                <a:cubicBezTo>
                  <a:pt x="748" y="54"/>
                  <a:pt x="745" y="56"/>
                  <a:pt x="744" y="54"/>
                </a:cubicBezTo>
                <a:cubicBezTo>
                  <a:pt x="742" y="56"/>
                  <a:pt x="740" y="55"/>
                  <a:pt x="738" y="56"/>
                </a:cubicBezTo>
                <a:cubicBezTo>
                  <a:pt x="740" y="57"/>
                  <a:pt x="742" y="56"/>
                  <a:pt x="743" y="57"/>
                </a:cubicBezTo>
                <a:cubicBezTo>
                  <a:pt x="743" y="57"/>
                  <a:pt x="742" y="56"/>
                  <a:pt x="741" y="57"/>
                </a:cubicBezTo>
                <a:cubicBezTo>
                  <a:pt x="742" y="57"/>
                  <a:pt x="744" y="57"/>
                  <a:pt x="744" y="58"/>
                </a:cubicBezTo>
                <a:cubicBezTo>
                  <a:pt x="741" y="59"/>
                  <a:pt x="739" y="59"/>
                  <a:pt x="737" y="59"/>
                </a:cubicBezTo>
                <a:cubicBezTo>
                  <a:pt x="737" y="61"/>
                  <a:pt x="740" y="60"/>
                  <a:pt x="741" y="60"/>
                </a:cubicBezTo>
                <a:cubicBezTo>
                  <a:pt x="750" y="60"/>
                  <a:pt x="760" y="59"/>
                  <a:pt x="768" y="58"/>
                </a:cubicBezTo>
                <a:cubicBezTo>
                  <a:pt x="767" y="58"/>
                  <a:pt x="766" y="58"/>
                  <a:pt x="766" y="58"/>
                </a:cubicBezTo>
                <a:cubicBezTo>
                  <a:pt x="769" y="57"/>
                  <a:pt x="772" y="57"/>
                  <a:pt x="774" y="56"/>
                </a:cubicBezTo>
                <a:cubicBezTo>
                  <a:pt x="764" y="56"/>
                  <a:pt x="758" y="57"/>
                  <a:pt x="750" y="57"/>
                </a:cubicBezTo>
                <a:close/>
                <a:moveTo>
                  <a:pt x="765" y="58"/>
                </a:moveTo>
                <a:cubicBezTo>
                  <a:pt x="764" y="58"/>
                  <a:pt x="763" y="58"/>
                  <a:pt x="763" y="58"/>
                </a:cubicBezTo>
                <a:cubicBezTo>
                  <a:pt x="763" y="57"/>
                  <a:pt x="765" y="57"/>
                  <a:pt x="765" y="58"/>
                </a:cubicBezTo>
                <a:close/>
                <a:moveTo>
                  <a:pt x="730" y="44"/>
                </a:moveTo>
                <a:cubicBezTo>
                  <a:pt x="722" y="44"/>
                  <a:pt x="713" y="44"/>
                  <a:pt x="705" y="45"/>
                </a:cubicBezTo>
                <a:cubicBezTo>
                  <a:pt x="714" y="44"/>
                  <a:pt x="721" y="45"/>
                  <a:pt x="730" y="44"/>
                </a:cubicBezTo>
                <a:close/>
                <a:moveTo>
                  <a:pt x="728" y="25"/>
                </a:moveTo>
                <a:cubicBezTo>
                  <a:pt x="724" y="25"/>
                  <a:pt x="720" y="25"/>
                  <a:pt x="717" y="26"/>
                </a:cubicBezTo>
                <a:cubicBezTo>
                  <a:pt x="722" y="26"/>
                  <a:pt x="726" y="26"/>
                  <a:pt x="731" y="26"/>
                </a:cubicBezTo>
                <a:cubicBezTo>
                  <a:pt x="730" y="25"/>
                  <a:pt x="729" y="25"/>
                  <a:pt x="728" y="25"/>
                </a:cubicBezTo>
                <a:close/>
                <a:moveTo>
                  <a:pt x="717" y="36"/>
                </a:moveTo>
                <a:cubicBezTo>
                  <a:pt x="718" y="36"/>
                  <a:pt x="720" y="37"/>
                  <a:pt x="722" y="36"/>
                </a:cubicBezTo>
                <a:cubicBezTo>
                  <a:pt x="720" y="36"/>
                  <a:pt x="716" y="35"/>
                  <a:pt x="717" y="36"/>
                </a:cubicBezTo>
                <a:close/>
                <a:moveTo>
                  <a:pt x="707" y="43"/>
                </a:moveTo>
                <a:cubicBezTo>
                  <a:pt x="709" y="43"/>
                  <a:pt x="710" y="44"/>
                  <a:pt x="711" y="43"/>
                </a:cubicBezTo>
                <a:cubicBezTo>
                  <a:pt x="710" y="43"/>
                  <a:pt x="707" y="43"/>
                  <a:pt x="707" y="43"/>
                </a:cubicBezTo>
                <a:close/>
                <a:moveTo>
                  <a:pt x="725" y="27"/>
                </a:moveTo>
                <a:cubicBezTo>
                  <a:pt x="724" y="28"/>
                  <a:pt x="720" y="27"/>
                  <a:pt x="721" y="28"/>
                </a:cubicBezTo>
                <a:cubicBezTo>
                  <a:pt x="723" y="28"/>
                  <a:pt x="724" y="28"/>
                  <a:pt x="725" y="27"/>
                </a:cubicBezTo>
                <a:close/>
                <a:moveTo>
                  <a:pt x="723" y="41"/>
                </a:moveTo>
                <a:cubicBezTo>
                  <a:pt x="722" y="41"/>
                  <a:pt x="720" y="42"/>
                  <a:pt x="719" y="41"/>
                </a:cubicBezTo>
                <a:cubicBezTo>
                  <a:pt x="719" y="40"/>
                  <a:pt x="720" y="40"/>
                  <a:pt x="722" y="40"/>
                </a:cubicBezTo>
                <a:cubicBezTo>
                  <a:pt x="722" y="40"/>
                  <a:pt x="725" y="40"/>
                  <a:pt x="723" y="40"/>
                </a:cubicBezTo>
                <a:cubicBezTo>
                  <a:pt x="716" y="40"/>
                  <a:pt x="716" y="40"/>
                  <a:pt x="716" y="40"/>
                </a:cubicBezTo>
                <a:cubicBezTo>
                  <a:pt x="713" y="42"/>
                  <a:pt x="707" y="40"/>
                  <a:pt x="704" y="42"/>
                </a:cubicBezTo>
                <a:cubicBezTo>
                  <a:pt x="711" y="42"/>
                  <a:pt x="717" y="43"/>
                  <a:pt x="723" y="41"/>
                </a:cubicBezTo>
                <a:close/>
                <a:moveTo>
                  <a:pt x="636" y="36"/>
                </a:moveTo>
                <a:cubicBezTo>
                  <a:pt x="631" y="36"/>
                  <a:pt x="625" y="36"/>
                  <a:pt x="622" y="37"/>
                </a:cubicBezTo>
                <a:cubicBezTo>
                  <a:pt x="626" y="37"/>
                  <a:pt x="633" y="38"/>
                  <a:pt x="636" y="36"/>
                </a:cubicBezTo>
                <a:close/>
                <a:moveTo>
                  <a:pt x="745" y="53"/>
                </a:moveTo>
                <a:cubicBezTo>
                  <a:pt x="742" y="53"/>
                  <a:pt x="738" y="53"/>
                  <a:pt x="736" y="54"/>
                </a:cubicBezTo>
                <a:cubicBezTo>
                  <a:pt x="737" y="54"/>
                  <a:pt x="744" y="54"/>
                  <a:pt x="745" y="53"/>
                </a:cubicBezTo>
                <a:close/>
                <a:moveTo>
                  <a:pt x="628" y="35"/>
                </a:moveTo>
                <a:cubicBezTo>
                  <a:pt x="626" y="35"/>
                  <a:pt x="624" y="35"/>
                  <a:pt x="623" y="35"/>
                </a:cubicBezTo>
                <a:cubicBezTo>
                  <a:pt x="624" y="35"/>
                  <a:pt x="627" y="36"/>
                  <a:pt x="628" y="35"/>
                </a:cubicBezTo>
                <a:close/>
                <a:moveTo>
                  <a:pt x="603" y="36"/>
                </a:moveTo>
                <a:cubicBezTo>
                  <a:pt x="604" y="36"/>
                  <a:pt x="606" y="36"/>
                  <a:pt x="607" y="36"/>
                </a:cubicBezTo>
                <a:cubicBezTo>
                  <a:pt x="608" y="36"/>
                  <a:pt x="614" y="36"/>
                  <a:pt x="611" y="35"/>
                </a:cubicBezTo>
                <a:cubicBezTo>
                  <a:pt x="609" y="36"/>
                  <a:pt x="604" y="35"/>
                  <a:pt x="603" y="36"/>
                </a:cubicBezTo>
                <a:close/>
                <a:moveTo>
                  <a:pt x="485" y="1"/>
                </a:moveTo>
                <a:cubicBezTo>
                  <a:pt x="489" y="2"/>
                  <a:pt x="486" y="0"/>
                  <a:pt x="485" y="1"/>
                </a:cubicBezTo>
                <a:close/>
                <a:moveTo>
                  <a:pt x="280" y="13"/>
                </a:moveTo>
                <a:cubicBezTo>
                  <a:pt x="275" y="12"/>
                  <a:pt x="276" y="14"/>
                  <a:pt x="280" y="13"/>
                </a:cubicBezTo>
                <a:close/>
                <a:moveTo>
                  <a:pt x="715" y="28"/>
                </a:moveTo>
                <a:cubicBezTo>
                  <a:pt x="711" y="27"/>
                  <a:pt x="712" y="29"/>
                  <a:pt x="715" y="28"/>
                </a:cubicBezTo>
                <a:close/>
                <a:moveTo>
                  <a:pt x="661" y="34"/>
                </a:moveTo>
                <a:cubicBezTo>
                  <a:pt x="657" y="34"/>
                  <a:pt x="658" y="35"/>
                  <a:pt x="661" y="34"/>
                </a:cubicBezTo>
                <a:close/>
                <a:moveTo>
                  <a:pt x="445" y="42"/>
                </a:moveTo>
                <a:cubicBezTo>
                  <a:pt x="441" y="42"/>
                  <a:pt x="443" y="43"/>
                  <a:pt x="445" y="42"/>
                </a:cubicBezTo>
                <a:close/>
                <a:moveTo>
                  <a:pt x="772" y="58"/>
                </a:moveTo>
                <a:cubicBezTo>
                  <a:pt x="769" y="57"/>
                  <a:pt x="769" y="59"/>
                  <a:pt x="772" y="58"/>
                </a:cubicBezTo>
                <a:close/>
                <a:moveTo>
                  <a:pt x="364" y="44"/>
                </a:moveTo>
                <a:cubicBezTo>
                  <a:pt x="363" y="44"/>
                  <a:pt x="363" y="44"/>
                  <a:pt x="363" y="44"/>
                </a:cubicBezTo>
                <a:cubicBezTo>
                  <a:pt x="363" y="44"/>
                  <a:pt x="363" y="44"/>
                  <a:pt x="364" y="44"/>
                </a:cubicBezTo>
                <a:close/>
                <a:moveTo>
                  <a:pt x="686" y="48"/>
                </a:moveTo>
                <a:cubicBezTo>
                  <a:pt x="686" y="48"/>
                  <a:pt x="686" y="48"/>
                  <a:pt x="687" y="48"/>
                </a:cubicBezTo>
                <a:cubicBezTo>
                  <a:pt x="686" y="48"/>
                  <a:pt x="686" y="48"/>
                  <a:pt x="686" y="48"/>
                </a:cubicBezTo>
                <a:close/>
                <a:moveTo>
                  <a:pt x="687" y="48"/>
                </a:moveTo>
                <a:cubicBezTo>
                  <a:pt x="687" y="48"/>
                  <a:pt x="687" y="48"/>
                  <a:pt x="687" y="48"/>
                </a:cubicBezTo>
                <a:cubicBezTo>
                  <a:pt x="687" y="48"/>
                  <a:pt x="687" y="48"/>
                  <a:pt x="687" y="48"/>
                </a:cubicBezTo>
                <a:close/>
                <a:moveTo>
                  <a:pt x="406" y="9"/>
                </a:moveTo>
                <a:cubicBezTo>
                  <a:pt x="406" y="9"/>
                  <a:pt x="406" y="9"/>
                  <a:pt x="406" y="9"/>
                </a:cubicBezTo>
                <a:cubicBezTo>
                  <a:pt x="406" y="9"/>
                  <a:pt x="406" y="9"/>
                  <a:pt x="406" y="9"/>
                </a:cubicBezTo>
                <a:close/>
                <a:moveTo>
                  <a:pt x="454" y="44"/>
                </a:moveTo>
                <a:cubicBezTo>
                  <a:pt x="458" y="44"/>
                  <a:pt x="456" y="43"/>
                  <a:pt x="454" y="44"/>
                </a:cubicBezTo>
                <a:close/>
              </a:path>
            </a:pathLst>
          </a:custGeom>
          <a:solidFill>
            <a:srgbClr val="2022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3" name="组合 2"/>
          <p:cNvGrpSpPr>
            <a:grpSpLocks noChangeAspect="1"/>
          </p:cNvGrpSpPr>
          <p:nvPr/>
        </p:nvGrpSpPr>
        <p:grpSpPr>
          <a:xfrm>
            <a:off x="5263407" y="2329287"/>
            <a:ext cx="1609153" cy="1512000"/>
            <a:chOff x="6441700" y="1694260"/>
            <a:chExt cx="1969350" cy="1850452"/>
          </a:xfrm>
        </p:grpSpPr>
        <p:sp>
          <p:nvSpPr>
            <p:cNvPr id="4" name="Freeform 45"/>
            <p:cNvSpPr>
              <a:spLocks noEditPoints="1"/>
            </p:cNvSpPr>
            <p:nvPr/>
          </p:nvSpPr>
          <p:spPr bwMode="auto">
            <a:xfrm>
              <a:off x="6441700" y="1694260"/>
              <a:ext cx="1969350" cy="1850452"/>
            </a:xfrm>
            <a:custGeom>
              <a:avLst/>
              <a:gdLst>
                <a:gd name="T0" fmla="*/ 59 w 166"/>
                <a:gd name="T1" fmla="*/ 10 h 176"/>
                <a:gd name="T2" fmla="*/ 60 w 166"/>
                <a:gd name="T3" fmla="*/ 20 h 176"/>
                <a:gd name="T4" fmla="*/ 67 w 166"/>
                <a:gd name="T5" fmla="*/ 33 h 176"/>
                <a:gd name="T6" fmla="*/ 16 w 166"/>
                <a:gd name="T7" fmla="*/ 51 h 176"/>
                <a:gd name="T8" fmla="*/ 1 w 166"/>
                <a:gd name="T9" fmla="*/ 55 h 176"/>
                <a:gd name="T10" fmla="*/ 136 w 166"/>
                <a:gd name="T11" fmla="*/ 67 h 176"/>
                <a:gd name="T12" fmla="*/ 139 w 166"/>
                <a:gd name="T13" fmla="*/ 74 h 176"/>
                <a:gd name="T14" fmla="*/ 143 w 166"/>
                <a:gd name="T15" fmla="*/ 86 h 176"/>
                <a:gd name="T16" fmla="*/ 74 w 166"/>
                <a:gd name="T17" fmla="*/ 99 h 176"/>
                <a:gd name="T18" fmla="*/ 30 w 166"/>
                <a:gd name="T19" fmla="*/ 106 h 176"/>
                <a:gd name="T20" fmla="*/ 26 w 166"/>
                <a:gd name="T21" fmla="*/ 119 h 176"/>
                <a:gd name="T22" fmla="*/ 109 w 166"/>
                <a:gd name="T23" fmla="*/ 125 h 176"/>
                <a:gd name="T24" fmla="*/ 100 w 166"/>
                <a:gd name="T25" fmla="*/ 129 h 176"/>
                <a:gd name="T26" fmla="*/ 126 w 166"/>
                <a:gd name="T27" fmla="*/ 137 h 176"/>
                <a:gd name="T28" fmla="*/ 142 w 166"/>
                <a:gd name="T29" fmla="*/ 145 h 176"/>
                <a:gd name="T30" fmla="*/ 137 w 166"/>
                <a:gd name="T31" fmla="*/ 150 h 176"/>
                <a:gd name="T32" fmla="*/ 44 w 166"/>
                <a:gd name="T33" fmla="*/ 156 h 176"/>
                <a:gd name="T34" fmla="*/ 50 w 166"/>
                <a:gd name="T35" fmla="*/ 164 h 176"/>
                <a:gd name="T36" fmla="*/ 77 w 166"/>
                <a:gd name="T37" fmla="*/ 172 h 176"/>
                <a:gd name="T38" fmla="*/ 92 w 166"/>
                <a:gd name="T39" fmla="*/ 9 h 176"/>
                <a:gd name="T40" fmla="*/ 127 w 166"/>
                <a:gd name="T41" fmla="*/ 59 h 176"/>
                <a:gd name="T42" fmla="*/ 55 w 166"/>
                <a:gd name="T43" fmla="*/ 33 h 176"/>
                <a:gd name="T44" fmla="*/ 30 w 166"/>
                <a:gd name="T45" fmla="*/ 64 h 176"/>
                <a:gd name="T46" fmla="*/ 61 w 166"/>
                <a:gd name="T47" fmla="*/ 136 h 176"/>
                <a:gd name="T48" fmla="*/ 39 w 166"/>
                <a:gd name="T49" fmla="*/ 117 h 176"/>
                <a:gd name="T50" fmla="*/ 91 w 166"/>
                <a:gd name="T51" fmla="*/ 115 h 176"/>
                <a:gd name="T52" fmla="*/ 104 w 166"/>
                <a:gd name="T53" fmla="*/ 120 h 176"/>
                <a:gd name="T54" fmla="*/ 133 w 166"/>
                <a:gd name="T55" fmla="*/ 107 h 176"/>
                <a:gd name="T56" fmla="*/ 134 w 166"/>
                <a:gd name="T57" fmla="*/ 81 h 176"/>
                <a:gd name="T58" fmla="*/ 24 w 166"/>
                <a:gd name="T59" fmla="*/ 73 h 176"/>
                <a:gd name="T60" fmla="*/ 120 w 166"/>
                <a:gd name="T61" fmla="*/ 78 h 176"/>
                <a:gd name="T62" fmla="*/ 113 w 166"/>
                <a:gd name="T63" fmla="*/ 99 h 176"/>
                <a:gd name="T64" fmla="*/ 110 w 166"/>
                <a:gd name="T65" fmla="*/ 62 h 176"/>
                <a:gd name="T66" fmla="*/ 112 w 166"/>
                <a:gd name="T67" fmla="*/ 50 h 176"/>
                <a:gd name="T68" fmla="*/ 95 w 166"/>
                <a:gd name="T69" fmla="*/ 78 h 176"/>
                <a:gd name="T70" fmla="*/ 93 w 166"/>
                <a:gd name="T71" fmla="*/ 45 h 176"/>
                <a:gd name="T72" fmla="*/ 45 w 166"/>
                <a:gd name="T73" fmla="*/ 81 h 176"/>
                <a:gd name="T74" fmla="*/ 64 w 166"/>
                <a:gd name="T75" fmla="*/ 86 h 176"/>
                <a:gd name="T76" fmla="*/ 76 w 166"/>
                <a:gd name="T77" fmla="*/ 88 h 176"/>
                <a:gd name="T78" fmla="*/ 55 w 166"/>
                <a:gd name="T79" fmla="*/ 106 h 176"/>
                <a:gd name="T80" fmla="*/ 38 w 166"/>
                <a:gd name="T81" fmla="*/ 68 h 176"/>
                <a:gd name="T82" fmla="*/ 54 w 166"/>
                <a:gd name="T83" fmla="*/ 66 h 176"/>
                <a:gd name="T84" fmla="*/ 53 w 166"/>
                <a:gd name="T85" fmla="*/ 83 h 176"/>
                <a:gd name="T86" fmla="*/ 70 w 166"/>
                <a:gd name="T87" fmla="*/ 66 h 176"/>
                <a:gd name="T88" fmla="*/ 82 w 166"/>
                <a:gd name="T89" fmla="*/ 76 h 176"/>
                <a:gd name="T90" fmla="*/ 90 w 166"/>
                <a:gd name="T91" fmla="*/ 82 h 176"/>
                <a:gd name="T92" fmla="*/ 60 w 166"/>
                <a:gd name="T93" fmla="*/ 39 h 176"/>
                <a:gd name="T94" fmla="*/ 31 w 166"/>
                <a:gd name="T95" fmla="*/ 89 h 176"/>
                <a:gd name="T96" fmla="*/ 42 w 166"/>
                <a:gd name="T97" fmla="*/ 104 h 176"/>
                <a:gd name="T98" fmla="*/ 68 w 166"/>
                <a:gd name="T99" fmla="*/ 128 h 176"/>
                <a:gd name="T100" fmla="*/ 91 w 166"/>
                <a:gd name="T101" fmla="*/ 96 h 176"/>
                <a:gd name="T102" fmla="*/ 107 w 166"/>
                <a:gd name="T103" fmla="*/ 96 h 176"/>
                <a:gd name="T104" fmla="*/ 122 w 166"/>
                <a:gd name="T105" fmla="*/ 101 h 176"/>
                <a:gd name="T106" fmla="*/ 124 w 166"/>
                <a:gd name="T107" fmla="*/ 88 h 176"/>
                <a:gd name="T108" fmla="*/ 21 w 166"/>
                <a:gd name="T109" fmla="*/ 61 h 176"/>
                <a:gd name="T110" fmla="*/ 30 w 166"/>
                <a:gd name="T111" fmla="*/ 47 h 176"/>
                <a:gd name="T112" fmla="*/ 20 w 166"/>
                <a:gd name="T113" fmla="*/ 97 h 176"/>
                <a:gd name="T114" fmla="*/ 20 w 166"/>
                <a:gd name="T115" fmla="*/ 120 h 176"/>
                <a:gd name="T116" fmla="*/ 72 w 166"/>
                <a:gd name="T117" fmla="*/ 151 h 176"/>
                <a:gd name="T118" fmla="*/ 39 w 166"/>
                <a:gd name="T119" fmla="*/ 132 h 176"/>
                <a:gd name="T120" fmla="*/ 86 w 166"/>
                <a:gd name="T121" fmla="*/ 134 h 176"/>
                <a:gd name="T122" fmla="*/ 35 w 166"/>
                <a:gd name="T123" fmla="*/ 151 h 176"/>
                <a:gd name="T124" fmla="*/ 110 w 166"/>
                <a:gd name="T125" fmla="*/ 29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6" h="176">
                  <a:moveTo>
                    <a:pt x="40" y="1"/>
                  </a:moveTo>
                  <a:cubicBezTo>
                    <a:pt x="40" y="1"/>
                    <a:pt x="40" y="1"/>
                    <a:pt x="40" y="0"/>
                  </a:cubicBezTo>
                  <a:cubicBezTo>
                    <a:pt x="40" y="1"/>
                    <a:pt x="39" y="1"/>
                    <a:pt x="39" y="1"/>
                  </a:cubicBezTo>
                  <a:cubicBezTo>
                    <a:pt x="39" y="1"/>
                    <a:pt x="39" y="1"/>
                    <a:pt x="40" y="1"/>
                  </a:cubicBezTo>
                  <a:cubicBezTo>
                    <a:pt x="40" y="1"/>
                    <a:pt x="40" y="1"/>
                    <a:pt x="40" y="1"/>
                  </a:cubicBezTo>
                  <a:close/>
                  <a:moveTo>
                    <a:pt x="74" y="2"/>
                  </a:moveTo>
                  <a:cubicBezTo>
                    <a:pt x="75" y="1"/>
                    <a:pt x="76" y="3"/>
                    <a:pt x="78" y="2"/>
                  </a:cubicBezTo>
                  <a:cubicBezTo>
                    <a:pt x="77" y="1"/>
                    <a:pt x="74" y="1"/>
                    <a:pt x="73" y="2"/>
                  </a:cubicBezTo>
                  <a:cubicBezTo>
                    <a:pt x="72" y="1"/>
                    <a:pt x="72" y="1"/>
                    <a:pt x="71" y="1"/>
                  </a:cubicBezTo>
                  <a:cubicBezTo>
                    <a:pt x="71" y="0"/>
                    <a:pt x="69" y="0"/>
                    <a:pt x="70" y="2"/>
                  </a:cubicBezTo>
                  <a:cubicBezTo>
                    <a:pt x="71" y="2"/>
                    <a:pt x="73" y="1"/>
                    <a:pt x="74" y="2"/>
                  </a:cubicBezTo>
                  <a:close/>
                  <a:moveTo>
                    <a:pt x="37" y="2"/>
                  </a:moveTo>
                  <a:cubicBezTo>
                    <a:pt x="37" y="2"/>
                    <a:pt x="36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lose/>
                  <a:moveTo>
                    <a:pt x="57" y="3"/>
                  </a:moveTo>
                  <a:cubicBezTo>
                    <a:pt x="58" y="3"/>
                    <a:pt x="59" y="3"/>
                    <a:pt x="60" y="2"/>
                  </a:cubicBezTo>
                  <a:cubicBezTo>
                    <a:pt x="60" y="2"/>
                    <a:pt x="61" y="3"/>
                    <a:pt x="61" y="2"/>
                  </a:cubicBezTo>
                  <a:cubicBezTo>
                    <a:pt x="60" y="2"/>
                    <a:pt x="58" y="2"/>
                    <a:pt x="57" y="3"/>
                  </a:cubicBezTo>
                  <a:cubicBezTo>
                    <a:pt x="56" y="2"/>
                    <a:pt x="55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5" y="4"/>
                    <a:pt x="56" y="3"/>
                    <a:pt x="57" y="3"/>
                  </a:cubicBezTo>
                  <a:close/>
                  <a:moveTo>
                    <a:pt x="73" y="2"/>
                  </a:moveTo>
                  <a:cubicBezTo>
                    <a:pt x="73" y="2"/>
                    <a:pt x="73" y="2"/>
                    <a:pt x="73" y="2"/>
                  </a:cubicBezTo>
                  <a:cubicBezTo>
                    <a:pt x="72" y="3"/>
                    <a:pt x="73" y="2"/>
                    <a:pt x="73" y="2"/>
                  </a:cubicBezTo>
                  <a:close/>
                  <a:moveTo>
                    <a:pt x="35" y="3"/>
                  </a:moveTo>
                  <a:cubicBezTo>
                    <a:pt x="35" y="3"/>
                    <a:pt x="34" y="3"/>
                    <a:pt x="34" y="3"/>
                  </a:cubicBezTo>
                  <a:cubicBezTo>
                    <a:pt x="34" y="3"/>
                    <a:pt x="35" y="3"/>
                    <a:pt x="35" y="3"/>
                  </a:cubicBezTo>
                  <a:close/>
                  <a:moveTo>
                    <a:pt x="52" y="4"/>
                  </a:moveTo>
                  <a:cubicBezTo>
                    <a:pt x="53" y="4"/>
                    <a:pt x="53" y="3"/>
                    <a:pt x="53" y="3"/>
                  </a:cubicBezTo>
                  <a:cubicBezTo>
                    <a:pt x="53" y="3"/>
                    <a:pt x="53" y="3"/>
                    <a:pt x="52" y="3"/>
                  </a:cubicBezTo>
                  <a:cubicBezTo>
                    <a:pt x="52" y="4"/>
                    <a:pt x="53" y="4"/>
                    <a:pt x="52" y="4"/>
                  </a:cubicBezTo>
                  <a:close/>
                  <a:moveTo>
                    <a:pt x="33" y="4"/>
                  </a:move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4" y="4"/>
                    <a:pt x="33" y="4"/>
                  </a:cubicBezTo>
                  <a:close/>
                  <a:moveTo>
                    <a:pt x="34" y="11"/>
                  </a:moveTo>
                  <a:cubicBezTo>
                    <a:pt x="35" y="10"/>
                    <a:pt x="37" y="10"/>
                    <a:pt x="38" y="9"/>
                  </a:cubicBezTo>
                  <a:cubicBezTo>
                    <a:pt x="39" y="9"/>
                    <a:pt x="40" y="9"/>
                    <a:pt x="41" y="8"/>
                  </a:cubicBezTo>
                  <a:cubicBezTo>
                    <a:pt x="42" y="8"/>
                    <a:pt x="42" y="8"/>
                    <a:pt x="43" y="7"/>
                  </a:cubicBezTo>
                  <a:cubicBezTo>
                    <a:pt x="44" y="7"/>
                    <a:pt x="45" y="6"/>
                    <a:pt x="46" y="6"/>
                  </a:cubicBezTo>
                  <a:cubicBezTo>
                    <a:pt x="46" y="6"/>
                    <a:pt x="47" y="5"/>
                    <a:pt x="47" y="5"/>
                  </a:cubicBezTo>
                  <a:cubicBezTo>
                    <a:pt x="48" y="5"/>
                    <a:pt x="48" y="6"/>
                    <a:pt x="48" y="6"/>
                  </a:cubicBezTo>
                  <a:cubicBezTo>
                    <a:pt x="49" y="4"/>
                    <a:pt x="51" y="5"/>
                    <a:pt x="52" y="4"/>
                  </a:cubicBezTo>
                  <a:cubicBezTo>
                    <a:pt x="51" y="3"/>
                    <a:pt x="49" y="5"/>
                    <a:pt x="48" y="5"/>
                  </a:cubicBezTo>
                  <a:cubicBezTo>
                    <a:pt x="47" y="5"/>
                    <a:pt x="46" y="6"/>
                    <a:pt x="44" y="6"/>
                  </a:cubicBezTo>
                  <a:cubicBezTo>
                    <a:pt x="44" y="6"/>
                    <a:pt x="43" y="6"/>
                    <a:pt x="42" y="7"/>
                  </a:cubicBezTo>
                  <a:cubicBezTo>
                    <a:pt x="42" y="7"/>
                    <a:pt x="42" y="7"/>
                    <a:pt x="41" y="7"/>
                  </a:cubicBezTo>
                  <a:cubicBezTo>
                    <a:pt x="40" y="8"/>
                    <a:pt x="40" y="8"/>
                    <a:pt x="39" y="8"/>
                  </a:cubicBezTo>
                  <a:cubicBezTo>
                    <a:pt x="38" y="8"/>
                    <a:pt x="37" y="9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10"/>
                    <a:pt x="34" y="10"/>
                    <a:pt x="34" y="11"/>
                  </a:cubicBezTo>
                  <a:close/>
                  <a:moveTo>
                    <a:pt x="32" y="4"/>
                  </a:moveTo>
                  <a:cubicBezTo>
                    <a:pt x="32" y="4"/>
                    <a:pt x="31" y="4"/>
                    <a:pt x="31" y="5"/>
                  </a:cubicBezTo>
                  <a:cubicBezTo>
                    <a:pt x="32" y="5"/>
                    <a:pt x="32" y="4"/>
                    <a:pt x="32" y="4"/>
                  </a:cubicBezTo>
                  <a:close/>
                  <a:moveTo>
                    <a:pt x="28" y="7"/>
                  </a:moveTo>
                  <a:cubicBezTo>
                    <a:pt x="27" y="7"/>
                    <a:pt x="27" y="7"/>
                    <a:pt x="27" y="7"/>
                  </a:cubicBezTo>
                  <a:cubicBezTo>
                    <a:pt x="28" y="7"/>
                    <a:pt x="29" y="6"/>
                    <a:pt x="30" y="6"/>
                  </a:cubicBezTo>
                  <a:cubicBezTo>
                    <a:pt x="29" y="5"/>
                    <a:pt x="28" y="6"/>
                    <a:pt x="28" y="7"/>
                  </a:cubicBezTo>
                  <a:close/>
                  <a:moveTo>
                    <a:pt x="71" y="8"/>
                  </a:moveTo>
                  <a:cubicBezTo>
                    <a:pt x="73" y="8"/>
                    <a:pt x="74" y="8"/>
                    <a:pt x="75" y="9"/>
                  </a:cubicBezTo>
                  <a:cubicBezTo>
                    <a:pt x="75" y="9"/>
                    <a:pt x="76" y="9"/>
                    <a:pt x="76" y="9"/>
                  </a:cubicBezTo>
                  <a:cubicBezTo>
                    <a:pt x="76" y="9"/>
                    <a:pt x="75" y="8"/>
                    <a:pt x="75" y="8"/>
                  </a:cubicBezTo>
                  <a:cubicBezTo>
                    <a:pt x="75" y="8"/>
                    <a:pt x="75" y="7"/>
                    <a:pt x="75" y="8"/>
                  </a:cubicBezTo>
                  <a:cubicBezTo>
                    <a:pt x="75" y="8"/>
                    <a:pt x="74" y="8"/>
                    <a:pt x="74" y="8"/>
                  </a:cubicBezTo>
                  <a:cubicBezTo>
                    <a:pt x="74" y="8"/>
                    <a:pt x="74" y="7"/>
                    <a:pt x="74" y="7"/>
                  </a:cubicBezTo>
                  <a:cubicBezTo>
                    <a:pt x="74" y="7"/>
                    <a:pt x="74" y="8"/>
                    <a:pt x="74" y="7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3" y="7"/>
                    <a:pt x="73" y="8"/>
                    <a:pt x="73" y="8"/>
                  </a:cubicBezTo>
                  <a:cubicBezTo>
                    <a:pt x="73" y="8"/>
                    <a:pt x="73" y="7"/>
                    <a:pt x="72" y="7"/>
                  </a:cubicBezTo>
                  <a:cubicBezTo>
                    <a:pt x="73" y="8"/>
                    <a:pt x="72" y="7"/>
                    <a:pt x="71" y="8"/>
                  </a:cubicBezTo>
                  <a:close/>
                  <a:moveTo>
                    <a:pt x="25" y="8"/>
                  </a:moveTo>
                  <a:cubicBezTo>
                    <a:pt x="25" y="8"/>
                    <a:pt x="25" y="8"/>
                    <a:pt x="25" y="8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5" y="8"/>
                    <a:pt x="25" y="8"/>
                  </a:cubicBezTo>
                  <a:close/>
                  <a:moveTo>
                    <a:pt x="57" y="9"/>
                  </a:moveTo>
                  <a:cubicBezTo>
                    <a:pt x="57" y="9"/>
                    <a:pt x="56" y="9"/>
                    <a:pt x="56" y="9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7" y="9"/>
                    <a:pt x="57" y="9"/>
                    <a:pt x="57" y="9"/>
                  </a:cubicBezTo>
                  <a:close/>
                  <a:moveTo>
                    <a:pt x="102" y="9"/>
                  </a:moveTo>
                  <a:cubicBezTo>
                    <a:pt x="102" y="10"/>
                    <a:pt x="102" y="10"/>
                    <a:pt x="103" y="10"/>
                  </a:cubicBezTo>
                  <a:cubicBezTo>
                    <a:pt x="103" y="9"/>
                    <a:pt x="103" y="10"/>
                    <a:pt x="104" y="10"/>
                  </a:cubicBezTo>
                  <a:cubicBezTo>
                    <a:pt x="103" y="9"/>
                    <a:pt x="102" y="8"/>
                    <a:pt x="101" y="9"/>
                  </a:cubicBezTo>
                  <a:cubicBezTo>
                    <a:pt x="101" y="9"/>
                    <a:pt x="102" y="9"/>
                    <a:pt x="102" y="9"/>
                  </a:cubicBezTo>
                  <a:close/>
                  <a:moveTo>
                    <a:pt x="49" y="10"/>
                  </a:moveTo>
                  <a:cubicBezTo>
                    <a:pt x="50" y="10"/>
                    <a:pt x="51" y="10"/>
                    <a:pt x="51" y="9"/>
                  </a:cubicBezTo>
                  <a:cubicBezTo>
                    <a:pt x="50" y="9"/>
                    <a:pt x="50" y="10"/>
                    <a:pt x="48" y="9"/>
                  </a:cubicBezTo>
                  <a:cubicBezTo>
                    <a:pt x="48" y="11"/>
                    <a:pt x="47" y="10"/>
                    <a:pt x="46" y="11"/>
                  </a:cubicBezTo>
                  <a:cubicBezTo>
                    <a:pt x="47" y="11"/>
                    <a:pt x="49" y="10"/>
                    <a:pt x="49" y="10"/>
                  </a:cubicBezTo>
                  <a:close/>
                  <a:moveTo>
                    <a:pt x="57" y="11"/>
                  </a:moveTo>
                  <a:cubicBezTo>
                    <a:pt x="56" y="11"/>
                    <a:pt x="56" y="12"/>
                    <a:pt x="55" y="11"/>
                  </a:cubicBezTo>
                  <a:cubicBezTo>
                    <a:pt x="55" y="12"/>
                    <a:pt x="54" y="11"/>
                    <a:pt x="54" y="12"/>
                  </a:cubicBezTo>
                  <a:cubicBezTo>
                    <a:pt x="53" y="12"/>
                    <a:pt x="52" y="12"/>
                    <a:pt x="52" y="12"/>
                  </a:cubicBezTo>
                  <a:cubicBezTo>
                    <a:pt x="52" y="13"/>
                    <a:pt x="51" y="12"/>
                    <a:pt x="51" y="13"/>
                  </a:cubicBezTo>
                  <a:cubicBezTo>
                    <a:pt x="52" y="13"/>
                    <a:pt x="52" y="14"/>
                    <a:pt x="52" y="14"/>
                  </a:cubicBezTo>
                  <a:cubicBezTo>
                    <a:pt x="54" y="13"/>
                    <a:pt x="56" y="13"/>
                    <a:pt x="57" y="12"/>
                  </a:cubicBezTo>
                  <a:cubicBezTo>
                    <a:pt x="57" y="12"/>
                    <a:pt x="57" y="12"/>
                    <a:pt x="57" y="11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7" y="12"/>
                    <a:pt x="57" y="12"/>
                    <a:pt x="57" y="13"/>
                  </a:cubicBezTo>
                  <a:cubicBezTo>
                    <a:pt x="57" y="13"/>
                    <a:pt x="58" y="12"/>
                    <a:pt x="58" y="12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12"/>
                    <a:pt x="59" y="12"/>
                    <a:pt x="59" y="11"/>
                  </a:cubicBezTo>
                  <a:cubicBezTo>
                    <a:pt x="59" y="11"/>
                    <a:pt x="59" y="11"/>
                    <a:pt x="58" y="11"/>
                  </a:cubicBezTo>
                  <a:cubicBezTo>
                    <a:pt x="58" y="11"/>
                    <a:pt x="59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60" y="11"/>
                    <a:pt x="60" y="10"/>
                    <a:pt x="61" y="10"/>
                  </a:cubicBezTo>
                  <a:cubicBezTo>
                    <a:pt x="61" y="10"/>
                    <a:pt x="60" y="10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10"/>
                    <a:pt x="59" y="10"/>
                    <a:pt x="59" y="10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8" y="11"/>
                    <a:pt x="57" y="10"/>
                    <a:pt x="56" y="10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7" y="11"/>
                    <a:pt x="57" y="11"/>
                  </a:cubicBezTo>
                  <a:cubicBezTo>
                    <a:pt x="57" y="11"/>
                    <a:pt x="57" y="11"/>
                    <a:pt x="57" y="11"/>
                  </a:cubicBezTo>
                  <a:close/>
                  <a:moveTo>
                    <a:pt x="47" y="10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lose/>
                  <a:moveTo>
                    <a:pt x="61" y="11"/>
                  </a:moveTo>
                  <a:cubicBezTo>
                    <a:pt x="61" y="11"/>
                    <a:pt x="61" y="11"/>
                    <a:pt x="62" y="11"/>
                  </a:cubicBezTo>
                  <a:cubicBezTo>
                    <a:pt x="62" y="11"/>
                    <a:pt x="62" y="11"/>
                    <a:pt x="61" y="11"/>
                  </a:cubicBezTo>
                  <a:close/>
                  <a:moveTo>
                    <a:pt x="51" y="11"/>
                  </a:moveTo>
                  <a:cubicBezTo>
                    <a:pt x="51" y="11"/>
                    <a:pt x="50" y="11"/>
                    <a:pt x="50" y="11"/>
                  </a:cubicBezTo>
                  <a:cubicBezTo>
                    <a:pt x="51" y="11"/>
                    <a:pt x="51" y="11"/>
                    <a:pt x="51" y="11"/>
                  </a:cubicBezTo>
                  <a:close/>
                  <a:moveTo>
                    <a:pt x="37" y="11"/>
                  </a:moveTo>
                  <a:cubicBezTo>
                    <a:pt x="37" y="12"/>
                    <a:pt x="36" y="11"/>
                    <a:pt x="36" y="12"/>
                  </a:cubicBezTo>
                  <a:cubicBezTo>
                    <a:pt x="36" y="12"/>
                    <a:pt x="37" y="11"/>
                    <a:pt x="37" y="11"/>
                  </a:cubicBezTo>
                  <a:close/>
                  <a:moveTo>
                    <a:pt x="48" y="12"/>
                  </a:moveTo>
                  <a:cubicBezTo>
                    <a:pt x="48" y="12"/>
                    <a:pt x="48" y="12"/>
                    <a:pt x="47" y="12"/>
                  </a:cubicBezTo>
                  <a:cubicBezTo>
                    <a:pt x="47" y="12"/>
                    <a:pt x="47" y="12"/>
                    <a:pt x="47" y="13"/>
                  </a:cubicBezTo>
                  <a:cubicBezTo>
                    <a:pt x="48" y="13"/>
                    <a:pt x="49" y="13"/>
                    <a:pt x="50" y="12"/>
                  </a:cubicBezTo>
                  <a:cubicBezTo>
                    <a:pt x="50" y="11"/>
                    <a:pt x="49" y="12"/>
                    <a:pt x="48" y="12"/>
                  </a:cubicBezTo>
                  <a:close/>
                  <a:moveTo>
                    <a:pt x="45" y="12"/>
                  </a:moveTo>
                  <a:cubicBezTo>
                    <a:pt x="45" y="12"/>
                    <a:pt x="45" y="11"/>
                    <a:pt x="45" y="11"/>
                  </a:cubicBezTo>
                  <a:cubicBezTo>
                    <a:pt x="45" y="12"/>
                    <a:pt x="45" y="12"/>
                    <a:pt x="45" y="12"/>
                  </a:cubicBezTo>
                  <a:close/>
                  <a:moveTo>
                    <a:pt x="58" y="12"/>
                  </a:moveTo>
                  <a:cubicBezTo>
                    <a:pt x="59" y="12"/>
                    <a:pt x="60" y="12"/>
                    <a:pt x="60" y="12"/>
                  </a:cubicBezTo>
                  <a:cubicBezTo>
                    <a:pt x="59" y="12"/>
                    <a:pt x="59" y="12"/>
                    <a:pt x="58" y="12"/>
                  </a:cubicBezTo>
                  <a:close/>
                  <a:moveTo>
                    <a:pt x="44" y="12"/>
                  </a:moveTo>
                  <a:cubicBezTo>
                    <a:pt x="44" y="12"/>
                    <a:pt x="43" y="12"/>
                    <a:pt x="43" y="13"/>
                  </a:cubicBezTo>
                  <a:cubicBezTo>
                    <a:pt x="43" y="12"/>
                    <a:pt x="43" y="13"/>
                    <a:pt x="42" y="13"/>
                  </a:cubicBezTo>
                  <a:cubicBezTo>
                    <a:pt x="41" y="14"/>
                    <a:pt x="40" y="14"/>
                    <a:pt x="39" y="14"/>
                  </a:cubicBezTo>
                  <a:cubicBezTo>
                    <a:pt x="38" y="15"/>
                    <a:pt x="37" y="16"/>
                    <a:pt x="36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5" y="16"/>
                    <a:pt x="35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5" y="18"/>
                  </a:cubicBezTo>
                  <a:cubicBezTo>
                    <a:pt x="36" y="17"/>
                    <a:pt x="37" y="17"/>
                    <a:pt x="38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40" y="15"/>
                    <a:pt x="40" y="15"/>
                  </a:cubicBezTo>
                  <a:cubicBezTo>
                    <a:pt x="41" y="15"/>
                    <a:pt x="41" y="16"/>
                    <a:pt x="42" y="16"/>
                  </a:cubicBezTo>
                  <a:cubicBezTo>
                    <a:pt x="42" y="16"/>
                    <a:pt x="41" y="15"/>
                    <a:pt x="42" y="15"/>
                  </a:cubicBezTo>
                  <a:cubicBezTo>
                    <a:pt x="42" y="15"/>
                    <a:pt x="43" y="15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3"/>
                    <a:pt x="43" y="14"/>
                    <a:pt x="43" y="13"/>
                  </a:cubicBezTo>
                  <a:cubicBezTo>
                    <a:pt x="44" y="13"/>
                    <a:pt x="44" y="13"/>
                    <a:pt x="44" y="12"/>
                  </a:cubicBezTo>
                  <a:close/>
                  <a:moveTo>
                    <a:pt x="33" y="13"/>
                  </a:moveTo>
                  <a:cubicBezTo>
                    <a:pt x="33" y="12"/>
                    <a:pt x="34" y="12"/>
                    <a:pt x="34" y="12"/>
                  </a:cubicBezTo>
                  <a:cubicBezTo>
                    <a:pt x="33" y="12"/>
                    <a:pt x="33" y="12"/>
                    <a:pt x="33" y="13"/>
                  </a:cubicBezTo>
                  <a:cubicBezTo>
                    <a:pt x="33" y="13"/>
                    <a:pt x="33" y="12"/>
                    <a:pt x="33" y="13"/>
                  </a:cubicBezTo>
                  <a:close/>
                  <a:moveTo>
                    <a:pt x="89" y="14"/>
                  </a:moveTo>
                  <a:cubicBezTo>
                    <a:pt x="89" y="14"/>
                    <a:pt x="89" y="14"/>
                    <a:pt x="89" y="14"/>
                  </a:cubicBezTo>
                  <a:cubicBezTo>
                    <a:pt x="90" y="14"/>
                    <a:pt x="90" y="14"/>
                    <a:pt x="90" y="14"/>
                  </a:cubicBezTo>
                  <a:cubicBezTo>
                    <a:pt x="90" y="13"/>
                    <a:pt x="90" y="13"/>
                    <a:pt x="89" y="13"/>
                  </a:cubicBezTo>
                  <a:cubicBezTo>
                    <a:pt x="90" y="14"/>
                    <a:pt x="89" y="13"/>
                    <a:pt x="89" y="14"/>
                  </a:cubicBezTo>
                  <a:close/>
                  <a:moveTo>
                    <a:pt x="87" y="15"/>
                  </a:moveTo>
                  <a:cubicBezTo>
                    <a:pt x="86" y="15"/>
                    <a:pt x="86" y="15"/>
                    <a:pt x="85" y="15"/>
                  </a:cubicBezTo>
                  <a:cubicBezTo>
                    <a:pt x="86" y="15"/>
                    <a:pt x="87" y="16"/>
                    <a:pt x="87" y="15"/>
                  </a:cubicBezTo>
                  <a:close/>
                  <a:moveTo>
                    <a:pt x="23" y="17"/>
                  </a:moveTo>
                  <a:cubicBezTo>
                    <a:pt x="23" y="16"/>
                    <a:pt x="24" y="16"/>
                    <a:pt x="24" y="16"/>
                  </a:cubicBezTo>
                  <a:cubicBezTo>
                    <a:pt x="24" y="16"/>
                    <a:pt x="23" y="16"/>
                    <a:pt x="23" y="16"/>
                  </a:cubicBezTo>
                  <a:cubicBezTo>
                    <a:pt x="23" y="16"/>
                    <a:pt x="23" y="17"/>
                    <a:pt x="23" y="17"/>
                  </a:cubicBezTo>
                  <a:close/>
                  <a:moveTo>
                    <a:pt x="60" y="17"/>
                  </a:moveTo>
                  <a:cubicBezTo>
                    <a:pt x="60" y="17"/>
                    <a:pt x="60" y="16"/>
                    <a:pt x="60" y="16"/>
                  </a:cubicBezTo>
                  <a:cubicBezTo>
                    <a:pt x="59" y="17"/>
                    <a:pt x="58" y="16"/>
                    <a:pt x="58" y="16"/>
                  </a:cubicBezTo>
                  <a:cubicBezTo>
                    <a:pt x="58" y="17"/>
                    <a:pt x="56" y="16"/>
                    <a:pt x="56" y="17"/>
                  </a:cubicBezTo>
                  <a:cubicBezTo>
                    <a:pt x="56" y="17"/>
                    <a:pt x="57" y="17"/>
                    <a:pt x="58" y="17"/>
                  </a:cubicBezTo>
                  <a:cubicBezTo>
                    <a:pt x="57" y="18"/>
                    <a:pt x="56" y="18"/>
                    <a:pt x="55" y="18"/>
                  </a:cubicBezTo>
                  <a:cubicBezTo>
                    <a:pt x="55" y="18"/>
                    <a:pt x="56" y="18"/>
                    <a:pt x="56" y="19"/>
                  </a:cubicBezTo>
                  <a:cubicBezTo>
                    <a:pt x="56" y="19"/>
                    <a:pt x="56" y="18"/>
                    <a:pt x="57" y="18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7" y="19"/>
                    <a:pt x="57" y="19"/>
                    <a:pt x="58" y="19"/>
                  </a:cubicBezTo>
                  <a:cubicBezTo>
                    <a:pt x="57" y="19"/>
                    <a:pt x="58" y="19"/>
                    <a:pt x="58" y="18"/>
                  </a:cubicBezTo>
                  <a:cubicBezTo>
                    <a:pt x="58" y="18"/>
                    <a:pt x="58" y="18"/>
                    <a:pt x="58" y="17"/>
                  </a:cubicBezTo>
                  <a:cubicBezTo>
                    <a:pt x="59" y="17"/>
                    <a:pt x="59" y="17"/>
                    <a:pt x="60" y="17"/>
                  </a:cubicBezTo>
                  <a:close/>
                  <a:moveTo>
                    <a:pt x="18" y="16"/>
                  </a:move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9" y="16"/>
                    <a:pt x="18" y="16"/>
                  </a:cubicBezTo>
                  <a:close/>
                  <a:moveTo>
                    <a:pt x="46" y="17"/>
                  </a:moveTo>
                  <a:cubicBezTo>
                    <a:pt x="46" y="17"/>
                    <a:pt x="46" y="17"/>
                    <a:pt x="46" y="17"/>
                  </a:cubicBezTo>
                  <a:cubicBezTo>
                    <a:pt x="46" y="18"/>
                    <a:pt x="47" y="17"/>
                    <a:pt x="48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8" y="17"/>
                    <a:pt x="47" y="17"/>
                    <a:pt x="47" y="17"/>
                  </a:cubicBezTo>
                  <a:cubicBezTo>
                    <a:pt x="46" y="17"/>
                    <a:pt x="45" y="17"/>
                    <a:pt x="45" y="17"/>
                  </a:cubicBezTo>
                  <a:cubicBezTo>
                    <a:pt x="45" y="17"/>
                    <a:pt x="46" y="17"/>
                    <a:pt x="46" y="17"/>
                  </a:cubicBezTo>
                  <a:close/>
                  <a:moveTo>
                    <a:pt x="55" y="17"/>
                  </a:moveTo>
                  <a:cubicBezTo>
                    <a:pt x="54" y="17"/>
                    <a:pt x="54" y="17"/>
                    <a:pt x="54" y="18"/>
                  </a:cubicBezTo>
                  <a:cubicBezTo>
                    <a:pt x="54" y="18"/>
                    <a:pt x="55" y="18"/>
                    <a:pt x="55" y="17"/>
                  </a:cubicBezTo>
                  <a:close/>
                  <a:moveTo>
                    <a:pt x="95" y="21"/>
                  </a:moveTo>
                  <a:cubicBezTo>
                    <a:pt x="96" y="21"/>
                    <a:pt x="96" y="22"/>
                    <a:pt x="96" y="22"/>
                  </a:cubicBezTo>
                  <a:cubicBezTo>
                    <a:pt x="96" y="22"/>
                    <a:pt x="97" y="22"/>
                    <a:pt x="97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3"/>
                    <a:pt x="100" y="23"/>
                    <a:pt x="100" y="24"/>
                  </a:cubicBezTo>
                  <a:cubicBezTo>
                    <a:pt x="100" y="24"/>
                    <a:pt x="101" y="24"/>
                    <a:pt x="101" y="24"/>
                  </a:cubicBezTo>
                  <a:cubicBezTo>
                    <a:pt x="100" y="23"/>
                    <a:pt x="98" y="22"/>
                    <a:pt x="97" y="21"/>
                  </a:cubicBezTo>
                  <a:cubicBezTo>
                    <a:pt x="96" y="21"/>
                    <a:pt x="95" y="20"/>
                    <a:pt x="95" y="20"/>
                  </a:cubicBezTo>
                  <a:cubicBezTo>
                    <a:pt x="94" y="20"/>
                    <a:pt x="94" y="19"/>
                    <a:pt x="93" y="19"/>
                  </a:cubicBezTo>
                  <a:cubicBezTo>
                    <a:pt x="92" y="20"/>
                    <a:pt x="95" y="20"/>
                    <a:pt x="95" y="21"/>
                  </a:cubicBezTo>
                  <a:close/>
                  <a:moveTo>
                    <a:pt x="70" y="20"/>
                  </a:moveTo>
                  <a:cubicBezTo>
                    <a:pt x="70" y="20"/>
                    <a:pt x="70" y="20"/>
                    <a:pt x="70" y="20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69" y="20"/>
                    <a:pt x="69" y="20"/>
                    <a:pt x="70" y="20"/>
                  </a:cubicBezTo>
                  <a:close/>
                  <a:moveTo>
                    <a:pt x="61" y="20"/>
                  </a:moveTo>
                  <a:cubicBezTo>
                    <a:pt x="61" y="20"/>
                    <a:pt x="61" y="20"/>
                    <a:pt x="62" y="20"/>
                  </a:cubicBezTo>
                  <a:cubicBezTo>
                    <a:pt x="61" y="19"/>
                    <a:pt x="60" y="20"/>
                    <a:pt x="60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0"/>
                    <a:pt x="56" y="20"/>
                    <a:pt x="55" y="21"/>
                  </a:cubicBezTo>
                  <a:cubicBezTo>
                    <a:pt x="55" y="21"/>
                    <a:pt x="56" y="21"/>
                    <a:pt x="56" y="21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9" y="21"/>
                    <a:pt x="62" y="21"/>
                    <a:pt x="64" y="20"/>
                  </a:cubicBezTo>
                  <a:cubicBezTo>
                    <a:pt x="63" y="19"/>
                    <a:pt x="61" y="21"/>
                    <a:pt x="61" y="20"/>
                  </a:cubicBezTo>
                  <a:close/>
                  <a:moveTo>
                    <a:pt x="71" y="20"/>
                  </a:moveTo>
                  <a:cubicBezTo>
                    <a:pt x="71" y="20"/>
                    <a:pt x="71" y="19"/>
                    <a:pt x="71" y="20"/>
                  </a:cubicBezTo>
                  <a:cubicBezTo>
                    <a:pt x="71" y="20"/>
                    <a:pt x="71" y="20"/>
                    <a:pt x="71" y="20"/>
                  </a:cubicBezTo>
                  <a:close/>
                  <a:moveTo>
                    <a:pt x="66" y="20"/>
                  </a:moveTo>
                  <a:cubicBezTo>
                    <a:pt x="67" y="21"/>
                    <a:pt x="68" y="20"/>
                    <a:pt x="69" y="21"/>
                  </a:cubicBezTo>
                  <a:cubicBezTo>
                    <a:pt x="69" y="21"/>
                    <a:pt x="69" y="20"/>
                    <a:pt x="69" y="20"/>
                  </a:cubicBezTo>
                  <a:cubicBezTo>
                    <a:pt x="68" y="20"/>
                    <a:pt x="67" y="19"/>
                    <a:pt x="66" y="20"/>
                  </a:cubicBezTo>
                  <a:close/>
                  <a:moveTo>
                    <a:pt x="89" y="21"/>
                  </a:moveTo>
                  <a:cubicBezTo>
                    <a:pt x="91" y="20"/>
                    <a:pt x="92" y="21"/>
                    <a:pt x="93" y="22"/>
                  </a:cubicBezTo>
                  <a:cubicBezTo>
                    <a:pt x="92" y="21"/>
                    <a:pt x="90" y="20"/>
                    <a:pt x="89" y="20"/>
                  </a:cubicBezTo>
                  <a:cubicBezTo>
                    <a:pt x="89" y="20"/>
                    <a:pt x="89" y="20"/>
                    <a:pt x="89" y="21"/>
                  </a:cubicBezTo>
                  <a:close/>
                  <a:moveTo>
                    <a:pt x="72" y="21"/>
                  </a:moveTo>
                  <a:cubicBezTo>
                    <a:pt x="72" y="20"/>
                    <a:pt x="71" y="20"/>
                    <a:pt x="70" y="21"/>
                  </a:cubicBezTo>
                  <a:cubicBezTo>
                    <a:pt x="71" y="21"/>
                    <a:pt x="72" y="21"/>
                    <a:pt x="72" y="21"/>
                  </a:cubicBezTo>
                  <a:close/>
                  <a:moveTo>
                    <a:pt x="49" y="21"/>
                  </a:moveTo>
                  <a:cubicBezTo>
                    <a:pt x="49" y="21"/>
                    <a:pt x="49" y="21"/>
                    <a:pt x="49" y="21"/>
                  </a:cubicBezTo>
                  <a:cubicBezTo>
                    <a:pt x="49" y="21"/>
                    <a:pt x="49" y="21"/>
                    <a:pt x="49" y="21"/>
                  </a:cubicBezTo>
                  <a:close/>
                  <a:moveTo>
                    <a:pt x="48" y="22"/>
                  </a:moveTo>
                  <a:cubicBezTo>
                    <a:pt x="48" y="22"/>
                    <a:pt x="48" y="21"/>
                    <a:pt x="48" y="22"/>
                  </a:cubicBezTo>
                  <a:cubicBezTo>
                    <a:pt x="47" y="22"/>
                    <a:pt x="46" y="21"/>
                    <a:pt x="46" y="22"/>
                  </a:cubicBezTo>
                  <a:cubicBezTo>
                    <a:pt x="47" y="22"/>
                    <a:pt x="48" y="22"/>
                    <a:pt x="48" y="22"/>
                  </a:cubicBezTo>
                  <a:close/>
                  <a:moveTo>
                    <a:pt x="86" y="22"/>
                  </a:moveTo>
                  <a:cubicBezTo>
                    <a:pt x="86" y="22"/>
                    <a:pt x="85" y="22"/>
                    <a:pt x="85" y="22"/>
                  </a:cubicBezTo>
                  <a:cubicBezTo>
                    <a:pt x="85" y="22"/>
                    <a:pt x="86" y="22"/>
                    <a:pt x="86" y="22"/>
                  </a:cubicBezTo>
                  <a:close/>
                  <a:moveTo>
                    <a:pt x="85" y="22"/>
                  </a:moveTo>
                  <a:cubicBezTo>
                    <a:pt x="84" y="22"/>
                    <a:pt x="84" y="22"/>
                    <a:pt x="84" y="22"/>
                  </a:cubicBezTo>
                  <a:cubicBezTo>
                    <a:pt x="84" y="22"/>
                    <a:pt x="85" y="23"/>
                    <a:pt x="85" y="22"/>
                  </a:cubicBezTo>
                  <a:close/>
                  <a:moveTo>
                    <a:pt x="63" y="22"/>
                  </a:moveTo>
                  <a:cubicBezTo>
                    <a:pt x="63" y="22"/>
                    <a:pt x="62" y="22"/>
                    <a:pt x="62" y="22"/>
                  </a:cubicBezTo>
                  <a:cubicBezTo>
                    <a:pt x="62" y="22"/>
                    <a:pt x="63" y="23"/>
                    <a:pt x="63" y="22"/>
                  </a:cubicBezTo>
                  <a:close/>
                  <a:moveTo>
                    <a:pt x="85" y="23"/>
                  </a:moveTo>
                  <a:cubicBezTo>
                    <a:pt x="85" y="23"/>
                    <a:pt x="85" y="23"/>
                    <a:pt x="84" y="23"/>
                  </a:cubicBezTo>
                  <a:cubicBezTo>
                    <a:pt x="84" y="23"/>
                    <a:pt x="84" y="23"/>
                    <a:pt x="84" y="23"/>
                  </a:cubicBezTo>
                  <a:cubicBezTo>
                    <a:pt x="84" y="23"/>
                    <a:pt x="85" y="23"/>
                    <a:pt x="85" y="23"/>
                  </a:cubicBezTo>
                  <a:close/>
                  <a:moveTo>
                    <a:pt x="55" y="23"/>
                  </a:moveTo>
                  <a:cubicBezTo>
                    <a:pt x="54" y="23"/>
                    <a:pt x="53" y="23"/>
                    <a:pt x="53" y="24"/>
                  </a:cubicBezTo>
                  <a:cubicBezTo>
                    <a:pt x="51" y="24"/>
                    <a:pt x="49" y="25"/>
                    <a:pt x="48" y="25"/>
                  </a:cubicBezTo>
                  <a:cubicBezTo>
                    <a:pt x="47" y="25"/>
                    <a:pt x="47" y="26"/>
                    <a:pt x="47" y="26"/>
                  </a:cubicBezTo>
                  <a:cubicBezTo>
                    <a:pt x="47" y="26"/>
                    <a:pt x="47" y="26"/>
                    <a:pt x="46" y="26"/>
                  </a:cubicBezTo>
                  <a:cubicBezTo>
                    <a:pt x="46" y="26"/>
                    <a:pt x="46" y="26"/>
                    <a:pt x="46" y="27"/>
                  </a:cubicBezTo>
                  <a:cubicBezTo>
                    <a:pt x="47" y="27"/>
                    <a:pt x="48" y="26"/>
                    <a:pt x="50" y="26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50" y="26"/>
                    <a:pt x="51" y="26"/>
                    <a:pt x="51" y="26"/>
                  </a:cubicBezTo>
                  <a:cubicBezTo>
                    <a:pt x="51" y="25"/>
                    <a:pt x="51" y="26"/>
                    <a:pt x="51" y="25"/>
                  </a:cubicBezTo>
                  <a:cubicBezTo>
                    <a:pt x="52" y="25"/>
                    <a:pt x="53" y="24"/>
                    <a:pt x="54" y="24"/>
                  </a:cubicBezTo>
                  <a:cubicBezTo>
                    <a:pt x="54" y="23"/>
                    <a:pt x="55" y="23"/>
                    <a:pt x="55" y="23"/>
                  </a:cubicBezTo>
                  <a:close/>
                  <a:moveTo>
                    <a:pt x="78" y="23"/>
                  </a:moveTo>
                  <a:cubicBezTo>
                    <a:pt x="79" y="23"/>
                    <a:pt x="79" y="23"/>
                    <a:pt x="79" y="23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8" y="23"/>
                    <a:pt x="78" y="23"/>
                    <a:pt x="78" y="23"/>
                  </a:cubicBezTo>
                  <a:close/>
                  <a:moveTo>
                    <a:pt x="32" y="30"/>
                  </a:moveTo>
                  <a:cubicBezTo>
                    <a:pt x="33" y="30"/>
                    <a:pt x="33" y="29"/>
                    <a:pt x="34" y="29"/>
                  </a:cubicBezTo>
                  <a:cubicBezTo>
                    <a:pt x="34" y="29"/>
                    <a:pt x="35" y="29"/>
                    <a:pt x="36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6" y="28"/>
                    <a:pt x="37" y="27"/>
                    <a:pt x="37" y="27"/>
                  </a:cubicBezTo>
                  <a:cubicBezTo>
                    <a:pt x="37" y="27"/>
                    <a:pt x="38" y="27"/>
                    <a:pt x="39" y="26"/>
                  </a:cubicBezTo>
                  <a:cubicBezTo>
                    <a:pt x="39" y="26"/>
                    <a:pt x="38" y="26"/>
                    <a:pt x="38" y="26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9" y="25"/>
                    <a:pt x="39" y="25"/>
                    <a:pt x="39" y="24"/>
                  </a:cubicBezTo>
                  <a:cubicBezTo>
                    <a:pt x="39" y="24"/>
                    <a:pt x="39" y="25"/>
                    <a:pt x="38" y="25"/>
                  </a:cubicBezTo>
                  <a:cubicBezTo>
                    <a:pt x="38" y="24"/>
                    <a:pt x="39" y="24"/>
                    <a:pt x="39" y="24"/>
                  </a:cubicBezTo>
                  <a:cubicBezTo>
                    <a:pt x="38" y="24"/>
                    <a:pt x="38" y="24"/>
                    <a:pt x="37" y="25"/>
                  </a:cubicBezTo>
                  <a:cubicBezTo>
                    <a:pt x="37" y="25"/>
                    <a:pt x="38" y="25"/>
                    <a:pt x="38" y="25"/>
                  </a:cubicBezTo>
                  <a:cubicBezTo>
                    <a:pt x="37" y="26"/>
                    <a:pt x="37" y="26"/>
                    <a:pt x="36" y="26"/>
                  </a:cubicBezTo>
                  <a:cubicBezTo>
                    <a:pt x="35" y="27"/>
                    <a:pt x="34" y="27"/>
                    <a:pt x="33" y="29"/>
                  </a:cubicBezTo>
                  <a:cubicBezTo>
                    <a:pt x="33" y="29"/>
                    <a:pt x="33" y="29"/>
                    <a:pt x="32" y="29"/>
                  </a:cubicBezTo>
                  <a:cubicBezTo>
                    <a:pt x="32" y="30"/>
                    <a:pt x="31" y="30"/>
                    <a:pt x="31" y="30"/>
                  </a:cubicBezTo>
                  <a:cubicBezTo>
                    <a:pt x="32" y="30"/>
                    <a:pt x="32" y="30"/>
                    <a:pt x="32" y="30"/>
                  </a:cubicBezTo>
                  <a:close/>
                  <a:moveTo>
                    <a:pt x="93" y="25"/>
                  </a:moveTo>
                  <a:cubicBezTo>
                    <a:pt x="93" y="25"/>
                    <a:pt x="94" y="25"/>
                    <a:pt x="94" y="25"/>
                  </a:cubicBezTo>
                  <a:cubicBezTo>
                    <a:pt x="94" y="25"/>
                    <a:pt x="94" y="24"/>
                    <a:pt x="93" y="25"/>
                  </a:cubicBezTo>
                  <a:close/>
                  <a:moveTo>
                    <a:pt x="103" y="25"/>
                  </a:moveTo>
                  <a:cubicBezTo>
                    <a:pt x="102" y="26"/>
                    <a:pt x="103" y="26"/>
                    <a:pt x="103" y="26"/>
                  </a:cubicBezTo>
                  <a:cubicBezTo>
                    <a:pt x="103" y="26"/>
                    <a:pt x="103" y="25"/>
                    <a:pt x="103" y="25"/>
                  </a:cubicBezTo>
                  <a:close/>
                  <a:moveTo>
                    <a:pt x="87" y="26"/>
                  </a:moveTo>
                  <a:cubicBezTo>
                    <a:pt x="87" y="26"/>
                    <a:pt x="86" y="26"/>
                    <a:pt x="86" y="26"/>
                  </a:cubicBezTo>
                  <a:cubicBezTo>
                    <a:pt x="86" y="26"/>
                    <a:pt x="87" y="26"/>
                    <a:pt x="87" y="26"/>
                  </a:cubicBezTo>
                  <a:close/>
                  <a:moveTo>
                    <a:pt x="106" y="27"/>
                  </a:moveTo>
                  <a:cubicBezTo>
                    <a:pt x="106" y="26"/>
                    <a:pt x="105" y="26"/>
                    <a:pt x="104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7"/>
                    <a:pt x="106" y="27"/>
                  </a:cubicBezTo>
                  <a:close/>
                  <a:moveTo>
                    <a:pt x="22" y="27"/>
                  </a:moveTo>
                  <a:cubicBezTo>
                    <a:pt x="22" y="27"/>
                    <a:pt x="23" y="27"/>
                    <a:pt x="23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7"/>
                    <a:pt x="21" y="27"/>
                    <a:pt x="22" y="27"/>
                  </a:cubicBezTo>
                  <a:close/>
                  <a:moveTo>
                    <a:pt x="43" y="28"/>
                  </a:moveTo>
                  <a:cubicBezTo>
                    <a:pt x="43" y="28"/>
                    <a:pt x="43" y="27"/>
                    <a:pt x="43" y="27"/>
                  </a:cubicBezTo>
                  <a:cubicBezTo>
                    <a:pt x="42" y="28"/>
                    <a:pt x="42" y="28"/>
                    <a:pt x="41" y="28"/>
                  </a:cubicBezTo>
                  <a:cubicBezTo>
                    <a:pt x="41" y="28"/>
                    <a:pt x="42" y="28"/>
                    <a:pt x="42" y="29"/>
                  </a:cubicBezTo>
                  <a:cubicBezTo>
                    <a:pt x="42" y="28"/>
                    <a:pt x="43" y="28"/>
                    <a:pt x="43" y="28"/>
                  </a:cubicBezTo>
                  <a:close/>
                  <a:moveTo>
                    <a:pt x="97" y="31"/>
                  </a:moveTo>
                  <a:cubicBezTo>
                    <a:pt x="97" y="30"/>
                    <a:pt x="96" y="30"/>
                    <a:pt x="96" y="30"/>
                  </a:cubicBezTo>
                  <a:cubicBezTo>
                    <a:pt x="95" y="30"/>
                    <a:pt x="95" y="30"/>
                    <a:pt x="95" y="30"/>
                  </a:cubicBezTo>
                  <a:cubicBezTo>
                    <a:pt x="95" y="30"/>
                    <a:pt x="96" y="31"/>
                    <a:pt x="97" y="31"/>
                  </a:cubicBezTo>
                  <a:close/>
                  <a:moveTo>
                    <a:pt x="46" y="31"/>
                  </a:moveTo>
                  <a:cubicBezTo>
                    <a:pt x="46" y="31"/>
                    <a:pt x="46" y="31"/>
                    <a:pt x="46" y="31"/>
                  </a:cubicBezTo>
                  <a:cubicBezTo>
                    <a:pt x="46" y="31"/>
                    <a:pt x="46" y="31"/>
                    <a:pt x="46" y="31"/>
                  </a:cubicBezTo>
                  <a:close/>
                  <a:moveTo>
                    <a:pt x="124" y="34"/>
                  </a:moveTo>
                  <a:cubicBezTo>
                    <a:pt x="124" y="33"/>
                    <a:pt x="123" y="33"/>
                    <a:pt x="123" y="31"/>
                  </a:cubicBezTo>
                  <a:cubicBezTo>
                    <a:pt x="123" y="31"/>
                    <a:pt x="122" y="31"/>
                    <a:pt x="122" y="32"/>
                  </a:cubicBezTo>
                  <a:cubicBezTo>
                    <a:pt x="123" y="33"/>
                    <a:pt x="123" y="34"/>
                    <a:pt x="124" y="34"/>
                  </a:cubicBezTo>
                  <a:close/>
                  <a:moveTo>
                    <a:pt x="69" y="33"/>
                  </a:moveTo>
                  <a:cubicBezTo>
                    <a:pt x="68" y="33"/>
                    <a:pt x="68" y="33"/>
                    <a:pt x="67" y="33"/>
                  </a:cubicBezTo>
                  <a:cubicBezTo>
                    <a:pt x="68" y="33"/>
                    <a:pt x="69" y="33"/>
                    <a:pt x="69" y="33"/>
                  </a:cubicBezTo>
                  <a:close/>
                  <a:moveTo>
                    <a:pt x="69" y="33"/>
                  </a:moveTo>
                  <a:cubicBezTo>
                    <a:pt x="70" y="33"/>
                    <a:pt x="70" y="33"/>
                    <a:pt x="70" y="33"/>
                  </a:cubicBezTo>
                  <a:cubicBezTo>
                    <a:pt x="70" y="33"/>
                    <a:pt x="69" y="33"/>
                    <a:pt x="69" y="33"/>
                  </a:cubicBezTo>
                  <a:close/>
                  <a:moveTo>
                    <a:pt x="32" y="34"/>
                  </a:moveTo>
                  <a:cubicBezTo>
                    <a:pt x="31" y="34"/>
                    <a:pt x="31" y="33"/>
                    <a:pt x="31" y="33"/>
                  </a:cubicBezTo>
                  <a:cubicBezTo>
                    <a:pt x="31" y="33"/>
                    <a:pt x="30" y="33"/>
                    <a:pt x="30" y="34"/>
                  </a:cubicBezTo>
                  <a:cubicBezTo>
                    <a:pt x="31" y="34"/>
                    <a:pt x="31" y="34"/>
                    <a:pt x="32" y="34"/>
                  </a:cubicBezTo>
                  <a:close/>
                  <a:moveTo>
                    <a:pt x="63" y="33"/>
                  </a:moveTo>
                  <a:cubicBezTo>
                    <a:pt x="64" y="34"/>
                    <a:pt x="64" y="33"/>
                    <a:pt x="65" y="33"/>
                  </a:cubicBezTo>
                  <a:cubicBezTo>
                    <a:pt x="64" y="33"/>
                    <a:pt x="63" y="33"/>
                    <a:pt x="63" y="33"/>
                  </a:cubicBezTo>
                  <a:close/>
                  <a:moveTo>
                    <a:pt x="63" y="35"/>
                  </a:moveTo>
                  <a:cubicBezTo>
                    <a:pt x="63" y="35"/>
                    <a:pt x="63" y="35"/>
                    <a:pt x="63" y="34"/>
                  </a:cubicBezTo>
                  <a:cubicBezTo>
                    <a:pt x="63" y="34"/>
                    <a:pt x="63" y="34"/>
                    <a:pt x="63" y="34"/>
                  </a:cubicBezTo>
                  <a:cubicBezTo>
                    <a:pt x="63" y="35"/>
                    <a:pt x="63" y="35"/>
                    <a:pt x="63" y="35"/>
                  </a:cubicBezTo>
                  <a:close/>
                  <a:moveTo>
                    <a:pt x="66" y="36"/>
                  </a:moveTo>
                  <a:cubicBezTo>
                    <a:pt x="66" y="36"/>
                    <a:pt x="65" y="36"/>
                    <a:pt x="65" y="37"/>
                  </a:cubicBezTo>
                  <a:cubicBezTo>
                    <a:pt x="65" y="37"/>
                    <a:pt x="66" y="36"/>
                    <a:pt x="66" y="36"/>
                  </a:cubicBezTo>
                  <a:close/>
                  <a:moveTo>
                    <a:pt x="39" y="37"/>
                  </a:moveTo>
                  <a:cubicBezTo>
                    <a:pt x="39" y="37"/>
                    <a:pt x="40" y="37"/>
                    <a:pt x="40" y="36"/>
                  </a:cubicBezTo>
                  <a:cubicBezTo>
                    <a:pt x="39" y="37"/>
                    <a:pt x="39" y="37"/>
                    <a:pt x="39" y="37"/>
                  </a:cubicBezTo>
                  <a:close/>
                  <a:moveTo>
                    <a:pt x="35" y="37"/>
                  </a:move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4" y="37"/>
                    <a:pt x="34" y="37"/>
                  </a:cubicBezTo>
                  <a:cubicBezTo>
                    <a:pt x="34" y="37"/>
                    <a:pt x="34" y="37"/>
                    <a:pt x="34" y="38"/>
                  </a:cubicBezTo>
                  <a:cubicBezTo>
                    <a:pt x="34" y="38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lose/>
                  <a:moveTo>
                    <a:pt x="33" y="37"/>
                  </a:moveTo>
                  <a:cubicBezTo>
                    <a:pt x="33" y="37"/>
                    <a:pt x="34" y="37"/>
                    <a:pt x="34" y="37"/>
                  </a:cubicBezTo>
                  <a:cubicBezTo>
                    <a:pt x="33" y="37"/>
                    <a:pt x="33" y="37"/>
                    <a:pt x="33" y="37"/>
                  </a:cubicBezTo>
                  <a:close/>
                  <a:moveTo>
                    <a:pt x="116" y="40"/>
                  </a:moveTo>
                  <a:cubicBezTo>
                    <a:pt x="116" y="41"/>
                    <a:pt x="117" y="42"/>
                    <a:pt x="118" y="42"/>
                  </a:cubicBezTo>
                  <a:cubicBezTo>
                    <a:pt x="119" y="43"/>
                    <a:pt x="119" y="44"/>
                    <a:pt x="119" y="43"/>
                  </a:cubicBezTo>
                  <a:cubicBezTo>
                    <a:pt x="119" y="42"/>
                    <a:pt x="118" y="42"/>
                    <a:pt x="118" y="41"/>
                  </a:cubicBezTo>
                  <a:cubicBezTo>
                    <a:pt x="117" y="40"/>
                    <a:pt x="116" y="39"/>
                    <a:pt x="116" y="38"/>
                  </a:cubicBezTo>
                  <a:cubicBezTo>
                    <a:pt x="115" y="38"/>
                    <a:pt x="115" y="38"/>
                    <a:pt x="115" y="38"/>
                  </a:cubicBezTo>
                  <a:cubicBezTo>
                    <a:pt x="116" y="38"/>
                    <a:pt x="116" y="39"/>
                    <a:pt x="117" y="40"/>
                  </a:cubicBezTo>
                  <a:cubicBezTo>
                    <a:pt x="117" y="40"/>
                    <a:pt x="116" y="40"/>
                    <a:pt x="116" y="40"/>
                  </a:cubicBezTo>
                  <a:close/>
                  <a:moveTo>
                    <a:pt x="23" y="38"/>
                  </a:moveTo>
                  <a:cubicBezTo>
                    <a:pt x="22" y="39"/>
                    <a:pt x="22" y="39"/>
                    <a:pt x="22" y="40"/>
                  </a:cubicBezTo>
                  <a:cubicBezTo>
                    <a:pt x="22" y="39"/>
                    <a:pt x="22" y="39"/>
                    <a:pt x="23" y="38"/>
                  </a:cubicBezTo>
                  <a:close/>
                  <a:moveTo>
                    <a:pt x="19" y="41"/>
                  </a:moveTo>
                  <a:cubicBezTo>
                    <a:pt x="19" y="40"/>
                    <a:pt x="19" y="40"/>
                    <a:pt x="19" y="39"/>
                  </a:cubicBezTo>
                  <a:cubicBezTo>
                    <a:pt x="19" y="40"/>
                    <a:pt x="18" y="40"/>
                    <a:pt x="19" y="41"/>
                  </a:cubicBezTo>
                  <a:close/>
                  <a:moveTo>
                    <a:pt x="31" y="40"/>
                  </a:moveTo>
                  <a:cubicBezTo>
                    <a:pt x="31" y="40"/>
                    <a:pt x="32" y="40"/>
                    <a:pt x="32" y="39"/>
                  </a:cubicBezTo>
                  <a:cubicBezTo>
                    <a:pt x="32" y="39"/>
                    <a:pt x="31" y="39"/>
                    <a:pt x="31" y="39"/>
                  </a:cubicBezTo>
                  <a:cubicBezTo>
                    <a:pt x="31" y="40"/>
                    <a:pt x="31" y="40"/>
                    <a:pt x="31" y="40"/>
                  </a:cubicBezTo>
                  <a:close/>
                  <a:moveTo>
                    <a:pt x="78" y="40"/>
                  </a:moveTo>
                  <a:cubicBezTo>
                    <a:pt x="78" y="39"/>
                    <a:pt x="77" y="39"/>
                    <a:pt x="77" y="39"/>
                  </a:cubicBezTo>
                  <a:cubicBezTo>
                    <a:pt x="77" y="40"/>
                    <a:pt x="77" y="40"/>
                    <a:pt x="78" y="40"/>
                  </a:cubicBezTo>
                  <a:close/>
                  <a:moveTo>
                    <a:pt x="12" y="41"/>
                  </a:moveTo>
                  <a:cubicBezTo>
                    <a:pt x="13" y="41"/>
                    <a:pt x="13" y="40"/>
                    <a:pt x="12" y="40"/>
                  </a:cubicBezTo>
                  <a:cubicBezTo>
                    <a:pt x="12" y="41"/>
                    <a:pt x="12" y="41"/>
                    <a:pt x="12" y="41"/>
                  </a:cubicBezTo>
                  <a:close/>
                  <a:moveTo>
                    <a:pt x="54" y="41"/>
                  </a:moveTo>
                  <a:cubicBezTo>
                    <a:pt x="54" y="40"/>
                    <a:pt x="52" y="41"/>
                    <a:pt x="52" y="41"/>
                  </a:cubicBezTo>
                  <a:cubicBezTo>
                    <a:pt x="52" y="42"/>
                    <a:pt x="53" y="41"/>
                    <a:pt x="54" y="41"/>
                  </a:cubicBezTo>
                  <a:close/>
                  <a:moveTo>
                    <a:pt x="28" y="44"/>
                  </a:moveTo>
                  <a:cubicBezTo>
                    <a:pt x="28" y="43"/>
                    <a:pt x="28" y="43"/>
                    <a:pt x="28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9" y="41"/>
                    <a:pt x="28" y="41"/>
                    <a:pt x="28" y="41"/>
                  </a:cubicBezTo>
                  <a:cubicBezTo>
                    <a:pt x="28" y="41"/>
                    <a:pt x="27" y="43"/>
                    <a:pt x="26" y="44"/>
                  </a:cubicBezTo>
                  <a:cubicBezTo>
                    <a:pt x="26" y="44"/>
                    <a:pt x="25" y="45"/>
                    <a:pt x="25" y="46"/>
                  </a:cubicBezTo>
                  <a:cubicBezTo>
                    <a:pt x="25" y="46"/>
                    <a:pt x="25" y="47"/>
                    <a:pt x="25" y="47"/>
                  </a:cubicBezTo>
                  <a:cubicBezTo>
                    <a:pt x="26" y="46"/>
                    <a:pt x="27" y="44"/>
                    <a:pt x="28" y="44"/>
                  </a:cubicBezTo>
                  <a:close/>
                  <a:moveTo>
                    <a:pt x="40" y="41"/>
                  </a:moveTo>
                  <a:cubicBezTo>
                    <a:pt x="40" y="42"/>
                    <a:pt x="40" y="42"/>
                    <a:pt x="39" y="42"/>
                  </a:cubicBezTo>
                  <a:cubicBezTo>
                    <a:pt x="39" y="42"/>
                    <a:pt x="39" y="42"/>
                    <a:pt x="40" y="42"/>
                  </a:cubicBezTo>
                  <a:cubicBezTo>
                    <a:pt x="40" y="42"/>
                    <a:pt x="41" y="42"/>
                    <a:pt x="40" y="41"/>
                  </a:cubicBezTo>
                  <a:close/>
                  <a:moveTo>
                    <a:pt x="49" y="42"/>
                  </a:moveTo>
                  <a:cubicBezTo>
                    <a:pt x="50" y="42"/>
                    <a:pt x="50" y="42"/>
                    <a:pt x="50" y="41"/>
                  </a:cubicBezTo>
                  <a:cubicBezTo>
                    <a:pt x="50" y="42"/>
                    <a:pt x="49" y="42"/>
                    <a:pt x="48" y="43"/>
                  </a:cubicBezTo>
                  <a:cubicBezTo>
                    <a:pt x="49" y="43"/>
                    <a:pt x="49" y="42"/>
                    <a:pt x="49" y="42"/>
                  </a:cubicBezTo>
                  <a:close/>
                  <a:moveTo>
                    <a:pt x="11" y="57"/>
                  </a:moveTo>
                  <a:cubicBezTo>
                    <a:pt x="11" y="56"/>
                    <a:pt x="12" y="55"/>
                    <a:pt x="12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4"/>
                    <a:pt x="12" y="54"/>
                    <a:pt x="13" y="54"/>
                  </a:cubicBezTo>
                  <a:cubicBezTo>
                    <a:pt x="13" y="54"/>
                    <a:pt x="13" y="53"/>
                    <a:pt x="13" y="54"/>
                  </a:cubicBezTo>
                  <a:cubicBezTo>
                    <a:pt x="13" y="52"/>
                    <a:pt x="15" y="50"/>
                    <a:pt x="15" y="48"/>
                  </a:cubicBezTo>
                  <a:cubicBezTo>
                    <a:pt x="17" y="46"/>
                    <a:pt x="19" y="44"/>
                    <a:pt x="20" y="42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9" y="43"/>
                    <a:pt x="18" y="43"/>
                    <a:pt x="18" y="44"/>
                  </a:cubicBezTo>
                  <a:cubicBezTo>
                    <a:pt x="18" y="44"/>
                    <a:pt x="18" y="44"/>
                    <a:pt x="17" y="44"/>
                  </a:cubicBezTo>
                  <a:cubicBezTo>
                    <a:pt x="15" y="47"/>
                    <a:pt x="13" y="50"/>
                    <a:pt x="12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1" y="55"/>
                    <a:pt x="11" y="54"/>
                    <a:pt x="11" y="55"/>
                  </a:cubicBezTo>
                  <a:cubicBezTo>
                    <a:pt x="11" y="55"/>
                    <a:pt x="11" y="56"/>
                    <a:pt x="11" y="57"/>
                  </a:cubicBezTo>
                  <a:close/>
                  <a:moveTo>
                    <a:pt x="46" y="45"/>
                  </a:moveTo>
                  <a:cubicBezTo>
                    <a:pt x="46" y="45"/>
                    <a:pt x="45" y="46"/>
                    <a:pt x="45" y="46"/>
                  </a:cubicBezTo>
                  <a:cubicBezTo>
                    <a:pt x="46" y="45"/>
                    <a:pt x="47" y="44"/>
                    <a:pt x="48" y="44"/>
                  </a:cubicBezTo>
                  <a:cubicBezTo>
                    <a:pt x="50" y="43"/>
                    <a:pt x="52" y="43"/>
                    <a:pt x="53" y="42"/>
                  </a:cubicBezTo>
                  <a:cubicBezTo>
                    <a:pt x="51" y="42"/>
                    <a:pt x="50" y="43"/>
                    <a:pt x="48" y="43"/>
                  </a:cubicBezTo>
                  <a:cubicBezTo>
                    <a:pt x="48" y="44"/>
                    <a:pt x="47" y="44"/>
                    <a:pt x="46" y="45"/>
                  </a:cubicBezTo>
                  <a:close/>
                  <a:moveTo>
                    <a:pt x="33" y="42"/>
                  </a:moveTo>
                  <a:cubicBezTo>
                    <a:pt x="33" y="43"/>
                    <a:pt x="33" y="43"/>
                    <a:pt x="32" y="43"/>
                  </a:cubicBezTo>
                  <a:cubicBezTo>
                    <a:pt x="33" y="44"/>
                    <a:pt x="34" y="43"/>
                    <a:pt x="33" y="42"/>
                  </a:cubicBezTo>
                  <a:close/>
                  <a:moveTo>
                    <a:pt x="120" y="44"/>
                  </a:moveTo>
                  <a:cubicBezTo>
                    <a:pt x="120" y="44"/>
                    <a:pt x="120" y="44"/>
                    <a:pt x="120" y="44"/>
                  </a:cubicBezTo>
                  <a:cubicBezTo>
                    <a:pt x="120" y="44"/>
                    <a:pt x="120" y="44"/>
                    <a:pt x="119" y="44"/>
                  </a:cubicBezTo>
                  <a:cubicBezTo>
                    <a:pt x="120" y="44"/>
                    <a:pt x="120" y="44"/>
                    <a:pt x="119" y="44"/>
                  </a:cubicBezTo>
                  <a:cubicBezTo>
                    <a:pt x="120" y="44"/>
                    <a:pt x="120" y="44"/>
                    <a:pt x="120" y="44"/>
                  </a:cubicBezTo>
                  <a:close/>
                  <a:moveTo>
                    <a:pt x="17" y="49"/>
                  </a:moveTo>
                  <a:cubicBezTo>
                    <a:pt x="16" y="49"/>
                    <a:pt x="16" y="49"/>
                    <a:pt x="16" y="49"/>
                  </a:cubicBezTo>
                  <a:cubicBezTo>
                    <a:pt x="16" y="50"/>
                    <a:pt x="16" y="50"/>
                    <a:pt x="16" y="51"/>
                  </a:cubicBezTo>
                  <a:cubicBezTo>
                    <a:pt x="17" y="50"/>
                    <a:pt x="17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9" y="49"/>
                    <a:pt x="18" y="49"/>
                    <a:pt x="19" y="49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9" y="48"/>
                    <a:pt x="19" y="48"/>
                    <a:pt x="19" y="47"/>
                  </a:cubicBezTo>
                  <a:cubicBezTo>
                    <a:pt x="19" y="46"/>
                    <a:pt x="20" y="45"/>
                    <a:pt x="21" y="44"/>
                  </a:cubicBezTo>
                  <a:cubicBezTo>
                    <a:pt x="20" y="44"/>
                    <a:pt x="20" y="45"/>
                    <a:pt x="19" y="45"/>
                  </a:cubicBezTo>
                  <a:cubicBezTo>
                    <a:pt x="19" y="46"/>
                    <a:pt x="18" y="46"/>
                    <a:pt x="18" y="47"/>
                  </a:cubicBezTo>
                  <a:cubicBezTo>
                    <a:pt x="18" y="47"/>
                    <a:pt x="17" y="48"/>
                    <a:pt x="17" y="49"/>
                  </a:cubicBezTo>
                  <a:close/>
                  <a:moveTo>
                    <a:pt x="19" y="48"/>
                  </a:moveTo>
                  <a:cubicBezTo>
                    <a:pt x="18" y="48"/>
                    <a:pt x="19" y="48"/>
                    <a:pt x="18" y="48"/>
                  </a:cubicBezTo>
                  <a:cubicBezTo>
                    <a:pt x="18" y="48"/>
                    <a:pt x="18" y="48"/>
                    <a:pt x="19" y="48"/>
                  </a:cubicBezTo>
                  <a:close/>
                  <a:moveTo>
                    <a:pt x="32" y="44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32" y="44"/>
                    <a:pt x="32" y="44"/>
                  </a:cubicBezTo>
                  <a:close/>
                  <a:moveTo>
                    <a:pt x="137" y="50"/>
                  </a:moveTo>
                  <a:cubicBezTo>
                    <a:pt x="138" y="50"/>
                    <a:pt x="138" y="51"/>
                    <a:pt x="138" y="52"/>
                  </a:cubicBezTo>
                  <a:cubicBezTo>
                    <a:pt x="138" y="50"/>
                    <a:pt x="137" y="48"/>
                    <a:pt x="138" y="46"/>
                  </a:cubicBezTo>
                  <a:cubicBezTo>
                    <a:pt x="137" y="46"/>
                    <a:pt x="137" y="45"/>
                    <a:pt x="135" y="45"/>
                  </a:cubicBezTo>
                  <a:cubicBezTo>
                    <a:pt x="135" y="46"/>
                    <a:pt x="136" y="47"/>
                    <a:pt x="136" y="48"/>
                  </a:cubicBezTo>
                  <a:cubicBezTo>
                    <a:pt x="137" y="48"/>
                    <a:pt x="138" y="49"/>
                    <a:pt x="137" y="50"/>
                  </a:cubicBezTo>
                  <a:close/>
                  <a:moveTo>
                    <a:pt x="56" y="46"/>
                  </a:moveTo>
                  <a:cubicBezTo>
                    <a:pt x="55" y="46"/>
                    <a:pt x="55" y="46"/>
                    <a:pt x="55" y="47"/>
                  </a:cubicBezTo>
                  <a:cubicBezTo>
                    <a:pt x="55" y="47"/>
                    <a:pt x="56" y="47"/>
                    <a:pt x="56" y="46"/>
                  </a:cubicBezTo>
                  <a:close/>
                  <a:moveTo>
                    <a:pt x="21" y="48"/>
                  </a:moveTo>
                  <a:cubicBezTo>
                    <a:pt x="21" y="48"/>
                    <a:pt x="21" y="48"/>
                    <a:pt x="21" y="49"/>
                  </a:cubicBezTo>
                  <a:cubicBezTo>
                    <a:pt x="21" y="48"/>
                    <a:pt x="22" y="47"/>
                    <a:pt x="22" y="47"/>
                  </a:cubicBezTo>
                  <a:cubicBezTo>
                    <a:pt x="22" y="47"/>
                    <a:pt x="21" y="48"/>
                    <a:pt x="21" y="48"/>
                  </a:cubicBezTo>
                  <a:close/>
                  <a:moveTo>
                    <a:pt x="54" y="47"/>
                  </a:moveTo>
                  <a:cubicBezTo>
                    <a:pt x="54" y="47"/>
                    <a:pt x="54" y="47"/>
                    <a:pt x="54" y="47"/>
                  </a:cubicBezTo>
                  <a:cubicBezTo>
                    <a:pt x="54" y="47"/>
                    <a:pt x="53" y="47"/>
                    <a:pt x="54" y="47"/>
                  </a:cubicBezTo>
                  <a:close/>
                  <a:moveTo>
                    <a:pt x="129" y="53"/>
                  </a:moveTo>
                  <a:cubicBezTo>
                    <a:pt x="128" y="52"/>
                    <a:pt x="129" y="51"/>
                    <a:pt x="129" y="50"/>
                  </a:cubicBezTo>
                  <a:cubicBezTo>
                    <a:pt x="129" y="50"/>
                    <a:pt x="128" y="50"/>
                    <a:pt x="128" y="49"/>
                  </a:cubicBezTo>
                  <a:cubicBezTo>
                    <a:pt x="128" y="49"/>
                    <a:pt x="129" y="49"/>
                    <a:pt x="129" y="49"/>
                  </a:cubicBezTo>
                  <a:cubicBezTo>
                    <a:pt x="128" y="48"/>
                    <a:pt x="128" y="47"/>
                    <a:pt x="127" y="47"/>
                  </a:cubicBezTo>
                  <a:cubicBezTo>
                    <a:pt x="127" y="48"/>
                    <a:pt x="126" y="48"/>
                    <a:pt x="126" y="49"/>
                  </a:cubicBezTo>
                  <a:cubicBezTo>
                    <a:pt x="126" y="50"/>
                    <a:pt x="127" y="51"/>
                    <a:pt x="129" y="53"/>
                  </a:cubicBezTo>
                  <a:close/>
                  <a:moveTo>
                    <a:pt x="36" y="47"/>
                  </a:moveTo>
                  <a:cubicBezTo>
                    <a:pt x="35" y="48"/>
                    <a:pt x="35" y="48"/>
                    <a:pt x="35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5" y="48"/>
                    <a:pt x="36" y="48"/>
                    <a:pt x="36" y="47"/>
                  </a:cubicBezTo>
                  <a:close/>
                  <a:moveTo>
                    <a:pt x="123" y="47"/>
                  </a:moveTo>
                  <a:cubicBezTo>
                    <a:pt x="123" y="48"/>
                    <a:pt x="123" y="48"/>
                    <a:pt x="123" y="48"/>
                  </a:cubicBezTo>
                  <a:cubicBezTo>
                    <a:pt x="123" y="48"/>
                    <a:pt x="123" y="47"/>
                    <a:pt x="123" y="47"/>
                  </a:cubicBezTo>
                  <a:close/>
                  <a:moveTo>
                    <a:pt x="39" y="48"/>
                  </a:moveTo>
                  <a:cubicBezTo>
                    <a:pt x="39" y="48"/>
                    <a:pt x="39" y="48"/>
                    <a:pt x="39" y="48"/>
                  </a:cubicBezTo>
                  <a:cubicBezTo>
                    <a:pt x="39" y="48"/>
                    <a:pt x="39" y="48"/>
                    <a:pt x="39" y="48"/>
                  </a:cubicBezTo>
                  <a:close/>
                  <a:moveTo>
                    <a:pt x="6" y="50"/>
                  </a:moveTo>
                  <a:cubicBezTo>
                    <a:pt x="6" y="50"/>
                    <a:pt x="6" y="50"/>
                    <a:pt x="6" y="50"/>
                  </a:cubicBezTo>
                  <a:cubicBezTo>
                    <a:pt x="6" y="49"/>
                    <a:pt x="7" y="48"/>
                    <a:pt x="7" y="48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7" y="49"/>
                    <a:pt x="6" y="49"/>
                    <a:pt x="6" y="50"/>
                  </a:cubicBezTo>
                  <a:close/>
                  <a:moveTo>
                    <a:pt x="35" y="49"/>
                  </a:moveTo>
                  <a:cubicBezTo>
                    <a:pt x="36" y="49"/>
                    <a:pt x="36" y="48"/>
                    <a:pt x="36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5" y="48"/>
                    <a:pt x="35" y="48"/>
                    <a:pt x="35" y="49"/>
                  </a:cubicBezTo>
                  <a:close/>
                  <a:moveTo>
                    <a:pt x="122" y="49"/>
                  </a:moveTo>
                  <a:cubicBezTo>
                    <a:pt x="122" y="49"/>
                    <a:pt x="122" y="49"/>
                    <a:pt x="122" y="49"/>
                  </a:cubicBezTo>
                  <a:cubicBezTo>
                    <a:pt x="122" y="49"/>
                    <a:pt x="122" y="49"/>
                    <a:pt x="122" y="49"/>
                  </a:cubicBezTo>
                  <a:close/>
                  <a:moveTo>
                    <a:pt x="123" y="49"/>
                  </a:moveTo>
                  <a:cubicBezTo>
                    <a:pt x="123" y="49"/>
                    <a:pt x="123" y="50"/>
                    <a:pt x="123" y="50"/>
                  </a:cubicBezTo>
                  <a:cubicBezTo>
                    <a:pt x="123" y="50"/>
                    <a:pt x="123" y="49"/>
                    <a:pt x="123" y="49"/>
                  </a:cubicBezTo>
                  <a:cubicBezTo>
                    <a:pt x="124" y="49"/>
                    <a:pt x="123" y="49"/>
                    <a:pt x="123" y="49"/>
                  </a:cubicBezTo>
                  <a:close/>
                  <a:moveTo>
                    <a:pt x="120" y="49"/>
                  </a:moveTo>
                  <a:cubicBezTo>
                    <a:pt x="119" y="49"/>
                    <a:pt x="119" y="49"/>
                    <a:pt x="119" y="49"/>
                  </a:cubicBezTo>
                  <a:cubicBezTo>
                    <a:pt x="120" y="50"/>
                    <a:pt x="120" y="50"/>
                    <a:pt x="120" y="49"/>
                  </a:cubicBezTo>
                  <a:close/>
                  <a:moveTo>
                    <a:pt x="123" y="51"/>
                  </a:moveTo>
                  <a:cubicBezTo>
                    <a:pt x="123" y="51"/>
                    <a:pt x="123" y="51"/>
                    <a:pt x="123" y="51"/>
                  </a:cubicBezTo>
                  <a:cubicBezTo>
                    <a:pt x="123" y="51"/>
                    <a:pt x="123" y="52"/>
                    <a:pt x="123" y="51"/>
                  </a:cubicBezTo>
                  <a:close/>
                  <a:moveTo>
                    <a:pt x="122" y="52"/>
                  </a:moveTo>
                  <a:cubicBezTo>
                    <a:pt x="122" y="52"/>
                    <a:pt x="122" y="51"/>
                    <a:pt x="121" y="51"/>
                  </a:cubicBezTo>
                  <a:cubicBezTo>
                    <a:pt x="121" y="51"/>
                    <a:pt x="121" y="52"/>
                    <a:pt x="122" y="52"/>
                  </a:cubicBezTo>
                  <a:close/>
                  <a:moveTo>
                    <a:pt x="10" y="52"/>
                  </a:moveTo>
                  <a:cubicBezTo>
                    <a:pt x="10" y="52"/>
                    <a:pt x="10" y="52"/>
                    <a:pt x="10" y="52"/>
                  </a:cubicBezTo>
                  <a:cubicBezTo>
                    <a:pt x="10" y="52"/>
                    <a:pt x="10" y="52"/>
                    <a:pt x="10" y="52"/>
                  </a:cubicBezTo>
                  <a:close/>
                  <a:moveTo>
                    <a:pt x="42" y="53"/>
                  </a:moveTo>
                  <a:cubicBezTo>
                    <a:pt x="42" y="53"/>
                    <a:pt x="42" y="52"/>
                    <a:pt x="42" y="52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2" y="52"/>
                    <a:pt x="41" y="52"/>
                    <a:pt x="42" y="53"/>
                  </a:cubicBezTo>
                  <a:close/>
                  <a:moveTo>
                    <a:pt x="0" y="53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1" y="53"/>
                    <a:pt x="0" y="53"/>
                  </a:cubicBezTo>
                  <a:close/>
                  <a:moveTo>
                    <a:pt x="5" y="56"/>
                  </a:moveTo>
                  <a:cubicBezTo>
                    <a:pt x="6" y="55"/>
                    <a:pt x="6" y="53"/>
                    <a:pt x="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5" y="56"/>
                    <a:pt x="3" y="59"/>
                    <a:pt x="3" y="62"/>
                  </a:cubicBezTo>
                  <a:cubicBezTo>
                    <a:pt x="4" y="61"/>
                    <a:pt x="4" y="60"/>
                    <a:pt x="4" y="59"/>
                  </a:cubicBezTo>
                  <a:cubicBezTo>
                    <a:pt x="5" y="58"/>
                    <a:pt x="5" y="57"/>
                    <a:pt x="5" y="56"/>
                  </a:cubicBezTo>
                  <a:close/>
                  <a:moveTo>
                    <a:pt x="124" y="54"/>
                  </a:moveTo>
                  <a:cubicBezTo>
                    <a:pt x="124" y="54"/>
                    <a:pt x="123" y="54"/>
                    <a:pt x="123" y="53"/>
                  </a:cubicBezTo>
                  <a:cubicBezTo>
                    <a:pt x="123" y="53"/>
                    <a:pt x="123" y="53"/>
                    <a:pt x="123" y="53"/>
                  </a:cubicBezTo>
                  <a:cubicBezTo>
                    <a:pt x="123" y="53"/>
                    <a:pt x="123" y="54"/>
                    <a:pt x="124" y="54"/>
                  </a:cubicBezTo>
                  <a:close/>
                  <a:moveTo>
                    <a:pt x="124" y="54"/>
                  </a:moveTo>
                  <a:cubicBezTo>
                    <a:pt x="124" y="53"/>
                    <a:pt x="124" y="53"/>
                    <a:pt x="124" y="53"/>
                  </a:cubicBezTo>
                  <a:cubicBezTo>
                    <a:pt x="124" y="54"/>
                    <a:pt x="124" y="54"/>
                    <a:pt x="124" y="54"/>
                  </a:cubicBezTo>
                  <a:close/>
                  <a:moveTo>
                    <a:pt x="38" y="54"/>
                  </a:moveTo>
                  <a:cubicBezTo>
                    <a:pt x="38" y="54"/>
                    <a:pt x="39" y="54"/>
                    <a:pt x="39" y="53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38" y="54"/>
                    <a:pt x="38" y="54"/>
                    <a:pt x="38" y="54"/>
                  </a:cubicBezTo>
                  <a:close/>
                  <a:moveTo>
                    <a:pt x="127" y="57"/>
                  </a:moveTo>
                  <a:cubicBezTo>
                    <a:pt x="126" y="55"/>
                    <a:pt x="126" y="54"/>
                    <a:pt x="125" y="53"/>
                  </a:cubicBezTo>
                  <a:cubicBezTo>
                    <a:pt x="125" y="53"/>
                    <a:pt x="125" y="54"/>
                    <a:pt x="124" y="54"/>
                  </a:cubicBezTo>
                  <a:cubicBezTo>
                    <a:pt x="125" y="55"/>
                    <a:pt x="126" y="56"/>
                    <a:pt x="127" y="57"/>
                  </a:cubicBezTo>
                  <a:cubicBezTo>
                    <a:pt x="127" y="57"/>
                    <a:pt x="127" y="57"/>
                    <a:pt x="127" y="57"/>
                  </a:cubicBezTo>
                  <a:cubicBezTo>
                    <a:pt x="127" y="56"/>
                    <a:pt x="127" y="57"/>
                    <a:pt x="127" y="57"/>
                  </a:cubicBezTo>
                  <a:close/>
                  <a:moveTo>
                    <a:pt x="1" y="55"/>
                  </a:moveTo>
                  <a:cubicBezTo>
                    <a:pt x="1" y="54"/>
                    <a:pt x="1" y="54"/>
                    <a:pt x="2" y="54"/>
                  </a:cubicBezTo>
                  <a:cubicBezTo>
                    <a:pt x="1" y="54"/>
                    <a:pt x="1" y="55"/>
                    <a:pt x="1" y="55"/>
                  </a:cubicBezTo>
                  <a:cubicBezTo>
                    <a:pt x="1" y="55"/>
                    <a:pt x="1" y="55"/>
                    <a:pt x="1" y="55"/>
                  </a:cubicBezTo>
                  <a:close/>
                  <a:moveTo>
                    <a:pt x="129" y="54"/>
                  </a:moveTo>
                  <a:cubicBezTo>
                    <a:pt x="129" y="54"/>
                    <a:pt x="129" y="54"/>
                    <a:pt x="129" y="54"/>
                  </a:cubicBezTo>
                  <a:cubicBezTo>
                    <a:pt x="129" y="54"/>
                    <a:pt x="129" y="54"/>
                    <a:pt x="129" y="54"/>
                  </a:cubicBezTo>
                  <a:close/>
                  <a:moveTo>
                    <a:pt x="128" y="54"/>
                  </a:moveTo>
                  <a:cubicBezTo>
                    <a:pt x="127" y="55"/>
                    <a:pt x="127" y="54"/>
                    <a:pt x="127" y="54"/>
                  </a:cubicBezTo>
                  <a:cubicBezTo>
                    <a:pt x="127" y="55"/>
                    <a:pt x="127" y="55"/>
                    <a:pt x="127" y="55"/>
                  </a:cubicBezTo>
                  <a:cubicBezTo>
                    <a:pt x="127" y="55"/>
                    <a:pt x="127" y="55"/>
                    <a:pt x="127" y="55"/>
                  </a:cubicBezTo>
                  <a:cubicBezTo>
                    <a:pt x="127" y="54"/>
                    <a:pt x="128" y="55"/>
                    <a:pt x="128" y="54"/>
                  </a:cubicBezTo>
                  <a:close/>
                  <a:moveTo>
                    <a:pt x="4" y="55"/>
                  </a:moveTo>
                  <a:cubicBezTo>
                    <a:pt x="4" y="56"/>
                    <a:pt x="4" y="56"/>
                    <a:pt x="4" y="56"/>
                  </a:cubicBezTo>
                  <a:cubicBezTo>
                    <a:pt x="4" y="56"/>
                    <a:pt x="4" y="55"/>
                    <a:pt x="4" y="55"/>
                  </a:cubicBezTo>
                  <a:close/>
                  <a:moveTo>
                    <a:pt x="14" y="61"/>
                  </a:moveTo>
                  <a:cubicBezTo>
                    <a:pt x="15" y="61"/>
                    <a:pt x="15" y="59"/>
                    <a:pt x="16" y="58"/>
                  </a:cubicBezTo>
                  <a:cubicBezTo>
                    <a:pt x="16" y="57"/>
                    <a:pt x="16" y="56"/>
                    <a:pt x="16" y="56"/>
                  </a:cubicBezTo>
                  <a:cubicBezTo>
                    <a:pt x="15" y="56"/>
                    <a:pt x="16" y="56"/>
                    <a:pt x="15" y="56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5" y="57"/>
                    <a:pt x="14" y="58"/>
                    <a:pt x="14" y="59"/>
                  </a:cubicBezTo>
                  <a:cubicBezTo>
                    <a:pt x="14" y="59"/>
                    <a:pt x="13" y="60"/>
                    <a:pt x="14" y="61"/>
                  </a:cubicBezTo>
                  <a:close/>
                  <a:moveTo>
                    <a:pt x="62" y="58"/>
                  </a:moveTo>
                  <a:cubicBezTo>
                    <a:pt x="62" y="58"/>
                    <a:pt x="61" y="58"/>
                    <a:pt x="61" y="58"/>
                  </a:cubicBezTo>
                  <a:cubicBezTo>
                    <a:pt x="62" y="58"/>
                    <a:pt x="62" y="58"/>
                    <a:pt x="62" y="58"/>
                  </a:cubicBezTo>
                  <a:cubicBezTo>
                    <a:pt x="62" y="58"/>
                    <a:pt x="62" y="58"/>
                    <a:pt x="62" y="58"/>
                  </a:cubicBezTo>
                  <a:close/>
                  <a:moveTo>
                    <a:pt x="125" y="58"/>
                  </a:moveTo>
                  <a:cubicBezTo>
                    <a:pt x="125" y="58"/>
                    <a:pt x="125" y="58"/>
                    <a:pt x="125" y="58"/>
                  </a:cubicBezTo>
                  <a:cubicBezTo>
                    <a:pt x="124" y="58"/>
                    <a:pt x="125" y="58"/>
                    <a:pt x="125" y="59"/>
                  </a:cubicBezTo>
                  <a:cubicBezTo>
                    <a:pt x="125" y="59"/>
                    <a:pt x="125" y="58"/>
                    <a:pt x="125" y="58"/>
                  </a:cubicBezTo>
                  <a:close/>
                  <a:moveTo>
                    <a:pt x="12" y="58"/>
                  </a:moveTo>
                  <a:cubicBezTo>
                    <a:pt x="12" y="58"/>
                    <a:pt x="12" y="58"/>
                    <a:pt x="12" y="58"/>
                  </a:cubicBezTo>
                  <a:cubicBezTo>
                    <a:pt x="12" y="60"/>
                    <a:pt x="13" y="58"/>
                    <a:pt x="12" y="58"/>
                  </a:cubicBezTo>
                  <a:close/>
                  <a:moveTo>
                    <a:pt x="135" y="60"/>
                  </a:moveTo>
                  <a:cubicBezTo>
                    <a:pt x="135" y="59"/>
                    <a:pt x="135" y="58"/>
                    <a:pt x="134" y="58"/>
                  </a:cubicBezTo>
                  <a:cubicBezTo>
                    <a:pt x="133" y="59"/>
                    <a:pt x="135" y="60"/>
                    <a:pt x="135" y="60"/>
                  </a:cubicBezTo>
                  <a:close/>
                  <a:moveTo>
                    <a:pt x="7" y="60"/>
                  </a:moveTo>
                  <a:cubicBezTo>
                    <a:pt x="7" y="60"/>
                    <a:pt x="7" y="60"/>
                    <a:pt x="7" y="60"/>
                  </a:cubicBezTo>
                  <a:cubicBezTo>
                    <a:pt x="6" y="61"/>
                    <a:pt x="6" y="61"/>
                    <a:pt x="7" y="61"/>
                  </a:cubicBezTo>
                  <a:cubicBezTo>
                    <a:pt x="7" y="61"/>
                    <a:pt x="7" y="61"/>
                    <a:pt x="7" y="60"/>
                  </a:cubicBezTo>
                  <a:close/>
                  <a:moveTo>
                    <a:pt x="14" y="61"/>
                  </a:moveTo>
                  <a:cubicBezTo>
                    <a:pt x="14" y="62"/>
                    <a:pt x="13" y="62"/>
                    <a:pt x="13" y="62"/>
                  </a:cubicBezTo>
                  <a:cubicBezTo>
                    <a:pt x="13" y="62"/>
                    <a:pt x="13" y="63"/>
                    <a:pt x="13" y="62"/>
                  </a:cubicBezTo>
                  <a:cubicBezTo>
                    <a:pt x="13" y="62"/>
                    <a:pt x="14" y="62"/>
                    <a:pt x="14" y="61"/>
                  </a:cubicBezTo>
                  <a:close/>
                  <a:moveTo>
                    <a:pt x="20" y="64"/>
                  </a:moveTo>
                  <a:cubicBezTo>
                    <a:pt x="20" y="63"/>
                    <a:pt x="19" y="62"/>
                    <a:pt x="19" y="62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18" y="63"/>
                    <a:pt x="18" y="63"/>
                    <a:pt x="18" y="65"/>
                  </a:cubicBezTo>
                  <a:cubicBezTo>
                    <a:pt x="19" y="65"/>
                    <a:pt x="19" y="64"/>
                    <a:pt x="20" y="64"/>
                  </a:cubicBezTo>
                  <a:close/>
                  <a:moveTo>
                    <a:pt x="3" y="64"/>
                  </a:moveTo>
                  <a:cubicBezTo>
                    <a:pt x="3" y="64"/>
                    <a:pt x="3" y="64"/>
                    <a:pt x="3" y="64"/>
                  </a:cubicBezTo>
                  <a:cubicBezTo>
                    <a:pt x="3" y="64"/>
                    <a:pt x="3" y="63"/>
                    <a:pt x="3" y="63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3" y="63"/>
                    <a:pt x="3" y="64"/>
                    <a:pt x="3" y="64"/>
                  </a:cubicBezTo>
                  <a:close/>
                  <a:moveTo>
                    <a:pt x="13" y="63"/>
                  </a:moveTo>
                  <a:cubicBezTo>
                    <a:pt x="13" y="64"/>
                    <a:pt x="12" y="64"/>
                    <a:pt x="13" y="65"/>
                  </a:cubicBezTo>
                  <a:cubicBezTo>
                    <a:pt x="13" y="65"/>
                    <a:pt x="13" y="63"/>
                    <a:pt x="13" y="63"/>
                  </a:cubicBezTo>
                  <a:close/>
                  <a:moveTo>
                    <a:pt x="1" y="63"/>
                  </a:moveTo>
                  <a:cubicBezTo>
                    <a:pt x="1" y="64"/>
                    <a:pt x="0" y="65"/>
                    <a:pt x="1" y="66"/>
                  </a:cubicBezTo>
                  <a:cubicBezTo>
                    <a:pt x="1" y="65"/>
                    <a:pt x="1" y="65"/>
                    <a:pt x="2" y="65"/>
                  </a:cubicBezTo>
                  <a:cubicBezTo>
                    <a:pt x="2" y="64"/>
                    <a:pt x="2" y="63"/>
                    <a:pt x="1" y="63"/>
                  </a:cubicBezTo>
                  <a:close/>
                  <a:moveTo>
                    <a:pt x="138" y="64"/>
                  </a:moveTo>
                  <a:cubicBezTo>
                    <a:pt x="138" y="64"/>
                    <a:pt x="137" y="64"/>
                    <a:pt x="137" y="65"/>
                  </a:cubicBezTo>
                  <a:cubicBezTo>
                    <a:pt x="138" y="66"/>
                    <a:pt x="138" y="68"/>
                    <a:pt x="139" y="69"/>
                  </a:cubicBezTo>
                  <a:cubicBezTo>
                    <a:pt x="139" y="69"/>
                    <a:pt x="139" y="69"/>
                    <a:pt x="139" y="68"/>
                  </a:cubicBezTo>
                  <a:cubicBezTo>
                    <a:pt x="139" y="68"/>
                    <a:pt x="139" y="69"/>
                    <a:pt x="139" y="69"/>
                  </a:cubicBezTo>
                  <a:cubicBezTo>
                    <a:pt x="139" y="68"/>
                    <a:pt x="139" y="68"/>
                    <a:pt x="139" y="67"/>
                  </a:cubicBezTo>
                  <a:cubicBezTo>
                    <a:pt x="139" y="65"/>
                    <a:pt x="138" y="64"/>
                    <a:pt x="138" y="64"/>
                  </a:cubicBezTo>
                  <a:close/>
                  <a:moveTo>
                    <a:pt x="113" y="65"/>
                  </a:moveTo>
                  <a:cubicBezTo>
                    <a:pt x="113" y="65"/>
                    <a:pt x="113" y="65"/>
                    <a:pt x="113" y="65"/>
                  </a:cubicBezTo>
                  <a:cubicBezTo>
                    <a:pt x="113" y="65"/>
                    <a:pt x="113" y="65"/>
                    <a:pt x="113" y="64"/>
                  </a:cubicBezTo>
                  <a:cubicBezTo>
                    <a:pt x="113" y="65"/>
                    <a:pt x="113" y="65"/>
                    <a:pt x="113" y="65"/>
                  </a:cubicBezTo>
                  <a:close/>
                  <a:moveTo>
                    <a:pt x="12" y="66"/>
                  </a:moveTo>
                  <a:cubicBezTo>
                    <a:pt x="12" y="66"/>
                    <a:pt x="12" y="66"/>
                    <a:pt x="12" y="66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12" y="66"/>
                    <a:pt x="12" y="66"/>
                    <a:pt x="12" y="66"/>
                  </a:cubicBezTo>
                  <a:close/>
                  <a:moveTo>
                    <a:pt x="134" y="68"/>
                  </a:moveTo>
                  <a:cubicBezTo>
                    <a:pt x="135" y="68"/>
                    <a:pt x="135" y="69"/>
                    <a:pt x="135" y="69"/>
                  </a:cubicBezTo>
                  <a:cubicBezTo>
                    <a:pt x="135" y="68"/>
                    <a:pt x="134" y="67"/>
                    <a:pt x="134" y="66"/>
                  </a:cubicBezTo>
                  <a:cubicBezTo>
                    <a:pt x="134" y="66"/>
                    <a:pt x="134" y="65"/>
                    <a:pt x="134" y="66"/>
                  </a:cubicBezTo>
                  <a:cubicBezTo>
                    <a:pt x="134" y="66"/>
                    <a:pt x="135" y="68"/>
                    <a:pt x="134" y="68"/>
                  </a:cubicBezTo>
                  <a:close/>
                  <a:moveTo>
                    <a:pt x="18" y="67"/>
                  </a:moveTo>
                  <a:cubicBezTo>
                    <a:pt x="18" y="66"/>
                    <a:pt x="18" y="66"/>
                    <a:pt x="18" y="66"/>
                  </a:cubicBezTo>
                  <a:cubicBezTo>
                    <a:pt x="18" y="66"/>
                    <a:pt x="17" y="67"/>
                    <a:pt x="17" y="68"/>
                  </a:cubicBezTo>
                  <a:cubicBezTo>
                    <a:pt x="17" y="67"/>
                    <a:pt x="18" y="66"/>
                    <a:pt x="18" y="67"/>
                  </a:cubicBezTo>
                  <a:close/>
                  <a:moveTo>
                    <a:pt x="140" y="67"/>
                  </a:moveTo>
                  <a:cubicBezTo>
                    <a:pt x="140" y="66"/>
                    <a:pt x="140" y="66"/>
                    <a:pt x="140" y="66"/>
                  </a:cubicBezTo>
                  <a:cubicBezTo>
                    <a:pt x="140" y="66"/>
                    <a:pt x="140" y="66"/>
                    <a:pt x="140" y="66"/>
                  </a:cubicBezTo>
                  <a:cubicBezTo>
                    <a:pt x="140" y="66"/>
                    <a:pt x="140" y="67"/>
                    <a:pt x="140" y="67"/>
                  </a:cubicBezTo>
                  <a:close/>
                  <a:moveTo>
                    <a:pt x="3" y="67"/>
                  </a:move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2" y="67"/>
                  </a:cubicBezTo>
                  <a:cubicBezTo>
                    <a:pt x="3" y="67"/>
                    <a:pt x="3" y="67"/>
                    <a:pt x="3" y="67"/>
                  </a:cubicBezTo>
                  <a:close/>
                  <a:moveTo>
                    <a:pt x="120" y="67"/>
                  </a:moveTo>
                  <a:cubicBezTo>
                    <a:pt x="121" y="67"/>
                    <a:pt x="121" y="67"/>
                    <a:pt x="121" y="67"/>
                  </a:cubicBezTo>
                  <a:cubicBezTo>
                    <a:pt x="121" y="67"/>
                    <a:pt x="121" y="66"/>
                    <a:pt x="120" y="66"/>
                  </a:cubicBezTo>
                  <a:cubicBezTo>
                    <a:pt x="120" y="67"/>
                    <a:pt x="120" y="67"/>
                    <a:pt x="120" y="67"/>
                  </a:cubicBezTo>
                  <a:close/>
                  <a:moveTo>
                    <a:pt x="18" y="67"/>
                  </a:moveTo>
                  <a:cubicBezTo>
                    <a:pt x="18" y="68"/>
                    <a:pt x="18" y="68"/>
                    <a:pt x="19" y="68"/>
                  </a:cubicBezTo>
                  <a:cubicBezTo>
                    <a:pt x="19" y="68"/>
                    <a:pt x="19" y="67"/>
                    <a:pt x="19" y="66"/>
                  </a:cubicBezTo>
                  <a:cubicBezTo>
                    <a:pt x="19" y="67"/>
                    <a:pt x="19" y="67"/>
                    <a:pt x="18" y="67"/>
                  </a:cubicBezTo>
                  <a:close/>
                  <a:moveTo>
                    <a:pt x="52" y="67"/>
                  </a:moveTo>
                  <a:cubicBezTo>
                    <a:pt x="52" y="67"/>
                    <a:pt x="52" y="67"/>
                    <a:pt x="52" y="67"/>
                  </a:cubicBezTo>
                  <a:cubicBezTo>
                    <a:pt x="52" y="66"/>
                    <a:pt x="51" y="67"/>
                    <a:pt x="52" y="67"/>
                  </a:cubicBezTo>
                  <a:close/>
                  <a:moveTo>
                    <a:pt x="31" y="67"/>
                  </a:moveTo>
                  <a:cubicBezTo>
                    <a:pt x="31" y="67"/>
                    <a:pt x="30" y="67"/>
                    <a:pt x="30" y="68"/>
                  </a:cubicBezTo>
                  <a:cubicBezTo>
                    <a:pt x="31" y="67"/>
                    <a:pt x="31" y="67"/>
                    <a:pt x="31" y="67"/>
                  </a:cubicBezTo>
                  <a:close/>
                  <a:moveTo>
                    <a:pt x="136" y="67"/>
                  </a:moveTo>
                  <a:cubicBezTo>
                    <a:pt x="136" y="67"/>
                    <a:pt x="136" y="68"/>
                    <a:pt x="136" y="68"/>
                  </a:cubicBezTo>
                  <a:cubicBezTo>
                    <a:pt x="136" y="67"/>
                    <a:pt x="136" y="67"/>
                    <a:pt x="136" y="67"/>
                  </a:cubicBezTo>
                  <a:close/>
                  <a:moveTo>
                    <a:pt x="16" y="67"/>
                  </a:moveTo>
                  <a:cubicBezTo>
                    <a:pt x="16" y="68"/>
                    <a:pt x="16" y="68"/>
                    <a:pt x="16" y="68"/>
                  </a:cubicBezTo>
                  <a:cubicBezTo>
                    <a:pt x="16" y="68"/>
                    <a:pt x="17" y="67"/>
                    <a:pt x="16" y="67"/>
                  </a:cubicBezTo>
                  <a:close/>
                  <a:moveTo>
                    <a:pt x="67" y="68"/>
                  </a:moveTo>
                  <a:cubicBezTo>
                    <a:pt x="68" y="68"/>
                    <a:pt x="68" y="69"/>
                    <a:pt x="68" y="68"/>
                  </a:cubicBezTo>
                  <a:cubicBezTo>
                    <a:pt x="68" y="68"/>
                    <a:pt x="68" y="67"/>
                    <a:pt x="68" y="67"/>
                  </a:cubicBezTo>
                  <a:cubicBezTo>
                    <a:pt x="67" y="67"/>
                    <a:pt x="65" y="67"/>
                    <a:pt x="65" y="68"/>
                  </a:cubicBezTo>
                  <a:cubicBezTo>
                    <a:pt x="66" y="69"/>
                    <a:pt x="66" y="68"/>
                    <a:pt x="67" y="68"/>
                  </a:cubicBezTo>
                  <a:close/>
                  <a:moveTo>
                    <a:pt x="1" y="71"/>
                  </a:moveTo>
                  <a:cubicBezTo>
                    <a:pt x="1" y="70"/>
                    <a:pt x="1" y="70"/>
                    <a:pt x="1" y="70"/>
                  </a:cubicBezTo>
                  <a:cubicBezTo>
                    <a:pt x="1" y="70"/>
                    <a:pt x="2" y="69"/>
                    <a:pt x="2" y="69"/>
                  </a:cubicBezTo>
                  <a:cubicBezTo>
                    <a:pt x="1" y="69"/>
                    <a:pt x="1" y="68"/>
                    <a:pt x="1" y="67"/>
                  </a:cubicBezTo>
                  <a:cubicBezTo>
                    <a:pt x="1" y="68"/>
                    <a:pt x="1" y="69"/>
                    <a:pt x="1" y="70"/>
                  </a:cubicBezTo>
                  <a:cubicBezTo>
                    <a:pt x="1" y="70"/>
                    <a:pt x="1" y="70"/>
                    <a:pt x="1" y="70"/>
                  </a:cubicBezTo>
                  <a:cubicBezTo>
                    <a:pt x="1" y="70"/>
                    <a:pt x="0" y="70"/>
                    <a:pt x="0" y="70"/>
                  </a:cubicBezTo>
                  <a:cubicBezTo>
                    <a:pt x="0" y="70"/>
                    <a:pt x="0" y="71"/>
                    <a:pt x="1" y="71"/>
                  </a:cubicBezTo>
                  <a:cubicBezTo>
                    <a:pt x="1" y="72"/>
                    <a:pt x="0" y="72"/>
                    <a:pt x="0" y="73"/>
                  </a:cubicBezTo>
                  <a:cubicBezTo>
                    <a:pt x="1" y="74"/>
                    <a:pt x="0" y="76"/>
                    <a:pt x="0" y="78"/>
                  </a:cubicBezTo>
                  <a:cubicBezTo>
                    <a:pt x="0" y="78"/>
                    <a:pt x="0" y="78"/>
                    <a:pt x="1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80"/>
                    <a:pt x="0" y="80"/>
                    <a:pt x="0" y="81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1" y="84"/>
                    <a:pt x="0" y="85"/>
                    <a:pt x="1" y="85"/>
                  </a:cubicBezTo>
                  <a:cubicBezTo>
                    <a:pt x="2" y="84"/>
                    <a:pt x="1" y="83"/>
                    <a:pt x="1" y="82"/>
                  </a:cubicBezTo>
                  <a:cubicBezTo>
                    <a:pt x="1" y="82"/>
                    <a:pt x="1" y="81"/>
                    <a:pt x="1" y="80"/>
                  </a:cubicBezTo>
                  <a:cubicBezTo>
                    <a:pt x="2" y="80"/>
                    <a:pt x="1" y="78"/>
                    <a:pt x="1" y="77"/>
                  </a:cubicBezTo>
                  <a:cubicBezTo>
                    <a:pt x="1" y="75"/>
                    <a:pt x="2" y="73"/>
                    <a:pt x="2" y="71"/>
                  </a:cubicBezTo>
                  <a:cubicBezTo>
                    <a:pt x="2" y="71"/>
                    <a:pt x="2" y="71"/>
                    <a:pt x="1" y="71"/>
                  </a:cubicBezTo>
                  <a:close/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9"/>
                    <a:pt x="59" y="68"/>
                    <a:pt x="59" y="68"/>
                  </a:cubicBezTo>
                  <a:close/>
                  <a:moveTo>
                    <a:pt x="12" y="68"/>
                  </a:moveTo>
                  <a:cubicBezTo>
                    <a:pt x="12" y="68"/>
                    <a:pt x="11" y="69"/>
                    <a:pt x="12" y="69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2" y="69"/>
                    <a:pt x="12" y="68"/>
                    <a:pt x="12" y="68"/>
                  </a:cubicBezTo>
                  <a:close/>
                  <a:moveTo>
                    <a:pt x="137" y="69"/>
                  </a:moveTo>
                  <a:cubicBezTo>
                    <a:pt x="137" y="69"/>
                    <a:pt x="137" y="69"/>
                    <a:pt x="137" y="69"/>
                  </a:cubicBezTo>
                  <a:cubicBezTo>
                    <a:pt x="137" y="69"/>
                    <a:pt x="137" y="69"/>
                    <a:pt x="137" y="69"/>
                  </a:cubicBezTo>
                  <a:close/>
                  <a:moveTo>
                    <a:pt x="18" y="69"/>
                  </a:moveTo>
                  <a:cubicBezTo>
                    <a:pt x="18" y="69"/>
                    <a:pt x="18" y="69"/>
                    <a:pt x="18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69"/>
                    <a:pt x="18" y="69"/>
                    <a:pt x="18" y="69"/>
                  </a:cubicBezTo>
                  <a:close/>
                  <a:moveTo>
                    <a:pt x="0" y="70"/>
                  </a:moveTo>
                  <a:cubicBezTo>
                    <a:pt x="0" y="70"/>
                    <a:pt x="0" y="70"/>
                    <a:pt x="1" y="70"/>
                  </a:cubicBezTo>
                  <a:cubicBezTo>
                    <a:pt x="0" y="70"/>
                    <a:pt x="0" y="69"/>
                    <a:pt x="1" y="69"/>
                  </a:cubicBezTo>
                  <a:cubicBezTo>
                    <a:pt x="0" y="69"/>
                    <a:pt x="0" y="69"/>
                    <a:pt x="0" y="70"/>
                  </a:cubicBezTo>
                  <a:close/>
                  <a:moveTo>
                    <a:pt x="70" y="70"/>
                  </a:moveTo>
                  <a:cubicBezTo>
                    <a:pt x="70" y="70"/>
                    <a:pt x="70" y="70"/>
                    <a:pt x="70" y="69"/>
                  </a:cubicBezTo>
                  <a:cubicBezTo>
                    <a:pt x="70" y="69"/>
                    <a:pt x="70" y="69"/>
                    <a:pt x="70" y="69"/>
                  </a:cubicBezTo>
                  <a:cubicBezTo>
                    <a:pt x="70" y="70"/>
                    <a:pt x="70" y="70"/>
                    <a:pt x="70" y="70"/>
                  </a:cubicBezTo>
                  <a:close/>
                  <a:moveTo>
                    <a:pt x="65" y="70"/>
                  </a:moveTo>
                  <a:cubicBezTo>
                    <a:pt x="65" y="70"/>
                    <a:pt x="65" y="70"/>
                    <a:pt x="65" y="70"/>
                  </a:cubicBezTo>
                  <a:cubicBezTo>
                    <a:pt x="65" y="70"/>
                    <a:pt x="65" y="70"/>
                    <a:pt x="65" y="71"/>
                  </a:cubicBezTo>
                  <a:cubicBezTo>
                    <a:pt x="66" y="71"/>
                    <a:pt x="68" y="70"/>
                    <a:pt x="70" y="70"/>
                  </a:cubicBezTo>
                  <a:cubicBezTo>
                    <a:pt x="69" y="69"/>
                    <a:pt x="66" y="70"/>
                    <a:pt x="65" y="70"/>
                  </a:cubicBezTo>
                  <a:close/>
                  <a:moveTo>
                    <a:pt x="19" y="70"/>
                  </a:moveTo>
                  <a:cubicBezTo>
                    <a:pt x="19" y="71"/>
                    <a:pt x="19" y="71"/>
                    <a:pt x="19" y="71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20" y="71"/>
                    <a:pt x="20" y="70"/>
                    <a:pt x="19" y="70"/>
                  </a:cubicBezTo>
                  <a:close/>
                  <a:moveTo>
                    <a:pt x="139" y="71"/>
                  </a:moveTo>
                  <a:cubicBezTo>
                    <a:pt x="139" y="71"/>
                    <a:pt x="140" y="71"/>
                    <a:pt x="140" y="71"/>
                  </a:cubicBezTo>
                  <a:cubicBezTo>
                    <a:pt x="140" y="71"/>
                    <a:pt x="140" y="71"/>
                    <a:pt x="140" y="70"/>
                  </a:cubicBezTo>
                  <a:cubicBezTo>
                    <a:pt x="140" y="70"/>
                    <a:pt x="140" y="70"/>
                    <a:pt x="140" y="70"/>
                  </a:cubicBezTo>
                  <a:cubicBezTo>
                    <a:pt x="140" y="71"/>
                    <a:pt x="139" y="70"/>
                    <a:pt x="139" y="71"/>
                  </a:cubicBezTo>
                  <a:close/>
                  <a:moveTo>
                    <a:pt x="70" y="71"/>
                  </a:moveTo>
                  <a:cubicBezTo>
                    <a:pt x="71" y="71"/>
                    <a:pt x="72" y="71"/>
                    <a:pt x="72" y="71"/>
                  </a:cubicBezTo>
                  <a:cubicBezTo>
                    <a:pt x="71" y="71"/>
                    <a:pt x="70" y="71"/>
                    <a:pt x="70" y="71"/>
                  </a:cubicBezTo>
                  <a:close/>
                  <a:moveTo>
                    <a:pt x="100" y="72"/>
                  </a:moveTo>
                  <a:cubicBezTo>
                    <a:pt x="100" y="72"/>
                    <a:pt x="100" y="71"/>
                    <a:pt x="100" y="71"/>
                  </a:cubicBezTo>
                  <a:cubicBezTo>
                    <a:pt x="100" y="72"/>
                    <a:pt x="100" y="72"/>
                    <a:pt x="100" y="72"/>
                  </a:cubicBezTo>
                  <a:close/>
                  <a:moveTo>
                    <a:pt x="139" y="72"/>
                  </a:moveTo>
                  <a:cubicBezTo>
                    <a:pt x="138" y="72"/>
                    <a:pt x="139" y="71"/>
                    <a:pt x="138" y="71"/>
                  </a:cubicBezTo>
                  <a:cubicBezTo>
                    <a:pt x="138" y="72"/>
                    <a:pt x="138" y="72"/>
                    <a:pt x="139" y="72"/>
                  </a:cubicBezTo>
                  <a:close/>
                  <a:moveTo>
                    <a:pt x="20" y="76"/>
                  </a:moveTo>
                  <a:cubicBezTo>
                    <a:pt x="20" y="75"/>
                    <a:pt x="20" y="73"/>
                    <a:pt x="20" y="72"/>
                  </a:cubicBezTo>
                  <a:cubicBezTo>
                    <a:pt x="19" y="73"/>
                    <a:pt x="18" y="77"/>
                    <a:pt x="20" y="76"/>
                  </a:cubicBezTo>
                  <a:close/>
                  <a:moveTo>
                    <a:pt x="77" y="73"/>
                  </a:moveTo>
                  <a:cubicBezTo>
                    <a:pt x="77" y="73"/>
                    <a:pt x="76" y="73"/>
                    <a:pt x="76" y="72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6" y="72"/>
                    <a:pt x="76" y="73"/>
                    <a:pt x="77" y="73"/>
                  </a:cubicBezTo>
                  <a:close/>
                  <a:moveTo>
                    <a:pt x="69" y="73"/>
                  </a:moveTo>
                  <a:cubicBezTo>
                    <a:pt x="70" y="72"/>
                    <a:pt x="70" y="73"/>
                    <a:pt x="70" y="73"/>
                  </a:cubicBezTo>
                  <a:cubicBezTo>
                    <a:pt x="70" y="72"/>
                    <a:pt x="70" y="72"/>
                    <a:pt x="70" y="72"/>
                  </a:cubicBezTo>
                  <a:cubicBezTo>
                    <a:pt x="70" y="72"/>
                    <a:pt x="69" y="72"/>
                    <a:pt x="69" y="73"/>
                  </a:cubicBezTo>
                  <a:close/>
                  <a:moveTo>
                    <a:pt x="6" y="75"/>
                  </a:moveTo>
                  <a:cubicBezTo>
                    <a:pt x="6" y="74"/>
                    <a:pt x="7" y="74"/>
                    <a:pt x="7" y="73"/>
                  </a:cubicBezTo>
                  <a:cubicBezTo>
                    <a:pt x="7" y="73"/>
                    <a:pt x="6" y="73"/>
                    <a:pt x="6" y="73"/>
                  </a:cubicBezTo>
                  <a:cubicBezTo>
                    <a:pt x="6" y="73"/>
                    <a:pt x="6" y="73"/>
                    <a:pt x="6" y="74"/>
                  </a:cubicBezTo>
                  <a:cubicBezTo>
                    <a:pt x="7" y="73"/>
                    <a:pt x="6" y="74"/>
                    <a:pt x="6" y="75"/>
                  </a:cubicBezTo>
                  <a:close/>
                  <a:moveTo>
                    <a:pt x="143" y="75"/>
                  </a:moveTo>
                  <a:cubicBezTo>
                    <a:pt x="144" y="74"/>
                    <a:pt x="143" y="73"/>
                    <a:pt x="143" y="73"/>
                  </a:cubicBezTo>
                  <a:cubicBezTo>
                    <a:pt x="143" y="74"/>
                    <a:pt x="143" y="74"/>
                    <a:pt x="143" y="75"/>
                  </a:cubicBezTo>
                  <a:cubicBezTo>
                    <a:pt x="143" y="74"/>
                    <a:pt x="143" y="75"/>
                    <a:pt x="143" y="75"/>
                  </a:cubicBezTo>
                  <a:close/>
                  <a:moveTo>
                    <a:pt x="74" y="75"/>
                  </a:moveTo>
                  <a:cubicBezTo>
                    <a:pt x="74" y="75"/>
                    <a:pt x="74" y="74"/>
                    <a:pt x="74" y="74"/>
                  </a:cubicBezTo>
                  <a:cubicBezTo>
                    <a:pt x="75" y="74"/>
                    <a:pt x="76" y="75"/>
                    <a:pt x="77" y="75"/>
                  </a:cubicBezTo>
                  <a:cubicBezTo>
                    <a:pt x="76" y="74"/>
                    <a:pt x="75" y="74"/>
                    <a:pt x="74" y="73"/>
                  </a:cubicBezTo>
                  <a:cubicBezTo>
                    <a:pt x="74" y="74"/>
                    <a:pt x="73" y="73"/>
                    <a:pt x="73" y="74"/>
                  </a:cubicBezTo>
                  <a:cubicBezTo>
                    <a:pt x="73" y="74"/>
                    <a:pt x="73" y="75"/>
                    <a:pt x="74" y="75"/>
                  </a:cubicBezTo>
                  <a:close/>
                  <a:moveTo>
                    <a:pt x="128" y="74"/>
                  </a:moveTo>
                  <a:cubicBezTo>
                    <a:pt x="128" y="74"/>
                    <a:pt x="128" y="75"/>
                    <a:pt x="129" y="74"/>
                  </a:cubicBezTo>
                  <a:cubicBezTo>
                    <a:pt x="129" y="74"/>
                    <a:pt x="129" y="74"/>
                    <a:pt x="129" y="73"/>
                  </a:cubicBezTo>
                  <a:cubicBezTo>
                    <a:pt x="128" y="73"/>
                    <a:pt x="129" y="74"/>
                    <a:pt x="128" y="74"/>
                  </a:cubicBezTo>
                  <a:close/>
                  <a:moveTo>
                    <a:pt x="139" y="74"/>
                  </a:moveTo>
                  <a:cubicBezTo>
                    <a:pt x="139" y="74"/>
                    <a:pt x="139" y="74"/>
                    <a:pt x="139" y="74"/>
                  </a:cubicBezTo>
                  <a:cubicBezTo>
                    <a:pt x="139" y="74"/>
                    <a:pt x="139" y="74"/>
                    <a:pt x="139" y="74"/>
                  </a:cubicBezTo>
                  <a:cubicBezTo>
                    <a:pt x="139" y="74"/>
                    <a:pt x="139" y="74"/>
                    <a:pt x="139" y="74"/>
                  </a:cubicBezTo>
                  <a:close/>
                  <a:moveTo>
                    <a:pt x="137" y="74"/>
                  </a:moveTo>
                  <a:cubicBezTo>
                    <a:pt x="137" y="75"/>
                    <a:pt x="137" y="75"/>
                    <a:pt x="137" y="75"/>
                  </a:cubicBezTo>
                  <a:cubicBezTo>
                    <a:pt x="137" y="74"/>
                    <a:pt x="137" y="74"/>
                    <a:pt x="137" y="74"/>
                  </a:cubicBezTo>
                  <a:cubicBezTo>
                    <a:pt x="137" y="75"/>
                    <a:pt x="137" y="74"/>
                    <a:pt x="137" y="74"/>
                  </a:cubicBezTo>
                  <a:close/>
                  <a:moveTo>
                    <a:pt x="138" y="75"/>
                  </a:moveTo>
                  <a:cubicBezTo>
                    <a:pt x="138" y="74"/>
                    <a:pt x="138" y="74"/>
                    <a:pt x="138" y="74"/>
                  </a:cubicBezTo>
                  <a:cubicBezTo>
                    <a:pt x="138" y="74"/>
                    <a:pt x="138" y="75"/>
                    <a:pt x="138" y="75"/>
                  </a:cubicBezTo>
                  <a:close/>
                  <a:moveTo>
                    <a:pt x="15" y="75"/>
                  </a:moveTo>
                  <a:cubicBezTo>
                    <a:pt x="14" y="75"/>
                    <a:pt x="14" y="76"/>
                    <a:pt x="15" y="76"/>
                  </a:cubicBezTo>
                  <a:cubicBezTo>
                    <a:pt x="15" y="76"/>
                    <a:pt x="16" y="75"/>
                    <a:pt x="15" y="74"/>
                  </a:cubicBezTo>
                  <a:cubicBezTo>
                    <a:pt x="15" y="75"/>
                    <a:pt x="15" y="75"/>
                    <a:pt x="15" y="75"/>
                  </a:cubicBezTo>
                  <a:close/>
                  <a:moveTo>
                    <a:pt x="6" y="79"/>
                  </a:moveTo>
                  <a:cubicBezTo>
                    <a:pt x="7" y="78"/>
                    <a:pt x="6" y="78"/>
                    <a:pt x="7" y="77"/>
                  </a:cubicBezTo>
                  <a:cubicBezTo>
                    <a:pt x="6" y="77"/>
                    <a:pt x="6" y="76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5" y="75"/>
                    <a:pt x="6" y="75"/>
                    <a:pt x="5" y="75"/>
                  </a:cubicBezTo>
                  <a:cubicBezTo>
                    <a:pt x="5" y="76"/>
                    <a:pt x="4" y="77"/>
                    <a:pt x="4" y="78"/>
                  </a:cubicBezTo>
                  <a:cubicBezTo>
                    <a:pt x="5" y="79"/>
                    <a:pt x="5" y="79"/>
                    <a:pt x="6" y="79"/>
                  </a:cubicBezTo>
                  <a:cubicBezTo>
                    <a:pt x="6" y="79"/>
                    <a:pt x="6" y="79"/>
                    <a:pt x="6" y="79"/>
                  </a:cubicBezTo>
                  <a:close/>
                  <a:moveTo>
                    <a:pt x="72" y="77"/>
                  </a:moveTo>
                  <a:cubicBezTo>
                    <a:pt x="72" y="77"/>
                    <a:pt x="72" y="77"/>
                    <a:pt x="72" y="77"/>
                  </a:cubicBezTo>
                  <a:cubicBezTo>
                    <a:pt x="73" y="76"/>
                    <a:pt x="72" y="76"/>
                    <a:pt x="72" y="75"/>
                  </a:cubicBezTo>
                  <a:cubicBezTo>
                    <a:pt x="71" y="75"/>
                    <a:pt x="69" y="74"/>
                    <a:pt x="69" y="75"/>
                  </a:cubicBezTo>
                  <a:cubicBezTo>
                    <a:pt x="70" y="75"/>
                    <a:pt x="71" y="75"/>
                    <a:pt x="72" y="77"/>
                  </a:cubicBezTo>
                  <a:close/>
                  <a:moveTo>
                    <a:pt x="16" y="75"/>
                  </a:moveTo>
                  <a:cubicBezTo>
                    <a:pt x="16" y="75"/>
                    <a:pt x="16" y="75"/>
                    <a:pt x="16" y="76"/>
                  </a:cubicBezTo>
                  <a:cubicBezTo>
                    <a:pt x="16" y="76"/>
                    <a:pt x="16" y="75"/>
                    <a:pt x="16" y="75"/>
                  </a:cubicBezTo>
                  <a:close/>
                  <a:moveTo>
                    <a:pt x="40" y="77"/>
                  </a:moveTo>
                  <a:cubicBezTo>
                    <a:pt x="40" y="76"/>
                    <a:pt x="39" y="76"/>
                    <a:pt x="39" y="76"/>
                  </a:cubicBezTo>
                  <a:cubicBezTo>
                    <a:pt x="39" y="77"/>
                    <a:pt x="38" y="77"/>
                    <a:pt x="38" y="77"/>
                  </a:cubicBezTo>
                  <a:cubicBezTo>
                    <a:pt x="39" y="77"/>
                    <a:pt x="39" y="77"/>
                    <a:pt x="39" y="77"/>
                  </a:cubicBezTo>
                  <a:cubicBezTo>
                    <a:pt x="39" y="77"/>
                    <a:pt x="40" y="77"/>
                    <a:pt x="40" y="77"/>
                  </a:cubicBezTo>
                  <a:close/>
                  <a:moveTo>
                    <a:pt x="61" y="77"/>
                  </a:moveTo>
                  <a:cubicBezTo>
                    <a:pt x="61" y="77"/>
                    <a:pt x="61" y="77"/>
                    <a:pt x="61" y="78"/>
                  </a:cubicBezTo>
                  <a:cubicBezTo>
                    <a:pt x="62" y="78"/>
                    <a:pt x="62" y="78"/>
                    <a:pt x="62" y="77"/>
                  </a:cubicBezTo>
                  <a:cubicBezTo>
                    <a:pt x="62" y="77"/>
                    <a:pt x="61" y="77"/>
                    <a:pt x="61" y="77"/>
                  </a:cubicBezTo>
                  <a:close/>
                  <a:moveTo>
                    <a:pt x="78" y="77"/>
                  </a:moveTo>
                  <a:cubicBezTo>
                    <a:pt x="78" y="77"/>
                    <a:pt x="77" y="77"/>
                    <a:pt x="77" y="77"/>
                  </a:cubicBezTo>
                  <a:cubicBezTo>
                    <a:pt x="78" y="77"/>
                    <a:pt x="78" y="77"/>
                    <a:pt x="78" y="77"/>
                  </a:cubicBezTo>
                  <a:close/>
                  <a:moveTo>
                    <a:pt x="67" y="78"/>
                  </a:moveTo>
                  <a:cubicBezTo>
                    <a:pt x="68" y="79"/>
                    <a:pt x="68" y="78"/>
                    <a:pt x="69" y="78"/>
                  </a:cubicBezTo>
                  <a:cubicBezTo>
                    <a:pt x="68" y="78"/>
                    <a:pt x="67" y="78"/>
                    <a:pt x="67" y="78"/>
                  </a:cubicBezTo>
                  <a:close/>
                  <a:moveTo>
                    <a:pt x="13" y="83"/>
                  </a:moveTo>
                  <a:cubicBezTo>
                    <a:pt x="14" y="83"/>
                    <a:pt x="13" y="83"/>
                    <a:pt x="14" y="83"/>
                  </a:cubicBezTo>
                  <a:cubicBezTo>
                    <a:pt x="14" y="83"/>
                    <a:pt x="14" y="84"/>
                    <a:pt x="14" y="84"/>
                  </a:cubicBezTo>
                  <a:cubicBezTo>
                    <a:pt x="15" y="82"/>
                    <a:pt x="15" y="80"/>
                    <a:pt x="14" y="79"/>
                  </a:cubicBezTo>
                  <a:cubicBezTo>
                    <a:pt x="13" y="80"/>
                    <a:pt x="13" y="82"/>
                    <a:pt x="13" y="83"/>
                  </a:cubicBezTo>
                  <a:close/>
                  <a:moveTo>
                    <a:pt x="48" y="79"/>
                  </a:moveTo>
                  <a:cubicBezTo>
                    <a:pt x="48" y="79"/>
                    <a:pt x="48" y="79"/>
                    <a:pt x="49" y="79"/>
                  </a:cubicBezTo>
                  <a:cubicBezTo>
                    <a:pt x="49" y="79"/>
                    <a:pt x="49" y="79"/>
                    <a:pt x="48" y="79"/>
                  </a:cubicBezTo>
                  <a:close/>
                  <a:moveTo>
                    <a:pt x="72" y="82"/>
                  </a:moveTo>
                  <a:cubicBezTo>
                    <a:pt x="72" y="82"/>
                    <a:pt x="73" y="82"/>
                    <a:pt x="73" y="82"/>
                  </a:cubicBezTo>
                  <a:cubicBezTo>
                    <a:pt x="73" y="81"/>
                    <a:pt x="72" y="81"/>
                    <a:pt x="72" y="80"/>
                  </a:cubicBezTo>
                  <a:cubicBezTo>
                    <a:pt x="71" y="80"/>
                    <a:pt x="71" y="79"/>
                    <a:pt x="70" y="79"/>
                  </a:cubicBezTo>
                  <a:cubicBezTo>
                    <a:pt x="70" y="79"/>
                    <a:pt x="68" y="79"/>
                    <a:pt x="68" y="80"/>
                  </a:cubicBezTo>
                  <a:cubicBezTo>
                    <a:pt x="68" y="80"/>
                    <a:pt x="68" y="80"/>
                    <a:pt x="68" y="80"/>
                  </a:cubicBezTo>
                  <a:cubicBezTo>
                    <a:pt x="69" y="80"/>
                    <a:pt x="70" y="81"/>
                    <a:pt x="71" y="80"/>
                  </a:cubicBezTo>
                  <a:cubicBezTo>
                    <a:pt x="72" y="81"/>
                    <a:pt x="72" y="81"/>
                    <a:pt x="72" y="82"/>
                  </a:cubicBezTo>
                  <a:close/>
                  <a:moveTo>
                    <a:pt x="144" y="83"/>
                  </a:moveTo>
                  <a:cubicBezTo>
                    <a:pt x="144" y="82"/>
                    <a:pt x="144" y="81"/>
                    <a:pt x="145" y="79"/>
                  </a:cubicBezTo>
                  <a:cubicBezTo>
                    <a:pt x="145" y="79"/>
                    <a:pt x="144" y="79"/>
                    <a:pt x="144" y="79"/>
                  </a:cubicBezTo>
                  <a:cubicBezTo>
                    <a:pt x="143" y="79"/>
                    <a:pt x="144" y="80"/>
                    <a:pt x="144" y="80"/>
                  </a:cubicBezTo>
                  <a:cubicBezTo>
                    <a:pt x="144" y="81"/>
                    <a:pt x="144" y="83"/>
                    <a:pt x="144" y="83"/>
                  </a:cubicBezTo>
                  <a:close/>
                  <a:moveTo>
                    <a:pt x="84" y="80"/>
                  </a:moveTo>
                  <a:cubicBezTo>
                    <a:pt x="84" y="80"/>
                    <a:pt x="83" y="80"/>
                    <a:pt x="83" y="80"/>
                  </a:cubicBezTo>
                  <a:cubicBezTo>
                    <a:pt x="83" y="80"/>
                    <a:pt x="83" y="80"/>
                    <a:pt x="84" y="81"/>
                  </a:cubicBezTo>
                  <a:cubicBezTo>
                    <a:pt x="84" y="80"/>
                    <a:pt x="84" y="80"/>
                    <a:pt x="84" y="80"/>
                  </a:cubicBezTo>
                  <a:close/>
                  <a:moveTo>
                    <a:pt x="47" y="82"/>
                  </a:moveTo>
                  <a:cubicBezTo>
                    <a:pt x="47" y="82"/>
                    <a:pt x="47" y="82"/>
                    <a:pt x="47" y="82"/>
                  </a:cubicBezTo>
                  <a:cubicBezTo>
                    <a:pt x="47" y="82"/>
                    <a:pt x="47" y="82"/>
                    <a:pt x="47" y="82"/>
                  </a:cubicBezTo>
                  <a:cubicBezTo>
                    <a:pt x="47" y="82"/>
                    <a:pt x="47" y="82"/>
                    <a:pt x="47" y="82"/>
                  </a:cubicBezTo>
                  <a:close/>
                  <a:moveTo>
                    <a:pt x="142" y="83"/>
                  </a:moveTo>
                  <a:cubicBezTo>
                    <a:pt x="141" y="83"/>
                    <a:pt x="141" y="83"/>
                    <a:pt x="141" y="83"/>
                  </a:cubicBezTo>
                  <a:cubicBezTo>
                    <a:pt x="141" y="83"/>
                    <a:pt x="141" y="82"/>
                    <a:pt x="141" y="82"/>
                  </a:cubicBezTo>
                  <a:cubicBezTo>
                    <a:pt x="141" y="83"/>
                    <a:pt x="141" y="83"/>
                    <a:pt x="141" y="83"/>
                  </a:cubicBezTo>
                  <a:cubicBezTo>
                    <a:pt x="141" y="83"/>
                    <a:pt x="141" y="83"/>
                    <a:pt x="142" y="83"/>
                  </a:cubicBezTo>
                  <a:close/>
                  <a:moveTo>
                    <a:pt x="147" y="83"/>
                  </a:moveTo>
                  <a:cubicBezTo>
                    <a:pt x="146" y="83"/>
                    <a:pt x="146" y="84"/>
                    <a:pt x="146" y="84"/>
                  </a:cubicBezTo>
                  <a:cubicBezTo>
                    <a:pt x="147" y="84"/>
                    <a:pt x="147" y="84"/>
                    <a:pt x="147" y="83"/>
                  </a:cubicBezTo>
                  <a:cubicBezTo>
                    <a:pt x="147" y="83"/>
                    <a:pt x="147" y="83"/>
                    <a:pt x="147" y="83"/>
                  </a:cubicBezTo>
                  <a:close/>
                  <a:moveTo>
                    <a:pt x="9" y="85"/>
                  </a:moveTo>
                  <a:cubicBezTo>
                    <a:pt x="9" y="84"/>
                    <a:pt x="10" y="84"/>
                    <a:pt x="9" y="84"/>
                  </a:cubicBezTo>
                  <a:cubicBezTo>
                    <a:pt x="9" y="84"/>
                    <a:pt x="9" y="84"/>
                    <a:pt x="9" y="85"/>
                  </a:cubicBezTo>
                  <a:cubicBezTo>
                    <a:pt x="9" y="85"/>
                    <a:pt x="9" y="85"/>
                    <a:pt x="9" y="85"/>
                  </a:cubicBezTo>
                  <a:close/>
                  <a:moveTo>
                    <a:pt x="137" y="86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38" y="85"/>
                    <a:pt x="138" y="86"/>
                    <a:pt x="138" y="86"/>
                  </a:cubicBezTo>
                  <a:cubicBezTo>
                    <a:pt x="137" y="85"/>
                    <a:pt x="137" y="84"/>
                    <a:pt x="137" y="84"/>
                  </a:cubicBezTo>
                  <a:cubicBezTo>
                    <a:pt x="137" y="85"/>
                    <a:pt x="137" y="85"/>
                    <a:pt x="137" y="86"/>
                  </a:cubicBezTo>
                  <a:close/>
                  <a:moveTo>
                    <a:pt x="141" y="84"/>
                  </a:moveTo>
                  <a:cubicBezTo>
                    <a:pt x="141" y="84"/>
                    <a:pt x="141" y="84"/>
                    <a:pt x="141" y="84"/>
                  </a:cubicBezTo>
                  <a:cubicBezTo>
                    <a:pt x="141" y="85"/>
                    <a:pt x="141" y="85"/>
                    <a:pt x="141" y="86"/>
                  </a:cubicBezTo>
                  <a:cubicBezTo>
                    <a:pt x="141" y="85"/>
                    <a:pt x="141" y="85"/>
                    <a:pt x="141" y="84"/>
                  </a:cubicBezTo>
                  <a:close/>
                  <a:moveTo>
                    <a:pt x="143" y="86"/>
                  </a:moveTo>
                  <a:cubicBezTo>
                    <a:pt x="143" y="85"/>
                    <a:pt x="143" y="85"/>
                    <a:pt x="143" y="84"/>
                  </a:cubicBezTo>
                  <a:cubicBezTo>
                    <a:pt x="142" y="84"/>
                    <a:pt x="142" y="84"/>
                    <a:pt x="142" y="84"/>
                  </a:cubicBezTo>
                  <a:cubicBezTo>
                    <a:pt x="142" y="85"/>
                    <a:pt x="142" y="85"/>
                    <a:pt x="143" y="86"/>
                  </a:cubicBezTo>
                  <a:close/>
                  <a:moveTo>
                    <a:pt x="146" y="86"/>
                  </a:moveTo>
                  <a:cubicBezTo>
                    <a:pt x="146" y="85"/>
                    <a:pt x="146" y="85"/>
                    <a:pt x="146" y="85"/>
                  </a:cubicBezTo>
                  <a:cubicBezTo>
                    <a:pt x="145" y="85"/>
                    <a:pt x="146" y="85"/>
                    <a:pt x="146" y="86"/>
                  </a:cubicBezTo>
                  <a:close/>
                  <a:moveTo>
                    <a:pt x="9" y="86"/>
                  </a:moveTo>
                  <a:cubicBezTo>
                    <a:pt x="9" y="86"/>
                    <a:pt x="9" y="86"/>
                    <a:pt x="9" y="86"/>
                  </a:cubicBezTo>
                  <a:cubicBezTo>
                    <a:pt x="9" y="87"/>
                    <a:pt x="9" y="89"/>
                    <a:pt x="9" y="90"/>
                  </a:cubicBezTo>
                  <a:cubicBezTo>
                    <a:pt x="9" y="90"/>
                    <a:pt x="9" y="91"/>
                    <a:pt x="10" y="92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10" y="90"/>
                    <a:pt x="10" y="88"/>
                    <a:pt x="9" y="88"/>
                  </a:cubicBezTo>
                  <a:cubicBezTo>
                    <a:pt x="10" y="87"/>
                    <a:pt x="10" y="86"/>
                    <a:pt x="9" y="86"/>
                  </a:cubicBezTo>
                  <a:close/>
                  <a:moveTo>
                    <a:pt x="143" y="86"/>
                  </a:moveTo>
                  <a:cubicBezTo>
                    <a:pt x="143" y="86"/>
                    <a:pt x="143" y="87"/>
                    <a:pt x="143" y="87"/>
                  </a:cubicBezTo>
                  <a:cubicBezTo>
                    <a:pt x="144" y="87"/>
                    <a:pt x="144" y="86"/>
                    <a:pt x="143" y="86"/>
                  </a:cubicBezTo>
                  <a:close/>
                  <a:moveTo>
                    <a:pt x="145" y="88"/>
                  </a:moveTo>
                  <a:cubicBezTo>
                    <a:pt x="145" y="88"/>
                    <a:pt x="146" y="88"/>
                    <a:pt x="146" y="87"/>
                  </a:cubicBezTo>
                  <a:cubicBezTo>
                    <a:pt x="146" y="87"/>
                    <a:pt x="146" y="87"/>
                    <a:pt x="146" y="87"/>
                  </a:cubicBezTo>
                  <a:cubicBezTo>
                    <a:pt x="145" y="87"/>
                    <a:pt x="145" y="88"/>
                    <a:pt x="145" y="88"/>
                  </a:cubicBezTo>
                  <a:close/>
                  <a:moveTo>
                    <a:pt x="58" y="87"/>
                  </a:moveTo>
                  <a:cubicBezTo>
                    <a:pt x="57" y="88"/>
                    <a:pt x="58" y="88"/>
                    <a:pt x="58" y="87"/>
                  </a:cubicBezTo>
                  <a:close/>
                  <a:moveTo>
                    <a:pt x="134" y="90"/>
                  </a:moveTo>
                  <a:cubicBezTo>
                    <a:pt x="135" y="89"/>
                    <a:pt x="135" y="88"/>
                    <a:pt x="134" y="88"/>
                  </a:cubicBezTo>
                  <a:cubicBezTo>
                    <a:pt x="134" y="88"/>
                    <a:pt x="133" y="89"/>
                    <a:pt x="134" y="90"/>
                  </a:cubicBezTo>
                  <a:close/>
                  <a:moveTo>
                    <a:pt x="86" y="90"/>
                  </a:moveTo>
                  <a:cubicBezTo>
                    <a:pt x="86" y="90"/>
                    <a:pt x="86" y="90"/>
                    <a:pt x="87" y="91"/>
                  </a:cubicBezTo>
                  <a:cubicBezTo>
                    <a:pt x="87" y="90"/>
                    <a:pt x="87" y="90"/>
                    <a:pt x="87" y="90"/>
                  </a:cubicBezTo>
                  <a:lnTo>
                    <a:pt x="86" y="90"/>
                  </a:lnTo>
                  <a:close/>
                  <a:moveTo>
                    <a:pt x="145" y="90"/>
                  </a:moveTo>
                  <a:cubicBezTo>
                    <a:pt x="145" y="90"/>
                    <a:pt x="145" y="91"/>
                    <a:pt x="145" y="92"/>
                  </a:cubicBezTo>
                  <a:cubicBezTo>
                    <a:pt x="146" y="92"/>
                    <a:pt x="147" y="90"/>
                    <a:pt x="145" y="90"/>
                  </a:cubicBezTo>
                  <a:close/>
                  <a:moveTo>
                    <a:pt x="143" y="90"/>
                  </a:moveTo>
                  <a:cubicBezTo>
                    <a:pt x="143" y="90"/>
                    <a:pt x="143" y="91"/>
                    <a:pt x="143" y="91"/>
                  </a:cubicBezTo>
                  <a:cubicBezTo>
                    <a:pt x="143" y="91"/>
                    <a:pt x="143" y="90"/>
                    <a:pt x="143" y="90"/>
                  </a:cubicBezTo>
                  <a:close/>
                  <a:moveTo>
                    <a:pt x="42" y="90"/>
                  </a:moveTo>
                  <a:cubicBezTo>
                    <a:pt x="41" y="90"/>
                    <a:pt x="41" y="90"/>
                    <a:pt x="41" y="91"/>
                  </a:cubicBezTo>
                  <a:cubicBezTo>
                    <a:pt x="41" y="91"/>
                    <a:pt x="41" y="91"/>
                    <a:pt x="41" y="91"/>
                  </a:cubicBezTo>
                  <a:cubicBezTo>
                    <a:pt x="42" y="91"/>
                    <a:pt x="42" y="91"/>
                    <a:pt x="42" y="90"/>
                  </a:cubicBezTo>
                  <a:close/>
                  <a:moveTo>
                    <a:pt x="135" y="91"/>
                  </a:moveTo>
                  <a:cubicBezTo>
                    <a:pt x="135" y="91"/>
                    <a:pt x="135" y="91"/>
                    <a:pt x="135" y="91"/>
                  </a:cubicBezTo>
                  <a:cubicBezTo>
                    <a:pt x="135" y="91"/>
                    <a:pt x="135" y="91"/>
                    <a:pt x="135" y="91"/>
                  </a:cubicBezTo>
                  <a:close/>
                  <a:moveTo>
                    <a:pt x="62" y="92"/>
                  </a:move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1"/>
                  </a:cubicBezTo>
                  <a:cubicBezTo>
                    <a:pt x="62" y="92"/>
                    <a:pt x="62" y="92"/>
                    <a:pt x="62" y="92"/>
                  </a:cubicBezTo>
                  <a:close/>
                  <a:moveTo>
                    <a:pt x="40" y="92"/>
                  </a:moveTo>
                  <a:cubicBezTo>
                    <a:pt x="40" y="92"/>
                    <a:pt x="40" y="92"/>
                    <a:pt x="40" y="93"/>
                  </a:cubicBezTo>
                  <a:cubicBezTo>
                    <a:pt x="40" y="93"/>
                    <a:pt x="40" y="93"/>
                    <a:pt x="40" y="93"/>
                  </a:cubicBezTo>
                  <a:cubicBezTo>
                    <a:pt x="40" y="93"/>
                    <a:pt x="40" y="92"/>
                    <a:pt x="40" y="92"/>
                  </a:cubicBezTo>
                  <a:close/>
                  <a:moveTo>
                    <a:pt x="15" y="92"/>
                  </a:moveTo>
                  <a:cubicBezTo>
                    <a:pt x="15" y="92"/>
                    <a:pt x="15" y="92"/>
                    <a:pt x="15" y="92"/>
                  </a:cubicBezTo>
                  <a:cubicBezTo>
                    <a:pt x="15" y="93"/>
                    <a:pt x="15" y="93"/>
                    <a:pt x="15" y="92"/>
                  </a:cubicBezTo>
                  <a:close/>
                  <a:moveTo>
                    <a:pt x="42" y="92"/>
                  </a:moveTo>
                  <a:cubicBezTo>
                    <a:pt x="42" y="93"/>
                    <a:pt x="42" y="93"/>
                    <a:pt x="42" y="93"/>
                  </a:cubicBezTo>
                  <a:cubicBezTo>
                    <a:pt x="42" y="93"/>
                    <a:pt x="42" y="94"/>
                    <a:pt x="42" y="94"/>
                  </a:cubicBezTo>
                  <a:cubicBezTo>
                    <a:pt x="42" y="94"/>
                    <a:pt x="42" y="93"/>
                    <a:pt x="42" y="93"/>
                  </a:cubicBezTo>
                  <a:cubicBezTo>
                    <a:pt x="42" y="93"/>
                    <a:pt x="42" y="93"/>
                    <a:pt x="42" y="93"/>
                  </a:cubicBezTo>
                  <a:cubicBezTo>
                    <a:pt x="42" y="93"/>
                    <a:pt x="42" y="93"/>
                    <a:pt x="42" y="93"/>
                  </a:cubicBezTo>
                  <a:cubicBezTo>
                    <a:pt x="42" y="93"/>
                    <a:pt x="42" y="92"/>
                    <a:pt x="42" y="92"/>
                  </a:cubicBezTo>
                  <a:close/>
                  <a:moveTo>
                    <a:pt x="73" y="92"/>
                  </a:moveTo>
                  <a:cubicBezTo>
                    <a:pt x="73" y="92"/>
                    <a:pt x="72" y="93"/>
                    <a:pt x="72" y="92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2" y="93"/>
                    <a:pt x="73" y="92"/>
                    <a:pt x="73" y="92"/>
                  </a:cubicBezTo>
                  <a:close/>
                  <a:moveTo>
                    <a:pt x="145" y="93"/>
                  </a:moveTo>
                  <a:cubicBezTo>
                    <a:pt x="145" y="93"/>
                    <a:pt x="145" y="94"/>
                    <a:pt x="145" y="94"/>
                  </a:cubicBezTo>
                  <a:cubicBezTo>
                    <a:pt x="145" y="93"/>
                    <a:pt x="145" y="93"/>
                    <a:pt x="145" y="93"/>
                  </a:cubicBezTo>
                  <a:close/>
                  <a:moveTo>
                    <a:pt x="154" y="93"/>
                  </a:moveTo>
                  <a:cubicBezTo>
                    <a:pt x="154" y="93"/>
                    <a:pt x="154" y="93"/>
                    <a:pt x="154" y="93"/>
                  </a:cubicBezTo>
                  <a:cubicBezTo>
                    <a:pt x="154" y="93"/>
                    <a:pt x="154" y="93"/>
                    <a:pt x="154" y="94"/>
                  </a:cubicBezTo>
                  <a:cubicBezTo>
                    <a:pt x="154" y="94"/>
                    <a:pt x="154" y="93"/>
                    <a:pt x="154" y="93"/>
                  </a:cubicBezTo>
                  <a:close/>
                  <a:moveTo>
                    <a:pt x="143" y="93"/>
                  </a:moveTo>
                  <a:cubicBezTo>
                    <a:pt x="143" y="93"/>
                    <a:pt x="143" y="93"/>
                    <a:pt x="143" y="93"/>
                  </a:cubicBezTo>
                  <a:cubicBezTo>
                    <a:pt x="143" y="93"/>
                    <a:pt x="143" y="93"/>
                    <a:pt x="143" y="93"/>
                  </a:cubicBezTo>
                  <a:cubicBezTo>
                    <a:pt x="143" y="93"/>
                    <a:pt x="144" y="93"/>
                    <a:pt x="143" y="93"/>
                  </a:cubicBezTo>
                  <a:close/>
                  <a:moveTo>
                    <a:pt x="141" y="93"/>
                  </a:moveTo>
                  <a:cubicBezTo>
                    <a:pt x="141" y="94"/>
                    <a:pt x="141" y="94"/>
                    <a:pt x="141" y="94"/>
                  </a:cubicBezTo>
                  <a:cubicBezTo>
                    <a:pt x="141" y="94"/>
                    <a:pt x="141" y="93"/>
                    <a:pt x="141" y="93"/>
                  </a:cubicBezTo>
                  <a:close/>
                  <a:moveTo>
                    <a:pt x="142" y="93"/>
                  </a:moveTo>
                  <a:cubicBezTo>
                    <a:pt x="142" y="93"/>
                    <a:pt x="142" y="93"/>
                    <a:pt x="142" y="93"/>
                  </a:cubicBezTo>
                  <a:cubicBezTo>
                    <a:pt x="142" y="94"/>
                    <a:pt x="142" y="94"/>
                    <a:pt x="142" y="95"/>
                  </a:cubicBezTo>
                  <a:cubicBezTo>
                    <a:pt x="142" y="94"/>
                    <a:pt x="142" y="94"/>
                    <a:pt x="142" y="93"/>
                  </a:cubicBezTo>
                  <a:close/>
                  <a:moveTo>
                    <a:pt x="119" y="94"/>
                  </a:moveTo>
                  <a:cubicBezTo>
                    <a:pt x="119" y="94"/>
                    <a:pt x="119" y="94"/>
                    <a:pt x="119" y="95"/>
                  </a:cubicBezTo>
                  <a:cubicBezTo>
                    <a:pt x="119" y="95"/>
                    <a:pt x="120" y="94"/>
                    <a:pt x="119" y="94"/>
                  </a:cubicBezTo>
                  <a:close/>
                  <a:moveTo>
                    <a:pt x="134" y="95"/>
                  </a:moveTo>
                  <a:cubicBezTo>
                    <a:pt x="134" y="95"/>
                    <a:pt x="133" y="96"/>
                    <a:pt x="133" y="96"/>
                  </a:cubicBezTo>
                  <a:cubicBezTo>
                    <a:pt x="134" y="96"/>
                    <a:pt x="134" y="95"/>
                    <a:pt x="134" y="95"/>
                  </a:cubicBezTo>
                  <a:cubicBezTo>
                    <a:pt x="134" y="95"/>
                    <a:pt x="134" y="95"/>
                    <a:pt x="134" y="95"/>
                  </a:cubicBezTo>
                  <a:close/>
                  <a:moveTo>
                    <a:pt x="78" y="98"/>
                  </a:moveTo>
                  <a:cubicBezTo>
                    <a:pt x="78" y="99"/>
                    <a:pt x="78" y="99"/>
                    <a:pt x="79" y="99"/>
                  </a:cubicBezTo>
                  <a:cubicBezTo>
                    <a:pt x="79" y="99"/>
                    <a:pt x="79" y="99"/>
                    <a:pt x="79" y="98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79" y="97"/>
                    <a:pt x="80" y="97"/>
                    <a:pt x="80" y="96"/>
                  </a:cubicBezTo>
                  <a:cubicBezTo>
                    <a:pt x="79" y="96"/>
                    <a:pt x="78" y="97"/>
                    <a:pt x="77" y="98"/>
                  </a:cubicBezTo>
                  <a:cubicBezTo>
                    <a:pt x="77" y="98"/>
                    <a:pt x="78" y="98"/>
                    <a:pt x="78" y="98"/>
                  </a:cubicBezTo>
                  <a:close/>
                  <a:moveTo>
                    <a:pt x="102" y="97"/>
                  </a:moveTo>
                  <a:cubicBezTo>
                    <a:pt x="102" y="97"/>
                    <a:pt x="102" y="97"/>
                    <a:pt x="102" y="97"/>
                  </a:cubicBezTo>
                  <a:cubicBezTo>
                    <a:pt x="101" y="97"/>
                    <a:pt x="101" y="97"/>
                    <a:pt x="102" y="97"/>
                  </a:cubicBezTo>
                  <a:close/>
                  <a:moveTo>
                    <a:pt x="133" y="97"/>
                  </a:moveTo>
                  <a:cubicBezTo>
                    <a:pt x="133" y="97"/>
                    <a:pt x="133" y="97"/>
                    <a:pt x="133" y="98"/>
                  </a:cubicBezTo>
                  <a:cubicBezTo>
                    <a:pt x="134" y="97"/>
                    <a:pt x="133" y="97"/>
                    <a:pt x="133" y="97"/>
                  </a:cubicBezTo>
                  <a:cubicBezTo>
                    <a:pt x="133" y="97"/>
                    <a:pt x="133" y="97"/>
                    <a:pt x="133" y="97"/>
                  </a:cubicBezTo>
                  <a:close/>
                  <a:moveTo>
                    <a:pt x="154" y="97"/>
                  </a:moveTo>
                  <a:cubicBezTo>
                    <a:pt x="154" y="97"/>
                    <a:pt x="154" y="97"/>
                    <a:pt x="154" y="97"/>
                  </a:cubicBezTo>
                  <a:cubicBezTo>
                    <a:pt x="154" y="97"/>
                    <a:pt x="154" y="97"/>
                    <a:pt x="154" y="98"/>
                  </a:cubicBezTo>
                  <a:cubicBezTo>
                    <a:pt x="154" y="98"/>
                    <a:pt x="154" y="98"/>
                    <a:pt x="154" y="97"/>
                  </a:cubicBezTo>
                  <a:cubicBezTo>
                    <a:pt x="154" y="97"/>
                    <a:pt x="154" y="97"/>
                    <a:pt x="154" y="97"/>
                  </a:cubicBezTo>
                  <a:close/>
                  <a:moveTo>
                    <a:pt x="73" y="97"/>
                  </a:moveTo>
                  <a:cubicBezTo>
                    <a:pt x="73" y="97"/>
                    <a:pt x="73" y="97"/>
                    <a:pt x="72" y="97"/>
                  </a:cubicBezTo>
                  <a:cubicBezTo>
                    <a:pt x="72" y="97"/>
                    <a:pt x="72" y="97"/>
                    <a:pt x="72" y="98"/>
                  </a:cubicBezTo>
                  <a:cubicBezTo>
                    <a:pt x="72" y="98"/>
                    <a:pt x="73" y="98"/>
                    <a:pt x="73" y="97"/>
                  </a:cubicBezTo>
                  <a:close/>
                  <a:moveTo>
                    <a:pt x="154" y="98"/>
                  </a:moveTo>
                  <a:cubicBezTo>
                    <a:pt x="154" y="98"/>
                    <a:pt x="154" y="99"/>
                    <a:pt x="154" y="98"/>
                  </a:cubicBezTo>
                  <a:cubicBezTo>
                    <a:pt x="154" y="98"/>
                    <a:pt x="154" y="98"/>
                    <a:pt x="154" y="98"/>
                  </a:cubicBezTo>
                  <a:cubicBezTo>
                    <a:pt x="154" y="98"/>
                    <a:pt x="154" y="98"/>
                    <a:pt x="154" y="98"/>
                  </a:cubicBezTo>
                  <a:close/>
                  <a:moveTo>
                    <a:pt x="27" y="100"/>
                  </a:moveTo>
                  <a:cubicBezTo>
                    <a:pt x="28" y="99"/>
                    <a:pt x="27" y="99"/>
                    <a:pt x="27" y="98"/>
                  </a:cubicBezTo>
                  <a:cubicBezTo>
                    <a:pt x="27" y="99"/>
                    <a:pt x="27" y="99"/>
                    <a:pt x="27" y="100"/>
                  </a:cubicBezTo>
                  <a:close/>
                  <a:moveTo>
                    <a:pt x="74" y="98"/>
                  </a:moveTo>
                  <a:cubicBezTo>
                    <a:pt x="74" y="98"/>
                    <a:pt x="74" y="99"/>
                    <a:pt x="74" y="99"/>
                  </a:cubicBezTo>
                  <a:cubicBezTo>
                    <a:pt x="74" y="99"/>
                    <a:pt x="74" y="99"/>
                    <a:pt x="74" y="99"/>
                  </a:cubicBezTo>
                  <a:cubicBezTo>
                    <a:pt x="74" y="99"/>
                    <a:pt x="74" y="99"/>
                    <a:pt x="74" y="98"/>
                  </a:cubicBezTo>
                  <a:close/>
                  <a:moveTo>
                    <a:pt x="101" y="99"/>
                  </a:moveTo>
                  <a:cubicBezTo>
                    <a:pt x="101" y="99"/>
                    <a:pt x="101" y="101"/>
                    <a:pt x="101" y="101"/>
                  </a:cubicBezTo>
                  <a:cubicBezTo>
                    <a:pt x="101" y="101"/>
                    <a:pt x="101" y="101"/>
                    <a:pt x="100" y="101"/>
                  </a:cubicBezTo>
                  <a:cubicBezTo>
                    <a:pt x="100" y="101"/>
                    <a:pt x="100" y="102"/>
                    <a:pt x="100" y="102"/>
                  </a:cubicBezTo>
                  <a:cubicBezTo>
                    <a:pt x="101" y="101"/>
                    <a:pt x="102" y="100"/>
                    <a:pt x="102" y="99"/>
                  </a:cubicBezTo>
                  <a:cubicBezTo>
                    <a:pt x="102" y="99"/>
                    <a:pt x="102" y="99"/>
                    <a:pt x="101" y="99"/>
                  </a:cubicBezTo>
                  <a:close/>
                  <a:moveTo>
                    <a:pt x="73" y="99"/>
                  </a:moveTo>
                  <a:cubicBezTo>
                    <a:pt x="73" y="99"/>
                    <a:pt x="72" y="99"/>
                    <a:pt x="72" y="99"/>
                  </a:cubicBezTo>
                  <a:cubicBezTo>
                    <a:pt x="72" y="100"/>
                    <a:pt x="73" y="100"/>
                    <a:pt x="73" y="99"/>
                  </a:cubicBezTo>
                  <a:close/>
                  <a:moveTo>
                    <a:pt x="97" y="99"/>
                  </a:moveTo>
                  <a:cubicBezTo>
                    <a:pt x="97" y="99"/>
                    <a:pt x="97" y="100"/>
                    <a:pt x="97" y="100"/>
                  </a:cubicBezTo>
                  <a:cubicBezTo>
                    <a:pt x="97" y="99"/>
                    <a:pt x="98" y="99"/>
                    <a:pt x="97" y="99"/>
                  </a:cubicBezTo>
                  <a:close/>
                  <a:moveTo>
                    <a:pt x="133" y="99"/>
                  </a:moveTo>
                  <a:cubicBezTo>
                    <a:pt x="133" y="99"/>
                    <a:pt x="132" y="100"/>
                    <a:pt x="133" y="100"/>
                  </a:cubicBezTo>
                  <a:cubicBezTo>
                    <a:pt x="133" y="99"/>
                    <a:pt x="133" y="99"/>
                    <a:pt x="133" y="99"/>
                  </a:cubicBezTo>
                  <a:close/>
                  <a:moveTo>
                    <a:pt x="134" y="100"/>
                  </a:moveTo>
                  <a:cubicBezTo>
                    <a:pt x="134" y="100"/>
                    <a:pt x="134" y="99"/>
                    <a:pt x="133" y="99"/>
                  </a:cubicBezTo>
                  <a:cubicBezTo>
                    <a:pt x="133" y="100"/>
                    <a:pt x="134" y="100"/>
                    <a:pt x="134" y="100"/>
                  </a:cubicBezTo>
                  <a:close/>
                  <a:moveTo>
                    <a:pt x="71" y="99"/>
                  </a:moveTo>
                  <a:cubicBezTo>
                    <a:pt x="70" y="99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71" y="100"/>
                    <a:pt x="71" y="100"/>
                    <a:pt x="71" y="99"/>
                  </a:cubicBezTo>
                  <a:close/>
                  <a:moveTo>
                    <a:pt x="65" y="100"/>
                  </a:moveTo>
                  <a:cubicBezTo>
                    <a:pt x="67" y="100"/>
                    <a:pt x="67" y="100"/>
                    <a:pt x="68" y="100"/>
                  </a:cubicBezTo>
                  <a:cubicBezTo>
                    <a:pt x="68" y="100"/>
                    <a:pt x="69" y="100"/>
                    <a:pt x="69" y="100"/>
                  </a:cubicBezTo>
                  <a:cubicBezTo>
                    <a:pt x="68" y="100"/>
                    <a:pt x="67" y="100"/>
                    <a:pt x="65" y="100"/>
                  </a:cubicBezTo>
                  <a:close/>
                  <a:moveTo>
                    <a:pt x="143" y="100"/>
                  </a:moveTo>
                  <a:cubicBezTo>
                    <a:pt x="143" y="100"/>
                    <a:pt x="143" y="100"/>
                    <a:pt x="143" y="100"/>
                  </a:cubicBezTo>
                  <a:cubicBezTo>
                    <a:pt x="142" y="100"/>
                    <a:pt x="143" y="101"/>
                    <a:pt x="143" y="101"/>
                  </a:cubicBezTo>
                  <a:cubicBezTo>
                    <a:pt x="143" y="101"/>
                    <a:pt x="143" y="101"/>
                    <a:pt x="143" y="100"/>
                  </a:cubicBezTo>
                  <a:close/>
                  <a:moveTo>
                    <a:pt x="109" y="101"/>
                  </a:moveTo>
                  <a:cubicBezTo>
                    <a:pt x="109" y="101"/>
                    <a:pt x="110" y="101"/>
                    <a:pt x="110" y="101"/>
                  </a:cubicBezTo>
                  <a:cubicBezTo>
                    <a:pt x="109" y="100"/>
                    <a:pt x="109" y="101"/>
                    <a:pt x="109" y="101"/>
                  </a:cubicBezTo>
                  <a:cubicBezTo>
                    <a:pt x="109" y="101"/>
                    <a:pt x="109" y="101"/>
                    <a:pt x="109" y="101"/>
                  </a:cubicBezTo>
                  <a:close/>
                  <a:moveTo>
                    <a:pt x="106" y="102"/>
                  </a:moveTo>
                  <a:cubicBezTo>
                    <a:pt x="106" y="102"/>
                    <a:pt x="106" y="101"/>
                    <a:pt x="106" y="101"/>
                  </a:cubicBezTo>
                  <a:cubicBezTo>
                    <a:pt x="106" y="101"/>
                    <a:pt x="106" y="101"/>
                    <a:pt x="106" y="102"/>
                  </a:cubicBezTo>
                  <a:close/>
                  <a:moveTo>
                    <a:pt x="70" y="101"/>
                  </a:moveTo>
                  <a:cubicBezTo>
                    <a:pt x="70" y="101"/>
                    <a:pt x="70" y="101"/>
                    <a:pt x="71" y="101"/>
                  </a:cubicBezTo>
                  <a:cubicBezTo>
                    <a:pt x="71" y="101"/>
                    <a:pt x="71" y="101"/>
                    <a:pt x="71" y="101"/>
                  </a:cubicBezTo>
                  <a:cubicBezTo>
                    <a:pt x="70" y="101"/>
                    <a:pt x="70" y="101"/>
                    <a:pt x="70" y="101"/>
                  </a:cubicBezTo>
                  <a:close/>
                  <a:moveTo>
                    <a:pt x="139" y="102"/>
                  </a:moveTo>
                  <a:cubicBezTo>
                    <a:pt x="138" y="102"/>
                    <a:pt x="139" y="101"/>
                    <a:pt x="138" y="101"/>
                  </a:cubicBezTo>
                  <a:cubicBezTo>
                    <a:pt x="138" y="102"/>
                    <a:pt x="138" y="102"/>
                    <a:pt x="138" y="102"/>
                  </a:cubicBezTo>
                  <a:cubicBezTo>
                    <a:pt x="138" y="102"/>
                    <a:pt x="138" y="102"/>
                    <a:pt x="139" y="102"/>
                  </a:cubicBezTo>
                  <a:cubicBezTo>
                    <a:pt x="139" y="102"/>
                    <a:pt x="139" y="102"/>
                    <a:pt x="139" y="102"/>
                  </a:cubicBezTo>
                  <a:close/>
                  <a:moveTo>
                    <a:pt x="30" y="102"/>
                  </a:moveTo>
                  <a:cubicBezTo>
                    <a:pt x="29" y="102"/>
                    <a:pt x="29" y="102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lose/>
                  <a:moveTo>
                    <a:pt x="155" y="104"/>
                  </a:moveTo>
                  <a:cubicBezTo>
                    <a:pt x="156" y="103"/>
                    <a:pt x="156" y="102"/>
                    <a:pt x="155" y="102"/>
                  </a:cubicBezTo>
                  <a:cubicBezTo>
                    <a:pt x="156" y="103"/>
                    <a:pt x="155" y="103"/>
                    <a:pt x="155" y="104"/>
                  </a:cubicBezTo>
                  <a:close/>
                  <a:moveTo>
                    <a:pt x="153" y="111"/>
                  </a:moveTo>
                  <a:cubicBezTo>
                    <a:pt x="153" y="111"/>
                    <a:pt x="154" y="111"/>
                    <a:pt x="154" y="111"/>
                  </a:cubicBezTo>
                  <a:cubicBezTo>
                    <a:pt x="154" y="109"/>
                    <a:pt x="153" y="109"/>
                    <a:pt x="152" y="108"/>
                  </a:cubicBezTo>
                  <a:cubicBezTo>
                    <a:pt x="152" y="107"/>
                    <a:pt x="153" y="107"/>
                    <a:pt x="153" y="106"/>
                  </a:cubicBezTo>
                  <a:cubicBezTo>
                    <a:pt x="153" y="106"/>
                    <a:pt x="153" y="106"/>
                    <a:pt x="153" y="105"/>
                  </a:cubicBezTo>
                  <a:cubicBezTo>
                    <a:pt x="154" y="105"/>
                    <a:pt x="153" y="105"/>
                    <a:pt x="153" y="104"/>
                  </a:cubicBezTo>
                  <a:cubicBezTo>
                    <a:pt x="153" y="103"/>
                    <a:pt x="154" y="102"/>
                    <a:pt x="153" y="102"/>
                  </a:cubicBezTo>
                  <a:cubicBezTo>
                    <a:pt x="153" y="102"/>
                    <a:pt x="153" y="102"/>
                    <a:pt x="152" y="102"/>
                  </a:cubicBezTo>
                  <a:cubicBezTo>
                    <a:pt x="153" y="103"/>
                    <a:pt x="153" y="103"/>
                    <a:pt x="153" y="105"/>
                  </a:cubicBezTo>
                  <a:cubicBezTo>
                    <a:pt x="152" y="105"/>
                    <a:pt x="151" y="105"/>
                    <a:pt x="150" y="105"/>
                  </a:cubicBezTo>
                  <a:cubicBezTo>
                    <a:pt x="151" y="106"/>
                    <a:pt x="151" y="106"/>
                    <a:pt x="151" y="106"/>
                  </a:cubicBezTo>
                  <a:cubicBezTo>
                    <a:pt x="152" y="106"/>
                    <a:pt x="151" y="108"/>
                    <a:pt x="151" y="109"/>
                  </a:cubicBezTo>
                  <a:cubicBezTo>
                    <a:pt x="152" y="110"/>
                    <a:pt x="151" y="112"/>
                    <a:pt x="151" y="112"/>
                  </a:cubicBezTo>
                  <a:cubicBezTo>
                    <a:pt x="152" y="112"/>
                    <a:pt x="152" y="111"/>
                    <a:pt x="153" y="111"/>
                  </a:cubicBezTo>
                  <a:close/>
                  <a:moveTo>
                    <a:pt x="146" y="102"/>
                  </a:moveTo>
                  <a:cubicBezTo>
                    <a:pt x="146" y="103"/>
                    <a:pt x="146" y="103"/>
                    <a:pt x="146" y="104"/>
                  </a:cubicBezTo>
                  <a:cubicBezTo>
                    <a:pt x="146" y="104"/>
                    <a:pt x="146" y="103"/>
                    <a:pt x="146" y="102"/>
                  </a:cubicBezTo>
                  <a:close/>
                  <a:moveTo>
                    <a:pt x="67" y="103"/>
                  </a:moveTo>
                  <a:cubicBezTo>
                    <a:pt x="67" y="103"/>
                    <a:pt x="68" y="103"/>
                    <a:pt x="68" y="104"/>
                  </a:cubicBezTo>
                  <a:cubicBezTo>
                    <a:pt x="68" y="104"/>
                    <a:pt x="68" y="103"/>
                    <a:pt x="68" y="103"/>
                  </a:cubicBezTo>
                  <a:cubicBezTo>
                    <a:pt x="68" y="103"/>
                    <a:pt x="67" y="103"/>
                    <a:pt x="67" y="103"/>
                  </a:cubicBezTo>
                  <a:close/>
                  <a:moveTo>
                    <a:pt x="141" y="103"/>
                  </a:moveTo>
                  <a:cubicBezTo>
                    <a:pt x="141" y="103"/>
                    <a:pt x="141" y="102"/>
                    <a:pt x="141" y="103"/>
                  </a:cubicBezTo>
                  <a:cubicBezTo>
                    <a:pt x="141" y="103"/>
                    <a:pt x="141" y="103"/>
                    <a:pt x="141" y="103"/>
                  </a:cubicBezTo>
                  <a:close/>
                  <a:moveTo>
                    <a:pt x="99" y="103"/>
                  </a:moveTo>
                  <a:cubicBezTo>
                    <a:pt x="99" y="103"/>
                    <a:pt x="99" y="103"/>
                    <a:pt x="99" y="104"/>
                  </a:cubicBezTo>
                  <a:cubicBezTo>
                    <a:pt x="100" y="103"/>
                    <a:pt x="100" y="103"/>
                    <a:pt x="100" y="103"/>
                  </a:cubicBezTo>
                  <a:cubicBezTo>
                    <a:pt x="100" y="103"/>
                    <a:pt x="100" y="103"/>
                    <a:pt x="99" y="103"/>
                  </a:cubicBezTo>
                  <a:close/>
                  <a:moveTo>
                    <a:pt x="138" y="103"/>
                  </a:move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8" y="103"/>
                    <a:pt x="138" y="103"/>
                  </a:cubicBezTo>
                  <a:close/>
                  <a:moveTo>
                    <a:pt x="156" y="104"/>
                  </a:moveTo>
                  <a:cubicBezTo>
                    <a:pt x="156" y="104"/>
                    <a:pt x="157" y="103"/>
                    <a:pt x="156" y="103"/>
                  </a:cubicBezTo>
                  <a:cubicBezTo>
                    <a:pt x="156" y="103"/>
                    <a:pt x="156" y="104"/>
                    <a:pt x="156" y="104"/>
                  </a:cubicBezTo>
                  <a:close/>
                  <a:moveTo>
                    <a:pt x="83" y="105"/>
                  </a:moveTo>
                  <a:cubicBezTo>
                    <a:pt x="83" y="105"/>
                    <a:pt x="82" y="105"/>
                    <a:pt x="82" y="106"/>
                  </a:cubicBezTo>
                  <a:cubicBezTo>
                    <a:pt x="82" y="105"/>
                    <a:pt x="83" y="106"/>
                    <a:pt x="83" y="106"/>
                  </a:cubicBezTo>
                  <a:cubicBezTo>
                    <a:pt x="83" y="105"/>
                    <a:pt x="83" y="105"/>
                    <a:pt x="84" y="105"/>
                  </a:cubicBezTo>
                  <a:cubicBezTo>
                    <a:pt x="84" y="105"/>
                    <a:pt x="84" y="104"/>
                    <a:pt x="83" y="105"/>
                  </a:cubicBezTo>
                  <a:close/>
                  <a:moveTo>
                    <a:pt x="50" y="106"/>
                  </a:moveTo>
                  <a:cubicBezTo>
                    <a:pt x="50" y="105"/>
                    <a:pt x="50" y="105"/>
                    <a:pt x="50" y="105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50" y="105"/>
                    <a:pt x="50" y="106"/>
                    <a:pt x="50" y="106"/>
                  </a:cubicBezTo>
                  <a:close/>
                  <a:moveTo>
                    <a:pt x="117" y="105"/>
                  </a:moveTo>
                  <a:cubicBezTo>
                    <a:pt x="117" y="106"/>
                    <a:pt x="117" y="106"/>
                    <a:pt x="117" y="106"/>
                  </a:cubicBezTo>
                  <a:cubicBezTo>
                    <a:pt x="117" y="106"/>
                    <a:pt x="117" y="105"/>
                    <a:pt x="117" y="105"/>
                  </a:cubicBezTo>
                  <a:close/>
                  <a:moveTo>
                    <a:pt x="8" y="107"/>
                  </a:moveTo>
                  <a:cubicBezTo>
                    <a:pt x="9" y="107"/>
                    <a:pt x="9" y="107"/>
                    <a:pt x="9" y="107"/>
                  </a:cubicBezTo>
                  <a:cubicBezTo>
                    <a:pt x="9" y="107"/>
                    <a:pt x="9" y="106"/>
                    <a:pt x="8" y="106"/>
                  </a:cubicBezTo>
                  <a:cubicBezTo>
                    <a:pt x="8" y="106"/>
                    <a:pt x="8" y="106"/>
                    <a:pt x="8" y="107"/>
                  </a:cubicBezTo>
                  <a:close/>
                  <a:moveTo>
                    <a:pt x="49" y="106"/>
                  </a:moveTo>
                  <a:cubicBezTo>
                    <a:pt x="49" y="106"/>
                    <a:pt x="49" y="106"/>
                    <a:pt x="49" y="106"/>
                  </a:cubicBezTo>
                  <a:cubicBezTo>
                    <a:pt x="49" y="106"/>
                    <a:pt x="49" y="106"/>
                    <a:pt x="49" y="106"/>
                  </a:cubicBezTo>
                  <a:close/>
                  <a:moveTo>
                    <a:pt x="31" y="107"/>
                  </a:moveTo>
                  <a:cubicBezTo>
                    <a:pt x="31" y="107"/>
                    <a:pt x="30" y="107"/>
                    <a:pt x="30" y="106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0" y="107"/>
                    <a:pt x="30" y="108"/>
                    <a:pt x="31" y="108"/>
                  </a:cubicBezTo>
                  <a:cubicBezTo>
                    <a:pt x="31" y="108"/>
                    <a:pt x="31" y="108"/>
                    <a:pt x="30" y="108"/>
                  </a:cubicBezTo>
                  <a:cubicBezTo>
                    <a:pt x="31" y="108"/>
                    <a:pt x="31" y="107"/>
                    <a:pt x="31" y="107"/>
                  </a:cubicBezTo>
                  <a:close/>
                  <a:moveTo>
                    <a:pt x="5" y="107"/>
                  </a:moveTo>
                  <a:cubicBezTo>
                    <a:pt x="5" y="109"/>
                    <a:pt x="6" y="110"/>
                    <a:pt x="6" y="111"/>
                  </a:cubicBezTo>
                  <a:cubicBezTo>
                    <a:pt x="6" y="112"/>
                    <a:pt x="5" y="111"/>
                    <a:pt x="5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7" y="113"/>
                    <a:pt x="7" y="114"/>
                    <a:pt x="7" y="115"/>
                  </a:cubicBezTo>
                  <a:cubicBezTo>
                    <a:pt x="7" y="115"/>
                    <a:pt x="8" y="116"/>
                    <a:pt x="8" y="116"/>
                  </a:cubicBezTo>
                  <a:cubicBezTo>
                    <a:pt x="9" y="116"/>
                    <a:pt x="9" y="116"/>
                    <a:pt x="9" y="115"/>
                  </a:cubicBezTo>
                  <a:cubicBezTo>
                    <a:pt x="8" y="113"/>
                    <a:pt x="7" y="109"/>
                    <a:pt x="5" y="107"/>
                  </a:cubicBezTo>
                  <a:close/>
                  <a:moveTo>
                    <a:pt x="3" y="108"/>
                  </a:moveTo>
                  <a:cubicBezTo>
                    <a:pt x="3" y="108"/>
                    <a:pt x="3" y="109"/>
                    <a:pt x="3" y="109"/>
                  </a:cubicBezTo>
                  <a:cubicBezTo>
                    <a:pt x="3" y="108"/>
                    <a:pt x="3" y="108"/>
                    <a:pt x="3" y="108"/>
                  </a:cubicBezTo>
                  <a:close/>
                  <a:moveTo>
                    <a:pt x="100" y="108"/>
                  </a:moveTo>
                  <a:cubicBezTo>
                    <a:pt x="99" y="108"/>
                    <a:pt x="99" y="108"/>
                    <a:pt x="99" y="108"/>
                  </a:cubicBezTo>
                  <a:cubicBezTo>
                    <a:pt x="99" y="108"/>
                    <a:pt x="100" y="109"/>
                    <a:pt x="100" y="108"/>
                  </a:cubicBezTo>
                  <a:close/>
                  <a:moveTo>
                    <a:pt x="6" y="111"/>
                  </a:moveTo>
                  <a:cubicBezTo>
                    <a:pt x="5" y="110"/>
                    <a:pt x="5" y="109"/>
                    <a:pt x="5" y="108"/>
                  </a:cubicBezTo>
                  <a:cubicBezTo>
                    <a:pt x="4" y="109"/>
                    <a:pt x="5" y="109"/>
                    <a:pt x="5" y="109"/>
                  </a:cubicBezTo>
                  <a:cubicBezTo>
                    <a:pt x="5" y="110"/>
                    <a:pt x="5" y="110"/>
                    <a:pt x="6" y="111"/>
                  </a:cubicBezTo>
                  <a:close/>
                  <a:moveTo>
                    <a:pt x="48" y="109"/>
                  </a:moveTo>
                  <a:cubicBezTo>
                    <a:pt x="48" y="109"/>
                    <a:pt x="48" y="110"/>
                    <a:pt x="49" y="109"/>
                  </a:cubicBezTo>
                  <a:cubicBezTo>
                    <a:pt x="48" y="109"/>
                    <a:pt x="49" y="109"/>
                    <a:pt x="48" y="109"/>
                  </a:cubicBezTo>
                  <a:close/>
                  <a:moveTo>
                    <a:pt x="23" y="110"/>
                  </a:moveTo>
                  <a:cubicBezTo>
                    <a:pt x="24" y="110"/>
                    <a:pt x="24" y="111"/>
                    <a:pt x="24" y="110"/>
                  </a:cubicBezTo>
                  <a:cubicBezTo>
                    <a:pt x="24" y="110"/>
                    <a:pt x="24" y="109"/>
                    <a:pt x="23" y="110"/>
                  </a:cubicBezTo>
                  <a:cubicBezTo>
                    <a:pt x="24" y="110"/>
                    <a:pt x="23" y="110"/>
                    <a:pt x="23" y="110"/>
                  </a:cubicBezTo>
                  <a:close/>
                  <a:moveTo>
                    <a:pt x="25" y="110"/>
                  </a:moveTo>
                  <a:cubicBezTo>
                    <a:pt x="24" y="110"/>
                    <a:pt x="24" y="110"/>
                    <a:pt x="24" y="110"/>
                  </a:cubicBezTo>
                  <a:cubicBezTo>
                    <a:pt x="24" y="110"/>
                    <a:pt x="24" y="110"/>
                    <a:pt x="24" y="110"/>
                  </a:cubicBezTo>
                  <a:cubicBezTo>
                    <a:pt x="25" y="110"/>
                    <a:pt x="25" y="110"/>
                    <a:pt x="25" y="110"/>
                  </a:cubicBezTo>
                  <a:close/>
                  <a:moveTo>
                    <a:pt x="106" y="111"/>
                  </a:moveTo>
                  <a:cubicBezTo>
                    <a:pt x="106" y="111"/>
                    <a:pt x="106" y="110"/>
                    <a:pt x="106" y="110"/>
                  </a:cubicBezTo>
                  <a:cubicBezTo>
                    <a:pt x="106" y="110"/>
                    <a:pt x="106" y="111"/>
                    <a:pt x="106" y="111"/>
                  </a:cubicBezTo>
                  <a:close/>
                  <a:moveTo>
                    <a:pt x="153" y="112"/>
                  </a:moveTo>
                  <a:cubicBezTo>
                    <a:pt x="153" y="112"/>
                    <a:pt x="154" y="112"/>
                    <a:pt x="154" y="112"/>
                  </a:cubicBezTo>
                  <a:cubicBezTo>
                    <a:pt x="153" y="112"/>
                    <a:pt x="153" y="114"/>
                    <a:pt x="152" y="115"/>
                  </a:cubicBezTo>
                  <a:cubicBezTo>
                    <a:pt x="154" y="114"/>
                    <a:pt x="154" y="113"/>
                    <a:pt x="154" y="111"/>
                  </a:cubicBezTo>
                  <a:cubicBezTo>
                    <a:pt x="154" y="111"/>
                    <a:pt x="153" y="111"/>
                    <a:pt x="153" y="112"/>
                  </a:cubicBezTo>
                  <a:close/>
                  <a:moveTo>
                    <a:pt x="62" y="112"/>
                  </a:moveTo>
                  <a:cubicBezTo>
                    <a:pt x="63" y="112"/>
                    <a:pt x="63" y="113"/>
                    <a:pt x="64" y="113"/>
                  </a:cubicBezTo>
                  <a:cubicBezTo>
                    <a:pt x="64" y="112"/>
                    <a:pt x="62" y="112"/>
                    <a:pt x="62" y="112"/>
                  </a:cubicBezTo>
                  <a:close/>
                  <a:moveTo>
                    <a:pt x="27" y="116"/>
                  </a:moveTo>
                  <a:cubicBezTo>
                    <a:pt x="27" y="115"/>
                    <a:pt x="28" y="115"/>
                    <a:pt x="28" y="115"/>
                  </a:cubicBezTo>
                  <a:cubicBezTo>
                    <a:pt x="27" y="113"/>
                    <a:pt x="26" y="113"/>
                    <a:pt x="24" y="112"/>
                  </a:cubicBezTo>
                  <a:cubicBezTo>
                    <a:pt x="24" y="113"/>
                    <a:pt x="25" y="113"/>
                    <a:pt x="25" y="114"/>
                  </a:cubicBezTo>
                  <a:cubicBezTo>
                    <a:pt x="25" y="114"/>
                    <a:pt x="26" y="116"/>
                    <a:pt x="27" y="116"/>
                  </a:cubicBezTo>
                  <a:close/>
                  <a:moveTo>
                    <a:pt x="130" y="112"/>
                  </a:moveTo>
                  <a:cubicBezTo>
                    <a:pt x="130" y="112"/>
                    <a:pt x="129" y="113"/>
                    <a:pt x="130" y="113"/>
                  </a:cubicBezTo>
                  <a:cubicBezTo>
                    <a:pt x="130" y="113"/>
                    <a:pt x="130" y="112"/>
                    <a:pt x="130" y="112"/>
                  </a:cubicBezTo>
                  <a:close/>
                  <a:moveTo>
                    <a:pt x="155" y="113"/>
                  </a:moveTo>
                  <a:cubicBezTo>
                    <a:pt x="155" y="113"/>
                    <a:pt x="156" y="113"/>
                    <a:pt x="155" y="113"/>
                  </a:cubicBezTo>
                  <a:cubicBezTo>
                    <a:pt x="156" y="113"/>
                    <a:pt x="156" y="113"/>
                    <a:pt x="156" y="113"/>
                  </a:cubicBezTo>
                  <a:cubicBezTo>
                    <a:pt x="156" y="113"/>
                    <a:pt x="156" y="113"/>
                    <a:pt x="156" y="113"/>
                  </a:cubicBezTo>
                  <a:cubicBezTo>
                    <a:pt x="156" y="113"/>
                    <a:pt x="156" y="113"/>
                    <a:pt x="155" y="113"/>
                  </a:cubicBezTo>
                  <a:close/>
                  <a:moveTo>
                    <a:pt x="79" y="114"/>
                  </a:moveTo>
                  <a:cubicBezTo>
                    <a:pt x="79" y="113"/>
                    <a:pt x="80" y="114"/>
                    <a:pt x="80" y="113"/>
                  </a:cubicBezTo>
                  <a:cubicBezTo>
                    <a:pt x="80" y="113"/>
                    <a:pt x="79" y="113"/>
                    <a:pt x="79" y="114"/>
                  </a:cubicBezTo>
                  <a:close/>
                  <a:moveTo>
                    <a:pt x="136" y="113"/>
                  </a:moveTo>
                  <a:cubicBezTo>
                    <a:pt x="135" y="113"/>
                    <a:pt x="135" y="114"/>
                    <a:pt x="135" y="114"/>
                  </a:cubicBezTo>
                  <a:cubicBezTo>
                    <a:pt x="135" y="114"/>
                    <a:pt x="136" y="114"/>
                    <a:pt x="136" y="113"/>
                  </a:cubicBezTo>
                  <a:close/>
                  <a:moveTo>
                    <a:pt x="150" y="114"/>
                  </a:moveTo>
                  <a:cubicBezTo>
                    <a:pt x="150" y="114"/>
                    <a:pt x="149" y="115"/>
                    <a:pt x="150" y="115"/>
                  </a:cubicBezTo>
                  <a:cubicBezTo>
                    <a:pt x="150" y="115"/>
                    <a:pt x="150" y="114"/>
                    <a:pt x="150" y="114"/>
                  </a:cubicBezTo>
                  <a:close/>
                  <a:moveTo>
                    <a:pt x="129" y="115"/>
                  </a:moveTo>
                  <a:cubicBezTo>
                    <a:pt x="129" y="116"/>
                    <a:pt x="129" y="116"/>
                    <a:pt x="130" y="116"/>
                  </a:cubicBezTo>
                  <a:cubicBezTo>
                    <a:pt x="130" y="116"/>
                    <a:pt x="130" y="115"/>
                    <a:pt x="130" y="115"/>
                  </a:cubicBezTo>
                  <a:cubicBezTo>
                    <a:pt x="130" y="116"/>
                    <a:pt x="130" y="116"/>
                    <a:pt x="130" y="116"/>
                  </a:cubicBezTo>
                  <a:cubicBezTo>
                    <a:pt x="131" y="116"/>
                    <a:pt x="131" y="115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15"/>
                    <a:pt x="129" y="115"/>
                    <a:pt x="129" y="115"/>
                  </a:cubicBezTo>
                  <a:close/>
                  <a:moveTo>
                    <a:pt x="129" y="115"/>
                  </a:moveTo>
                  <a:cubicBezTo>
                    <a:pt x="128" y="115"/>
                    <a:pt x="128" y="115"/>
                    <a:pt x="128" y="115"/>
                  </a:cubicBezTo>
                  <a:cubicBezTo>
                    <a:pt x="128" y="115"/>
                    <a:pt x="128" y="115"/>
                    <a:pt x="128" y="116"/>
                  </a:cubicBezTo>
                  <a:cubicBezTo>
                    <a:pt x="129" y="116"/>
                    <a:pt x="129" y="115"/>
                    <a:pt x="129" y="115"/>
                  </a:cubicBezTo>
                  <a:close/>
                  <a:moveTo>
                    <a:pt x="142" y="115"/>
                  </a:moveTo>
                  <a:cubicBezTo>
                    <a:pt x="141" y="115"/>
                    <a:pt x="141" y="115"/>
                    <a:pt x="141" y="115"/>
                  </a:cubicBezTo>
                  <a:cubicBezTo>
                    <a:pt x="141" y="115"/>
                    <a:pt x="141" y="115"/>
                    <a:pt x="141" y="115"/>
                  </a:cubicBezTo>
                  <a:cubicBezTo>
                    <a:pt x="142" y="115"/>
                    <a:pt x="142" y="115"/>
                    <a:pt x="142" y="115"/>
                  </a:cubicBezTo>
                  <a:close/>
                  <a:moveTo>
                    <a:pt x="146" y="115"/>
                  </a:moveTo>
                  <a:cubicBezTo>
                    <a:pt x="146" y="116"/>
                    <a:pt x="146" y="116"/>
                    <a:pt x="146" y="116"/>
                  </a:cubicBezTo>
                  <a:cubicBezTo>
                    <a:pt x="144" y="116"/>
                    <a:pt x="145" y="118"/>
                    <a:pt x="145" y="118"/>
                  </a:cubicBezTo>
                  <a:cubicBezTo>
                    <a:pt x="145" y="118"/>
                    <a:pt x="145" y="119"/>
                    <a:pt x="145" y="119"/>
                  </a:cubicBezTo>
                  <a:cubicBezTo>
                    <a:pt x="145" y="119"/>
                    <a:pt x="146" y="118"/>
                    <a:pt x="146" y="118"/>
                  </a:cubicBezTo>
                  <a:cubicBezTo>
                    <a:pt x="145" y="117"/>
                    <a:pt x="147" y="116"/>
                    <a:pt x="146" y="115"/>
                  </a:cubicBezTo>
                  <a:close/>
                  <a:moveTo>
                    <a:pt x="21" y="115"/>
                  </a:moveTo>
                  <a:cubicBezTo>
                    <a:pt x="21" y="115"/>
                    <a:pt x="21" y="115"/>
                    <a:pt x="20" y="115"/>
                  </a:cubicBezTo>
                  <a:cubicBezTo>
                    <a:pt x="20" y="116"/>
                    <a:pt x="21" y="116"/>
                    <a:pt x="21" y="116"/>
                  </a:cubicBezTo>
                  <a:cubicBezTo>
                    <a:pt x="21" y="116"/>
                    <a:pt x="21" y="115"/>
                    <a:pt x="21" y="115"/>
                  </a:cubicBezTo>
                  <a:close/>
                  <a:moveTo>
                    <a:pt x="36" y="115"/>
                  </a:moveTo>
                  <a:cubicBezTo>
                    <a:pt x="36" y="116"/>
                    <a:pt x="37" y="116"/>
                    <a:pt x="37" y="116"/>
                  </a:cubicBezTo>
                  <a:cubicBezTo>
                    <a:pt x="37" y="116"/>
                    <a:pt x="37" y="116"/>
                    <a:pt x="36" y="115"/>
                  </a:cubicBezTo>
                  <a:close/>
                  <a:moveTo>
                    <a:pt x="84" y="116"/>
                  </a:moveTo>
                  <a:cubicBezTo>
                    <a:pt x="84" y="116"/>
                    <a:pt x="83" y="116"/>
                    <a:pt x="83" y="116"/>
                  </a:cubicBezTo>
                  <a:cubicBezTo>
                    <a:pt x="84" y="116"/>
                    <a:pt x="84" y="116"/>
                    <a:pt x="84" y="116"/>
                  </a:cubicBezTo>
                  <a:cubicBezTo>
                    <a:pt x="84" y="116"/>
                    <a:pt x="84" y="116"/>
                    <a:pt x="84" y="116"/>
                  </a:cubicBezTo>
                  <a:close/>
                  <a:moveTo>
                    <a:pt x="118" y="116"/>
                  </a:moveTo>
                  <a:cubicBezTo>
                    <a:pt x="118" y="116"/>
                    <a:pt x="117" y="116"/>
                    <a:pt x="117" y="116"/>
                  </a:cubicBezTo>
                  <a:cubicBezTo>
                    <a:pt x="117" y="116"/>
                    <a:pt x="117" y="117"/>
                    <a:pt x="117" y="117"/>
                  </a:cubicBezTo>
                  <a:cubicBezTo>
                    <a:pt x="117" y="117"/>
                    <a:pt x="118" y="116"/>
                    <a:pt x="118" y="116"/>
                  </a:cubicBezTo>
                  <a:close/>
                  <a:moveTo>
                    <a:pt x="9" y="117"/>
                  </a:moveTo>
                  <a:cubicBezTo>
                    <a:pt x="9" y="118"/>
                    <a:pt x="10" y="118"/>
                    <a:pt x="10" y="119"/>
                  </a:cubicBezTo>
                  <a:cubicBezTo>
                    <a:pt x="11" y="118"/>
                    <a:pt x="10" y="117"/>
                    <a:pt x="10" y="117"/>
                  </a:cubicBezTo>
                  <a:lnTo>
                    <a:pt x="9" y="117"/>
                  </a:lnTo>
                  <a:close/>
                  <a:moveTo>
                    <a:pt x="25" y="117"/>
                  </a:moveTo>
                  <a:cubicBezTo>
                    <a:pt x="25" y="118"/>
                    <a:pt x="25" y="119"/>
                    <a:pt x="26" y="119"/>
                  </a:cubicBezTo>
                  <a:cubicBezTo>
                    <a:pt x="26" y="118"/>
                    <a:pt x="25" y="118"/>
                    <a:pt x="25" y="117"/>
                  </a:cubicBezTo>
                  <a:close/>
                  <a:moveTo>
                    <a:pt x="21" y="118"/>
                  </a:moveTo>
                  <a:cubicBezTo>
                    <a:pt x="21" y="118"/>
                    <a:pt x="21" y="118"/>
                    <a:pt x="21" y="118"/>
                  </a:cubicBezTo>
                  <a:cubicBezTo>
                    <a:pt x="21" y="118"/>
                    <a:pt x="21" y="118"/>
                    <a:pt x="21" y="118"/>
                  </a:cubicBezTo>
                  <a:cubicBezTo>
                    <a:pt x="21" y="118"/>
                    <a:pt x="21" y="118"/>
                    <a:pt x="21" y="118"/>
                  </a:cubicBezTo>
                  <a:close/>
                  <a:moveTo>
                    <a:pt x="103" y="118"/>
                  </a:moveTo>
                  <a:cubicBezTo>
                    <a:pt x="103" y="118"/>
                    <a:pt x="103" y="118"/>
                    <a:pt x="103" y="118"/>
                  </a:cubicBezTo>
                  <a:cubicBezTo>
                    <a:pt x="103" y="118"/>
                    <a:pt x="103" y="119"/>
                    <a:pt x="104" y="119"/>
                  </a:cubicBezTo>
                  <a:cubicBezTo>
                    <a:pt x="104" y="118"/>
                    <a:pt x="103" y="118"/>
                    <a:pt x="103" y="118"/>
                  </a:cubicBezTo>
                  <a:cubicBezTo>
                    <a:pt x="103" y="118"/>
                    <a:pt x="103" y="118"/>
                    <a:pt x="103" y="118"/>
                  </a:cubicBezTo>
                  <a:close/>
                  <a:moveTo>
                    <a:pt x="147" y="119"/>
                  </a:moveTo>
                  <a:cubicBezTo>
                    <a:pt x="147" y="119"/>
                    <a:pt x="147" y="118"/>
                    <a:pt x="147" y="118"/>
                  </a:cubicBezTo>
                  <a:cubicBezTo>
                    <a:pt x="147" y="118"/>
                    <a:pt x="147" y="119"/>
                    <a:pt x="147" y="119"/>
                  </a:cubicBezTo>
                  <a:close/>
                  <a:moveTo>
                    <a:pt x="85" y="120"/>
                  </a:moveTo>
                  <a:cubicBezTo>
                    <a:pt x="85" y="120"/>
                    <a:pt x="85" y="120"/>
                    <a:pt x="85" y="120"/>
                  </a:cubicBezTo>
                  <a:cubicBezTo>
                    <a:pt x="86" y="120"/>
                    <a:pt x="86" y="120"/>
                    <a:pt x="86" y="119"/>
                  </a:cubicBezTo>
                  <a:cubicBezTo>
                    <a:pt x="87" y="120"/>
                    <a:pt x="88" y="119"/>
                    <a:pt x="88" y="118"/>
                  </a:cubicBezTo>
                  <a:cubicBezTo>
                    <a:pt x="87" y="118"/>
                    <a:pt x="87" y="119"/>
                    <a:pt x="86" y="119"/>
                  </a:cubicBezTo>
                  <a:cubicBezTo>
                    <a:pt x="86" y="119"/>
                    <a:pt x="85" y="119"/>
                    <a:pt x="85" y="120"/>
                  </a:cubicBezTo>
                  <a:close/>
                  <a:moveTo>
                    <a:pt x="89" y="118"/>
                  </a:moveTo>
                  <a:cubicBezTo>
                    <a:pt x="89" y="119"/>
                    <a:pt x="89" y="119"/>
                    <a:pt x="90" y="119"/>
                  </a:cubicBezTo>
                  <a:cubicBezTo>
                    <a:pt x="90" y="119"/>
                    <a:pt x="90" y="118"/>
                    <a:pt x="89" y="118"/>
                  </a:cubicBezTo>
                  <a:close/>
                  <a:moveTo>
                    <a:pt x="92" y="119"/>
                  </a:moveTo>
                  <a:cubicBezTo>
                    <a:pt x="92" y="119"/>
                    <a:pt x="92" y="119"/>
                    <a:pt x="92" y="119"/>
                  </a:cubicBezTo>
                  <a:cubicBezTo>
                    <a:pt x="92" y="119"/>
                    <a:pt x="92" y="119"/>
                    <a:pt x="92" y="118"/>
                  </a:cubicBezTo>
                  <a:cubicBezTo>
                    <a:pt x="92" y="118"/>
                    <a:pt x="92" y="118"/>
                    <a:pt x="92" y="118"/>
                  </a:cubicBezTo>
                  <a:cubicBezTo>
                    <a:pt x="91" y="119"/>
                    <a:pt x="92" y="119"/>
                    <a:pt x="91" y="119"/>
                  </a:cubicBezTo>
                  <a:cubicBezTo>
                    <a:pt x="92" y="119"/>
                    <a:pt x="92" y="119"/>
                    <a:pt x="92" y="119"/>
                  </a:cubicBezTo>
                  <a:close/>
                  <a:moveTo>
                    <a:pt x="134" y="120"/>
                  </a:moveTo>
                  <a:cubicBezTo>
                    <a:pt x="135" y="120"/>
                    <a:pt x="135" y="119"/>
                    <a:pt x="135" y="118"/>
                  </a:cubicBezTo>
                  <a:cubicBezTo>
                    <a:pt x="134" y="118"/>
                    <a:pt x="134" y="118"/>
                    <a:pt x="134" y="118"/>
                  </a:cubicBezTo>
                  <a:cubicBezTo>
                    <a:pt x="135" y="120"/>
                    <a:pt x="133" y="122"/>
                    <a:pt x="133" y="123"/>
                  </a:cubicBezTo>
                  <a:cubicBezTo>
                    <a:pt x="134" y="123"/>
                    <a:pt x="134" y="121"/>
                    <a:pt x="134" y="120"/>
                  </a:cubicBezTo>
                  <a:close/>
                  <a:moveTo>
                    <a:pt x="98" y="118"/>
                  </a:moveTo>
                  <a:cubicBezTo>
                    <a:pt x="98" y="118"/>
                    <a:pt x="98" y="118"/>
                    <a:pt x="98" y="119"/>
                  </a:cubicBezTo>
                  <a:cubicBezTo>
                    <a:pt x="98" y="119"/>
                    <a:pt x="98" y="119"/>
                    <a:pt x="98" y="118"/>
                  </a:cubicBezTo>
                  <a:close/>
                  <a:moveTo>
                    <a:pt x="103" y="119"/>
                  </a:moveTo>
                  <a:cubicBezTo>
                    <a:pt x="103" y="119"/>
                    <a:pt x="102" y="119"/>
                    <a:pt x="102" y="119"/>
                  </a:cubicBezTo>
                  <a:cubicBezTo>
                    <a:pt x="103" y="119"/>
                    <a:pt x="103" y="119"/>
                    <a:pt x="103" y="119"/>
                  </a:cubicBezTo>
                  <a:close/>
                  <a:moveTo>
                    <a:pt x="119" y="121"/>
                  </a:moveTo>
                  <a:cubicBezTo>
                    <a:pt x="120" y="120"/>
                    <a:pt x="119" y="119"/>
                    <a:pt x="118" y="119"/>
                  </a:cubicBezTo>
                  <a:cubicBezTo>
                    <a:pt x="118" y="120"/>
                    <a:pt x="119" y="120"/>
                    <a:pt x="119" y="120"/>
                  </a:cubicBezTo>
                  <a:cubicBezTo>
                    <a:pt x="119" y="120"/>
                    <a:pt x="119" y="121"/>
                    <a:pt x="119" y="121"/>
                  </a:cubicBezTo>
                  <a:close/>
                  <a:moveTo>
                    <a:pt x="138" y="120"/>
                  </a:moveTo>
                  <a:cubicBezTo>
                    <a:pt x="138" y="120"/>
                    <a:pt x="138" y="119"/>
                    <a:pt x="138" y="119"/>
                  </a:cubicBezTo>
                  <a:cubicBezTo>
                    <a:pt x="138" y="119"/>
                    <a:pt x="138" y="120"/>
                    <a:pt x="138" y="120"/>
                  </a:cubicBezTo>
                  <a:cubicBezTo>
                    <a:pt x="138" y="120"/>
                    <a:pt x="138" y="120"/>
                    <a:pt x="138" y="120"/>
                  </a:cubicBezTo>
                  <a:close/>
                  <a:moveTo>
                    <a:pt x="90" y="120"/>
                  </a:moveTo>
                  <a:cubicBezTo>
                    <a:pt x="90" y="120"/>
                    <a:pt x="91" y="120"/>
                    <a:pt x="91" y="120"/>
                  </a:cubicBezTo>
                  <a:cubicBezTo>
                    <a:pt x="90" y="119"/>
                    <a:pt x="89" y="120"/>
                    <a:pt x="90" y="120"/>
                  </a:cubicBezTo>
                  <a:close/>
                  <a:moveTo>
                    <a:pt x="121" y="120"/>
                  </a:moveTo>
                  <a:cubicBezTo>
                    <a:pt x="121" y="120"/>
                    <a:pt x="121" y="120"/>
                    <a:pt x="121" y="120"/>
                  </a:cubicBezTo>
                  <a:cubicBezTo>
                    <a:pt x="120" y="120"/>
                    <a:pt x="120" y="120"/>
                    <a:pt x="120" y="120"/>
                  </a:cubicBezTo>
                  <a:cubicBezTo>
                    <a:pt x="120" y="120"/>
                    <a:pt x="121" y="120"/>
                    <a:pt x="121" y="120"/>
                  </a:cubicBezTo>
                  <a:close/>
                  <a:moveTo>
                    <a:pt x="101" y="121"/>
                  </a:moveTo>
                  <a:cubicBezTo>
                    <a:pt x="101" y="121"/>
                    <a:pt x="101" y="121"/>
                    <a:pt x="101" y="121"/>
                  </a:cubicBezTo>
                  <a:cubicBezTo>
                    <a:pt x="101" y="121"/>
                    <a:pt x="100" y="121"/>
                    <a:pt x="100" y="121"/>
                  </a:cubicBezTo>
                  <a:cubicBezTo>
                    <a:pt x="100" y="122"/>
                    <a:pt x="101" y="122"/>
                    <a:pt x="101" y="121"/>
                  </a:cubicBezTo>
                  <a:close/>
                  <a:moveTo>
                    <a:pt x="14" y="122"/>
                  </a:moveTo>
                  <a:cubicBezTo>
                    <a:pt x="14" y="122"/>
                    <a:pt x="14" y="121"/>
                    <a:pt x="14" y="121"/>
                  </a:cubicBezTo>
                  <a:cubicBezTo>
                    <a:pt x="14" y="122"/>
                    <a:pt x="14" y="122"/>
                    <a:pt x="14" y="122"/>
                  </a:cubicBezTo>
                  <a:cubicBezTo>
                    <a:pt x="14" y="122"/>
                    <a:pt x="14" y="122"/>
                    <a:pt x="14" y="122"/>
                  </a:cubicBezTo>
                  <a:close/>
                  <a:moveTo>
                    <a:pt x="28" y="122"/>
                  </a:moveTo>
                  <a:cubicBezTo>
                    <a:pt x="28" y="122"/>
                    <a:pt x="28" y="121"/>
                    <a:pt x="28" y="121"/>
                  </a:cubicBezTo>
                  <a:cubicBezTo>
                    <a:pt x="28" y="122"/>
                    <a:pt x="28" y="122"/>
                    <a:pt x="28" y="122"/>
                  </a:cubicBezTo>
                  <a:cubicBezTo>
                    <a:pt x="28" y="122"/>
                    <a:pt x="28" y="122"/>
                    <a:pt x="28" y="122"/>
                  </a:cubicBezTo>
                  <a:close/>
                  <a:moveTo>
                    <a:pt x="87" y="123"/>
                  </a:moveTo>
                  <a:cubicBezTo>
                    <a:pt x="88" y="123"/>
                    <a:pt x="89" y="122"/>
                    <a:pt x="89" y="122"/>
                  </a:cubicBezTo>
                  <a:cubicBezTo>
                    <a:pt x="88" y="122"/>
                    <a:pt x="88" y="122"/>
                    <a:pt x="87" y="122"/>
                  </a:cubicBezTo>
                  <a:cubicBezTo>
                    <a:pt x="88" y="122"/>
                    <a:pt x="87" y="123"/>
                    <a:pt x="87" y="123"/>
                  </a:cubicBezTo>
                  <a:close/>
                  <a:moveTo>
                    <a:pt x="96" y="122"/>
                  </a:moveTo>
                  <a:cubicBezTo>
                    <a:pt x="96" y="122"/>
                    <a:pt x="95" y="122"/>
                    <a:pt x="95" y="123"/>
                  </a:cubicBezTo>
                  <a:cubicBezTo>
                    <a:pt x="95" y="123"/>
                    <a:pt x="96" y="123"/>
                    <a:pt x="96" y="123"/>
                  </a:cubicBezTo>
                  <a:cubicBezTo>
                    <a:pt x="96" y="122"/>
                    <a:pt x="96" y="122"/>
                    <a:pt x="96" y="122"/>
                  </a:cubicBezTo>
                  <a:close/>
                  <a:moveTo>
                    <a:pt x="137" y="123"/>
                  </a:moveTo>
                  <a:cubicBezTo>
                    <a:pt x="137" y="122"/>
                    <a:pt x="137" y="122"/>
                    <a:pt x="137" y="122"/>
                  </a:cubicBezTo>
                  <a:cubicBezTo>
                    <a:pt x="137" y="122"/>
                    <a:pt x="136" y="122"/>
                    <a:pt x="136" y="122"/>
                  </a:cubicBezTo>
                  <a:cubicBezTo>
                    <a:pt x="136" y="123"/>
                    <a:pt x="135" y="123"/>
                    <a:pt x="136" y="124"/>
                  </a:cubicBezTo>
                  <a:cubicBezTo>
                    <a:pt x="136" y="124"/>
                    <a:pt x="136" y="122"/>
                    <a:pt x="137" y="123"/>
                  </a:cubicBezTo>
                  <a:close/>
                  <a:moveTo>
                    <a:pt x="118" y="122"/>
                  </a:moveTo>
                  <a:cubicBezTo>
                    <a:pt x="118" y="123"/>
                    <a:pt x="118" y="122"/>
                    <a:pt x="118" y="122"/>
                  </a:cubicBezTo>
                  <a:cubicBezTo>
                    <a:pt x="118" y="122"/>
                    <a:pt x="117" y="122"/>
                    <a:pt x="118" y="122"/>
                  </a:cubicBezTo>
                  <a:close/>
                  <a:moveTo>
                    <a:pt x="116" y="123"/>
                  </a:moveTo>
                  <a:cubicBezTo>
                    <a:pt x="117" y="123"/>
                    <a:pt x="117" y="123"/>
                    <a:pt x="117" y="122"/>
                  </a:cubicBezTo>
                  <a:cubicBezTo>
                    <a:pt x="116" y="122"/>
                    <a:pt x="116" y="122"/>
                    <a:pt x="116" y="123"/>
                  </a:cubicBezTo>
                  <a:close/>
                  <a:moveTo>
                    <a:pt x="124" y="122"/>
                  </a:moveTo>
                  <a:cubicBezTo>
                    <a:pt x="124" y="122"/>
                    <a:pt x="124" y="122"/>
                    <a:pt x="124" y="122"/>
                  </a:cubicBezTo>
                  <a:cubicBezTo>
                    <a:pt x="124" y="123"/>
                    <a:pt x="123" y="123"/>
                    <a:pt x="123" y="123"/>
                  </a:cubicBezTo>
                  <a:cubicBezTo>
                    <a:pt x="124" y="123"/>
                    <a:pt x="124" y="123"/>
                    <a:pt x="124" y="122"/>
                  </a:cubicBezTo>
                  <a:close/>
                  <a:moveTo>
                    <a:pt x="83" y="122"/>
                  </a:moveTo>
                  <a:cubicBezTo>
                    <a:pt x="83" y="123"/>
                    <a:pt x="83" y="123"/>
                    <a:pt x="82" y="123"/>
                  </a:cubicBezTo>
                  <a:cubicBezTo>
                    <a:pt x="83" y="123"/>
                    <a:pt x="83" y="123"/>
                    <a:pt x="83" y="123"/>
                  </a:cubicBezTo>
                  <a:cubicBezTo>
                    <a:pt x="83" y="122"/>
                    <a:pt x="83" y="122"/>
                    <a:pt x="83" y="122"/>
                  </a:cubicBezTo>
                  <a:close/>
                  <a:moveTo>
                    <a:pt x="118" y="123"/>
                  </a:moveTo>
                  <a:cubicBezTo>
                    <a:pt x="117" y="123"/>
                    <a:pt x="117" y="123"/>
                    <a:pt x="117" y="123"/>
                  </a:cubicBezTo>
                  <a:cubicBezTo>
                    <a:pt x="117" y="123"/>
                    <a:pt x="117" y="123"/>
                    <a:pt x="117" y="124"/>
                  </a:cubicBezTo>
                  <a:cubicBezTo>
                    <a:pt x="117" y="124"/>
                    <a:pt x="117" y="123"/>
                    <a:pt x="118" y="123"/>
                  </a:cubicBezTo>
                  <a:close/>
                  <a:moveTo>
                    <a:pt x="131" y="123"/>
                  </a:moveTo>
                  <a:cubicBezTo>
                    <a:pt x="132" y="123"/>
                    <a:pt x="131" y="123"/>
                    <a:pt x="132" y="123"/>
                  </a:cubicBezTo>
                  <a:cubicBezTo>
                    <a:pt x="132" y="123"/>
                    <a:pt x="131" y="123"/>
                    <a:pt x="132" y="123"/>
                  </a:cubicBezTo>
                  <a:cubicBezTo>
                    <a:pt x="131" y="123"/>
                    <a:pt x="131" y="123"/>
                    <a:pt x="131" y="123"/>
                  </a:cubicBezTo>
                  <a:close/>
                  <a:moveTo>
                    <a:pt x="108" y="126"/>
                  </a:moveTo>
                  <a:cubicBezTo>
                    <a:pt x="109" y="126"/>
                    <a:pt x="109" y="126"/>
                    <a:pt x="109" y="126"/>
                  </a:cubicBezTo>
                  <a:cubicBezTo>
                    <a:pt x="110" y="125"/>
                    <a:pt x="110" y="125"/>
                    <a:pt x="111" y="124"/>
                  </a:cubicBezTo>
                  <a:cubicBezTo>
                    <a:pt x="111" y="124"/>
                    <a:pt x="111" y="124"/>
                    <a:pt x="111" y="124"/>
                  </a:cubicBezTo>
                  <a:cubicBezTo>
                    <a:pt x="110" y="124"/>
                    <a:pt x="109" y="125"/>
                    <a:pt x="109" y="125"/>
                  </a:cubicBezTo>
                  <a:cubicBezTo>
                    <a:pt x="109" y="124"/>
                    <a:pt x="110" y="124"/>
                    <a:pt x="110" y="123"/>
                  </a:cubicBezTo>
                  <a:cubicBezTo>
                    <a:pt x="109" y="124"/>
                    <a:pt x="109" y="124"/>
                    <a:pt x="108" y="125"/>
                  </a:cubicBezTo>
                  <a:cubicBezTo>
                    <a:pt x="108" y="125"/>
                    <a:pt x="109" y="125"/>
                    <a:pt x="109" y="125"/>
                  </a:cubicBezTo>
                  <a:cubicBezTo>
                    <a:pt x="109" y="126"/>
                    <a:pt x="108" y="126"/>
                    <a:pt x="108" y="126"/>
                  </a:cubicBezTo>
                  <a:close/>
                  <a:moveTo>
                    <a:pt x="132" y="124"/>
                  </a:moveTo>
                  <a:cubicBezTo>
                    <a:pt x="132" y="125"/>
                    <a:pt x="131" y="126"/>
                    <a:pt x="131" y="127"/>
                  </a:cubicBezTo>
                  <a:cubicBezTo>
                    <a:pt x="131" y="126"/>
                    <a:pt x="132" y="126"/>
                    <a:pt x="132" y="125"/>
                  </a:cubicBezTo>
                  <a:cubicBezTo>
                    <a:pt x="132" y="124"/>
                    <a:pt x="132" y="124"/>
                    <a:pt x="132" y="124"/>
                  </a:cubicBezTo>
                  <a:close/>
                  <a:moveTo>
                    <a:pt x="116" y="125"/>
                  </a:moveTo>
                  <a:cubicBezTo>
                    <a:pt x="116" y="125"/>
                    <a:pt x="116" y="125"/>
                    <a:pt x="115" y="125"/>
                  </a:cubicBezTo>
                  <a:cubicBezTo>
                    <a:pt x="115" y="126"/>
                    <a:pt x="115" y="126"/>
                    <a:pt x="114" y="126"/>
                  </a:cubicBezTo>
                  <a:cubicBezTo>
                    <a:pt x="114" y="127"/>
                    <a:pt x="113" y="128"/>
                    <a:pt x="113" y="128"/>
                  </a:cubicBezTo>
                  <a:cubicBezTo>
                    <a:pt x="112" y="129"/>
                    <a:pt x="111" y="130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1" y="131"/>
                    <a:pt x="110" y="131"/>
                    <a:pt x="110" y="131"/>
                  </a:cubicBezTo>
                  <a:cubicBezTo>
                    <a:pt x="110" y="132"/>
                    <a:pt x="110" y="132"/>
                    <a:pt x="110" y="132"/>
                  </a:cubicBezTo>
                  <a:cubicBezTo>
                    <a:pt x="110" y="132"/>
                    <a:pt x="109" y="132"/>
                    <a:pt x="109" y="133"/>
                  </a:cubicBezTo>
                  <a:cubicBezTo>
                    <a:pt x="110" y="132"/>
                    <a:pt x="110" y="132"/>
                    <a:pt x="110" y="132"/>
                  </a:cubicBezTo>
                  <a:cubicBezTo>
                    <a:pt x="110" y="133"/>
                    <a:pt x="111" y="133"/>
                    <a:pt x="111" y="133"/>
                  </a:cubicBezTo>
                  <a:cubicBezTo>
                    <a:pt x="111" y="133"/>
                    <a:pt x="111" y="132"/>
                    <a:pt x="112" y="132"/>
                  </a:cubicBezTo>
                  <a:cubicBezTo>
                    <a:pt x="112" y="132"/>
                    <a:pt x="111" y="132"/>
                    <a:pt x="110" y="132"/>
                  </a:cubicBezTo>
                  <a:cubicBezTo>
                    <a:pt x="111" y="131"/>
                    <a:pt x="111" y="132"/>
                    <a:pt x="112" y="132"/>
                  </a:cubicBezTo>
                  <a:cubicBezTo>
                    <a:pt x="112" y="131"/>
                    <a:pt x="112" y="131"/>
                    <a:pt x="112" y="131"/>
                  </a:cubicBezTo>
                  <a:cubicBezTo>
                    <a:pt x="112" y="131"/>
                    <a:pt x="112" y="131"/>
                    <a:pt x="112" y="131"/>
                  </a:cubicBezTo>
                  <a:cubicBezTo>
                    <a:pt x="112" y="130"/>
                    <a:pt x="112" y="129"/>
                    <a:pt x="114" y="128"/>
                  </a:cubicBezTo>
                  <a:cubicBezTo>
                    <a:pt x="114" y="129"/>
                    <a:pt x="114" y="129"/>
                    <a:pt x="114" y="129"/>
                  </a:cubicBezTo>
                  <a:cubicBezTo>
                    <a:pt x="114" y="129"/>
                    <a:pt x="114" y="129"/>
                    <a:pt x="115" y="129"/>
                  </a:cubicBezTo>
                  <a:cubicBezTo>
                    <a:pt x="115" y="128"/>
                    <a:pt x="114" y="128"/>
                    <a:pt x="114" y="128"/>
                  </a:cubicBezTo>
                  <a:cubicBezTo>
                    <a:pt x="115" y="128"/>
                    <a:pt x="115" y="127"/>
                    <a:pt x="116" y="127"/>
                  </a:cubicBezTo>
                  <a:cubicBezTo>
                    <a:pt x="116" y="126"/>
                    <a:pt x="116" y="126"/>
                    <a:pt x="116" y="125"/>
                  </a:cubicBezTo>
                  <a:close/>
                  <a:moveTo>
                    <a:pt x="112" y="127"/>
                  </a:moveTo>
                  <a:cubicBezTo>
                    <a:pt x="112" y="126"/>
                    <a:pt x="112" y="126"/>
                    <a:pt x="112" y="125"/>
                  </a:cubicBezTo>
                  <a:cubicBezTo>
                    <a:pt x="111" y="125"/>
                    <a:pt x="111" y="126"/>
                    <a:pt x="111" y="126"/>
                  </a:cubicBezTo>
                  <a:cubicBezTo>
                    <a:pt x="111" y="126"/>
                    <a:pt x="111" y="126"/>
                    <a:pt x="111" y="126"/>
                  </a:cubicBezTo>
                  <a:cubicBezTo>
                    <a:pt x="111" y="126"/>
                    <a:pt x="111" y="127"/>
                    <a:pt x="111" y="127"/>
                  </a:cubicBezTo>
                  <a:cubicBezTo>
                    <a:pt x="110" y="126"/>
                    <a:pt x="111" y="126"/>
                    <a:pt x="110" y="126"/>
                  </a:cubicBezTo>
                  <a:cubicBezTo>
                    <a:pt x="110" y="127"/>
                    <a:pt x="111" y="127"/>
                    <a:pt x="110" y="127"/>
                  </a:cubicBezTo>
                  <a:cubicBezTo>
                    <a:pt x="111" y="127"/>
                    <a:pt x="112" y="127"/>
                    <a:pt x="112" y="127"/>
                  </a:cubicBezTo>
                  <a:close/>
                  <a:moveTo>
                    <a:pt x="132" y="128"/>
                  </a:moveTo>
                  <a:cubicBezTo>
                    <a:pt x="132" y="128"/>
                    <a:pt x="132" y="128"/>
                    <a:pt x="132" y="128"/>
                  </a:cubicBezTo>
                  <a:cubicBezTo>
                    <a:pt x="133" y="129"/>
                    <a:pt x="132" y="129"/>
                    <a:pt x="132" y="130"/>
                  </a:cubicBezTo>
                  <a:cubicBezTo>
                    <a:pt x="133" y="130"/>
                    <a:pt x="133" y="128"/>
                    <a:pt x="134" y="128"/>
                  </a:cubicBezTo>
                  <a:cubicBezTo>
                    <a:pt x="134" y="128"/>
                    <a:pt x="134" y="128"/>
                    <a:pt x="134" y="127"/>
                  </a:cubicBezTo>
                  <a:cubicBezTo>
                    <a:pt x="134" y="127"/>
                    <a:pt x="134" y="127"/>
                    <a:pt x="135" y="127"/>
                  </a:cubicBezTo>
                  <a:cubicBezTo>
                    <a:pt x="135" y="127"/>
                    <a:pt x="135" y="126"/>
                    <a:pt x="135" y="126"/>
                  </a:cubicBezTo>
                  <a:cubicBezTo>
                    <a:pt x="135" y="126"/>
                    <a:pt x="134" y="126"/>
                    <a:pt x="134" y="126"/>
                  </a:cubicBezTo>
                  <a:cubicBezTo>
                    <a:pt x="134" y="127"/>
                    <a:pt x="133" y="128"/>
                    <a:pt x="133" y="128"/>
                  </a:cubicBezTo>
                  <a:cubicBezTo>
                    <a:pt x="133" y="128"/>
                    <a:pt x="132" y="128"/>
                    <a:pt x="132" y="128"/>
                  </a:cubicBezTo>
                  <a:close/>
                  <a:moveTo>
                    <a:pt x="113" y="126"/>
                  </a:moveTo>
                  <a:cubicBezTo>
                    <a:pt x="113" y="126"/>
                    <a:pt x="113" y="126"/>
                    <a:pt x="114" y="126"/>
                  </a:cubicBezTo>
                  <a:cubicBezTo>
                    <a:pt x="114" y="126"/>
                    <a:pt x="113" y="126"/>
                    <a:pt x="113" y="126"/>
                  </a:cubicBezTo>
                  <a:close/>
                  <a:moveTo>
                    <a:pt x="123" y="127"/>
                  </a:moveTo>
                  <a:cubicBezTo>
                    <a:pt x="123" y="127"/>
                    <a:pt x="123" y="126"/>
                    <a:pt x="123" y="126"/>
                  </a:cubicBezTo>
                  <a:cubicBezTo>
                    <a:pt x="123" y="126"/>
                    <a:pt x="122" y="126"/>
                    <a:pt x="123" y="127"/>
                  </a:cubicBezTo>
                  <a:close/>
                  <a:moveTo>
                    <a:pt x="127" y="127"/>
                  </a:moveTo>
                  <a:cubicBezTo>
                    <a:pt x="127" y="127"/>
                    <a:pt x="127" y="127"/>
                    <a:pt x="127" y="126"/>
                  </a:cubicBezTo>
                  <a:cubicBezTo>
                    <a:pt x="127" y="127"/>
                    <a:pt x="126" y="127"/>
                    <a:pt x="127" y="127"/>
                  </a:cubicBezTo>
                  <a:cubicBezTo>
                    <a:pt x="127" y="127"/>
                    <a:pt x="127" y="127"/>
                    <a:pt x="127" y="127"/>
                  </a:cubicBezTo>
                  <a:close/>
                  <a:moveTo>
                    <a:pt x="121" y="129"/>
                  </a:moveTo>
                  <a:cubicBezTo>
                    <a:pt x="121" y="128"/>
                    <a:pt x="122" y="128"/>
                    <a:pt x="122" y="127"/>
                  </a:cubicBezTo>
                  <a:cubicBezTo>
                    <a:pt x="121" y="127"/>
                    <a:pt x="122" y="127"/>
                    <a:pt x="121" y="127"/>
                  </a:cubicBezTo>
                  <a:cubicBezTo>
                    <a:pt x="120" y="128"/>
                    <a:pt x="119" y="129"/>
                    <a:pt x="118" y="131"/>
                  </a:cubicBezTo>
                  <a:cubicBezTo>
                    <a:pt x="118" y="131"/>
                    <a:pt x="118" y="131"/>
                    <a:pt x="118" y="132"/>
                  </a:cubicBezTo>
                  <a:cubicBezTo>
                    <a:pt x="119" y="132"/>
                    <a:pt x="119" y="131"/>
                    <a:pt x="120" y="130"/>
                  </a:cubicBezTo>
                  <a:cubicBezTo>
                    <a:pt x="121" y="130"/>
                    <a:pt x="121" y="130"/>
                    <a:pt x="121" y="129"/>
                  </a:cubicBezTo>
                  <a:close/>
                  <a:moveTo>
                    <a:pt x="131" y="127"/>
                  </a:moveTo>
                  <a:cubicBezTo>
                    <a:pt x="130" y="128"/>
                    <a:pt x="130" y="128"/>
                    <a:pt x="129" y="129"/>
                  </a:cubicBezTo>
                  <a:cubicBezTo>
                    <a:pt x="130" y="129"/>
                    <a:pt x="130" y="128"/>
                    <a:pt x="131" y="128"/>
                  </a:cubicBezTo>
                  <a:cubicBezTo>
                    <a:pt x="131" y="128"/>
                    <a:pt x="131" y="128"/>
                    <a:pt x="131" y="128"/>
                  </a:cubicBezTo>
                  <a:cubicBezTo>
                    <a:pt x="131" y="128"/>
                    <a:pt x="131" y="127"/>
                    <a:pt x="131" y="127"/>
                  </a:cubicBezTo>
                  <a:close/>
                  <a:moveTo>
                    <a:pt x="28" y="130"/>
                  </a:moveTo>
                  <a:cubicBezTo>
                    <a:pt x="28" y="130"/>
                    <a:pt x="28" y="129"/>
                    <a:pt x="28" y="129"/>
                  </a:cubicBezTo>
                  <a:cubicBezTo>
                    <a:pt x="27" y="128"/>
                    <a:pt x="27" y="127"/>
                    <a:pt x="25" y="127"/>
                  </a:cubicBezTo>
                  <a:cubicBezTo>
                    <a:pt x="26" y="128"/>
                    <a:pt x="27" y="130"/>
                    <a:pt x="28" y="130"/>
                  </a:cubicBezTo>
                  <a:close/>
                  <a:moveTo>
                    <a:pt x="26" y="128"/>
                  </a:moveTo>
                  <a:cubicBezTo>
                    <a:pt x="26" y="128"/>
                    <a:pt x="26" y="128"/>
                    <a:pt x="26" y="127"/>
                  </a:cubicBezTo>
                  <a:cubicBezTo>
                    <a:pt x="26" y="127"/>
                    <a:pt x="26" y="128"/>
                    <a:pt x="26" y="128"/>
                  </a:cubicBezTo>
                  <a:close/>
                  <a:moveTo>
                    <a:pt x="76" y="127"/>
                  </a:moveTo>
                  <a:cubicBezTo>
                    <a:pt x="76" y="128"/>
                    <a:pt x="77" y="128"/>
                    <a:pt x="77" y="127"/>
                  </a:cubicBezTo>
                  <a:cubicBezTo>
                    <a:pt x="76" y="127"/>
                    <a:pt x="76" y="127"/>
                    <a:pt x="76" y="127"/>
                  </a:cubicBezTo>
                  <a:close/>
                  <a:moveTo>
                    <a:pt x="166" y="127"/>
                  </a:moveTo>
                  <a:cubicBezTo>
                    <a:pt x="165" y="127"/>
                    <a:pt x="165" y="128"/>
                    <a:pt x="165" y="128"/>
                  </a:cubicBezTo>
                  <a:cubicBezTo>
                    <a:pt x="166" y="128"/>
                    <a:pt x="166" y="127"/>
                    <a:pt x="166" y="127"/>
                  </a:cubicBezTo>
                  <a:close/>
                  <a:moveTo>
                    <a:pt x="90" y="128"/>
                  </a:moveTo>
                  <a:cubicBezTo>
                    <a:pt x="91" y="128"/>
                    <a:pt x="91" y="128"/>
                    <a:pt x="91" y="128"/>
                  </a:cubicBezTo>
                  <a:cubicBezTo>
                    <a:pt x="91" y="127"/>
                    <a:pt x="90" y="128"/>
                    <a:pt x="90" y="128"/>
                  </a:cubicBezTo>
                  <a:close/>
                  <a:moveTo>
                    <a:pt x="106" y="128"/>
                  </a:moveTo>
                  <a:cubicBezTo>
                    <a:pt x="106" y="128"/>
                    <a:pt x="107" y="128"/>
                    <a:pt x="106" y="128"/>
                  </a:cubicBezTo>
                  <a:cubicBezTo>
                    <a:pt x="106" y="128"/>
                    <a:pt x="106" y="128"/>
                    <a:pt x="106" y="128"/>
                  </a:cubicBezTo>
                  <a:close/>
                  <a:moveTo>
                    <a:pt x="139" y="130"/>
                  </a:moveTo>
                  <a:cubicBezTo>
                    <a:pt x="139" y="130"/>
                    <a:pt x="139" y="129"/>
                    <a:pt x="140" y="128"/>
                  </a:cubicBezTo>
                  <a:cubicBezTo>
                    <a:pt x="139" y="128"/>
                    <a:pt x="138" y="130"/>
                    <a:pt x="139" y="130"/>
                  </a:cubicBezTo>
                  <a:close/>
                  <a:moveTo>
                    <a:pt x="111" y="129"/>
                  </a:moveTo>
                  <a:cubicBezTo>
                    <a:pt x="111" y="129"/>
                    <a:pt x="111" y="129"/>
                    <a:pt x="110" y="129"/>
                  </a:cubicBezTo>
                  <a:cubicBezTo>
                    <a:pt x="110" y="129"/>
                    <a:pt x="110" y="129"/>
                    <a:pt x="110" y="129"/>
                  </a:cubicBezTo>
                  <a:cubicBezTo>
                    <a:pt x="109" y="129"/>
                    <a:pt x="109" y="129"/>
                    <a:pt x="109" y="130"/>
                  </a:cubicBezTo>
                  <a:cubicBezTo>
                    <a:pt x="109" y="130"/>
                    <a:pt x="110" y="129"/>
                    <a:pt x="110" y="130"/>
                  </a:cubicBezTo>
                  <a:cubicBezTo>
                    <a:pt x="110" y="130"/>
                    <a:pt x="109" y="130"/>
                    <a:pt x="109" y="130"/>
                  </a:cubicBezTo>
                  <a:cubicBezTo>
                    <a:pt x="109" y="130"/>
                    <a:pt x="108" y="131"/>
                    <a:pt x="109" y="131"/>
                  </a:cubicBezTo>
                  <a:cubicBezTo>
                    <a:pt x="110" y="131"/>
                    <a:pt x="110" y="130"/>
                    <a:pt x="111" y="129"/>
                  </a:cubicBezTo>
                  <a:close/>
                  <a:moveTo>
                    <a:pt x="55" y="130"/>
                  </a:moveTo>
                  <a:cubicBezTo>
                    <a:pt x="54" y="130"/>
                    <a:pt x="54" y="129"/>
                    <a:pt x="53" y="129"/>
                  </a:cubicBezTo>
                  <a:cubicBezTo>
                    <a:pt x="53" y="130"/>
                    <a:pt x="54" y="130"/>
                    <a:pt x="55" y="130"/>
                  </a:cubicBezTo>
                  <a:close/>
                  <a:moveTo>
                    <a:pt x="156" y="129"/>
                  </a:moveTo>
                  <a:cubicBezTo>
                    <a:pt x="156" y="130"/>
                    <a:pt x="156" y="130"/>
                    <a:pt x="156" y="130"/>
                  </a:cubicBezTo>
                  <a:cubicBezTo>
                    <a:pt x="157" y="130"/>
                    <a:pt x="157" y="130"/>
                    <a:pt x="157" y="129"/>
                  </a:cubicBezTo>
                  <a:cubicBezTo>
                    <a:pt x="156" y="129"/>
                    <a:pt x="156" y="129"/>
                    <a:pt x="156" y="129"/>
                  </a:cubicBezTo>
                  <a:close/>
                  <a:moveTo>
                    <a:pt x="43" y="130"/>
                  </a:moveTo>
                  <a:cubicBezTo>
                    <a:pt x="43" y="130"/>
                    <a:pt x="42" y="130"/>
                    <a:pt x="42" y="129"/>
                  </a:cubicBezTo>
                  <a:cubicBezTo>
                    <a:pt x="42" y="130"/>
                    <a:pt x="43" y="130"/>
                    <a:pt x="43" y="130"/>
                  </a:cubicBezTo>
                  <a:close/>
                  <a:moveTo>
                    <a:pt x="100" y="129"/>
                  </a:moveTo>
                  <a:cubicBezTo>
                    <a:pt x="100" y="129"/>
                    <a:pt x="100" y="130"/>
                    <a:pt x="100" y="129"/>
                  </a:cubicBezTo>
                  <a:cubicBezTo>
                    <a:pt x="100" y="130"/>
                    <a:pt x="100" y="130"/>
                    <a:pt x="100" y="130"/>
                  </a:cubicBezTo>
                  <a:cubicBezTo>
                    <a:pt x="101" y="130"/>
                    <a:pt x="101" y="130"/>
                    <a:pt x="101" y="130"/>
                  </a:cubicBezTo>
                  <a:cubicBezTo>
                    <a:pt x="100" y="130"/>
                    <a:pt x="101" y="129"/>
                    <a:pt x="100" y="129"/>
                  </a:cubicBezTo>
                  <a:close/>
                  <a:moveTo>
                    <a:pt x="53" y="130"/>
                  </a:moveTo>
                  <a:cubicBezTo>
                    <a:pt x="53" y="130"/>
                    <a:pt x="52" y="130"/>
                    <a:pt x="52" y="129"/>
                  </a:cubicBezTo>
                  <a:cubicBezTo>
                    <a:pt x="52" y="130"/>
                    <a:pt x="53" y="131"/>
                    <a:pt x="53" y="130"/>
                  </a:cubicBezTo>
                  <a:close/>
                  <a:moveTo>
                    <a:pt x="79" y="131"/>
                  </a:moveTo>
                  <a:cubicBezTo>
                    <a:pt x="80" y="130"/>
                    <a:pt x="81" y="130"/>
                    <a:pt x="81" y="130"/>
                  </a:cubicBezTo>
                  <a:cubicBezTo>
                    <a:pt x="81" y="130"/>
                    <a:pt x="80" y="130"/>
                    <a:pt x="79" y="130"/>
                  </a:cubicBezTo>
                  <a:cubicBezTo>
                    <a:pt x="79" y="130"/>
                    <a:pt x="79" y="130"/>
                    <a:pt x="79" y="131"/>
                  </a:cubicBezTo>
                  <a:close/>
                  <a:moveTo>
                    <a:pt x="125" y="130"/>
                  </a:moveTo>
                  <a:cubicBezTo>
                    <a:pt x="125" y="130"/>
                    <a:pt x="125" y="130"/>
                    <a:pt x="125" y="130"/>
                  </a:cubicBezTo>
                  <a:cubicBezTo>
                    <a:pt x="125" y="130"/>
                    <a:pt x="125" y="130"/>
                    <a:pt x="125" y="130"/>
                  </a:cubicBezTo>
                  <a:close/>
                  <a:moveTo>
                    <a:pt x="101" y="130"/>
                  </a:moveTo>
                  <a:cubicBezTo>
                    <a:pt x="100" y="130"/>
                    <a:pt x="100" y="130"/>
                    <a:pt x="100" y="131"/>
                  </a:cubicBezTo>
                  <a:cubicBezTo>
                    <a:pt x="101" y="131"/>
                    <a:pt x="101" y="130"/>
                    <a:pt x="101" y="130"/>
                  </a:cubicBezTo>
                  <a:close/>
                  <a:moveTo>
                    <a:pt x="123" y="130"/>
                  </a:moveTo>
                  <a:cubicBezTo>
                    <a:pt x="122" y="130"/>
                    <a:pt x="122" y="131"/>
                    <a:pt x="122" y="131"/>
                  </a:cubicBezTo>
                  <a:cubicBezTo>
                    <a:pt x="122" y="131"/>
                    <a:pt x="122" y="131"/>
                    <a:pt x="122" y="132"/>
                  </a:cubicBezTo>
                  <a:cubicBezTo>
                    <a:pt x="123" y="132"/>
                    <a:pt x="123" y="131"/>
                    <a:pt x="123" y="131"/>
                  </a:cubicBezTo>
                  <a:cubicBezTo>
                    <a:pt x="123" y="131"/>
                    <a:pt x="122" y="131"/>
                    <a:pt x="123" y="131"/>
                  </a:cubicBezTo>
                  <a:cubicBezTo>
                    <a:pt x="123" y="131"/>
                    <a:pt x="123" y="130"/>
                    <a:pt x="123" y="130"/>
                  </a:cubicBezTo>
                  <a:close/>
                  <a:moveTo>
                    <a:pt x="56" y="130"/>
                  </a:moveTo>
                  <a:cubicBezTo>
                    <a:pt x="56" y="130"/>
                    <a:pt x="56" y="130"/>
                    <a:pt x="57" y="131"/>
                  </a:cubicBezTo>
                  <a:cubicBezTo>
                    <a:pt x="57" y="130"/>
                    <a:pt x="56" y="130"/>
                    <a:pt x="56" y="130"/>
                  </a:cubicBezTo>
                  <a:close/>
                  <a:moveTo>
                    <a:pt x="124" y="130"/>
                  </a:moveTo>
                  <a:cubicBezTo>
                    <a:pt x="123" y="130"/>
                    <a:pt x="123" y="131"/>
                    <a:pt x="124" y="131"/>
                  </a:cubicBezTo>
                  <a:cubicBezTo>
                    <a:pt x="124" y="130"/>
                    <a:pt x="124" y="130"/>
                    <a:pt x="124" y="130"/>
                  </a:cubicBezTo>
                  <a:close/>
                  <a:moveTo>
                    <a:pt x="138" y="130"/>
                  </a:moveTo>
                  <a:cubicBezTo>
                    <a:pt x="138" y="131"/>
                    <a:pt x="138" y="131"/>
                    <a:pt x="138" y="131"/>
                  </a:cubicBezTo>
                  <a:cubicBezTo>
                    <a:pt x="138" y="131"/>
                    <a:pt x="138" y="130"/>
                    <a:pt x="138" y="130"/>
                  </a:cubicBezTo>
                  <a:close/>
                  <a:moveTo>
                    <a:pt x="57" y="130"/>
                  </a:moveTo>
                  <a:cubicBezTo>
                    <a:pt x="57" y="131"/>
                    <a:pt x="57" y="131"/>
                    <a:pt x="57" y="131"/>
                  </a:cubicBezTo>
                  <a:cubicBezTo>
                    <a:pt x="56" y="131"/>
                    <a:pt x="55" y="130"/>
                    <a:pt x="55" y="131"/>
                  </a:cubicBezTo>
                  <a:cubicBezTo>
                    <a:pt x="56" y="132"/>
                    <a:pt x="58" y="132"/>
                    <a:pt x="60" y="132"/>
                  </a:cubicBezTo>
                  <a:cubicBezTo>
                    <a:pt x="60" y="132"/>
                    <a:pt x="60" y="132"/>
                    <a:pt x="60" y="132"/>
                  </a:cubicBezTo>
                  <a:cubicBezTo>
                    <a:pt x="59" y="131"/>
                    <a:pt x="58" y="131"/>
                    <a:pt x="57" y="130"/>
                  </a:cubicBezTo>
                  <a:close/>
                  <a:moveTo>
                    <a:pt x="75" y="132"/>
                  </a:moveTo>
                  <a:cubicBezTo>
                    <a:pt x="76" y="132"/>
                    <a:pt x="76" y="132"/>
                    <a:pt x="76" y="132"/>
                  </a:cubicBezTo>
                  <a:cubicBezTo>
                    <a:pt x="76" y="132"/>
                    <a:pt x="76" y="131"/>
                    <a:pt x="76" y="131"/>
                  </a:cubicBezTo>
                  <a:cubicBezTo>
                    <a:pt x="77" y="132"/>
                    <a:pt x="77" y="132"/>
                    <a:pt x="78" y="131"/>
                  </a:cubicBezTo>
                  <a:cubicBezTo>
                    <a:pt x="78" y="131"/>
                    <a:pt x="78" y="131"/>
                    <a:pt x="78" y="130"/>
                  </a:cubicBezTo>
                  <a:cubicBezTo>
                    <a:pt x="77" y="131"/>
                    <a:pt x="76" y="131"/>
                    <a:pt x="76" y="131"/>
                  </a:cubicBezTo>
                  <a:cubicBezTo>
                    <a:pt x="76" y="131"/>
                    <a:pt x="75" y="131"/>
                    <a:pt x="75" y="132"/>
                  </a:cubicBezTo>
                  <a:close/>
                  <a:moveTo>
                    <a:pt x="145" y="131"/>
                  </a:moveTo>
                  <a:cubicBezTo>
                    <a:pt x="145" y="131"/>
                    <a:pt x="145" y="131"/>
                    <a:pt x="145" y="131"/>
                  </a:cubicBezTo>
                  <a:cubicBezTo>
                    <a:pt x="145" y="131"/>
                    <a:pt x="145" y="131"/>
                    <a:pt x="145" y="131"/>
                  </a:cubicBezTo>
                  <a:cubicBezTo>
                    <a:pt x="145" y="131"/>
                    <a:pt x="146" y="131"/>
                    <a:pt x="145" y="131"/>
                  </a:cubicBezTo>
                  <a:close/>
                  <a:moveTo>
                    <a:pt x="144" y="133"/>
                  </a:moveTo>
                  <a:cubicBezTo>
                    <a:pt x="145" y="133"/>
                    <a:pt x="145" y="132"/>
                    <a:pt x="145" y="131"/>
                  </a:cubicBezTo>
                  <a:cubicBezTo>
                    <a:pt x="144" y="132"/>
                    <a:pt x="144" y="132"/>
                    <a:pt x="143" y="133"/>
                  </a:cubicBezTo>
                  <a:cubicBezTo>
                    <a:pt x="144" y="133"/>
                    <a:pt x="144" y="133"/>
                    <a:pt x="144" y="133"/>
                  </a:cubicBezTo>
                  <a:cubicBezTo>
                    <a:pt x="143" y="134"/>
                    <a:pt x="142" y="135"/>
                    <a:pt x="141" y="137"/>
                  </a:cubicBezTo>
                  <a:cubicBezTo>
                    <a:pt x="142" y="137"/>
                    <a:pt x="143" y="136"/>
                    <a:pt x="143" y="136"/>
                  </a:cubicBezTo>
                  <a:cubicBezTo>
                    <a:pt x="143" y="135"/>
                    <a:pt x="144" y="134"/>
                    <a:pt x="144" y="133"/>
                  </a:cubicBezTo>
                  <a:close/>
                  <a:moveTo>
                    <a:pt x="61" y="132"/>
                  </a:moveTo>
                  <a:cubicBezTo>
                    <a:pt x="61" y="132"/>
                    <a:pt x="61" y="132"/>
                    <a:pt x="61" y="132"/>
                  </a:cubicBezTo>
                  <a:cubicBezTo>
                    <a:pt x="61" y="132"/>
                    <a:pt x="61" y="132"/>
                    <a:pt x="61" y="132"/>
                  </a:cubicBezTo>
                  <a:close/>
                  <a:moveTo>
                    <a:pt x="115" y="133"/>
                  </a:moveTo>
                  <a:cubicBezTo>
                    <a:pt x="115" y="133"/>
                    <a:pt x="115" y="133"/>
                    <a:pt x="116" y="133"/>
                  </a:cubicBezTo>
                  <a:cubicBezTo>
                    <a:pt x="115" y="132"/>
                    <a:pt x="115" y="132"/>
                    <a:pt x="115" y="132"/>
                  </a:cubicBezTo>
                  <a:cubicBezTo>
                    <a:pt x="115" y="132"/>
                    <a:pt x="115" y="132"/>
                    <a:pt x="115" y="132"/>
                  </a:cubicBezTo>
                  <a:cubicBezTo>
                    <a:pt x="115" y="132"/>
                    <a:pt x="115" y="132"/>
                    <a:pt x="115" y="133"/>
                  </a:cubicBezTo>
                  <a:close/>
                  <a:moveTo>
                    <a:pt x="81" y="133"/>
                  </a:moveTo>
                  <a:cubicBezTo>
                    <a:pt x="82" y="133"/>
                    <a:pt x="83" y="133"/>
                    <a:pt x="83" y="132"/>
                  </a:cubicBezTo>
                  <a:cubicBezTo>
                    <a:pt x="83" y="132"/>
                    <a:pt x="83" y="132"/>
                    <a:pt x="83" y="132"/>
                  </a:cubicBezTo>
                  <a:cubicBezTo>
                    <a:pt x="82" y="132"/>
                    <a:pt x="81" y="132"/>
                    <a:pt x="81" y="133"/>
                  </a:cubicBezTo>
                  <a:close/>
                  <a:moveTo>
                    <a:pt x="112" y="132"/>
                  </a:moveTo>
                  <a:cubicBezTo>
                    <a:pt x="112" y="135"/>
                    <a:pt x="110" y="135"/>
                    <a:pt x="109" y="137"/>
                  </a:cubicBezTo>
                  <a:cubicBezTo>
                    <a:pt x="110" y="137"/>
                    <a:pt x="111" y="136"/>
                    <a:pt x="111" y="135"/>
                  </a:cubicBezTo>
                  <a:cubicBezTo>
                    <a:pt x="112" y="135"/>
                    <a:pt x="113" y="134"/>
                    <a:pt x="113" y="133"/>
                  </a:cubicBezTo>
                  <a:cubicBezTo>
                    <a:pt x="113" y="133"/>
                    <a:pt x="113" y="132"/>
                    <a:pt x="112" y="132"/>
                  </a:cubicBezTo>
                  <a:close/>
                  <a:moveTo>
                    <a:pt x="141" y="133"/>
                  </a:moveTo>
                  <a:cubicBezTo>
                    <a:pt x="141" y="133"/>
                    <a:pt x="140" y="133"/>
                    <a:pt x="141" y="133"/>
                  </a:cubicBezTo>
                  <a:cubicBezTo>
                    <a:pt x="141" y="133"/>
                    <a:pt x="141" y="133"/>
                    <a:pt x="141" y="133"/>
                  </a:cubicBezTo>
                  <a:close/>
                  <a:moveTo>
                    <a:pt x="35" y="134"/>
                  </a:moveTo>
                  <a:cubicBezTo>
                    <a:pt x="35" y="134"/>
                    <a:pt x="35" y="133"/>
                    <a:pt x="34" y="133"/>
                  </a:cubicBezTo>
                  <a:cubicBezTo>
                    <a:pt x="34" y="133"/>
                    <a:pt x="34" y="133"/>
                    <a:pt x="34" y="133"/>
                  </a:cubicBezTo>
                  <a:cubicBezTo>
                    <a:pt x="35" y="133"/>
                    <a:pt x="35" y="134"/>
                    <a:pt x="35" y="134"/>
                  </a:cubicBezTo>
                  <a:close/>
                  <a:moveTo>
                    <a:pt x="62" y="134"/>
                  </a:moveTo>
                  <a:cubicBezTo>
                    <a:pt x="63" y="134"/>
                    <a:pt x="63" y="134"/>
                    <a:pt x="64" y="134"/>
                  </a:cubicBezTo>
                  <a:cubicBezTo>
                    <a:pt x="63" y="133"/>
                    <a:pt x="61" y="132"/>
                    <a:pt x="61" y="134"/>
                  </a:cubicBezTo>
                  <a:cubicBezTo>
                    <a:pt x="62" y="134"/>
                    <a:pt x="62" y="134"/>
                    <a:pt x="62" y="134"/>
                  </a:cubicBezTo>
                  <a:close/>
                  <a:moveTo>
                    <a:pt x="128" y="133"/>
                  </a:moveTo>
                  <a:cubicBezTo>
                    <a:pt x="128" y="133"/>
                    <a:pt x="128" y="133"/>
                    <a:pt x="127" y="133"/>
                  </a:cubicBezTo>
                  <a:cubicBezTo>
                    <a:pt x="128" y="133"/>
                    <a:pt x="128" y="134"/>
                    <a:pt x="127" y="135"/>
                  </a:cubicBezTo>
                  <a:cubicBezTo>
                    <a:pt x="128" y="134"/>
                    <a:pt x="128" y="134"/>
                    <a:pt x="128" y="133"/>
                  </a:cubicBezTo>
                  <a:close/>
                  <a:moveTo>
                    <a:pt x="145" y="134"/>
                  </a:moveTo>
                  <a:cubicBezTo>
                    <a:pt x="145" y="134"/>
                    <a:pt x="146" y="134"/>
                    <a:pt x="145" y="133"/>
                  </a:cubicBezTo>
                  <a:cubicBezTo>
                    <a:pt x="145" y="134"/>
                    <a:pt x="145" y="134"/>
                    <a:pt x="145" y="134"/>
                  </a:cubicBezTo>
                  <a:close/>
                  <a:moveTo>
                    <a:pt x="44" y="134"/>
                  </a:moveTo>
                  <a:cubicBezTo>
                    <a:pt x="44" y="134"/>
                    <a:pt x="44" y="134"/>
                    <a:pt x="44" y="134"/>
                  </a:cubicBezTo>
                  <a:cubicBezTo>
                    <a:pt x="44" y="134"/>
                    <a:pt x="44" y="134"/>
                    <a:pt x="44" y="134"/>
                  </a:cubicBezTo>
                  <a:cubicBezTo>
                    <a:pt x="44" y="134"/>
                    <a:pt x="45" y="135"/>
                    <a:pt x="45" y="134"/>
                  </a:cubicBezTo>
                  <a:cubicBezTo>
                    <a:pt x="44" y="134"/>
                    <a:pt x="44" y="134"/>
                    <a:pt x="44" y="134"/>
                  </a:cubicBezTo>
                  <a:close/>
                  <a:moveTo>
                    <a:pt x="145" y="134"/>
                  </a:moveTo>
                  <a:cubicBezTo>
                    <a:pt x="145" y="135"/>
                    <a:pt x="145" y="135"/>
                    <a:pt x="145" y="135"/>
                  </a:cubicBezTo>
                  <a:cubicBezTo>
                    <a:pt x="146" y="135"/>
                    <a:pt x="145" y="134"/>
                    <a:pt x="145" y="134"/>
                  </a:cubicBezTo>
                  <a:close/>
                  <a:moveTo>
                    <a:pt x="136" y="135"/>
                  </a:moveTo>
                  <a:cubicBezTo>
                    <a:pt x="136" y="135"/>
                    <a:pt x="136" y="135"/>
                    <a:pt x="135" y="135"/>
                  </a:cubicBezTo>
                  <a:cubicBezTo>
                    <a:pt x="135" y="135"/>
                    <a:pt x="135" y="136"/>
                    <a:pt x="134" y="137"/>
                  </a:cubicBezTo>
                  <a:cubicBezTo>
                    <a:pt x="135" y="136"/>
                    <a:pt x="136" y="136"/>
                    <a:pt x="136" y="135"/>
                  </a:cubicBezTo>
                  <a:close/>
                  <a:moveTo>
                    <a:pt x="91" y="136"/>
                  </a:moveTo>
                  <a:cubicBezTo>
                    <a:pt x="90" y="135"/>
                    <a:pt x="90" y="135"/>
                    <a:pt x="90" y="135"/>
                  </a:cubicBezTo>
                  <a:cubicBezTo>
                    <a:pt x="90" y="136"/>
                    <a:pt x="90" y="136"/>
                    <a:pt x="90" y="136"/>
                  </a:cubicBezTo>
                  <a:cubicBezTo>
                    <a:pt x="90" y="136"/>
                    <a:pt x="91" y="136"/>
                    <a:pt x="91" y="136"/>
                  </a:cubicBezTo>
                  <a:close/>
                  <a:moveTo>
                    <a:pt x="127" y="136"/>
                  </a:moveTo>
                  <a:cubicBezTo>
                    <a:pt x="127" y="136"/>
                    <a:pt x="127" y="136"/>
                    <a:pt x="127" y="136"/>
                  </a:cubicBezTo>
                  <a:cubicBezTo>
                    <a:pt x="127" y="136"/>
                    <a:pt x="126" y="136"/>
                    <a:pt x="126" y="137"/>
                  </a:cubicBezTo>
                  <a:cubicBezTo>
                    <a:pt x="127" y="137"/>
                    <a:pt x="127" y="136"/>
                    <a:pt x="127" y="136"/>
                  </a:cubicBezTo>
                  <a:close/>
                  <a:moveTo>
                    <a:pt x="145" y="137"/>
                  </a:moveTo>
                  <a:cubicBezTo>
                    <a:pt x="145" y="136"/>
                    <a:pt x="145" y="136"/>
                    <a:pt x="145" y="136"/>
                  </a:cubicBezTo>
                  <a:cubicBezTo>
                    <a:pt x="145" y="136"/>
                    <a:pt x="145" y="137"/>
                    <a:pt x="145" y="137"/>
                  </a:cubicBezTo>
                  <a:close/>
                  <a:moveTo>
                    <a:pt x="114" y="136"/>
                  </a:moveTo>
                  <a:cubicBezTo>
                    <a:pt x="113" y="136"/>
                    <a:pt x="113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3" y="137"/>
                    <a:pt x="113" y="137"/>
                    <a:pt x="114" y="136"/>
                  </a:cubicBezTo>
                  <a:close/>
                  <a:moveTo>
                    <a:pt x="91" y="137"/>
                  </a:moveTo>
                  <a:cubicBezTo>
                    <a:pt x="92" y="137"/>
                    <a:pt x="92" y="137"/>
                    <a:pt x="92" y="136"/>
                  </a:cubicBezTo>
                  <a:cubicBezTo>
                    <a:pt x="92" y="136"/>
                    <a:pt x="91" y="137"/>
                    <a:pt x="91" y="137"/>
                  </a:cubicBezTo>
                  <a:close/>
                  <a:moveTo>
                    <a:pt x="141" y="137"/>
                  </a:moveTo>
                  <a:cubicBezTo>
                    <a:pt x="141" y="137"/>
                    <a:pt x="141" y="137"/>
                    <a:pt x="141" y="138"/>
                  </a:cubicBezTo>
                  <a:cubicBezTo>
                    <a:pt x="141" y="138"/>
                    <a:pt x="142" y="137"/>
                    <a:pt x="141" y="137"/>
                  </a:cubicBezTo>
                  <a:close/>
                  <a:moveTo>
                    <a:pt x="53" y="137"/>
                  </a:moveTo>
                  <a:cubicBezTo>
                    <a:pt x="53" y="137"/>
                    <a:pt x="53" y="138"/>
                    <a:pt x="53" y="137"/>
                  </a:cubicBezTo>
                  <a:cubicBezTo>
                    <a:pt x="53" y="137"/>
                    <a:pt x="53" y="137"/>
                    <a:pt x="53" y="137"/>
                  </a:cubicBezTo>
                  <a:close/>
                  <a:moveTo>
                    <a:pt x="41" y="140"/>
                  </a:moveTo>
                  <a:cubicBezTo>
                    <a:pt x="41" y="140"/>
                    <a:pt x="40" y="140"/>
                    <a:pt x="40" y="139"/>
                  </a:cubicBezTo>
                  <a:cubicBezTo>
                    <a:pt x="38" y="139"/>
                    <a:pt x="37" y="137"/>
                    <a:pt x="36" y="137"/>
                  </a:cubicBezTo>
                  <a:cubicBezTo>
                    <a:pt x="37" y="139"/>
                    <a:pt x="39" y="139"/>
                    <a:pt x="40" y="140"/>
                  </a:cubicBezTo>
                  <a:cubicBezTo>
                    <a:pt x="40" y="140"/>
                    <a:pt x="41" y="140"/>
                    <a:pt x="41" y="140"/>
                  </a:cubicBezTo>
                  <a:close/>
                  <a:moveTo>
                    <a:pt x="71" y="137"/>
                  </a:moveTo>
                  <a:cubicBezTo>
                    <a:pt x="71" y="137"/>
                    <a:pt x="71" y="138"/>
                    <a:pt x="72" y="137"/>
                  </a:cubicBezTo>
                  <a:cubicBezTo>
                    <a:pt x="71" y="137"/>
                    <a:pt x="71" y="137"/>
                    <a:pt x="71" y="137"/>
                  </a:cubicBezTo>
                  <a:cubicBezTo>
                    <a:pt x="71" y="137"/>
                    <a:pt x="71" y="137"/>
                    <a:pt x="71" y="137"/>
                  </a:cubicBezTo>
                  <a:close/>
                  <a:moveTo>
                    <a:pt x="74" y="137"/>
                  </a:moveTo>
                  <a:cubicBezTo>
                    <a:pt x="74" y="137"/>
                    <a:pt x="74" y="138"/>
                    <a:pt x="74" y="137"/>
                  </a:cubicBezTo>
                  <a:cubicBezTo>
                    <a:pt x="74" y="137"/>
                    <a:pt x="74" y="137"/>
                    <a:pt x="74" y="137"/>
                  </a:cubicBezTo>
                  <a:close/>
                  <a:moveTo>
                    <a:pt x="54" y="138"/>
                  </a:moveTo>
                  <a:cubicBezTo>
                    <a:pt x="55" y="138"/>
                    <a:pt x="56" y="139"/>
                    <a:pt x="57" y="139"/>
                  </a:cubicBezTo>
                  <a:cubicBezTo>
                    <a:pt x="56" y="138"/>
                    <a:pt x="55" y="138"/>
                    <a:pt x="54" y="138"/>
                  </a:cubicBezTo>
                  <a:close/>
                  <a:moveTo>
                    <a:pt x="132" y="138"/>
                  </a:moveTo>
                  <a:cubicBezTo>
                    <a:pt x="131" y="137"/>
                    <a:pt x="130" y="139"/>
                    <a:pt x="130" y="140"/>
                  </a:cubicBezTo>
                  <a:cubicBezTo>
                    <a:pt x="131" y="139"/>
                    <a:pt x="131" y="139"/>
                    <a:pt x="132" y="138"/>
                  </a:cubicBezTo>
                  <a:close/>
                  <a:moveTo>
                    <a:pt x="84" y="139"/>
                  </a:moveTo>
                  <a:cubicBezTo>
                    <a:pt x="84" y="139"/>
                    <a:pt x="84" y="139"/>
                    <a:pt x="85" y="139"/>
                  </a:cubicBezTo>
                  <a:cubicBezTo>
                    <a:pt x="85" y="138"/>
                    <a:pt x="84" y="138"/>
                    <a:pt x="84" y="139"/>
                  </a:cubicBezTo>
                  <a:close/>
                  <a:moveTo>
                    <a:pt x="114" y="140"/>
                  </a:moveTo>
                  <a:cubicBezTo>
                    <a:pt x="114" y="139"/>
                    <a:pt x="114" y="139"/>
                    <a:pt x="114" y="139"/>
                  </a:cubicBezTo>
                  <a:cubicBezTo>
                    <a:pt x="114" y="139"/>
                    <a:pt x="114" y="139"/>
                    <a:pt x="113" y="138"/>
                  </a:cubicBezTo>
                  <a:cubicBezTo>
                    <a:pt x="113" y="139"/>
                    <a:pt x="113" y="140"/>
                    <a:pt x="113" y="140"/>
                  </a:cubicBezTo>
                  <a:cubicBezTo>
                    <a:pt x="113" y="140"/>
                    <a:pt x="114" y="140"/>
                    <a:pt x="114" y="140"/>
                  </a:cubicBezTo>
                  <a:close/>
                  <a:moveTo>
                    <a:pt x="145" y="139"/>
                  </a:moveTo>
                  <a:cubicBezTo>
                    <a:pt x="144" y="138"/>
                    <a:pt x="144" y="139"/>
                    <a:pt x="144" y="140"/>
                  </a:cubicBezTo>
                  <a:cubicBezTo>
                    <a:pt x="144" y="139"/>
                    <a:pt x="145" y="139"/>
                    <a:pt x="145" y="139"/>
                  </a:cubicBezTo>
                  <a:close/>
                  <a:moveTo>
                    <a:pt x="145" y="141"/>
                  </a:moveTo>
                  <a:cubicBezTo>
                    <a:pt x="145" y="140"/>
                    <a:pt x="145" y="140"/>
                    <a:pt x="145" y="139"/>
                  </a:cubicBezTo>
                  <a:cubicBezTo>
                    <a:pt x="145" y="139"/>
                    <a:pt x="145" y="139"/>
                    <a:pt x="145" y="139"/>
                  </a:cubicBezTo>
                  <a:cubicBezTo>
                    <a:pt x="145" y="140"/>
                    <a:pt x="144" y="140"/>
                    <a:pt x="145" y="141"/>
                  </a:cubicBezTo>
                  <a:close/>
                  <a:moveTo>
                    <a:pt x="95" y="140"/>
                  </a:moveTo>
                  <a:cubicBezTo>
                    <a:pt x="95" y="140"/>
                    <a:pt x="96" y="140"/>
                    <a:pt x="96" y="140"/>
                  </a:cubicBezTo>
                  <a:cubicBezTo>
                    <a:pt x="95" y="140"/>
                    <a:pt x="95" y="140"/>
                    <a:pt x="95" y="140"/>
                  </a:cubicBezTo>
                  <a:close/>
                  <a:moveTo>
                    <a:pt x="62" y="140"/>
                  </a:moveTo>
                  <a:cubicBezTo>
                    <a:pt x="61" y="140"/>
                    <a:pt x="61" y="140"/>
                    <a:pt x="60" y="140"/>
                  </a:cubicBezTo>
                  <a:cubicBezTo>
                    <a:pt x="60" y="140"/>
                    <a:pt x="61" y="141"/>
                    <a:pt x="62" y="140"/>
                  </a:cubicBezTo>
                  <a:close/>
                  <a:moveTo>
                    <a:pt x="116" y="140"/>
                  </a:moveTo>
                  <a:cubicBezTo>
                    <a:pt x="116" y="141"/>
                    <a:pt x="115" y="141"/>
                    <a:pt x="115" y="142"/>
                  </a:cubicBezTo>
                  <a:cubicBezTo>
                    <a:pt x="116" y="142"/>
                    <a:pt x="116" y="141"/>
                    <a:pt x="117" y="141"/>
                  </a:cubicBezTo>
                  <a:cubicBezTo>
                    <a:pt x="117" y="140"/>
                    <a:pt x="117" y="140"/>
                    <a:pt x="116" y="140"/>
                  </a:cubicBezTo>
                  <a:close/>
                  <a:moveTo>
                    <a:pt x="47" y="141"/>
                  </a:moveTo>
                  <a:cubicBezTo>
                    <a:pt x="46" y="141"/>
                    <a:pt x="45" y="140"/>
                    <a:pt x="44" y="140"/>
                  </a:cubicBezTo>
                  <a:cubicBezTo>
                    <a:pt x="45" y="141"/>
                    <a:pt x="46" y="141"/>
                    <a:pt x="46" y="141"/>
                  </a:cubicBezTo>
                  <a:cubicBezTo>
                    <a:pt x="46" y="141"/>
                    <a:pt x="47" y="141"/>
                    <a:pt x="47" y="141"/>
                  </a:cubicBezTo>
                  <a:close/>
                  <a:moveTo>
                    <a:pt x="93" y="141"/>
                  </a:moveTo>
                  <a:cubicBezTo>
                    <a:pt x="94" y="141"/>
                    <a:pt x="94" y="141"/>
                    <a:pt x="94" y="141"/>
                  </a:cubicBezTo>
                  <a:cubicBezTo>
                    <a:pt x="94" y="140"/>
                    <a:pt x="93" y="141"/>
                    <a:pt x="93" y="141"/>
                  </a:cubicBezTo>
                  <a:close/>
                  <a:moveTo>
                    <a:pt x="132" y="142"/>
                  </a:moveTo>
                  <a:cubicBezTo>
                    <a:pt x="132" y="141"/>
                    <a:pt x="131" y="141"/>
                    <a:pt x="131" y="141"/>
                  </a:cubicBezTo>
                  <a:cubicBezTo>
                    <a:pt x="131" y="142"/>
                    <a:pt x="130" y="142"/>
                    <a:pt x="129" y="143"/>
                  </a:cubicBezTo>
                  <a:cubicBezTo>
                    <a:pt x="130" y="143"/>
                    <a:pt x="130" y="142"/>
                    <a:pt x="131" y="142"/>
                  </a:cubicBezTo>
                  <a:cubicBezTo>
                    <a:pt x="131" y="142"/>
                    <a:pt x="131" y="142"/>
                    <a:pt x="131" y="142"/>
                  </a:cubicBezTo>
                  <a:cubicBezTo>
                    <a:pt x="131" y="142"/>
                    <a:pt x="131" y="141"/>
                    <a:pt x="132" y="142"/>
                  </a:cubicBezTo>
                  <a:close/>
                  <a:moveTo>
                    <a:pt x="143" y="142"/>
                  </a:moveTo>
                  <a:cubicBezTo>
                    <a:pt x="143" y="142"/>
                    <a:pt x="143" y="142"/>
                    <a:pt x="143" y="142"/>
                  </a:cubicBezTo>
                  <a:cubicBezTo>
                    <a:pt x="143" y="141"/>
                    <a:pt x="143" y="142"/>
                    <a:pt x="143" y="142"/>
                  </a:cubicBezTo>
                  <a:close/>
                  <a:moveTo>
                    <a:pt x="137" y="144"/>
                  </a:moveTo>
                  <a:cubicBezTo>
                    <a:pt x="137" y="144"/>
                    <a:pt x="137" y="144"/>
                    <a:pt x="137" y="144"/>
                  </a:cubicBezTo>
                  <a:cubicBezTo>
                    <a:pt x="138" y="143"/>
                    <a:pt x="138" y="143"/>
                    <a:pt x="138" y="142"/>
                  </a:cubicBezTo>
                  <a:cubicBezTo>
                    <a:pt x="137" y="142"/>
                    <a:pt x="137" y="143"/>
                    <a:pt x="137" y="144"/>
                  </a:cubicBezTo>
                  <a:close/>
                  <a:moveTo>
                    <a:pt x="43" y="144"/>
                  </a:moveTo>
                  <a:cubicBezTo>
                    <a:pt x="42" y="143"/>
                    <a:pt x="42" y="143"/>
                    <a:pt x="41" y="142"/>
                  </a:cubicBezTo>
                  <a:cubicBezTo>
                    <a:pt x="41" y="143"/>
                    <a:pt x="42" y="144"/>
                    <a:pt x="43" y="144"/>
                  </a:cubicBezTo>
                  <a:close/>
                  <a:moveTo>
                    <a:pt x="142" y="143"/>
                  </a:moveTo>
                  <a:cubicBezTo>
                    <a:pt x="142" y="143"/>
                    <a:pt x="142" y="143"/>
                    <a:pt x="142" y="143"/>
                  </a:cubicBezTo>
                  <a:cubicBezTo>
                    <a:pt x="142" y="143"/>
                    <a:pt x="142" y="144"/>
                    <a:pt x="142" y="143"/>
                  </a:cubicBezTo>
                  <a:close/>
                  <a:moveTo>
                    <a:pt x="144" y="145"/>
                  </a:moveTo>
                  <a:cubicBezTo>
                    <a:pt x="144" y="145"/>
                    <a:pt x="144" y="145"/>
                    <a:pt x="144" y="146"/>
                  </a:cubicBezTo>
                  <a:cubicBezTo>
                    <a:pt x="145" y="145"/>
                    <a:pt x="145" y="145"/>
                    <a:pt x="146" y="144"/>
                  </a:cubicBezTo>
                  <a:cubicBezTo>
                    <a:pt x="145" y="143"/>
                    <a:pt x="145" y="143"/>
                    <a:pt x="145" y="143"/>
                  </a:cubicBezTo>
                  <a:cubicBezTo>
                    <a:pt x="145" y="144"/>
                    <a:pt x="145" y="145"/>
                    <a:pt x="144" y="145"/>
                  </a:cubicBezTo>
                  <a:close/>
                  <a:moveTo>
                    <a:pt x="116" y="143"/>
                  </a:moveTo>
                  <a:cubicBezTo>
                    <a:pt x="116" y="143"/>
                    <a:pt x="116" y="144"/>
                    <a:pt x="116" y="144"/>
                  </a:cubicBezTo>
                  <a:cubicBezTo>
                    <a:pt x="117" y="144"/>
                    <a:pt x="117" y="144"/>
                    <a:pt x="117" y="144"/>
                  </a:cubicBezTo>
                  <a:cubicBezTo>
                    <a:pt x="117" y="143"/>
                    <a:pt x="117" y="143"/>
                    <a:pt x="116" y="143"/>
                  </a:cubicBezTo>
                  <a:close/>
                  <a:moveTo>
                    <a:pt x="114" y="144"/>
                  </a:moveTo>
                  <a:cubicBezTo>
                    <a:pt x="114" y="144"/>
                    <a:pt x="114" y="144"/>
                    <a:pt x="114" y="144"/>
                  </a:cubicBezTo>
                  <a:cubicBezTo>
                    <a:pt x="114" y="144"/>
                    <a:pt x="114" y="144"/>
                    <a:pt x="114" y="144"/>
                  </a:cubicBezTo>
                  <a:cubicBezTo>
                    <a:pt x="114" y="144"/>
                    <a:pt x="113" y="144"/>
                    <a:pt x="114" y="144"/>
                  </a:cubicBezTo>
                  <a:close/>
                  <a:moveTo>
                    <a:pt x="45" y="146"/>
                  </a:moveTo>
                  <a:cubicBezTo>
                    <a:pt x="46" y="145"/>
                    <a:pt x="46" y="146"/>
                    <a:pt x="47" y="146"/>
                  </a:cubicBezTo>
                  <a:cubicBezTo>
                    <a:pt x="47" y="145"/>
                    <a:pt x="45" y="145"/>
                    <a:pt x="44" y="144"/>
                  </a:cubicBezTo>
                  <a:cubicBezTo>
                    <a:pt x="45" y="145"/>
                    <a:pt x="44" y="146"/>
                    <a:pt x="45" y="146"/>
                  </a:cubicBezTo>
                  <a:cubicBezTo>
                    <a:pt x="45" y="146"/>
                    <a:pt x="45" y="146"/>
                    <a:pt x="45" y="146"/>
                  </a:cubicBezTo>
                  <a:close/>
                  <a:moveTo>
                    <a:pt x="142" y="145"/>
                  </a:moveTo>
                  <a:cubicBezTo>
                    <a:pt x="142" y="145"/>
                    <a:pt x="141" y="147"/>
                    <a:pt x="142" y="147"/>
                  </a:cubicBezTo>
                  <a:cubicBezTo>
                    <a:pt x="142" y="147"/>
                    <a:pt x="141" y="147"/>
                    <a:pt x="141" y="146"/>
                  </a:cubicBezTo>
                  <a:cubicBezTo>
                    <a:pt x="142" y="146"/>
                    <a:pt x="142" y="146"/>
                    <a:pt x="142" y="146"/>
                  </a:cubicBezTo>
                  <a:cubicBezTo>
                    <a:pt x="142" y="145"/>
                    <a:pt x="143" y="145"/>
                    <a:pt x="142" y="145"/>
                  </a:cubicBezTo>
                  <a:close/>
                  <a:moveTo>
                    <a:pt x="123" y="146"/>
                  </a:moveTo>
                  <a:cubicBezTo>
                    <a:pt x="123" y="146"/>
                    <a:pt x="123" y="145"/>
                    <a:pt x="123" y="145"/>
                  </a:cubicBezTo>
                  <a:cubicBezTo>
                    <a:pt x="123" y="145"/>
                    <a:pt x="123" y="146"/>
                    <a:pt x="123" y="146"/>
                  </a:cubicBezTo>
                  <a:close/>
                  <a:moveTo>
                    <a:pt x="160" y="146"/>
                  </a:moveTo>
                  <a:cubicBezTo>
                    <a:pt x="160" y="146"/>
                    <a:pt x="160" y="146"/>
                    <a:pt x="161" y="146"/>
                  </a:cubicBezTo>
                  <a:cubicBezTo>
                    <a:pt x="161" y="146"/>
                    <a:pt x="161" y="146"/>
                    <a:pt x="161" y="146"/>
                  </a:cubicBezTo>
                  <a:cubicBezTo>
                    <a:pt x="161" y="145"/>
                    <a:pt x="160" y="146"/>
                    <a:pt x="160" y="146"/>
                  </a:cubicBezTo>
                  <a:close/>
                  <a:moveTo>
                    <a:pt x="24" y="147"/>
                  </a:moveTo>
                  <a:cubicBezTo>
                    <a:pt x="23" y="147"/>
                    <a:pt x="23" y="146"/>
                    <a:pt x="22" y="146"/>
                  </a:cubicBezTo>
                  <a:cubicBezTo>
                    <a:pt x="23" y="146"/>
                    <a:pt x="23" y="147"/>
                    <a:pt x="24" y="147"/>
                  </a:cubicBezTo>
                  <a:cubicBezTo>
                    <a:pt x="24" y="147"/>
                    <a:pt x="24" y="147"/>
                    <a:pt x="24" y="147"/>
                  </a:cubicBezTo>
                  <a:close/>
                  <a:moveTo>
                    <a:pt x="82" y="146"/>
                  </a:moveTo>
                  <a:cubicBezTo>
                    <a:pt x="81" y="146"/>
                    <a:pt x="81" y="146"/>
                    <a:pt x="81" y="146"/>
                  </a:cubicBezTo>
                  <a:cubicBezTo>
                    <a:pt x="81" y="146"/>
                    <a:pt x="81" y="147"/>
                    <a:pt x="82" y="146"/>
                  </a:cubicBezTo>
                  <a:close/>
                  <a:moveTo>
                    <a:pt x="143" y="146"/>
                  </a:moveTo>
                  <a:cubicBezTo>
                    <a:pt x="143" y="146"/>
                    <a:pt x="143" y="146"/>
                    <a:pt x="143" y="147"/>
                  </a:cubicBezTo>
                  <a:cubicBezTo>
                    <a:pt x="143" y="147"/>
                    <a:pt x="143" y="147"/>
                    <a:pt x="143" y="147"/>
                  </a:cubicBezTo>
                  <a:cubicBezTo>
                    <a:pt x="143" y="147"/>
                    <a:pt x="143" y="146"/>
                    <a:pt x="143" y="146"/>
                  </a:cubicBezTo>
                  <a:close/>
                  <a:moveTo>
                    <a:pt x="48" y="146"/>
                  </a:moveTo>
                  <a:cubicBezTo>
                    <a:pt x="48" y="146"/>
                    <a:pt x="48" y="147"/>
                    <a:pt x="48" y="147"/>
                  </a:cubicBezTo>
                  <a:cubicBezTo>
                    <a:pt x="48" y="146"/>
                    <a:pt x="48" y="146"/>
                    <a:pt x="48" y="146"/>
                  </a:cubicBezTo>
                  <a:close/>
                  <a:moveTo>
                    <a:pt x="40" y="147"/>
                  </a:moveTo>
                  <a:cubicBezTo>
                    <a:pt x="40" y="147"/>
                    <a:pt x="40" y="147"/>
                    <a:pt x="40" y="147"/>
                  </a:cubicBezTo>
                  <a:cubicBezTo>
                    <a:pt x="40" y="147"/>
                    <a:pt x="40" y="146"/>
                    <a:pt x="40" y="147"/>
                  </a:cubicBezTo>
                  <a:close/>
                  <a:moveTo>
                    <a:pt x="102" y="146"/>
                  </a:moveTo>
                  <a:cubicBezTo>
                    <a:pt x="102" y="147"/>
                    <a:pt x="102" y="147"/>
                    <a:pt x="102" y="147"/>
                  </a:cubicBezTo>
                  <a:cubicBezTo>
                    <a:pt x="102" y="147"/>
                    <a:pt x="102" y="147"/>
                    <a:pt x="102" y="147"/>
                  </a:cubicBezTo>
                  <a:cubicBezTo>
                    <a:pt x="102" y="147"/>
                    <a:pt x="102" y="147"/>
                    <a:pt x="102" y="146"/>
                  </a:cubicBezTo>
                  <a:close/>
                  <a:moveTo>
                    <a:pt x="117" y="148"/>
                  </a:moveTo>
                  <a:cubicBezTo>
                    <a:pt x="118" y="147"/>
                    <a:pt x="118" y="147"/>
                    <a:pt x="118" y="147"/>
                  </a:cubicBezTo>
                  <a:cubicBezTo>
                    <a:pt x="118" y="147"/>
                    <a:pt x="118" y="147"/>
                    <a:pt x="118" y="147"/>
                  </a:cubicBezTo>
                  <a:cubicBezTo>
                    <a:pt x="117" y="147"/>
                    <a:pt x="117" y="147"/>
                    <a:pt x="117" y="148"/>
                  </a:cubicBezTo>
                  <a:close/>
                  <a:moveTo>
                    <a:pt x="90" y="147"/>
                  </a:moveTo>
                  <a:cubicBezTo>
                    <a:pt x="90" y="147"/>
                    <a:pt x="89" y="147"/>
                    <a:pt x="89" y="147"/>
                  </a:cubicBezTo>
                  <a:cubicBezTo>
                    <a:pt x="89" y="147"/>
                    <a:pt x="90" y="147"/>
                    <a:pt x="90" y="148"/>
                  </a:cubicBezTo>
                  <a:cubicBezTo>
                    <a:pt x="90" y="147"/>
                    <a:pt x="90" y="147"/>
                    <a:pt x="90" y="147"/>
                  </a:cubicBezTo>
                  <a:cubicBezTo>
                    <a:pt x="90" y="147"/>
                    <a:pt x="90" y="147"/>
                    <a:pt x="90" y="147"/>
                  </a:cubicBezTo>
                  <a:close/>
                  <a:moveTo>
                    <a:pt x="105" y="147"/>
                  </a:moveTo>
                  <a:cubicBezTo>
                    <a:pt x="105" y="147"/>
                    <a:pt x="105" y="147"/>
                    <a:pt x="105" y="147"/>
                  </a:cubicBezTo>
                  <a:cubicBezTo>
                    <a:pt x="105" y="147"/>
                    <a:pt x="105" y="147"/>
                    <a:pt x="105" y="147"/>
                  </a:cubicBezTo>
                  <a:cubicBezTo>
                    <a:pt x="105" y="147"/>
                    <a:pt x="104" y="147"/>
                    <a:pt x="105" y="147"/>
                  </a:cubicBezTo>
                  <a:close/>
                  <a:moveTo>
                    <a:pt x="123" y="147"/>
                  </a:moveTo>
                  <a:cubicBezTo>
                    <a:pt x="122" y="147"/>
                    <a:pt x="122" y="147"/>
                    <a:pt x="122" y="147"/>
                  </a:cubicBezTo>
                  <a:cubicBezTo>
                    <a:pt x="122" y="148"/>
                    <a:pt x="120" y="149"/>
                    <a:pt x="119" y="150"/>
                  </a:cubicBezTo>
                  <a:cubicBezTo>
                    <a:pt x="120" y="150"/>
                    <a:pt x="121" y="148"/>
                    <a:pt x="122" y="148"/>
                  </a:cubicBezTo>
                  <a:cubicBezTo>
                    <a:pt x="122" y="147"/>
                    <a:pt x="123" y="147"/>
                    <a:pt x="123" y="147"/>
                  </a:cubicBezTo>
                  <a:close/>
                  <a:moveTo>
                    <a:pt x="78" y="147"/>
                  </a:moveTo>
                  <a:cubicBezTo>
                    <a:pt x="79" y="147"/>
                    <a:pt x="80" y="147"/>
                    <a:pt x="80" y="147"/>
                  </a:cubicBezTo>
                  <a:cubicBezTo>
                    <a:pt x="79" y="147"/>
                    <a:pt x="78" y="147"/>
                    <a:pt x="76" y="147"/>
                  </a:cubicBezTo>
                  <a:cubicBezTo>
                    <a:pt x="77" y="148"/>
                    <a:pt x="78" y="147"/>
                    <a:pt x="78" y="147"/>
                  </a:cubicBezTo>
                  <a:close/>
                  <a:moveTo>
                    <a:pt x="85" y="147"/>
                  </a:moveTo>
                  <a:cubicBezTo>
                    <a:pt x="85" y="147"/>
                    <a:pt x="83" y="147"/>
                    <a:pt x="83" y="148"/>
                  </a:cubicBezTo>
                  <a:cubicBezTo>
                    <a:pt x="84" y="148"/>
                    <a:pt x="84" y="147"/>
                    <a:pt x="85" y="147"/>
                  </a:cubicBezTo>
                  <a:close/>
                  <a:moveTo>
                    <a:pt x="102" y="148"/>
                  </a:moveTo>
                  <a:cubicBezTo>
                    <a:pt x="102" y="147"/>
                    <a:pt x="102" y="147"/>
                    <a:pt x="101" y="147"/>
                  </a:cubicBezTo>
                  <a:cubicBezTo>
                    <a:pt x="101" y="147"/>
                    <a:pt x="101" y="147"/>
                    <a:pt x="101" y="148"/>
                  </a:cubicBezTo>
                  <a:cubicBezTo>
                    <a:pt x="101" y="148"/>
                    <a:pt x="102" y="148"/>
                    <a:pt x="102" y="148"/>
                  </a:cubicBezTo>
                  <a:close/>
                  <a:moveTo>
                    <a:pt x="75" y="148"/>
                  </a:moveTo>
                  <a:cubicBezTo>
                    <a:pt x="75" y="147"/>
                    <a:pt x="76" y="148"/>
                    <a:pt x="76" y="147"/>
                  </a:cubicBezTo>
                  <a:cubicBezTo>
                    <a:pt x="76" y="147"/>
                    <a:pt x="75" y="147"/>
                    <a:pt x="75" y="148"/>
                  </a:cubicBezTo>
                  <a:close/>
                  <a:moveTo>
                    <a:pt x="93" y="148"/>
                  </a:moveTo>
                  <a:cubicBezTo>
                    <a:pt x="92" y="148"/>
                    <a:pt x="92" y="148"/>
                    <a:pt x="92" y="148"/>
                  </a:cubicBezTo>
                  <a:cubicBezTo>
                    <a:pt x="92" y="148"/>
                    <a:pt x="92" y="148"/>
                    <a:pt x="93" y="148"/>
                  </a:cubicBezTo>
                  <a:cubicBezTo>
                    <a:pt x="93" y="148"/>
                    <a:pt x="93" y="148"/>
                    <a:pt x="93" y="148"/>
                  </a:cubicBezTo>
                  <a:close/>
                  <a:moveTo>
                    <a:pt x="57" y="148"/>
                  </a:moveTo>
                  <a:cubicBezTo>
                    <a:pt x="57" y="148"/>
                    <a:pt x="57" y="148"/>
                    <a:pt x="57" y="148"/>
                  </a:cubicBezTo>
                  <a:cubicBezTo>
                    <a:pt x="57" y="148"/>
                    <a:pt x="57" y="149"/>
                    <a:pt x="57" y="148"/>
                  </a:cubicBezTo>
                  <a:close/>
                  <a:moveTo>
                    <a:pt x="53" y="148"/>
                  </a:moveTo>
                  <a:cubicBezTo>
                    <a:pt x="53" y="148"/>
                    <a:pt x="53" y="148"/>
                    <a:pt x="52" y="148"/>
                  </a:cubicBezTo>
                  <a:cubicBezTo>
                    <a:pt x="52" y="148"/>
                    <a:pt x="52" y="149"/>
                    <a:pt x="52" y="149"/>
                  </a:cubicBezTo>
                  <a:cubicBezTo>
                    <a:pt x="52" y="149"/>
                    <a:pt x="52" y="149"/>
                    <a:pt x="52" y="149"/>
                  </a:cubicBezTo>
                  <a:cubicBezTo>
                    <a:pt x="52" y="149"/>
                    <a:pt x="52" y="149"/>
                    <a:pt x="52" y="149"/>
                  </a:cubicBezTo>
                  <a:cubicBezTo>
                    <a:pt x="52" y="150"/>
                    <a:pt x="52" y="149"/>
                    <a:pt x="51" y="150"/>
                  </a:cubicBezTo>
                  <a:cubicBezTo>
                    <a:pt x="52" y="150"/>
                    <a:pt x="52" y="150"/>
                    <a:pt x="52" y="150"/>
                  </a:cubicBezTo>
                  <a:cubicBezTo>
                    <a:pt x="53" y="150"/>
                    <a:pt x="55" y="151"/>
                    <a:pt x="56" y="151"/>
                  </a:cubicBezTo>
                  <a:cubicBezTo>
                    <a:pt x="55" y="150"/>
                    <a:pt x="53" y="150"/>
                    <a:pt x="53" y="148"/>
                  </a:cubicBezTo>
                  <a:close/>
                  <a:moveTo>
                    <a:pt x="58" y="150"/>
                  </a:moveTo>
                  <a:cubicBezTo>
                    <a:pt x="57" y="149"/>
                    <a:pt x="55" y="149"/>
                    <a:pt x="54" y="148"/>
                  </a:cubicBezTo>
                  <a:cubicBezTo>
                    <a:pt x="54" y="148"/>
                    <a:pt x="54" y="148"/>
                    <a:pt x="54" y="148"/>
                  </a:cubicBezTo>
                  <a:cubicBezTo>
                    <a:pt x="54" y="149"/>
                    <a:pt x="54" y="148"/>
                    <a:pt x="54" y="149"/>
                  </a:cubicBezTo>
                  <a:cubicBezTo>
                    <a:pt x="56" y="149"/>
                    <a:pt x="56" y="150"/>
                    <a:pt x="58" y="150"/>
                  </a:cubicBezTo>
                  <a:close/>
                  <a:moveTo>
                    <a:pt x="87" y="148"/>
                  </a:moveTo>
                  <a:cubicBezTo>
                    <a:pt x="87" y="149"/>
                    <a:pt x="87" y="149"/>
                    <a:pt x="87" y="149"/>
                  </a:cubicBezTo>
                  <a:cubicBezTo>
                    <a:pt x="88" y="149"/>
                    <a:pt x="88" y="149"/>
                    <a:pt x="88" y="148"/>
                  </a:cubicBezTo>
                  <a:cubicBezTo>
                    <a:pt x="88" y="148"/>
                    <a:pt x="87" y="148"/>
                    <a:pt x="87" y="148"/>
                  </a:cubicBezTo>
                  <a:close/>
                  <a:moveTo>
                    <a:pt x="100" y="149"/>
                  </a:moveTo>
                  <a:cubicBezTo>
                    <a:pt x="100" y="148"/>
                    <a:pt x="99" y="148"/>
                    <a:pt x="98" y="148"/>
                  </a:cubicBezTo>
                  <a:cubicBezTo>
                    <a:pt x="98" y="149"/>
                    <a:pt x="98" y="149"/>
                    <a:pt x="98" y="149"/>
                  </a:cubicBezTo>
                  <a:cubicBezTo>
                    <a:pt x="98" y="149"/>
                    <a:pt x="99" y="149"/>
                    <a:pt x="100" y="149"/>
                  </a:cubicBezTo>
                  <a:close/>
                  <a:moveTo>
                    <a:pt x="113" y="150"/>
                  </a:moveTo>
                  <a:cubicBezTo>
                    <a:pt x="114" y="150"/>
                    <a:pt x="115" y="149"/>
                    <a:pt x="115" y="148"/>
                  </a:cubicBezTo>
                  <a:cubicBezTo>
                    <a:pt x="114" y="148"/>
                    <a:pt x="113" y="149"/>
                    <a:pt x="113" y="150"/>
                  </a:cubicBezTo>
                  <a:close/>
                  <a:moveTo>
                    <a:pt x="49" y="149"/>
                  </a:moveTo>
                  <a:cubicBezTo>
                    <a:pt x="49" y="148"/>
                    <a:pt x="48" y="148"/>
                    <a:pt x="48" y="149"/>
                  </a:cubicBezTo>
                  <a:cubicBezTo>
                    <a:pt x="48" y="149"/>
                    <a:pt x="49" y="149"/>
                    <a:pt x="49" y="149"/>
                  </a:cubicBezTo>
                  <a:close/>
                  <a:moveTo>
                    <a:pt x="84" y="149"/>
                  </a:moveTo>
                  <a:cubicBezTo>
                    <a:pt x="83" y="148"/>
                    <a:pt x="82" y="149"/>
                    <a:pt x="81" y="149"/>
                  </a:cubicBezTo>
                  <a:cubicBezTo>
                    <a:pt x="82" y="149"/>
                    <a:pt x="83" y="149"/>
                    <a:pt x="84" y="149"/>
                  </a:cubicBezTo>
                  <a:close/>
                  <a:moveTo>
                    <a:pt x="129" y="149"/>
                  </a:moveTo>
                  <a:cubicBezTo>
                    <a:pt x="129" y="149"/>
                    <a:pt x="130" y="149"/>
                    <a:pt x="130" y="149"/>
                  </a:cubicBezTo>
                  <a:cubicBezTo>
                    <a:pt x="129" y="149"/>
                    <a:pt x="129" y="149"/>
                    <a:pt x="129" y="149"/>
                  </a:cubicBezTo>
                  <a:close/>
                  <a:moveTo>
                    <a:pt x="146" y="149"/>
                  </a:moveTo>
                  <a:cubicBezTo>
                    <a:pt x="146" y="149"/>
                    <a:pt x="146" y="149"/>
                    <a:pt x="146" y="149"/>
                  </a:cubicBezTo>
                  <a:cubicBezTo>
                    <a:pt x="147" y="149"/>
                    <a:pt x="147" y="149"/>
                    <a:pt x="146" y="149"/>
                  </a:cubicBezTo>
                  <a:close/>
                  <a:moveTo>
                    <a:pt x="26" y="149"/>
                  </a:moveTo>
                  <a:cubicBezTo>
                    <a:pt x="26" y="150"/>
                    <a:pt x="27" y="150"/>
                    <a:pt x="27" y="150"/>
                  </a:cubicBezTo>
                  <a:cubicBezTo>
                    <a:pt x="27" y="150"/>
                    <a:pt x="27" y="149"/>
                    <a:pt x="26" y="149"/>
                  </a:cubicBezTo>
                  <a:close/>
                  <a:moveTo>
                    <a:pt x="138" y="150"/>
                  </a:moveTo>
                  <a:cubicBezTo>
                    <a:pt x="138" y="150"/>
                    <a:pt x="138" y="150"/>
                    <a:pt x="137" y="150"/>
                  </a:cubicBezTo>
                  <a:cubicBezTo>
                    <a:pt x="137" y="150"/>
                    <a:pt x="137" y="150"/>
                    <a:pt x="137" y="150"/>
                  </a:cubicBezTo>
                  <a:cubicBezTo>
                    <a:pt x="137" y="150"/>
                    <a:pt x="137" y="150"/>
                    <a:pt x="138" y="150"/>
                  </a:cubicBezTo>
                  <a:cubicBezTo>
                    <a:pt x="138" y="150"/>
                    <a:pt x="138" y="150"/>
                    <a:pt x="138" y="150"/>
                  </a:cubicBezTo>
                  <a:close/>
                  <a:moveTo>
                    <a:pt x="139" y="150"/>
                  </a:moveTo>
                  <a:cubicBezTo>
                    <a:pt x="139" y="150"/>
                    <a:pt x="139" y="150"/>
                    <a:pt x="139" y="150"/>
                  </a:cubicBezTo>
                  <a:cubicBezTo>
                    <a:pt x="139" y="150"/>
                    <a:pt x="139" y="150"/>
                    <a:pt x="139" y="150"/>
                  </a:cubicBezTo>
                  <a:close/>
                  <a:moveTo>
                    <a:pt x="27" y="150"/>
                  </a:moveTo>
                  <a:cubicBezTo>
                    <a:pt x="27" y="151"/>
                    <a:pt x="29" y="152"/>
                    <a:pt x="29" y="150"/>
                  </a:cubicBezTo>
                  <a:cubicBezTo>
                    <a:pt x="28" y="150"/>
                    <a:pt x="28" y="150"/>
                    <a:pt x="27" y="150"/>
                  </a:cubicBezTo>
                  <a:close/>
                  <a:moveTo>
                    <a:pt x="97" y="153"/>
                  </a:moveTo>
                  <a:cubicBezTo>
                    <a:pt x="98" y="153"/>
                    <a:pt x="99" y="153"/>
                    <a:pt x="100" y="153"/>
                  </a:cubicBezTo>
                  <a:cubicBezTo>
                    <a:pt x="100" y="152"/>
                    <a:pt x="99" y="150"/>
                    <a:pt x="98" y="151"/>
                  </a:cubicBezTo>
                  <a:cubicBezTo>
                    <a:pt x="98" y="151"/>
                    <a:pt x="98" y="151"/>
                    <a:pt x="98" y="152"/>
                  </a:cubicBezTo>
                  <a:cubicBezTo>
                    <a:pt x="98" y="152"/>
                    <a:pt x="97" y="152"/>
                    <a:pt x="97" y="153"/>
                  </a:cubicBezTo>
                  <a:close/>
                  <a:moveTo>
                    <a:pt x="73" y="151"/>
                  </a:moveTo>
                  <a:cubicBezTo>
                    <a:pt x="74" y="151"/>
                    <a:pt x="74" y="151"/>
                    <a:pt x="75" y="151"/>
                  </a:cubicBezTo>
                  <a:cubicBezTo>
                    <a:pt x="74" y="151"/>
                    <a:pt x="74" y="151"/>
                    <a:pt x="73" y="151"/>
                  </a:cubicBezTo>
                  <a:close/>
                  <a:moveTo>
                    <a:pt x="127" y="151"/>
                  </a:moveTo>
                  <a:cubicBezTo>
                    <a:pt x="127" y="151"/>
                    <a:pt x="127" y="151"/>
                    <a:pt x="127" y="151"/>
                  </a:cubicBezTo>
                  <a:cubicBezTo>
                    <a:pt x="127" y="151"/>
                    <a:pt x="127" y="151"/>
                    <a:pt x="127" y="151"/>
                  </a:cubicBezTo>
                  <a:close/>
                  <a:moveTo>
                    <a:pt x="133" y="151"/>
                  </a:moveTo>
                  <a:cubicBezTo>
                    <a:pt x="133" y="151"/>
                    <a:pt x="133" y="152"/>
                    <a:pt x="133" y="152"/>
                  </a:cubicBezTo>
                  <a:cubicBezTo>
                    <a:pt x="132" y="152"/>
                    <a:pt x="132" y="151"/>
                    <a:pt x="132" y="152"/>
                  </a:cubicBezTo>
                  <a:cubicBezTo>
                    <a:pt x="133" y="152"/>
                    <a:pt x="134" y="152"/>
                    <a:pt x="134" y="151"/>
                  </a:cubicBezTo>
                  <a:cubicBezTo>
                    <a:pt x="134" y="151"/>
                    <a:pt x="134" y="151"/>
                    <a:pt x="133" y="151"/>
                  </a:cubicBezTo>
                  <a:close/>
                  <a:moveTo>
                    <a:pt x="125" y="151"/>
                  </a:moveTo>
                  <a:cubicBezTo>
                    <a:pt x="124" y="152"/>
                    <a:pt x="123" y="152"/>
                    <a:pt x="123" y="153"/>
                  </a:cubicBezTo>
                  <a:cubicBezTo>
                    <a:pt x="124" y="153"/>
                    <a:pt x="125" y="152"/>
                    <a:pt x="125" y="151"/>
                  </a:cubicBezTo>
                  <a:cubicBezTo>
                    <a:pt x="125" y="151"/>
                    <a:pt x="125" y="151"/>
                    <a:pt x="125" y="151"/>
                  </a:cubicBezTo>
                  <a:close/>
                  <a:moveTo>
                    <a:pt x="104" y="155"/>
                  </a:moveTo>
                  <a:cubicBezTo>
                    <a:pt x="104" y="154"/>
                    <a:pt x="105" y="154"/>
                    <a:pt x="106" y="153"/>
                  </a:cubicBezTo>
                  <a:cubicBezTo>
                    <a:pt x="107" y="153"/>
                    <a:pt x="107" y="152"/>
                    <a:pt x="108" y="152"/>
                  </a:cubicBezTo>
                  <a:cubicBezTo>
                    <a:pt x="108" y="151"/>
                    <a:pt x="106" y="152"/>
                    <a:pt x="105" y="152"/>
                  </a:cubicBezTo>
                  <a:cubicBezTo>
                    <a:pt x="105" y="152"/>
                    <a:pt x="105" y="153"/>
                    <a:pt x="105" y="153"/>
                  </a:cubicBezTo>
                  <a:cubicBezTo>
                    <a:pt x="104" y="153"/>
                    <a:pt x="103" y="154"/>
                    <a:pt x="102" y="155"/>
                  </a:cubicBezTo>
                  <a:cubicBezTo>
                    <a:pt x="102" y="155"/>
                    <a:pt x="103" y="154"/>
                    <a:pt x="104" y="155"/>
                  </a:cubicBezTo>
                  <a:close/>
                  <a:moveTo>
                    <a:pt x="93" y="153"/>
                  </a:moveTo>
                  <a:cubicBezTo>
                    <a:pt x="94" y="152"/>
                    <a:pt x="96" y="153"/>
                    <a:pt x="96" y="152"/>
                  </a:cubicBezTo>
                  <a:cubicBezTo>
                    <a:pt x="95" y="151"/>
                    <a:pt x="92" y="152"/>
                    <a:pt x="91" y="153"/>
                  </a:cubicBezTo>
                  <a:cubicBezTo>
                    <a:pt x="92" y="153"/>
                    <a:pt x="92" y="153"/>
                    <a:pt x="93" y="153"/>
                  </a:cubicBezTo>
                  <a:close/>
                  <a:moveTo>
                    <a:pt x="104" y="152"/>
                  </a:moveTo>
                  <a:cubicBezTo>
                    <a:pt x="105" y="152"/>
                    <a:pt x="105" y="152"/>
                    <a:pt x="105" y="152"/>
                  </a:cubicBezTo>
                  <a:cubicBezTo>
                    <a:pt x="105" y="152"/>
                    <a:pt x="104" y="152"/>
                    <a:pt x="104" y="152"/>
                  </a:cubicBezTo>
                  <a:close/>
                  <a:moveTo>
                    <a:pt x="65" y="154"/>
                  </a:moveTo>
                  <a:cubicBezTo>
                    <a:pt x="64" y="154"/>
                    <a:pt x="64" y="154"/>
                    <a:pt x="64" y="154"/>
                  </a:cubicBezTo>
                  <a:cubicBezTo>
                    <a:pt x="62" y="153"/>
                    <a:pt x="60" y="153"/>
                    <a:pt x="59" y="152"/>
                  </a:cubicBezTo>
                  <a:cubicBezTo>
                    <a:pt x="59" y="152"/>
                    <a:pt x="58" y="152"/>
                    <a:pt x="58" y="152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58" y="153"/>
                    <a:pt x="58" y="153"/>
                    <a:pt x="58" y="153"/>
                  </a:cubicBezTo>
                  <a:cubicBezTo>
                    <a:pt x="59" y="154"/>
                    <a:pt x="61" y="153"/>
                    <a:pt x="62" y="154"/>
                  </a:cubicBezTo>
                  <a:cubicBezTo>
                    <a:pt x="63" y="154"/>
                    <a:pt x="63" y="155"/>
                    <a:pt x="64" y="155"/>
                  </a:cubicBezTo>
                  <a:cubicBezTo>
                    <a:pt x="64" y="154"/>
                    <a:pt x="64" y="154"/>
                    <a:pt x="65" y="154"/>
                  </a:cubicBezTo>
                  <a:close/>
                  <a:moveTo>
                    <a:pt x="65" y="152"/>
                  </a:moveTo>
                  <a:cubicBezTo>
                    <a:pt x="66" y="153"/>
                    <a:pt x="66" y="153"/>
                    <a:pt x="67" y="153"/>
                  </a:cubicBezTo>
                  <a:cubicBezTo>
                    <a:pt x="67" y="153"/>
                    <a:pt x="67" y="153"/>
                    <a:pt x="67" y="152"/>
                  </a:cubicBezTo>
                  <a:cubicBezTo>
                    <a:pt x="67" y="152"/>
                    <a:pt x="65" y="152"/>
                    <a:pt x="65" y="152"/>
                  </a:cubicBezTo>
                  <a:close/>
                  <a:moveTo>
                    <a:pt x="145" y="154"/>
                  </a:moveTo>
                  <a:cubicBezTo>
                    <a:pt x="145" y="154"/>
                    <a:pt x="146" y="154"/>
                    <a:pt x="146" y="154"/>
                  </a:cubicBezTo>
                  <a:cubicBezTo>
                    <a:pt x="145" y="153"/>
                    <a:pt x="145" y="154"/>
                    <a:pt x="145" y="154"/>
                  </a:cubicBezTo>
                  <a:close/>
                  <a:moveTo>
                    <a:pt x="137" y="154"/>
                  </a:moveTo>
                  <a:cubicBezTo>
                    <a:pt x="137" y="154"/>
                    <a:pt x="136" y="154"/>
                    <a:pt x="136" y="155"/>
                  </a:cubicBezTo>
                  <a:cubicBezTo>
                    <a:pt x="136" y="154"/>
                    <a:pt x="137" y="155"/>
                    <a:pt x="137" y="154"/>
                  </a:cubicBezTo>
                  <a:close/>
                  <a:moveTo>
                    <a:pt x="87" y="155"/>
                  </a:moveTo>
                  <a:cubicBezTo>
                    <a:pt x="85" y="154"/>
                    <a:pt x="82" y="155"/>
                    <a:pt x="80" y="154"/>
                  </a:cubicBezTo>
                  <a:cubicBezTo>
                    <a:pt x="80" y="155"/>
                    <a:pt x="79" y="155"/>
                    <a:pt x="79" y="155"/>
                  </a:cubicBezTo>
                  <a:cubicBezTo>
                    <a:pt x="80" y="155"/>
                    <a:pt x="81" y="156"/>
                    <a:pt x="81" y="156"/>
                  </a:cubicBezTo>
                  <a:cubicBezTo>
                    <a:pt x="83" y="155"/>
                    <a:pt x="85" y="156"/>
                    <a:pt x="87" y="155"/>
                  </a:cubicBezTo>
                  <a:close/>
                  <a:moveTo>
                    <a:pt x="79" y="155"/>
                  </a:moveTo>
                  <a:cubicBezTo>
                    <a:pt x="78" y="154"/>
                    <a:pt x="76" y="155"/>
                    <a:pt x="75" y="155"/>
                  </a:cubicBezTo>
                  <a:cubicBezTo>
                    <a:pt x="76" y="155"/>
                    <a:pt x="76" y="155"/>
                    <a:pt x="76" y="155"/>
                  </a:cubicBezTo>
                  <a:cubicBezTo>
                    <a:pt x="76" y="155"/>
                    <a:pt x="77" y="156"/>
                    <a:pt x="76" y="156"/>
                  </a:cubicBezTo>
                  <a:cubicBezTo>
                    <a:pt x="77" y="156"/>
                    <a:pt x="78" y="156"/>
                    <a:pt x="79" y="156"/>
                  </a:cubicBezTo>
                  <a:cubicBezTo>
                    <a:pt x="79" y="155"/>
                    <a:pt x="79" y="155"/>
                    <a:pt x="79" y="155"/>
                  </a:cubicBezTo>
                  <a:close/>
                  <a:moveTo>
                    <a:pt x="94" y="156"/>
                  </a:moveTo>
                  <a:cubicBezTo>
                    <a:pt x="94" y="156"/>
                    <a:pt x="95" y="155"/>
                    <a:pt x="95" y="156"/>
                  </a:cubicBezTo>
                  <a:cubicBezTo>
                    <a:pt x="94" y="156"/>
                    <a:pt x="93" y="156"/>
                    <a:pt x="93" y="157"/>
                  </a:cubicBezTo>
                  <a:cubicBezTo>
                    <a:pt x="94" y="157"/>
                    <a:pt x="94" y="156"/>
                    <a:pt x="95" y="156"/>
                  </a:cubicBezTo>
                  <a:cubicBezTo>
                    <a:pt x="95" y="156"/>
                    <a:pt x="95" y="156"/>
                    <a:pt x="96" y="156"/>
                  </a:cubicBezTo>
                  <a:cubicBezTo>
                    <a:pt x="96" y="156"/>
                    <a:pt x="97" y="155"/>
                    <a:pt x="97" y="155"/>
                  </a:cubicBezTo>
                  <a:cubicBezTo>
                    <a:pt x="96" y="154"/>
                    <a:pt x="94" y="155"/>
                    <a:pt x="94" y="156"/>
                  </a:cubicBezTo>
                  <a:close/>
                  <a:moveTo>
                    <a:pt x="128" y="155"/>
                  </a:moveTo>
                  <a:cubicBezTo>
                    <a:pt x="127" y="155"/>
                    <a:pt x="128" y="156"/>
                    <a:pt x="128" y="156"/>
                  </a:cubicBezTo>
                  <a:cubicBezTo>
                    <a:pt x="129" y="156"/>
                    <a:pt x="129" y="155"/>
                    <a:pt x="128" y="155"/>
                  </a:cubicBezTo>
                  <a:close/>
                  <a:moveTo>
                    <a:pt x="54" y="156"/>
                  </a:moveTo>
                  <a:cubicBezTo>
                    <a:pt x="53" y="156"/>
                    <a:pt x="53" y="155"/>
                    <a:pt x="51" y="155"/>
                  </a:cubicBezTo>
                  <a:cubicBezTo>
                    <a:pt x="51" y="155"/>
                    <a:pt x="52" y="155"/>
                    <a:pt x="52" y="156"/>
                  </a:cubicBezTo>
                  <a:cubicBezTo>
                    <a:pt x="52" y="156"/>
                    <a:pt x="52" y="156"/>
                    <a:pt x="52" y="156"/>
                  </a:cubicBezTo>
                  <a:cubicBezTo>
                    <a:pt x="55" y="156"/>
                    <a:pt x="59" y="159"/>
                    <a:pt x="62" y="158"/>
                  </a:cubicBezTo>
                  <a:cubicBezTo>
                    <a:pt x="60" y="157"/>
                    <a:pt x="57" y="156"/>
                    <a:pt x="54" y="156"/>
                  </a:cubicBezTo>
                  <a:cubicBezTo>
                    <a:pt x="54" y="156"/>
                    <a:pt x="54" y="156"/>
                    <a:pt x="54" y="156"/>
                  </a:cubicBezTo>
                  <a:close/>
                  <a:moveTo>
                    <a:pt x="54" y="156"/>
                  </a:moveTo>
                  <a:cubicBezTo>
                    <a:pt x="54" y="156"/>
                    <a:pt x="54" y="156"/>
                    <a:pt x="54" y="156"/>
                  </a:cubicBezTo>
                  <a:cubicBezTo>
                    <a:pt x="54" y="156"/>
                    <a:pt x="54" y="156"/>
                    <a:pt x="54" y="156"/>
                  </a:cubicBezTo>
                  <a:close/>
                  <a:moveTo>
                    <a:pt x="32" y="155"/>
                  </a:moveTo>
                  <a:cubicBezTo>
                    <a:pt x="32" y="156"/>
                    <a:pt x="33" y="157"/>
                    <a:pt x="35" y="157"/>
                  </a:cubicBezTo>
                  <a:cubicBezTo>
                    <a:pt x="35" y="156"/>
                    <a:pt x="33" y="156"/>
                    <a:pt x="32" y="155"/>
                  </a:cubicBezTo>
                  <a:close/>
                  <a:moveTo>
                    <a:pt x="90" y="157"/>
                  </a:moveTo>
                  <a:cubicBezTo>
                    <a:pt x="91" y="157"/>
                    <a:pt x="91" y="157"/>
                    <a:pt x="92" y="156"/>
                  </a:cubicBezTo>
                  <a:cubicBezTo>
                    <a:pt x="92" y="156"/>
                    <a:pt x="92" y="156"/>
                    <a:pt x="92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2" y="155"/>
                    <a:pt x="91" y="155"/>
                    <a:pt x="91" y="156"/>
                  </a:cubicBezTo>
                  <a:cubicBezTo>
                    <a:pt x="91" y="156"/>
                    <a:pt x="91" y="156"/>
                    <a:pt x="91" y="156"/>
                  </a:cubicBezTo>
                  <a:cubicBezTo>
                    <a:pt x="91" y="157"/>
                    <a:pt x="91" y="156"/>
                    <a:pt x="90" y="157"/>
                  </a:cubicBezTo>
                  <a:close/>
                  <a:moveTo>
                    <a:pt x="103" y="155"/>
                  </a:moveTo>
                  <a:cubicBezTo>
                    <a:pt x="102" y="155"/>
                    <a:pt x="102" y="155"/>
                    <a:pt x="102" y="155"/>
                  </a:cubicBezTo>
                  <a:cubicBezTo>
                    <a:pt x="102" y="156"/>
                    <a:pt x="102" y="156"/>
                    <a:pt x="102" y="156"/>
                  </a:cubicBezTo>
                  <a:cubicBezTo>
                    <a:pt x="102" y="156"/>
                    <a:pt x="103" y="156"/>
                    <a:pt x="103" y="155"/>
                  </a:cubicBezTo>
                  <a:close/>
                  <a:moveTo>
                    <a:pt x="44" y="157"/>
                  </a:moveTo>
                  <a:cubicBezTo>
                    <a:pt x="44" y="156"/>
                    <a:pt x="44" y="156"/>
                    <a:pt x="44" y="156"/>
                  </a:cubicBezTo>
                  <a:cubicBezTo>
                    <a:pt x="44" y="156"/>
                    <a:pt x="43" y="156"/>
                    <a:pt x="43" y="156"/>
                  </a:cubicBezTo>
                  <a:cubicBezTo>
                    <a:pt x="43" y="156"/>
                    <a:pt x="44" y="157"/>
                    <a:pt x="44" y="157"/>
                  </a:cubicBezTo>
                  <a:close/>
                  <a:moveTo>
                    <a:pt x="100" y="156"/>
                  </a:moveTo>
                  <a:cubicBezTo>
                    <a:pt x="100" y="156"/>
                    <a:pt x="100" y="156"/>
                    <a:pt x="99" y="156"/>
                  </a:cubicBezTo>
                  <a:cubicBezTo>
                    <a:pt x="100" y="156"/>
                    <a:pt x="100" y="156"/>
                    <a:pt x="100" y="156"/>
                  </a:cubicBezTo>
                  <a:cubicBezTo>
                    <a:pt x="100" y="156"/>
                    <a:pt x="100" y="156"/>
                    <a:pt x="100" y="156"/>
                  </a:cubicBezTo>
                  <a:close/>
                  <a:moveTo>
                    <a:pt x="101" y="156"/>
                  </a:moveTo>
                  <a:cubicBezTo>
                    <a:pt x="101" y="156"/>
                    <a:pt x="101" y="156"/>
                    <a:pt x="101" y="156"/>
                  </a:cubicBezTo>
                  <a:cubicBezTo>
                    <a:pt x="101" y="156"/>
                    <a:pt x="101" y="156"/>
                    <a:pt x="101" y="156"/>
                  </a:cubicBezTo>
                  <a:close/>
                  <a:moveTo>
                    <a:pt x="137" y="158"/>
                  </a:moveTo>
                  <a:cubicBezTo>
                    <a:pt x="138" y="157"/>
                    <a:pt x="139" y="157"/>
                    <a:pt x="139" y="156"/>
                  </a:cubicBezTo>
                  <a:cubicBezTo>
                    <a:pt x="138" y="156"/>
                    <a:pt x="137" y="157"/>
                    <a:pt x="137" y="158"/>
                  </a:cubicBezTo>
                  <a:close/>
                  <a:moveTo>
                    <a:pt x="83" y="157"/>
                  </a:moveTo>
                  <a:cubicBezTo>
                    <a:pt x="83" y="156"/>
                    <a:pt x="81" y="156"/>
                    <a:pt x="81" y="157"/>
                  </a:cubicBezTo>
                  <a:cubicBezTo>
                    <a:pt x="81" y="157"/>
                    <a:pt x="82" y="157"/>
                    <a:pt x="83" y="157"/>
                  </a:cubicBezTo>
                  <a:close/>
                  <a:moveTo>
                    <a:pt x="76" y="157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77" y="157"/>
                    <a:pt x="78" y="158"/>
                    <a:pt x="79" y="157"/>
                  </a:cubicBezTo>
                  <a:cubicBezTo>
                    <a:pt x="78" y="157"/>
                    <a:pt x="77" y="157"/>
                    <a:pt x="76" y="157"/>
                  </a:cubicBezTo>
                  <a:close/>
                  <a:moveTo>
                    <a:pt x="85" y="157"/>
                  </a:moveTo>
                  <a:cubicBezTo>
                    <a:pt x="85" y="157"/>
                    <a:pt x="84" y="157"/>
                    <a:pt x="84" y="157"/>
                  </a:cubicBezTo>
                  <a:cubicBezTo>
                    <a:pt x="84" y="158"/>
                    <a:pt x="85" y="158"/>
                    <a:pt x="85" y="157"/>
                  </a:cubicBezTo>
                  <a:close/>
                  <a:moveTo>
                    <a:pt x="107" y="157"/>
                  </a:moveTo>
                  <a:cubicBezTo>
                    <a:pt x="106" y="157"/>
                    <a:pt x="105" y="157"/>
                    <a:pt x="105" y="157"/>
                  </a:cubicBezTo>
                  <a:cubicBezTo>
                    <a:pt x="106" y="157"/>
                    <a:pt x="107" y="157"/>
                    <a:pt x="107" y="157"/>
                  </a:cubicBezTo>
                  <a:close/>
                  <a:moveTo>
                    <a:pt x="133" y="158"/>
                  </a:moveTo>
                  <a:cubicBezTo>
                    <a:pt x="134" y="158"/>
                    <a:pt x="134" y="158"/>
                    <a:pt x="134" y="157"/>
                  </a:cubicBezTo>
                  <a:cubicBezTo>
                    <a:pt x="133" y="157"/>
                    <a:pt x="133" y="158"/>
                    <a:pt x="133" y="158"/>
                  </a:cubicBezTo>
                  <a:close/>
                  <a:moveTo>
                    <a:pt x="127" y="158"/>
                  </a:moveTo>
                  <a:cubicBezTo>
                    <a:pt x="128" y="158"/>
                    <a:pt x="128" y="158"/>
                    <a:pt x="127" y="158"/>
                  </a:cubicBezTo>
                  <a:cubicBezTo>
                    <a:pt x="127" y="158"/>
                    <a:pt x="127" y="158"/>
                    <a:pt x="127" y="158"/>
                  </a:cubicBezTo>
                  <a:close/>
                  <a:moveTo>
                    <a:pt x="50" y="158"/>
                  </a:moveTo>
                  <a:cubicBezTo>
                    <a:pt x="49" y="159"/>
                    <a:pt x="48" y="158"/>
                    <a:pt x="47" y="158"/>
                  </a:cubicBezTo>
                  <a:cubicBezTo>
                    <a:pt x="49" y="159"/>
                    <a:pt x="50" y="161"/>
                    <a:pt x="52" y="159"/>
                  </a:cubicBezTo>
                  <a:cubicBezTo>
                    <a:pt x="51" y="159"/>
                    <a:pt x="51" y="159"/>
                    <a:pt x="50" y="158"/>
                  </a:cubicBezTo>
                  <a:close/>
                  <a:moveTo>
                    <a:pt x="87" y="158"/>
                  </a:moveTo>
                  <a:cubicBezTo>
                    <a:pt x="88" y="158"/>
                    <a:pt x="89" y="159"/>
                    <a:pt x="89" y="158"/>
                  </a:cubicBezTo>
                  <a:cubicBezTo>
                    <a:pt x="89" y="158"/>
                    <a:pt x="87" y="158"/>
                    <a:pt x="87" y="158"/>
                  </a:cubicBezTo>
                  <a:close/>
                  <a:moveTo>
                    <a:pt x="100" y="158"/>
                  </a:moveTo>
                  <a:cubicBezTo>
                    <a:pt x="100" y="158"/>
                    <a:pt x="99" y="158"/>
                    <a:pt x="99" y="158"/>
                  </a:cubicBezTo>
                  <a:cubicBezTo>
                    <a:pt x="99" y="158"/>
                    <a:pt x="99" y="158"/>
                    <a:pt x="99" y="158"/>
                  </a:cubicBezTo>
                  <a:cubicBezTo>
                    <a:pt x="98" y="158"/>
                    <a:pt x="98" y="158"/>
                    <a:pt x="98" y="158"/>
                  </a:cubicBezTo>
                  <a:cubicBezTo>
                    <a:pt x="98" y="158"/>
                    <a:pt x="98" y="158"/>
                    <a:pt x="98" y="159"/>
                  </a:cubicBezTo>
                  <a:cubicBezTo>
                    <a:pt x="98" y="159"/>
                    <a:pt x="98" y="159"/>
                    <a:pt x="98" y="159"/>
                  </a:cubicBezTo>
                  <a:cubicBezTo>
                    <a:pt x="99" y="159"/>
                    <a:pt x="100" y="159"/>
                    <a:pt x="100" y="158"/>
                  </a:cubicBezTo>
                  <a:close/>
                  <a:moveTo>
                    <a:pt x="45" y="160"/>
                  </a:moveTo>
                  <a:cubicBezTo>
                    <a:pt x="43" y="159"/>
                    <a:pt x="42" y="158"/>
                    <a:pt x="41" y="158"/>
                  </a:cubicBezTo>
                  <a:cubicBezTo>
                    <a:pt x="42" y="159"/>
                    <a:pt x="43" y="160"/>
                    <a:pt x="45" y="160"/>
                  </a:cubicBezTo>
                  <a:close/>
                  <a:moveTo>
                    <a:pt x="136" y="158"/>
                  </a:moveTo>
                  <a:cubicBezTo>
                    <a:pt x="136" y="159"/>
                    <a:pt x="136" y="159"/>
                    <a:pt x="136" y="159"/>
                  </a:cubicBezTo>
                  <a:cubicBezTo>
                    <a:pt x="136" y="159"/>
                    <a:pt x="136" y="158"/>
                    <a:pt x="136" y="158"/>
                  </a:cubicBezTo>
                  <a:cubicBezTo>
                    <a:pt x="136" y="158"/>
                    <a:pt x="136" y="158"/>
                    <a:pt x="136" y="158"/>
                  </a:cubicBezTo>
                  <a:close/>
                  <a:moveTo>
                    <a:pt x="90" y="159"/>
                  </a:moveTo>
                  <a:cubicBezTo>
                    <a:pt x="91" y="159"/>
                    <a:pt x="92" y="159"/>
                    <a:pt x="92" y="158"/>
                  </a:cubicBezTo>
                  <a:cubicBezTo>
                    <a:pt x="92" y="158"/>
                    <a:pt x="91" y="158"/>
                    <a:pt x="90" y="159"/>
                  </a:cubicBezTo>
                  <a:close/>
                  <a:moveTo>
                    <a:pt x="97" y="158"/>
                  </a:moveTo>
                  <a:cubicBezTo>
                    <a:pt x="97" y="159"/>
                    <a:pt x="97" y="159"/>
                    <a:pt x="97" y="158"/>
                  </a:cubicBezTo>
                  <a:cubicBezTo>
                    <a:pt x="97" y="158"/>
                    <a:pt x="97" y="158"/>
                    <a:pt x="97" y="158"/>
                  </a:cubicBezTo>
                  <a:close/>
                  <a:moveTo>
                    <a:pt x="89" y="159"/>
                  </a:moveTo>
                  <a:cubicBezTo>
                    <a:pt x="89" y="159"/>
                    <a:pt x="90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0" y="159"/>
                    <a:pt x="90" y="159"/>
                    <a:pt x="89" y="159"/>
                  </a:cubicBezTo>
                  <a:close/>
                  <a:moveTo>
                    <a:pt x="88" y="159"/>
                  </a:moveTo>
                  <a:cubicBezTo>
                    <a:pt x="87" y="159"/>
                    <a:pt x="85" y="159"/>
                    <a:pt x="84" y="160"/>
                  </a:cubicBezTo>
                  <a:cubicBezTo>
                    <a:pt x="85" y="160"/>
                    <a:pt x="88" y="161"/>
                    <a:pt x="88" y="159"/>
                  </a:cubicBezTo>
                  <a:close/>
                  <a:moveTo>
                    <a:pt x="98" y="160"/>
                  </a:moveTo>
                  <a:cubicBezTo>
                    <a:pt x="96" y="159"/>
                    <a:pt x="94" y="160"/>
                    <a:pt x="93" y="160"/>
                  </a:cubicBezTo>
                  <a:cubicBezTo>
                    <a:pt x="92" y="160"/>
                    <a:pt x="91" y="160"/>
                    <a:pt x="90" y="161"/>
                  </a:cubicBezTo>
                  <a:cubicBezTo>
                    <a:pt x="89" y="161"/>
                    <a:pt x="88" y="161"/>
                    <a:pt x="88" y="162"/>
                  </a:cubicBezTo>
                  <a:cubicBezTo>
                    <a:pt x="88" y="162"/>
                    <a:pt x="89" y="162"/>
                    <a:pt x="89" y="162"/>
                  </a:cubicBezTo>
                  <a:cubicBezTo>
                    <a:pt x="89" y="162"/>
                    <a:pt x="90" y="162"/>
                    <a:pt x="90" y="162"/>
                  </a:cubicBezTo>
                  <a:cubicBezTo>
                    <a:pt x="90" y="162"/>
                    <a:pt x="90" y="162"/>
                    <a:pt x="91" y="162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91" y="162"/>
                    <a:pt x="92" y="162"/>
                    <a:pt x="92" y="162"/>
                  </a:cubicBezTo>
                  <a:cubicBezTo>
                    <a:pt x="92" y="161"/>
                    <a:pt x="92" y="161"/>
                    <a:pt x="92" y="161"/>
                  </a:cubicBezTo>
                  <a:cubicBezTo>
                    <a:pt x="93" y="161"/>
                    <a:pt x="94" y="161"/>
                    <a:pt x="95" y="161"/>
                  </a:cubicBezTo>
                  <a:cubicBezTo>
                    <a:pt x="95" y="161"/>
                    <a:pt x="95" y="161"/>
                    <a:pt x="96" y="160"/>
                  </a:cubicBezTo>
                  <a:cubicBezTo>
                    <a:pt x="96" y="160"/>
                    <a:pt x="97" y="160"/>
                    <a:pt x="98" y="160"/>
                  </a:cubicBezTo>
                  <a:close/>
                  <a:moveTo>
                    <a:pt x="102" y="160"/>
                  </a:moveTo>
                  <a:cubicBezTo>
                    <a:pt x="102" y="160"/>
                    <a:pt x="101" y="160"/>
                    <a:pt x="100" y="160"/>
                  </a:cubicBezTo>
                  <a:cubicBezTo>
                    <a:pt x="101" y="160"/>
                    <a:pt x="102" y="161"/>
                    <a:pt x="102" y="160"/>
                  </a:cubicBezTo>
                  <a:close/>
                  <a:moveTo>
                    <a:pt x="122" y="160"/>
                  </a:moveTo>
                  <a:cubicBezTo>
                    <a:pt x="122" y="160"/>
                    <a:pt x="123" y="161"/>
                    <a:pt x="122" y="161"/>
                  </a:cubicBezTo>
                  <a:cubicBezTo>
                    <a:pt x="123" y="162"/>
                    <a:pt x="124" y="160"/>
                    <a:pt x="122" y="160"/>
                  </a:cubicBezTo>
                  <a:close/>
                  <a:moveTo>
                    <a:pt x="125" y="160"/>
                  </a:moveTo>
                  <a:cubicBezTo>
                    <a:pt x="125" y="161"/>
                    <a:pt x="125" y="161"/>
                    <a:pt x="125" y="160"/>
                  </a:cubicBezTo>
                  <a:cubicBezTo>
                    <a:pt x="125" y="160"/>
                    <a:pt x="125" y="160"/>
                    <a:pt x="125" y="160"/>
                  </a:cubicBezTo>
                  <a:close/>
                  <a:moveTo>
                    <a:pt x="139" y="162"/>
                  </a:moveTo>
                  <a:cubicBezTo>
                    <a:pt x="140" y="162"/>
                    <a:pt x="140" y="162"/>
                    <a:pt x="140" y="161"/>
                  </a:cubicBezTo>
                  <a:cubicBezTo>
                    <a:pt x="140" y="161"/>
                    <a:pt x="139" y="161"/>
                    <a:pt x="139" y="162"/>
                  </a:cubicBezTo>
                  <a:close/>
                  <a:moveTo>
                    <a:pt x="66" y="162"/>
                  </a:moveTo>
                  <a:cubicBezTo>
                    <a:pt x="66" y="162"/>
                    <a:pt x="65" y="162"/>
                    <a:pt x="64" y="162"/>
                  </a:cubicBezTo>
                  <a:cubicBezTo>
                    <a:pt x="65" y="162"/>
                    <a:pt x="66" y="163"/>
                    <a:pt x="67" y="163"/>
                  </a:cubicBezTo>
                  <a:cubicBezTo>
                    <a:pt x="67" y="162"/>
                    <a:pt x="68" y="162"/>
                    <a:pt x="68" y="161"/>
                  </a:cubicBezTo>
                  <a:cubicBezTo>
                    <a:pt x="68" y="161"/>
                    <a:pt x="67" y="161"/>
                    <a:pt x="67" y="161"/>
                  </a:cubicBezTo>
                  <a:cubicBezTo>
                    <a:pt x="66" y="161"/>
                    <a:pt x="67" y="162"/>
                    <a:pt x="66" y="162"/>
                  </a:cubicBezTo>
                  <a:close/>
                  <a:moveTo>
                    <a:pt x="96" y="162"/>
                  </a:moveTo>
                  <a:cubicBezTo>
                    <a:pt x="97" y="162"/>
                    <a:pt x="98" y="162"/>
                    <a:pt x="98" y="161"/>
                  </a:cubicBezTo>
                  <a:cubicBezTo>
                    <a:pt x="97" y="161"/>
                    <a:pt x="96" y="161"/>
                    <a:pt x="96" y="162"/>
                  </a:cubicBezTo>
                  <a:close/>
                  <a:moveTo>
                    <a:pt x="40" y="162"/>
                  </a:moveTo>
                  <a:cubicBezTo>
                    <a:pt x="40" y="163"/>
                    <a:pt x="40" y="163"/>
                    <a:pt x="41" y="163"/>
                  </a:cubicBezTo>
                  <a:cubicBezTo>
                    <a:pt x="41" y="163"/>
                    <a:pt x="41" y="162"/>
                    <a:pt x="40" y="162"/>
                  </a:cubicBezTo>
                  <a:close/>
                  <a:moveTo>
                    <a:pt x="84" y="162"/>
                  </a:moveTo>
                  <a:cubicBezTo>
                    <a:pt x="84" y="162"/>
                    <a:pt x="83" y="162"/>
                    <a:pt x="83" y="162"/>
                  </a:cubicBezTo>
                  <a:cubicBezTo>
                    <a:pt x="83" y="163"/>
                    <a:pt x="84" y="163"/>
                    <a:pt x="84" y="162"/>
                  </a:cubicBezTo>
                  <a:close/>
                  <a:moveTo>
                    <a:pt x="101" y="163"/>
                  </a:moveTo>
                  <a:cubicBezTo>
                    <a:pt x="101" y="163"/>
                    <a:pt x="101" y="163"/>
                    <a:pt x="102" y="163"/>
                  </a:cubicBezTo>
                  <a:cubicBezTo>
                    <a:pt x="102" y="162"/>
                    <a:pt x="101" y="163"/>
                    <a:pt x="101" y="163"/>
                  </a:cubicBezTo>
                  <a:close/>
                  <a:moveTo>
                    <a:pt x="50" y="164"/>
                  </a:moveTo>
                  <a:cubicBezTo>
                    <a:pt x="50" y="163"/>
                    <a:pt x="49" y="163"/>
                    <a:pt x="49" y="163"/>
                  </a:cubicBezTo>
                  <a:cubicBezTo>
                    <a:pt x="47" y="164"/>
                    <a:pt x="50" y="165"/>
                    <a:pt x="51" y="164"/>
                  </a:cubicBezTo>
                  <a:cubicBezTo>
                    <a:pt x="51" y="164"/>
                    <a:pt x="50" y="164"/>
                    <a:pt x="50" y="164"/>
                  </a:cubicBezTo>
                  <a:close/>
                  <a:moveTo>
                    <a:pt x="87" y="167"/>
                  </a:moveTo>
                  <a:cubicBezTo>
                    <a:pt x="87" y="166"/>
                    <a:pt x="88" y="167"/>
                    <a:pt x="89" y="167"/>
                  </a:cubicBezTo>
                  <a:cubicBezTo>
                    <a:pt x="90" y="167"/>
                    <a:pt x="92" y="165"/>
                    <a:pt x="94" y="166"/>
                  </a:cubicBezTo>
                  <a:cubicBezTo>
                    <a:pt x="94" y="165"/>
                    <a:pt x="93" y="166"/>
                    <a:pt x="92" y="165"/>
                  </a:cubicBezTo>
                  <a:cubicBezTo>
                    <a:pt x="92" y="165"/>
                    <a:pt x="91" y="164"/>
                    <a:pt x="91" y="163"/>
                  </a:cubicBezTo>
                  <a:cubicBezTo>
                    <a:pt x="90" y="163"/>
                    <a:pt x="89" y="164"/>
                    <a:pt x="88" y="163"/>
                  </a:cubicBezTo>
                  <a:cubicBezTo>
                    <a:pt x="88" y="163"/>
                    <a:pt x="89" y="163"/>
                    <a:pt x="89" y="163"/>
                  </a:cubicBezTo>
                  <a:cubicBezTo>
                    <a:pt x="88" y="163"/>
                    <a:pt x="87" y="163"/>
                    <a:pt x="86" y="163"/>
                  </a:cubicBezTo>
                  <a:cubicBezTo>
                    <a:pt x="87" y="163"/>
                    <a:pt x="87" y="163"/>
                    <a:pt x="88" y="163"/>
                  </a:cubicBezTo>
                  <a:cubicBezTo>
                    <a:pt x="86" y="164"/>
                    <a:pt x="83" y="163"/>
                    <a:pt x="82" y="165"/>
                  </a:cubicBezTo>
                  <a:cubicBezTo>
                    <a:pt x="83" y="165"/>
                    <a:pt x="83" y="165"/>
                    <a:pt x="83" y="165"/>
                  </a:cubicBezTo>
                  <a:cubicBezTo>
                    <a:pt x="84" y="165"/>
                    <a:pt x="85" y="166"/>
                    <a:pt x="85" y="166"/>
                  </a:cubicBezTo>
                  <a:cubicBezTo>
                    <a:pt x="83" y="166"/>
                    <a:pt x="81" y="167"/>
                    <a:pt x="80" y="167"/>
                  </a:cubicBezTo>
                  <a:cubicBezTo>
                    <a:pt x="79" y="168"/>
                    <a:pt x="78" y="168"/>
                    <a:pt x="78" y="168"/>
                  </a:cubicBezTo>
                  <a:cubicBezTo>
                    <a:pt x="77" y="168"/>
                    <a:pt x="77" y="168"/>
                    <a:pt x="76" y="168"/>
                  </a:cubicBezTo>
                  <a:cubicBezTo>
                    <a:pt x="76" y="168"/>
                    <a:pt x="75" y="168"/>
                    <a:pt x="74" y="167"/>
                  </a:cubicBezTo>
                  <a:cubicBezTo>
                    <a:pt x="73" y="167"/>
                    <a:pt x="72" y="167"/>
                    <a:pt x="70" y="167"/>
                  </a:cubicBezTo>
                  <a:cubicBezTo>
                    <a:pt x="71" y="168"/>
                    <a:pt x="73" y="168"/>
                    <a:pt x="75" y="168"/>
                  </a:cubicBezTo>
                  <a:cubicBezTo>
                    <a:pt x="75" y="168"/>
                    <a:pt x="76" y="168"/>
                    <a:pt x="77" y="168"/>
                  </a:cubicBezTo>
                  <a:cubicBezTo>
                    <a:pt x="77" y="168"/>
                    <a:pt x="77" y="168"/>
                    <a:pt x="77" y="168"/>
                  </a:cubicBezTo>
                  <a:cubicBezTo>
                    <a:pt x="78" y="169"/>
                    <a:pt x="80" y="168"/>
                    <a:pt x="81" y="169"/>
                  </a:cubicBezTo>
                  <a:cubicBezTo>
                    <a:pt x="80" y="170"/>
                    <a:pt x="79" y="169"/>
                    <a:pt x="78" y="170"/>
                  </a:cubicBezTo>
                  <a:cubicBezTo>
                    <a:pt x="79" y="170"/>
                    <a:pt x="80" y="169"/>
                    <a:pt x="81" y="170"/>
                  </a:cubicBezTo>
                  <a:cubicBezTo>
                    <a:pt x="82" y="169"/>
                    <a:pt x="84" y="169"/>
                    <a:pt x="86" y="169"/>
                  </a:cubicBezTo>
                  <a:cubicBezTo>
                    <a:pt x="86" y="169"/>
                    <a:pt x="87" y="169"/>
                    <a:pt x="87" y="169"/>
                  </a:cubicBezTo>
                  <a:cubicBezTo>
                    <a:pt x="87" y="168"/>
                    <a:pt x="87" y="168"/>
                    <a:pt x="87" y="167"/>
                  </a:cubicBezTo>
                  <a:close/>
                  <a:moveTo>
                    <a:pt x="100" y="164"/>
                  </a:moveTo>
                  <a:cubicBezTo>
                    <a:pt x="100" y="163"/>
                    <a:pt x="100" y="163"/>
                    <a:pt x="100" y="163"/>
                  </a:cubicBezTo>
                  <a:cubicBezTo>
                    <a:pt x="100" y="163"/>
                    <a:pt x="99" y="163"/>
                    <a:pt x="99" y="164"/>
                  </a:cubicBezTo>
                  <a:cubicBezTo>
                    <a:pt x="99" y="164"/>
                    <a:pt x="100" y="164"/>
                    <a:pt x="100" y="164"/>
                  </a:cubicBezTo>
                  <a:close/>
                  <a:moveTo>
                    <a:pt x="82" y="163"/>
                  </a:moveTo>
                  <a:cubicBezTo>
                    <a:pt x="81" y="163"/>
                    <a:pt x="81" y="164"/>
                    <a:pt x="81" y="164"/>
                  </a:cubicBezTo>
                  <a:cubicBezTo>
                    <a:pt x="81" y="164"/>
                    <a:pt x="82" y="164"/>
                    <a:pt x="82" y="164"/>
                  </a:cubicBezTo>
                  <a:lnTo>
                    <a:pt x="82" y="163"/>
                  </a:lnTo>
                  <a:close/>
                  <a:moveTo>
                    <a:pt x="109" y="164"/>
                  </a:moveTo>
                  <a:cubicBezTo>
                    <a:pt x="110" y="164"/>
                    <a:pt x="110" y="164"/>
                    <a:pt x="110" y="164"/>
                  </a:cubicBezTo>
                  <a:cubicBezTo>
                    <a:pt x="110" y="164"/>
                    <a:pt x="109" y="164"/>
                    <a:pt x="109" y="164"/>
                  </a:cubicBezTo>
                  <a:close/>
                  <a:moveTo>
                    <a:pt x="68" y="165"/>
                  </a:moveTo>
                  <a:cubicBezTo>
                    <a:pt x="67" y="165"/>
                    <a:pt x="67" y="164"/>
                    <a:pt x="66" y="165"/>
                  </a:cubicBezTo>
                  <a:cubicBezTo>
                    <a:pt x="66" y="165"/>
                    <a:pt x="67" y="165"/>
                    <a:pt x="68" y="165"/>
                  </a:cubicBezTo>
                  <a:close/>
                  <a:moveTo>
                    <a:pt x="95" y="165"/>
                  </a:moveTo>
                  <a:cubicBezTo>
                    <a:pt x="95" y="165"/>
                    <a:pt x="96" y="165"/>
                    <a:pt x="96" y="165"/>
                  </a:cubicBezTo>
                  <a:cubicBezTo>
                    <a:pt x="96" y="165"/>
                    <a:pt x="95" y="165"/>
                    <a:pt x="95" y="165"/>
                  </a:cubicBezTo>
                  <a:close/>
                  <a:moveTo>
                    <a:pt x="81" y="165"/>
                  </a:moveTo>
                  <a:cubicBezTo>
                    <a:pt x="81" y="165"/>
                    <a:pt x="82" y="165"/>
                    <a:pt x="82" y="165"/>
                  </a:cubicBezTo>
                  <a:cubicBezTo>
                    <a:pt x="81" y="165"/>
                    <a:pt x="81" y="165"/>
                    <a:pt x="81" y="165"/>
                  </a:cubicBezTo>
                  <a:close/>
                  <a:moveTo>
                    <a:pt x="75" y="166"/>
                  </a:moveTo>
                  <a:cubicBezTo>
                    <a:pt x="74" y="166"/>
                    <a:pt x="73" y="166"/>
                    <a:pt x="72" y="166"/>
                  </a:cubicBezTo>
                  <a:cubicBezTo>
                    <a:pt x="72" y="166"/>
                    <a:pt x="74" y="166"/>
                    <a:pt x="75" y="166"/>
                  </a:cubicBezTo>
                  <a:close/>
                  <a:moveTo>
                    <a:pt x="97" y="166"/>
                  </a:moveTo>
                  <a:cubicBezTo>
                    <a:pt x="97" y="166"/>
                    <a:pt x="96" y="166"/>
                    <a:pt x="96" y="166"/>
                  </a:cubicBezTo>
                  <a:cubicBezTo>
                    <a:pt x="96" y="167"/>
                    <a:pt x="97" y="167"/>
                    <a:pt x="97" y="166"/>
                  </a:cubicBezTo>
                  <a:close/>
                  <a:moveTo>
                    <a:pt x="77" y="166"/>
                  </a:moveTo>
                  <a:cubicBezTo>
                    <a:pt x="76" y="166"/>
                    <a:pt x="75" y="166"/>
                    <a:pt x="75" y="166"/>
                  </a:cubicBezTo>
                  <a:cubicBezTo>
                    <a:pt x="75" y="166"/>
                    <a:pt x="76" y="167"/>
                    <a:pt x="77" y="166"/>
                  </a:cubicBezTo>
                  <a:close/>
                  <a:moveTo>
                    <a:pt x="103" y="167"/>
                  </a:moveTo>
                  <a:cubicBezTo>
                    <a:pt x="103" y="166"/>
                    <a:pt x="104" y="166"/>
                    <a:pt x="104" y="166"/>
                  </a:cubicBezTo>
                  <a:cubicBezTo>
                    <a:pt x="103" y="166"/>
                    <a:pt x="103" y="166"/>
                    <a:pt x="103" y="166"/>
                  </a:cubicBezTo>
                  <a:cubicBezTo>
                    <a:pt x="103" y="167"/>
                    <a:pt x="103" y="167"/>
                    <a:pt x="103" y="167"/>
                  </a:cubicBezTo>
                  <a:close/>
                  <a:moveTo>
                    <a:pt x="107" y="167"/>
                  </a:moveTo>
                  <a:cubicBezTo>
                    <a:pt x="107" y="167"/>
                    <a:pt x="107" y="167"/>
                    <a:pt x="107" y="167"/>
                  </a:cubicBezTo>
                  <a:cubicBezTo>
                    <a:pt x="106" y="167"/>
                    <a:pt x="106" y="167"/>
                    <a:pt x="106" y="167"/>
                  </a:cubicBezTo>
                  <a:cubicBezTo>
                    <a:pt x="106" y="168"/>
                    <a:pt x="106" y="167"/>
                    <a:pt x="106" y="168"/>
                  </a:cubicBezTo>
                  <a:cubicBezTo>
                    <a:pt x="107" y="168"/>
                    <a:pt x="107" y="168"/>
                    <a:pt x="107" y="167"/>
                  </a:cubicBezTo>
                  <a:cubicBezTo>
                    <a:pt x="107" y="167"/>
                    <a:pt x="107" y="167"/>
                    <a:pt x="107" y="167"/>
                  </a:cubicBezTo>
                  <a:close/>
                  <a:moveTo>
                    <a:pt x="64" y="167"/>
                  </a:moveTo>
                  <a:cubicBezTo>
                    <a:pt x="65" y="168"/>
                    <a:pt x="66" y="168"/>
                    <a:pt x="67" y="168"/>
                  </a:cubicBezTo>
                  <a:cubicBezTo>
                    <a:pt x="66" y="167"/>
                    <a:pt x="65" y="167"/>
                    <a:pt x="64" y="167"/>
                  </a:cubicBezTo>
                  <a:close/>
                  <a:moveTo>
                    <a:pt x="96" y="171"/>
                  </a:moveTo>
                  <a:cubicBezTo>
                    <a:pt x="95" y="170"/>
                    <a:pt x="96" y="169"/>
                    <a:pt x="97" y="168"/>
                  </a:cubicBezTo>
                  <a:cubicBezTo>
                    <a:pt x="96" y="167"/>
                    <a:pt x="95" y="167"/>
                    <a:pt x="95" y="167"/>
                  </a:cubicBezTo>
                  <a:cubicBezTo>
                    <a:pt x="94" y="168"/>
                    <a:pt x="91" y="168"/>
                    <a:pt x="90" y="169"/>
                  </a:cubicBezTo>
                  <a:cubicBezTo>
                    <a:pt x="89" y="169"/>
                    <a:pt x="89" y="169"/>
                    <a:pt x="89" y="170"/>
                  </a:cubicBezTo>
                  <a:cubicBezTo>
                    <a:pt x="90" y="170"/>
                    <a:pt x="91" y="169"/>
                    <a:pt x="92" y="169"/>
                  </a:cubicBezTo>
                  <a:cubicBezTo>
                    <a:pt x="92" y="170"/>
                    <a:pt x="92" y="170"/>
                    <a:pt x="91" y="170"/>
                  </a:cubicBezTo>
                  <a:cubicBezTo>
                    <a:pt x="92" y="170"/>
                    <a:pt x="92" y="170"/>
                    <a:pt x="92" y="170"/>
                  </a:cubicBezTo>
                  <a:cubicBezTo>
                    <a:pt x="91" y="171"/>
                    <a:pt x="91" y="171"/>
                    <a:pt x="91" y="172"/>
                  </a:cubicBezTo>
                  <a:cubicBezTo>
                    <a:pt x="92" y="172"/>
                    <a:pt x="94" y="172"/>
                    <a:pt x="96" y="171"/>
                  </a:cubicBezTo>
                  <a:close/>
                  <a:moveTo>
                    <a:pt x="91" y="168"/>
                  </a:moveTo>
                  <a:cubicBezTo>
                    <a:pt x="90" y="168"/>
                    <a:pt x="90" y="168"/>
                    <a:pt x="90" y="168"/>
                  </a:cubicBezTo>
                  <a:cubicBezTo>
                    <a:pt x="91" y="168"/>
                    <a:pt x="92" y="168"/>
                    <a:pt x="93" y="168"/>
                  </a:cubicBezTo>
                  <a:cubicBezTo>
                    <a:pt x="93" y="167"/>
                    <a:pt x="92" y="168"/>
                    <a:pt x="91" y="168"/>
                  </a:cubicBezTo>
                  <a:close/>
                  <a:moveTo>
                    <a:pt x="107" y="168"/>
                  </a:moveTo>
                  <a:cubicBezTo>
                    <a:pt x="108" y="168"/>
                    <a:pt x="109" y="168"/>
                    <a:pt x="109" y="167"/>
                  </a:cubicBezTo>
                  <a:cubicBezTo>
                    <a:pt x="108" y="168"/>
                    <a:pt x="107" y="168"/>
                    <a:pt x="107" y="168"/>
                  </a:cubicBezTo>
                  <a:close/>
                  <a:moveTo>
                    <a:pt x="67" y="168"/>
                  </a:moveTo>
                  <a:cubicBezTo>
                    <a:pt x="68" y="169"/>
                    <a:pt x="68" y="169"/>
                    <a:pt x="68" y="169"/>
                  </a:cubicBezTo>
                  <a:cubicBezTo>
                    <a:pt x="68" y="170"/>
                    <a:pt x="70" y="170"/>
                    <a:pt x="70" y="169"/>
                  </a:cubicBezTo>
                  <a:cubicBezTo>
                    <a:pt x="69" y="168"/>
                    <a:pt x="68" y="168"/>
                    <a:pt x="67" y="168"/>
                  </a:cubicBezTo>
                  <a:close/>
                  <a:moveTo>
                    <a:pt x="101" y="170"/>
                  </a:moveTo>
                  <a:cubicBezTo>
                    <a:pt x="101" y="169"/>
                    <a:pt x="100" y="169"/>
                    <a:pt x="99" y="169"/>
                  </a:cubicBezTo>
                  <a:cubicBezTo>
                    <a:pt x="99" y="170"/>
                    <a:pt x="99" y="170"/>
                    <a:pt x="99" y="170"/>
                  </a:cubicBezTo>
                  <a:cubicBezTo>
                    <a:pt x="100" y="170"/>
                    <a:pt x="100" y="171"/>
                    <a:pt x="101" y="171"/>
                  </a:cubicBezTo>
                  <a:cubicBezTo>
                    <a:pt x="101" y="171"/>
                    <a:pt x="101" y="170"/>
                    <a:pt x="101" y="170"/>
                  </a:cubicBezTo>
                  <a:close/>
                  <a:moveTo>
                    <a:pt x="101" y="170"/>
                  </a:moveTo>
                  <a:cubicBezTo>
                    <a:pt x="102" y="169"/>
                    <a:pt x="103" y="170"/>
                    <a:pt x="103" y="169"/>
                  </a:cubicBezTo>
                  <a:cubicBezTo>
                    <a:pt x="103" y="169"/>
                    <a:pt x="102" y="169"/>
                    <a:pt x="101" y="170"/>
                  </a:cubicBezTo>
                  <a:close/>
                  <a:moveTo>
                    <a:pt x="75" y="170"/>
                  </a:moveTo>
                  <a:cubicBezTo>
                    <a:pt x="75" y="170"/>
                    <a:pt x="75" y="170"/>
                    <a:pt x="75" y="170"/>
                  </a:cubicBezTo>
                  <a:cubicBezTo>
                    <a:pt x="75" y="170"/>
                    <a:pt x="75" y="170"/>
                    <a:pt x="75" y="170"/>
                  </a:cubicBezTo>
                  <a:close/>
                  <a:moveTo>
                    <a:pt x="109" y="170"/>
                  </a:moveTo>
                  <a:cubicBezTo>
                    <a:pt x="108" y="171"/>
                    <a:pt x="108" y="171"/>
                    <a:pt x="108" y="171"/>
                  </a:cubicBezTo>
                  <a:cubicBezTo>
                    <a:pt x="108" y="172"/>
                    <a:pt x="109" y="172"/>
                    <a:pt x="109" y="171"/>
                  </a:cubicBezTo>
                  <a:cubicBezTo>
                    <a:pt x="109" y="171"/>
                    <a:pt x="109" y="170"/>
                    <a:pt x="109" y="170"/>
                  </a:cubicBezTo>
                  <a:close/>
                  <a:moveTo>
                    <a:pt x="74" y="171"/>
                  </a:moveTo>
                  <a:cubicBezTo>
                    <a:pt x="75" y="171"/>
                    <a:pt x="76" y="171"/>
                    <a:pt x="77" y="172"/>
                  </a:cubicBezTo>
                  <a:cubicBezTo>
                    <a:pt x="77" y="171"/>
                    <a:pt x="78" y="172"/>
                    <a:pt x="78" y="171"/>
                  </a:cubicBezTo>
                  <a:cubicBezTo>
                    <a:pt x="76" y="171"/>
                    <a:pt x="75" y="170"/>
                    <a:pt x="74" y="171"/>
                  </a:cubicBezTo>
                  <a:close/>
                  <a:moveTo>
                    <a:pt x="95" y="173"/>
                  </a:moveTo>
                  <a:cubicBezTo>
                    <a:pt x="95" y="173"/>
                    <a:pt x="95" y="173"/>
                    <a:pt x="95" y="173"/>
                  </a:cubicBezTo>
                  <a:cubicBezTo>
                    <a:pt x="96" y="174"/>
                    <a:pt x="97" y="174"/>
                    <a:pt x="98" y="172"/>
                  </a:cubicBezTo>
                  <a:cubicBezTo>
                    <a:pt x="97" y="172"/>
                    <a:pt x="95" y="172"/>
                    <a:pt x="95" y="173"/>
                  </a:cubicBezTo>
                  <a:close/>
                  <a:moveTo>
                    <a:pt x="87" y="173"/>
                  </a:moveTo>
                  <a:cubicBezTo>
                    <a:pt x="87" y="173"/>
                    <a:pt x="87" y="174"/>
                    <a:pt x="88" y="174"/>
                  </a:cubicBezTo>
                  <a:cubicBezTo>
                    <a:pt x="88" y="174"/>
                    <a:pt x="88" y="174"/>
                    <a:pt x="88" y="173"/>
                  </a:cubicBezTo>
                  <a:cubicBezTo>
                    <a:pt x="88" y="173"/>
                    <a:pt x="87" y="173"/>
                    <a:pt x="87" y="173"/>
                  </a:cubicBezTo>
                  <a:close/>
                  <a:moveTo>
                    <a:pt x="115" y="174"/>
                  </a:moveTo>
                  <a:cubicBezTo>
                    <a:pt x="116" y="175"/>
                    <a:pt x="116" y="174"/>
                    <a:pt x="116" y="174"/>
                  </a:cubicBezTo>
                  <a:cubicBezTo>
                    <a:pt x="116" y="174"/>
                    <a:pt x="115" y="174"/>
                    <a:pt x="115" y="174"/>
                  </a:cubicBezTo>
                  <a:close/>
                  <a:moveTo>
                    <a:pt x="101" y="175"/>
                  </a:moveTo>
                  <a:cubicBezTo>
                    <a:pt x="101" y="175"/>
                    <a:pt x="103" y="175"/>
                    <a:pt x="102" y="174"/>
                  </a:cubicBezTo>
                  <a:cubicBezTo>
                    <a:pt x="101" y="174"/>
                    <a:pt x="101" y="175"/>
                    <a:pt x="101" y="175"/>
                  </a:cubicBezTo>
                  <a:close/>
                  <a:moveTo>
                    <a:pt x="92" y="175"/>
                  </a:moveTo>
                  <a:cubicBezTo>
                    <a:pt x="92" y="176"/>
                    <a:pt x="94" y="175"/>
                    <a:pt x="94" y="175"/>
                  </a:cubicBezTo>
                  <a:cubicBezTo>
                    <a:pt x="94" y="174"/>
                    <a:pt x="93" y="175"/>
                    <a:pt x="92" y="175"/>
                  </a:cubicBezTo>
                  <a:close/>
                  <a:moveTo>
                    <a:pt x="79" y="2"/>
                  </a:moveTo>
                  <a:cubicBezTo>
                    <a:pt x="78" y="2"/>
                    <a:pt x="79" y="1"/>
                    <a:pt x="78" y="1"/>
                  </a:cubicBezTo>
                  <a:cubicBezTo>
                    <a:pt x="78" y="2"/>
                    <a:pt x="78" y="2"/>
                    <a:pt x="79" y="2"/>
                  </a:cubicBezTo>
                  <a:close/>
                  <a:moveTo>
                    <a:pt x="54" y="5"/>
                  </a:moveTo>
                  <a:cubicBezTo>
                    <a:pt x="54" y="6"/>
                    <a:pt x="53" y="5"/>
                    <a:pt x="52" y="6"/>
                  </a:cubicBezTo>
                  <a:cubicBezTo>
                    <a:pt x="51" y="6"/>
                    <a:pt x="51" y="7"/>
                    <a:pt x="50" y="7"/>
                  </a:cubicBezTo>
                  <a:cubicBezTo>
                    <a:pt x="50" y="7"/>
                    <a:pt x="50" y="7"/>
                    <a:pt x="49" y="7"/>
                  </a:cubicBezTo>
                  <a:cubicBezTo>
                    <a:pt x="48" y="7"/>
                    <a:pt x="47" y="8"/>
                    <a:pt x="46" y="8"/>
                  </a:cubicBezTo>
                  <a:cubicBezTo>
                    <a:pt x="46" y="9"/>
                    <a:pt x="45" y="9"/>
                    <a:pt x="44" y="9"/>
                  </a:cubicBezTo>
                  <a:cubicBezTo>
                    <a:pt x="44" y="9"/>
                    <a:pt x="44" y="9"/>
                    <a:pt x="44" y="10"/>
                  </a:cubicBezTo>
                  <a:cubicBezTo>
                    <a:pt x="44" y="10"/>
                    <a:pt x="43" y="10"/>
                    <a:pt x="43" y="10"/>
                  </a:cubicBezTo>
                  <a:cubicBezTo>
                    <a:pt x="44" y="11"/>
                    <a:pt x="44" y="10"/>
                    <a:pt x="45" y="9"/>
                  </a:cubicBezTo>
                  <a:cubicBezTo>
                    <a:pt x="46" y="9"/>
                    <a:pt x="47" y="9"/>
                    <a:pt x="48" y="9"/>
                  </a:cubicBezTo>
                  <a:cubicBezTo>
                    <a:pt x="49" y="8"/>
                    <a:pt x="50" y="8"/>
                    <a:pt x="51" y="8"/>
                  </a:cubicBezTo>
                  <a:cubicBezTo>
                    <a:pt x="52" y="8"/>
                    <a:pt x="52" y="8"/>
                    <a:pt x="53" y="9"/>
                  </a:cubicBezTo>
                  <a:cubicBezTo>
                    <a:pt x="53" y="8"/>
                    <a:pt x="54" y="8"/>
                    <a:pt x="55" y="9"/>
                  </a:cubicBezTo>
                  <a:cubicBezTo>
                    <a:pt x="56" y="8"/>
                    <a:pt x="58" y="8"/>
                    <a:pt x="59" y="8"/>
                  </a:cubicBezTo>
                  <a:cubicBezTo>
                    <a:pt x="59" y="8"/>
                    <a:pt x="59" y="8"/>
                    <a:pt x="59" y="9"/>
                  </a:cubicBezTo>
                  <a:cubicBezTo>
                    <a:pt x="59" y="9"/>
                    <a:pt x="58" y="9"/>
                    <a:pt x="58" y="9"/>
                  </a:cubicBezTo>
                  <a:cubicBezTo>
                    <a:pt x="60" y="9"/>
                    <a:pt x="63" y="9"/>
                    <a:pt x="66" y="9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7" y="9"/>
                    <a:pt x="68" y="8"/>
                    <a:pt x="68" y="9"/>
                  </a:cubicBezTo>
                  <a:cubicBezTo>
                    <a:pt x="68" y="9"/>
                    <a:pt x="68" y="9"/>
                    <a:pt x="69" y="9"/>
                  </a:cubicBezTo>
                  <a:cubicBezTo>
                    <a:pt x="67" y="10"/>
                    <a:pt x="65" y="10"/>
                    <a:pt x="64" y="9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5" y="11"/>
                    <a:pt x="66" y="11"/>
                    <a:pt x="68" y="11"/>
                  </a:cubicBezTo>
                  <a:cubicBezTo>
                    <a:pt x="68" y="11"/>
                    <a:pt x="68" y="11"/>
                    <a:pt x="69" y="11"/>
                  </a:cubicBezTo>
                  <a:cubicBezTo>
                    <a:pt x="68" y="9"/>
                    <a:pt x="71" y="11"/>
                    <a:pt x="72" y="10"/>
                  </a:cubicBezTo>
                  <a:cubicBezTo>
                    <a:pt x="72" y="10"/>
                    <a:pt x="72" y="11"/>
                    <a:pt x="72" y="11"/>
                  </a:cubicBezTo>
                  <a:cubicBezTo>
                    <a:pt x="74" y="11"/>
                    <a:pt x="75" y="11"/>
                    <a:pt x="77" y="11"/>
                  </a:cubicBezTo>
                  <a:cubicBezTo>
                    <a:pt x="78" y="11"/>
                    <a:pt x="79" y="11"/>
                    <a:pt x="80" y="11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82" y="13"/>
                    <a:pt x="83" y="13"/>
                    <a:pt x="85" y="14"/>
                  </a:cubicBezTo>
                  <a:cubicBezTo>
                    <a:pt x="84" y="13"/>
                    <a:pt x="85" y="13"/>
                    <a:pt x="85" y="13"/>
                  </a:cubicBezTo>
                  <a:cubicBezTo>
                    <a:pt x="84" y="13"/>
                    <a:pt x="85" y="13"/>
                    <a:pt x="84" y="13"/>
                  </a:cubicBezTo>
                  <a:cubicBezTo>
                    <a:pt x="84" y="13"/>
                    <a:pt x="84" y="13"/>
                    <a:pt x="84" y="12"/>
                  </a:cubicBezTo>
                  <a:cubicBezTo>
                    <a:pt x="85" y="13"/>
                    <a:pt x="86" y="14"/>
                    <a:pt x="88" y="13"/>
                  </a:cubicBezTo>
                  <a:cubicBezTo>
                    <a:pt x="88" y="13"/>
                    <a:pt x="87" y="12"/>
                    <a:pt x="86" y="13"/>
                  </a:cubicBezTo>
                  <a:cubicBezTo>
                    <a:pt x="86" y="12"/>
                    <a:pt x="86" y="12"/>
                    <a:pt x="86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5" y="12"/>
                    <a:pt x="84" y="12"/>
                    <a:pt x="85" y="11"/>
                  </a:cubicBezTo>
                  <a:cubicBezTo>
                    <a:pt x="83" y="11"/>
                    <a:pt x="80" y="10"/>
                    <a:pt x="78" y="10"/>
                  </a:cubicBezTo>
                  <a:cubicBezTo>
                    <a:pt x="76" y="9"/>
                    <a:pt x="73" y="9"/>
                    <a:pt x="71" y="9"/>
                  </a:cubicBezTo>
                  <a:cubicBezTo>
                    <a:pt x="70" y="11"/>
                    <a:pt x="69" y="9"/>
                    <a:pt x="68" y="9"/>
                  </a:cubicBezTo>
                  <a:cubicBezTo>
                    <a:pt x="68" y="9"/>
                    <a:pt x="68" y="8"/>
                    <a:pt x="68" y="8"/>
                  </a:cubicBezTo>
                  <a:cubicBezTo>
                    <a:pt x="69" y="8"/>
                    <a:pt x="71" y="8"/>
                    <a:pt x="71" y="8"/>
                  </a:cubicBezTo>
                  <a:cubicBezTo>
                    <a:pt x="71" y="7"/>
                    <a:pt x="70" y="8"/>
                    <a:pt x="70" y="7"/>
                  </a:cubicBezTo>
                  <a:cubicBezTo>
                    <a:pt x="71" y="7"/>
                    <a:pt x="71" y="8"/>
                    <a:pt x="71" y="7"/>
                  </a:cubicBezTo>
                  <a:cubicBezTo>
                    <a:pt x="71" y="7"/>
                    <a:pt x="70" y="7"/>
                    <a:pt x="69" y="7"/>
                  </a:cubicBezTo>
                  <a:cubicBezTo>
                    <a:pt x="69" y="7"/>
                    <a:pt x="70" y="7"/>
                    <a:pt x="69" y="7"/>
                  </a:cubicBezTo>
                  <a:cubicBezTo>
                    <a:pt x="69" y="8"/>
                    <a:pt x="69" y="7"/>
                    <a:pt x="69" y="7"/>
                  </a:cubicBezTo>
                  <a:cubicBezTo>
                    <a:pt x="68" y="8"/>
                    <a:pt x="68" y="7"/>
                    <a:pt x="67" y="7"/>
                  </a:cubicBezTo>
                  <a:cubicBezTo>
                    <a:pt x="67" y="7"/>
                    <a:pt x="65" y="7"/>
                    <a:pt x="65" y="6"/>
                  </a:cubicBezTo>
                  <a:cubicBezTo>
                    <a:pt x="66" y="5"/>
                    <a:pt x="69" y="6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2" y="6"/>
                    <a:pt x="73" y="6"/>
                    <a:pt x="73" y="7"/>
                  </a:cubicBezTo>
                  <a:cubicBezTo>
                    <a:pt x="74" y="6"/>
                    <a:pt x="75" y="7"/>
                    <a:pt x="76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8" y="7"/>
                    <a:pt x="78" y="9"/>
                    <a:pt x="80" y="9"/>
                  </a:cubicBezTo>
                  <a:cubicBezTo>
                    <a:pt x="82" y="10"/>
                    <a:pt x="85" y="9"/>
                    <a:pt x="87" y="11"/>
                  </a:cubicBezTo>
                  <a:cubicBezTo>
                    <a:pt x="86" y="11"/>
                    <a:pt x="86" y="10"/>
                    <a:pt x="85" y="11"/>
                  </a:cubicBezTo>
                  <a:cubicBezTo>
                    <a:pt x="86" y="11"/>
                    <a:pt x="88" y="12"/>
                    <a:pt x="89" y="12"/>
                  </a:cubicBezTo>
                  <a:cubicBezTo>
                    <a:pt x="89" y="11"/>
                    <a:pt x="89" y="11"/>
                    <a:pt x="89" y="11"/>
                  </a:cubicBezTo>
                  <a:cubicBezTo>
                    <a:pt x="90" y="11"/>
                    <a:pt x="90" y="11"/>
                    <a:pt x="91" y="12"/>
                  </a:cubicBezTo>
                  <a:cubicBezTo>
                    <a:pt x="91" y="11"/>
                    <a:pt x="91" y="11"/>
                    <a:pt x="92" y="11"/>
                  </a:cubicBezTo>
                  <a:cubicBezTo>
                    <a:pt x="94" y="12"/>
                    <a:pt x="95" y="14"/>
                    <a:pt x="98" y="14"/>
                  </a:cubicBezTo>
                  <a:cubicBezTo>
                    <a:pt x="98" y="14"/>
                    <a:pt x="98" y="14"/>
                    <a:pt x="99" y="14"/>
                  </a:cubicBezTo>
                  <a:cubicBezTo>
                    <a:pt x="100" y="15"/>
                    <a:pt x="100" y="16"/>
                    <a:pt x="101" y="16"/>
                  </a:cubicBezTo>
                  <a:cubicBezTo>
                    <a:pt x="101" y="15"/>
                    <a:pt x="101" y="15"/>
                    <a:pt x="101" y="15"/>
                  </a:cubicBezTo>
                  <a:cubicBezTo>
                    <a:pt x="102" y="15"/>
                    <a:pt x="102" y="15"/>
                    <a:pt x="102" y="15"/>
                  </a:cubicBezTo>
                  <a:cubicBezTo>
                    <a:pt x="104" y="16"/>
                    <a:pt x="106" y="17"/>
                    <a:pt x="107" y="19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8" y="20"/>
                    <a:pt x="110" y="20"/>
                    <a:pt x="110" y="23"/>
                  </a:cubicBezTo>
                  <a:cubicBezTo>
                    <a:pt x="111" y="23"/>
                    <a:pt x="111" y="23"/>
                    <a:pt x="111" y="24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1" y="24"/>
                    <a:pt x="112" y="24"/>
                    <a:pt x="112" y="23"/>
                  </a:cubicBezTo>
                  <a:cubicBezTo>
                    <a:pt x="111" y="23"/>
                    <a:pt x="111" y="23"/>
                    <a:pt x="111" y="22"/>
                  </a:cubicBezTo>
                  <a:cubicBezTo>
                    <a:pt x="111" y="22"/>
                    <a:pt x="111" y="22"/>
                    <a:pt x="111" y="22"/>
                  </a:cubicBezTo>
                  <a:cubicBezTo>
                    <a:pt x="111" y="20"/>
                    <a:pt x="109" y="20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7" y="17"/>
                    <a:pt x="106" y="16"/>
                    <a:pt x="105" y="16"/>
                  </a:cubicBezTo>
                  <a:cubicBezTo>
                    <a:pt x="105" y="16"/>
                    <a:pt x="105" y="16"/>
                    <a:pt x="105" y="16"/>
                  </a:cubicBezTo>
                  <a:cubicBezTo>
                    <a:pt x="105" y="16"/>
                    <a:pt x="106" y="16"/>
                    <a:pt x="106" y="16"/>
                  </a:cubicBezTo>
                  <a:cubicBezTo>
                    <a:pt x="105" y="16"/>
                    <a:pt x="105" y="16"/>
                    <a:pt x="105" y="15"/>
                  </a:cubicBezTo>
                  <a:cubicBezTo>
                    <a:pt x="106" y="15"/>
                    <a:pt x="107" y="17"/>
                    <a:pt x="108" y="17"/>
                  </a:cubicBezTo>
                  <a:cubicBezTo>
                    <a:pt x="107" y="16"/>
                    <a:pt x="107" y="15"/>
                    <a:pt x="105" y="15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02" y="12"/>
                    <a:pt x="99" y="11"/>
                    <a:pt x="96" y="9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4" y="10"/>
                    <a:pt x="93" y="8"/>
                    <a:pt x="92" y="9"/>
                  </a:cubicBezTo>
                  <a:cubicBezTo>
                    <a:pt x="92" y="8"/>
                    <a:pt x="91" y="9"/>
                    <a:pt x="91" y="8"/>
                  </a:cubicBezTo>
                  <a:cubicBezTo>
                    <a:pt x="91" y="8"/>
                    <a:pt x="92" y="8"/>
                    <a:pt x="92" y="8"/>
                  </a:cubicBezTo>
                  <a:cubicBezTo>
                    <a:pt x="92" y="8"/>
                    <a:pt x="91" y="7"/>
                    <a:pt x="91" y="8"/>
                  </a:cubicBezTo>
                  <a:cubicBezTo>
                    <a:pt x="90" y="8"/>
                    <a:pt x="91" y="8"/>
                    <a:pt x="91" y="8"/>
                  </a:cubicBezTo>
                  <a:cubicBezTo>
                    <a:pt x="90" y="8"/>
                    <a:pt x="89" y="8"/>
                    <a:pt x="89" y="7"/>
                  </a:cubicBezTo>
                  <a:cubicBezTo>
                    <a:pt x="89" y="7"/>
                    <a:pt x="90" y="8"/>
                    <a:pt x="90" y="7"/>
                  </a:cubicBezTo>
                  <a:cubicBezTo>
                    <a:pt x="89" y="7"/>
                    <a:pt x="89" y="6"/>
                    <a:pt x="88" y="7"/>
                  </a:cubicBezTo>
                  <a:cubicBezTo>
                    <a:pt x="88" y="7"/>
                    <a:pt x="89" y="7"/>
                    <a:pt x="89" y="7"/>
                  </a:cubicBezTo>
                  <a:cubicBezTo>
                    <a:pt x="89" y="7"/>
                    <a:pt x="89" y="8"/>
                    <a:pt x="89" y="8"/>
                  </a:cubicBezTo>
                  <a:cubicBezTo>
                    <a:pt x="88" y="8"/>
                    <a:pt x="88" y="7"/>
                    <a:pt x="87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6" y="6"/>
                    <a:pt x="85" y="7"/>
                    <a:pt x="83" y="6"/>
                  </a:cubicBezTo>
                  <a:cubicBezTo>
                    <a:pt x="84" y="6"/>
                    <a:pt x="83" y="6"/>
                    <a:pt x="83" y="6"/>
                  </a:cubicBezTo>
                  <a:cubicBezTo>
                    <a:pt x="83" y="6"/>
                    <a:pt x="83" y="6"/>
                    <a:pt x="83" y="6"/>
                  </a:cubicBezTo>
                  <a:cubicBezTo>
                    <a:pt x="83" y="6"/>
                    <a:pt x="82" y="6"/>
                    <a:pt x="82" y="5"/>
                  </a:cubicBezTo>
                  <a:cubicBezTo>
                    <a:pt x="82" y="5"/>
                    <a:pt x="80" y="5"/>
                    <a:pt x="80" y="5"/>
                  </a:cubicBezTo>
                  <a:cubicBezTo>
                    <a:pt x="79" y="5"/>
                    <a:pt x="79" y="4"/>
                    <a:pt x="79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7" y="4"/>
                    <a:pt x="76" y="4"/>
                    <a:pt x="76" y="4"/>
                  </a:cubicBezTo>
                  <a:cubicBezTo>
                    <a:pt x="75" y="4"/>
                    <a:pt x="74" y="4"/>
                    <a:pt x="73" y="4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2" y="3"/>
                    <a:pt x="72" y="3"/>
                    <a:pt x="71" y="4"/>
                  </a:cubicBezTo>
                  <a:cubicBezTo>
                    <a:pt x="70" y="4"/>
                    <a:pt x="69" y="4"/>
                    <a:pt x="68" y="4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6" y="4"/>
                    <a:pt x="64" y="4"/>
                    <a:pt x="63" y="3"/>
                  </a:cubicBezTo>
                  <a:cubicBezTo>
                    <a:pt x="62" y="4"/>
                    <a:pt x="62" y="4"/>
                    <a:pt x="61" y="4"/>
                  </a:cubicBezTo>
                  <a:cubicBezTo>
                    <a:pt x="59" y="5"/>
                    <a:pt x="56" y="4"/>
                    <a:pt x="54" y="5"/>
                  </a:cubicBezTo>
                  <a:close/>
                  <a:moveTo>
                    <a:pt x="93" y="11"/>
                  </a:moveTo>
                  <a:cubicBezTo>
                    <a:pt x="93" y="11"/>
                    <a:pt x="93" y="11"/>
                    <a:pt x="93" y="11"/>
                  </a:cubicBezTo>
                  <a:cubicBezTo>
                    <a:pt x="93" y="11"/>
                    <a:pt x="93" y="11"/>
                    <a:pt x="93" y="11"/>
                  </a:cubicBezTo>
                  <a:close/>
                  <a:moveTo>
                    <a:pt x="89" y="11"/>
                  </a:moveTo>
                  <a:cubicBezTo>
                    <a:pt x="88" y="11"/>
                    <a:pt x="88" y="11"/>
                    <a:pt x="87" y="11"/>
                  </a:cubicBezTo>
                  <a:cubicBezTo>
                    <a:pt x="88" y="10"/>
                    <a:pt x="88" y="11"/>
                    <a:pt x="89" y="11"/>
                  </a:cubicBezTo>
                  <a:close/>
                  <a:moveTo>
                    <a:pt x="73" y="5"/>
                  </a:moveTo>
                  <a:cubicBezTo>
                    <a:pt x="74" y="5"/>
                    <a:pt x="74" y="6"/>
                    <a:pt x="74" y="6"/>
                  </a:cubicBezTo>
                  <a:cubicBezTo>
                    <a:pt x="74" y="6"/>
                    <a:pt x="73" y="6"/>
                    <a:pt x="73" y="5"/>
                  </a:cubicBezTo>
                  <a:close/>
                  <a:moveTo>
                    <a:pt x="67" y="4"/>
                  </a:moveTo>
                  <a:cubicBezTo>
                    <a:pt x="67" y="4"/>
                    <a:pt x="67" y="4"/>
                    <a:pt x="66" y="4"/>
                  </a:cubicBezTo>
                  <a:cubicBezTo>
                    <a:pt x="67" y="4"/>
                    <a:pt x="67" y="4"/>
                    <a:pt x="67" y="4"/>
                  </a:cubicBezTo>
                  <a:close/>
                  <a:moveTo>
                    <a:pt x="59" y="5"/>
                  </a:moveTo>
                  <a:cubicBezTo>
                    <a:pt x="59" y="6"/>
                    <a:pt x="59" y="5"/>
                    <a:pt x="58" y="6"/>
                  </a:cubicBezTo>
                  <a:cubicBezTo>
                    <a:pt x="59" y="5"/>
                    <a:pt x="59" y="5"/>
                    <a:pt x="59" y="5"/>
                  </a:cubicBezTo>
                  <a:close/>
                  <a:moveTo>
                    <a:pt x="65" y="7"/>
                  </a:moveTo>
                  <a:cubicBezTo>
                    <a:pt x="65" y="7"/>
                    <a:pt x="64" y="7"/>
                    <a:pt x="64" y="7"/>
                  </a:cubicBezTo>
                  <a:cubicBezTo>
                    <a:pt x="64" y="7"/>
                    <a:pt x="65" y="7"/>
                    <a:pt x="65" y="7"/>
                  </a:cubicBezTo>
                  <a:close/>
                  <a:moveTo>
                    <a:pt x="63" y="6"/>
                  </a:moveTo>
                  <a:cubicBezTo>
                    <a:pt x="63" y="6"/>
                    <a:pt x="63" y="6"/>
                    <a:pt x="63" y="7"/>
                  </a:cubicBezTo>
                  <a:cubicBezTo>
                    <a:pt x="63" y="6"/>
                    <a:pt x="63" y="7"/>
                    <a:pt x="63" y="6"/>
                  </a:cubicBezTo>
                  <a:close/>
                  <a:moveTo>
                    <a:pt x="63" y="7"/>
                  </a:moveTo>
                  <a:cubicBezTo>
                    <a:pt x="63" y="7"/>
                    <a:pt x="63" y="7"/>
                    <a:pt x="63" y="7"/>
                  </a:cubicBezTo>
                  <a:cubicBezTo>
                    <a:pt x="63" y="7"/>
                    <a:pt x="64" y="7"/>
                    <a:pt x="64" y="7"/>
                  </a:cubicBezTo>
                  <a:cubicBezTo>
                    <a:pt x="63" y="7"/>
                    <a:pt x="63" y="7"/>
                    <a:pt x="62" y="7"/>
                  </a:cubicBezTo>
                  <a:cubicBezTo>
                    <a:pt x="62" y="7"/>
                    <a:pt x="63" y="7"/>
                    <a:pt x="63" y="7"/>
                  </a:cubicBezTo>
                  <a:close/>
                  <a:moveTo>
                    <a:pt x="61" y="5"/>
                  </a:moveTo>
                  <a:cubicBezTo>
                    <a:pt x="61" y="5"/>
                    <a:pt x="61" y="5"/>
                    <a:pt x="61" y="6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0" y="6"/>
                    <a:pt x="59" y="7"/>
                    <a:pt x="58" y="6"/>
                  </a:cubicBezTo>
                  <a:cubicBezTo>
                    <a:pt x="58" y="6"/>
                    <a:pt x="59" y="6"/>
                    <a:pt x="59" y="6"/>
                  </a:cubicBezTo>
                  <a:cubicBezTo>
                    <a:pt x="59" y="6"/>
                    <a:pt x="59" y="5"/>
                    <a:pt x="59" y="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1" y="5"/>
                    <a:pt x="61" y="5"/>
                  </a:cubicBezTo>
                  <a:close/>
                  <a:moveTo>
                    <a:pt x="76" y="8"/>
                  </a:moveTo>
                  <a:cubicBezTo>
                    <a:pt x="76" y="8"/>
                    <a:pt x="76" y="8"/>
                    <a:pt x="76" y="8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6" y="8"/>
                    <a:pt x="76" y="8"/>
                    <a:pt x="76" y="8"/>
                  </a:cubicBezTo>
                  <a:close/>
                  <a:moveTo>
                    <a:pt x="34" y="11"/>
                  </a:moveTo>
                  <a:cubicBezTo>
                    <a:pt x="33" y="11"/>
                    <a:pt x="33" y="11"/>
                    <a:pt x="33" y="11"/>
                  </a:cubicBezTo>
                  <a:cubicBezTo>
                    <a:pt x="33" y="11"/>
                    <a:pt x="33" y="11"/>
                    <a:pt x="34" y="11"/>
                  </a:cubicBezTo>
                  <a:close/>
                  <a:moveTo>
                    <a:pt x="59" y="15"/>
                  </a:moveTo>
                  <a:cubicBezTo>
                    <a:pt x="59" y="15"/>
                    <a:pt x="60" y="15"/>
                    <a:pt x="60" y="14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0" y="14"/>
                    <a:pt x="59" y="14"/>
                    <a:pt x="58" y="14"/>
                  </a:cubicBezTo>
                  <a:cubicBezTo>
                    <a:pt x="58" y="14"/>
                    <a:pt x="57" y="14"/>
                    <a:pt x="56" y="14"/>
                  </a:cubicBezTo>
                  <a:cubicBezTo>
                    <a:pt x="55" y="15"/>
                    <a:pt x="54" y="14"/>
                    <a:pt x="53" y="15"/>
                  </a:cubicBezTo>
                  <a:cubicBezTo>
                    <a:pt x="53" y="15"/>
                    <a:pt x="52" y="15"/>
                    <a:pt x="52" y="15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4"/>
                    <a:pt x="51" y="15"/>
                    <a:pt x="51" y="15"/>
                  </a:cubicBezTo>
                  <a:cubicBezTo>
                    <a:pt x="51" y="16"/>
                    <a:pt x="50" y="15"/>
                    <a:pt x="50" y="16"/>
                  </a:cubicBezTo>
                  <a:cubicBezTo>
                    <a:pt x="51" y="16"/>
                    <a:pt x="52" y="16"/>
                    <a:pt x="54" y="16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4" y="16"/>
                    <a:pt x="54" y="16"/>
                    <a:pt x="55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6" y="15"/>
                    <a:pt x="57" y="15"/>
                    <a:pt x="59" y="15"/>
                  </a:cubicBezTo>
                  <a:close/>
                  <a:moveTo>
                    <a:pt x="26" y="13"/>
                  </a:moveTo>
                  <a:cubicBezTo>
                    <a:pt x="26" y="13"/>
                    <a:pt x="26" y="13"/>
                    <a:pt x="25" y="14"/>
                  </a:cubicBezTo>
                  <a:cubicBezTo>
                    <a:pt x="26" y="14"/>
                    <a:pt x="26" y="13"/>
                    <a:pt x="26" y="13"/>
                  </a:cubicBezTo>
                  <a:close/>
                  <a:moveTo>
                    <a:pt x="84" y="22"/>
                  </a:moveTo>
                  <a:cubicBezTo>
                    <a:pt x="84" y="21"/>
                    <a:pt x="84" y="21"/>
                    <a:pt x="83" y="21"/>
                  </a:cubicBezTo>
                  <a:cubicBezTo>
                    <a:pt x="83" y="22"/>
                    <a:pt x="84" y="22"/>
                    <a:pt x="84" y="22"/>
                  </a:cubicBezTo>
                  <a:close/>
                  <a:moveTo>
                    <a:pt x="83" y="21"/>
                  </a:moveTo>
                  <a:cubicBezTo>
                    <a:pt x="83" y="21"/>
                    <a:pt x="83" y="21"/>
                    <a:pt x="83" y="21"/>
                  </a:cubicBezTo>
                  <a:cubicBezTo>
                    <a:pt x="83" y="21"/>
                    <a:pt x="83" y="21"/>
                    <a:pt x="83" y="21"/>
                  </a:cubicBezTo>
                  <a:cubicBezTo>
                    <a:pt x="83" y="21"/>
                    <a:pt x="83" y="21"/>
                    <a:pt x="83" y="21"/>
                  </a:cubicBezTo>
                  <a:close/>
                  <a:moveTo>
                    <a:pt x="83" y="21"/>
                  </a:moveTo>
                  <a:cubicBezTo>
                    <a:pt x="83" y="21"/>
                    <a:pt x="82" y="21"/>
                    <a:pt x="82" y="21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82" y="21"/>
                    <a:pt x="81" y="21"/>
                    <a:pt x="81" y="21"/>
                  </a:cubicBezTo>
                  <a:cubicBezTo>
                    <a:pt x="81" y="21"/>
                    <a:pt x="80" y="21"/>
                    <a:pt x="80" y="21"/>
                  </a:cubicBezTo>
                  <a:cubicBezTo>
                    <a:pt x="80" y="21"/>
                    <a:pt x="79" y="22"/>
                    <a:pt x="79" y="22"/>
                  </a:cubicBezTo>
                  <a:cubicBezTo>
                    <a:pt x="80" y="23"/>
                    <a:pt x="82" y="21"/>
                    <a:pt x="83" y="23"/>
                  </a:cubicBezTo>
                  <a:cubicBezTo>
                    <a:pt x="83" y="23"/>
                    <a:pt x="83" y="22"/>
                    <a:pt x="83" y="22"/>
                  </a:cubicBezTo>
                  <a:cubicBezTo>
                    <a:pt x="83" y="22"/>
                    <a:pt x="83" y="22"/>
                    <a:pt x="83" y="22"/>
                  </a:cubicBezTo>
                  <a:cubicBezTo>
                    <a:pt x="83" y="22"/>
                    <a:pt x="83" y="21"/>
                    <a:pt x="83" y="21"/>
                  </a:cubicBezTo>
                  <a:close/>
                  <a:moveTo>
                    <a:pt x="127" y="59"/>
                  </a:moveTo>
                  <a:cubicBezTo>
                    <a:pt x="127" y="59"/>
                    <a:pt x="127" y="59"/>
                    <a:pt x="127" y="58"/>
                  </a:cubicBezTo>
                  <a:cubicBezTo>
                    <a:pt x="127" y="58"/>
                    <a:pt x="127" y="58"/>
                    <a:pt x="127" y="58"/>
                  </a:cubicBezTo>
                  <a:cubicBezTo>
                    <a:pt x="127" y="58"/>
                    <a:pt x="127" y="58"/>
                    <a:pt x="127" y="58"/>
                  </a:cubicBezTo>
                  <a:cubicBezTo>
                    <a:pt x="127" y="58"/>
                    <a:pt x="127" y="58"/>
                    <a:pt x="127" y="59"/>
                  </a:cubicBezTo>
                  <a:cubicBezTo>
                    <a:pt x="126" y="58"/>
                    <a:pt x="126" y="58"/>
                    <a:pt x="126" y="58"/>
                  </a:cubicBezTo>
                  <a:cubicBezTo>
                    <a:pt x="126" y="59"/>
                    <a:pt x="127" y="60"/>
                    <a:pt x="126" y="61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6" y="60"/>
                    <a:pt x="125" y="59"/>
                    <a:pt x="124" y="59"/>
                  </a:cubicBezTo>
                  <a:cubicBezTo>
                    <a:pt x="124" y="59"/>
                    <a:pt x="123" y="59"/>
                    <a:pt x="123" y="58"/>
                  </a:cubicBezTo>
                  <a:cubicBezTo>
                    <a:pt x="123" y="58"/>
                    <a:pt x="123" y="58"/>
                    <a:pt x="123" y="58"/>
                  </a:cubicBezTo>
                  <a:cubicBezTo>
                    <a:pt x="123" y="58"/>
                    <a:pt x="123" y="57"/>
                    <a:pt x="123" y="56"/>
                  </a:cubicBezTo>
                  <a:cubicBezTo>
                    <a:pt x="122" y="57"/>
                    <a:pt x="121" y="55"/>
                    <a:pt x="122" y="55"/>
                  </a:cubicBezTo>
                  <a:cubicBezTo>
                    <a:pt x="122" y="54"/>
                    <a:pt x="121" y="54"/>
                    <a:pt x="121" y="54"/>
                  </a:cubicBezTo>
                  <a:cubicBezTo>
                    <a:pt x="121" y="54"/>
                    <a:pt x="121" y="54"/>
                    <a:pt x="121" y="53"/>
                  </a:cubicBezTo>
                  <a:cubicBezTo>
                    <a:pt x="120" y="52"/>
                    <a:pt x="120" y="51"/>
                    <a:pt x="119" y="50"/>
                  </a:cubicBezTo>
                  <a:cubicBezTo>
                    <a:pt x="118" y="49"/>
                    <a:pt x="116" y="48"/>
                    <a:pt x="116" y="46"/>
                  </a:cubicBezTo>
                  <a:cubicBezTo>
                    <a:pt x="116" y="46"/>
                    <a:pt x="115" y="45"/>
                    <a:pt x="115" y="45"/>
                  </a:cubicBezTo>
                  <a:cubicBezTo>
                    <a:pt x="115" y="45"/>
                    <a:pt x="115" y="45"/>
                    <a:pt x="115" y="45"/>
                  </a:cubicBezTo>
                  <a:cubicBezTo>
                    <a:pt x="116" y="45"/>
                    <a:pt x="115" y="45"/>
                    <a:pt x="116" y="44"/>
                  </a:cubicBezTo>
                  <a:cubicBezTo>
                    <a:pt x="117" y="45"/>
                    <a:pt x="117" y="46"/>
                    <a:pt x="118" y="47"/>
                  </a:cubicBezTo>
                  <a:cubicBezTo>
                    <a:pt x="118" y="48"/>
                    <a:pt x="118" y="48"/>
                    <a:pt x="119" y="49"/>
                  </a:cubicBezTo>
                  <a:cubicBezTo>
                    <a:pt x="119" y="48"/>
                    <a:pt x="119" y="48"/>
                    <a:pt x="120" y="48"/>
                  </a:cubicBezTo>
                  <a:cubicBezTo>
                    <a:pt x="120" y="48"/>
                    <a:pt x="119" y="48"/>
                    <a:pt x="119" y="48"/>
                  </a:cubicBezTo>
                  <a:cubicBezTo>
                    <a:pt x="119" y="48"/>
                    <a:pt x="119" y="47"/>
                    <a:pt x="119" y="47"/>
                  </a:cubicBezTo>
                  <a:cubicBezTo>
                    <a:pt x="118" y="46"/>
                    <a:pt x="117" y="44"/>
                    <a:pt x="116" y="43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5" y="42"/>
                    <a:pt x="115" y="41"/>
                    <a:pt x="114" y="41"/>
                  </a:cubicBezTo>
                  <a:cubicBezTo>
                    <a:pt x="114" y="39"/>
                    <a:pt x="113" y="38"/>
                    <a:pt x="112" y="37"/>
                  </a:cubicBezTo>
                  <a:cubicBezTo>
                    <a:pt x="112" y="37"/>
                    <a:pt x="111" y="37"/>
                    <a:pt x="112" y="36"/>
                  </a:cubicBezTo>
                  <a:cubicBezTo>
                    <a:pt x="111" y="36"/>
                    <a:pt x="111" y="36"/>
                    <a:pt x="111" y="36"/>
                  </a:cubicBezTo>
                  <a:cubicBezTo>
                    <a:pt x="111" y="35"/>
                    <a:pt x="110" y="33"/>
                    <a:pt x="109" y="33"/>
                  </a:cubicBezTo>
                  <a:cubicBezTo>
                    <a:pt x="108" y="32"/>
                    <a:pt x="108" y="31"/>
                    <a:pt x="107" y="31"/>
                  </a:cubicBezTo>
                  <a:cubicBezTo>
                    <a:pt x="107" y="30"/>
                    <a:pt x="106" y="30"/>
                    <a:pt x="106" y="29"/>
                  </a:cubicBezTo>
                  <a:cubicBezTo>
                    <a:pt x="106" y="29"/>
                    <a:pt x="106" y="29"/>
                    <a:pt x="107" y="29"/>
                  </a:cubicBezTo>
                  <a:cubicBezTo>
                    <a:pt x="106" y="29"/>
                    <a:pt x="106" y="29"/>
                    <a:pt x="106" y="29"/>
                  </a:cubicBezTo>
                  <a:cubicBezTo>
                    <a:pt x="105" y="29"/>
                    <a:pt x="104" y="28"/>
                    <a:pt x="104" y="27"/>
                  </a:cubicBezTo>
                  <a:cubicBezTo>
                    <a:pt x="103" y="27"/>
                    <a:pt x="103" y="27"/>
                    <a:pt x="103" y="26"/>
                  </a:cubicBezTo>
                  <a:cubicBezTo>
                    <a:pt x="101" y="25"/>
                    <a:pt x="99" y="24"/>
                    <a:pt x="97" y="23"/>
                  </a:cubicBezTo>
                  <a:cubicBezTo>
                    <a:pt x="97" y="23"/>
                    <a:pt x="97" y="23"/>
                    <a:pt x="96" y="24"/>
                  </a:cubicBezTo>
                  <a:cubicBezTo>
                    <a:pt x="97" y="25"/>
                    <a:pt x="98" y="25"/>
                    <a:pt x="99" y="26"/>
                  </a:cubicBezTo>
                  <a:cubicBezTo>
                    <a:pt x="100" y="26"/>
                    <a:pt x="102" y="27"/>
                    <a:pt x="102" y="28"/>
                  </a:cubicBezTo>
                  <a:cubicBezTo>
                    <a:pt x="102" y="28"/>
                    <a:pt x="101" y="28"/>
                    <a:pt x="101" y="29"/>
                  </a:cubicBezTo>
                  <a:cubicBezTo>
                    <a:pt x="102" y="29"/>
                    <a:pt x="103" y="29"/>
                    <a:pt x="103" y="30"/>
                  </a:cubicBezTo>
                  <a:cubicBezTo>
                    <a:pt x="103" y="30"/>
                    <a:pt x="102" y="30"/>
                    <a:pt x="102" y="30"/>
                  </a:cubicBezTo>
                  <a:cubicBezTo>
                    <a:pt x="102" y="30"/>
                    <a:pt x="101" y="30"/>
                    <a:pt x="101" y="30"/>
                  </a:cubicBezTo>
                  <a:cubicBezTo>
                    <a:pt x="102" y="31"/>
                    <a:pt x="103" y="31"/>
                    <a:pt x="103" y="32"/>
                  </a:cubicBezTo>
                  <a:cubicBezTo>
                    <a:pt x="102" y="32"/>
                    <a:pt x="102" y="32"/>
                    <a:pt x="102" y="33"/>
                  </a:cubicBezTo>
                  <a:cubicBezTo>
                    <a:pt x="101" y="32"/>
                    <a:pt x="100" y="30"/>
                    <a:pt x="99" y="30"/>
                  </a:cubicBezTo>
                  <a:cubicBezTo>
                    <a:pt x="99" y="30"/>
                    <a:pt x="98" y="30"/>
                    <a:pt x="98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6" y="28"/>
                    <a:pt x="96" y="27"/>
                    <a:pt x="94" y="27"/>
                  </a:cubicBezTo>
                  <a:cubicBezTo>
                    <a:pt x="94" y="26"/>
                    <a:pt x="93" y="26"/>
                    <a:pt x="92" y="25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1" y="25"/>
                    <a:pt x="89" y="24"/>
                    <a:pt x="89" y="25"/>
                  </a:cubicBezTo>
                  <a:cubicBezTo>
                    <a:pt x="89" y="25"/>
                    <a:pt x="89" y="25"/>
                    <a:pt x="90" y="26"/>
                  </a:cubicBezTo>
                  <a:cubicBezTo>
                    <a:pt x="90" y="26"/>
                    <a:pt x="89" y="26"/>
                    <a:pt x="89" y="26"/>
                  </a:cubicBezTo>
                  <a:cubicBezTo>
                    <a:pt x="92" y="27"/>
                    <a:pt x="94" y="28"/>
                    <a:pt x="96" y="29"/>
                  </a:cubicBezTo>
                  <a:cubicBezTo>
                    <a:pt x="97" y="30"/>
                    <a:pt x="98" y="30"/>
                    <a:pt x="98" y="31"/>
                  </a:cubicBezTo>
                  <a:cubicBezTo>
                    <a:pt x="98" y="31"/>
                    <a:pt x="98" y="31"/>
                    <a:pt x="98" y="31"/>
                  </a:cubicBezTo>
                  <a:cubicBezTo>
                    <a:pt x="99" y="32"/>
                    <a:pt x="100" y="32"/>
                    <a:pt x="100" y="32"/>
                  </a:cubicBezTo>
                  <a:cubicBezTo>
                    <a:pt x="100" y="32"/>
                    <a:pt x="100" y="33"/>
                    <a:pt x="100" y="33"/>
                  </a:cubicBezTo>
                  <a:cubicBezTo>
                    <a:pt x="100" y="33"/>
                    <a:pt x="101" y="34"/>
                    <a:pt x="101" y="34"/>
                  </a:cubicBezTo>
                  <a:cubicBezTo>
                    <a:pt x="99" y="33"/>
                    <a:pt x="97" y="32"/>
                    <a:pt x="95" y="31"/>
                  </a:cubicBezTo>
                  <a:cubicBezTo>
                    <a:pt x="95" y="31"/>
                    <a:pt x="94" y="31"/>
                    <a:pt x="94" y="31"/>
                  </a:cubicBezTo>
                  <a:cubicBezTo>
                    <a:pt x="94" y="30"/>
                    <a:pt x="93" y="30"/>
                    <a:pt x="93" y="30"/>
                  </a:cubicBezTo>
                  <a:cubicBezTo>
                    <a:pt x="92" y="29"/>
                    <a:pt x="91" y="31"/>
                    <a:pt x="90" y="29"/>
                  </a:cubicBezTo>
                  <a:cubicBezTo>
                    <a:pt x="90" y="29"/>
                    <a:pt x="90" y="30"/>
                    <a:pt x="90" y="29"/>
                  </a:cubicBezTo>
                  <a:cubicBezTo>
                    <a:pt x="90" y="29"/>
                    <a:pt x="90" y="29"/>
                    <a:pt x="90" y="28"/>
                  </a:cubicBezTo>
                  <a:cubicBezTo>
                    <a:pt x="89" y="27"/>
                    <a:pt x="86" y="27"/>
                    <a:pt x="84" y="26"/>
                  </a:cubicBezTo>
                  <a:cubicBezTo>
                    <a:pt x="84" y="26"/>
                    <a:pt x="84" y="26"/>
                    <a:pt x="85" y="26"/>
                  </a:cubicBezTo>
                  <a:cubicBezTo>
                    <a:pt x="85" y="26"/>
                    <a:pt x="85" y="26"/>
                    <a:pt x="86" y="26"/>
                  </a:cubicBezTo>
                  <a:cubicBezTo>
                    <a:pt x="85" y="25"/>
                    <a:pt x="83" y="25"/>
                    <a:pt x="82" y="25"/>
                  </a:cubicBezTo>
                  <a:cubicBezTo>
                    <a:pt x="82" y="25"/>
                    <a:pt x="82" y="25"/>
                    <a:pt x="82" y="25"/>
                  </a:cubicBezTo>
                  <a:cubicBezTo>
                    <a:pt x="79" y="24"/>
                    <a:pt x="75" y="23"/>
                    <a:pt x="72" y="23"/>
                  </a:cubicBezTo>
                  <a:cubicBezTo>
                    <a:pt x="71" y="24"/>
                    <a:pt x="71" y="24"/>
                    <a:pt x="70" y="24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68" y="24"/>
                    <a:pt x="68" y="24"/>
                    <a:pt x="67" y="24"/>
                  </a:cubicBezTo>
                  <a:cubicBezTo>
                    <a:pt x="66" y="23"/>
                    <a:pt x="66" y="24"/>
                    <a:pt x="65" y="24"/>
                  </a:cubicBezTo>
                  <a:cubicBezTo>
                    <a:pt x="66" y="23"/>
                    <a:pt x="64" y="24"/>
                    <a:pt x="64" y="24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63" y="24"/>
                    <a:pt x="62" y="25"/>
                    <a:pt x="62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1" y="24"/>
                    <a:pt x="61" y="24"/>
                    <a:pt x="59" y="24"/>
                  </a:cubicBezTo>
                  <a:cubicBezTo>
                    <a:pt x="59" y="24"/>
                    <a:pt x="59" y="24"/>
                    <a:pt x="60" y="24"/>
                  </a:cubicBezTo>
                  <a:cubicBezTo>
                    <a:pt x="60" y="25"/>
                    <a:pt x="60" y="24"/>
                    <a:pt x="61" y="24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61" y="26"/>
                    <a:pt x="60" y="25"/>
                    <a:pt x="60" y="25"/>
                  </a:cubicBezTo>
                  <a:cubicBezTo>
                    <a:pt x="59" y="26"/>
                    <a:pt x="58" y="26"/>
                    <a:pt x="57" y="26"/>
                  </a:cubicBezTo>
                  <a:cubicBezTo>
                    <a:pt x="57" y="26"/>
                    <a:pt x="57" y="25"/>
                    <a:pt x="57" y="25"/>
                  </a:cubicBezTo>
                  <a:cubicBezTo>
                    <a:pt x="56" y="25"/>
                    <a:pt x="55" y="26"/>
                    <a:pt x="53" y="26"/>
                  </a:cubicBezTo>
                  <a:cubicBezTo>
                    <a:pt x="53" y="27"/>
                    <a:pt x="52" y="27"/>
                    <a:pt x="52" y="27"/>
                  </a:cubicBezTo>
                  <a:cubicBezTo>
                    <a:pt x="50" y="28"/>
                    <a:pt x="47" y="28"/>
                    <a:pt x="46" y="30"/>
                  </a:cubicBezTo>
                  <a:cubicBezTo>
                    <a:pt x="47" y="30"/>
                    <a:pt x="49" y="29"/>
                    <a:pt x="50" y="29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2" y="28"/>
                    <a:pt x="55" y="27"/>
                    <a:pt x="58" y="26"/>
                  </a:cubicBezTo>
                  <a:cubicBezTo>
                    <a:pt x="61" y="27"/>
                    <a:pt x="65" y="25"/>
                    <a:pt x="68" y="26"/>
                  </a:cubicBezTo>
                  <a:cubicBezTo>
                    <a:pt x="68" y="26"/>
                    <a:pt x="68" y="26"/>
                    <a:pt x="69" y="26"/>
                  </a:cubicBezTo>
                  <a:cubicBezTo>
                    <a:pt x="69" y="25"/>
                    <a:pt x="71" y="25"/>
                    <a:pt x="71" y="26"/>
                  </a:cubicBezTo>
                  <a:cubicBezTo>
                    <a:pt x="71" y="26"/>
                    <a:pt x="71" y="26"/>
                    <a:pt x="71" y="26"/>
                  </a:cubicBezTo>
                  <a:cubicBezTo>
                    <a:pt x="67" y="26"/>
                    <a:pt x="61" y="26"/>
                    <a:pt x="58" y="28"/>
                  </a:cubicBezTo>
                  <a:cubicBezTo>
                    <a:pt x="58" y="28"/>
                    <a:pt x="58" y="29"/>
                    <a:pt x="58" y="29"/>
                  </a:cubicBezTo>
                  <a:cubicBezTo>
                    <a:pt x="56" y="29"/>
                    <a:pt x="55" y="30"/>
                    <a:pt x="54" y="30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30"/>
                    <a:pt x="54" y="31"/>
                    <a:pt x="54" y="30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53" y="31"/>
                    <a:pt x="52" y="32"/>
                    <a:pt x="50" y="32"/>
                  </a:cubicBezTo>
                  <a:cubicBezTo>
                    <a:pt x="50" y="32"/>
                    <a:pt x="49" y="32"/>
                    <a:pt x="49" y="32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50" y="32"/>
                    <a:pt x="51" y="33"/>
                    <a:pt x="51" y="34"/>
                  </a:cubicBezTo>
                  <a:cubicBezTo>
                    <a:pt x="52" y="33"/>
                    <a:pt x="53" y="33"/>
                    <a:pt x="55" y="33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7" y="33"/>
                    <a:pt x="59" y="32"/>
                    <a:pt x="61" y="32"/>
                  </a:cubicBezTo>
                  <a:cubicBezTo>
                    <a:pt x="62" y="32"/>
                    <a:pt x="62" y="32"/>
                    <a:pt x="63" y="32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2"/>
                    <a:pt x="65" y="31"/>
                    <a:pt x="65" y="31"/>
                  </a:cubicBezTo>
                  <a:cubicBezTo>
                    <a:pt x="65" y="31"/>
                    <a:pt x="64" y="31"/>
                    <a:pt x="64" y="31"/>
                  </a:cubicBezTo>
                  <a:cubicBezTo>
                    <a:pt x="65" y="31"/>
                    <a:pt x="66" y="31"/>
                    <a:pt x="66" y="31"/>
                  </a:cubicBezTo>
                  <a:cubicBezTo>
                    <a:pt x="66" y="31"/>
                    <a:pt x="66" y="30"/>
                    <a:pt x="66" y="30"/>
                  </a:cubicBezTo>
                  <a:cubicBezTo>
                    <a:pt x="67" y="30"/>
                    <a:pt x="67" y="30"/>
                    <a:pt x="67" y="31"/>
                  </a:cubicBezTo>
                  <a:cubicBezTo>
                    <a:pt x="67" y="31"/>
                    <a:pt x="66" y="31"/>
                    <a:pt x="66" y="31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6" y="31"/>
                    <a:pt x="67" y="31"/>
                    <a:pt x="67" y="31"/>
                  </a:cubicBezTo>
                  <a:cubicBezTo>
                    <a:pt x="68" y="31"/>
                    <a:pt x="67" y="30"/>
                    <a:pt x="68" y="30"/>
                  </a:cubicBezTo>
                  <a:cubicBezTo>
                    <a:pt x="68" y="31"/>
                    <a:pt x="69" y="30"/>
                    <a:pt x="70" y="31"/>
                  </a:cubicBezTo>
                  <a:cubicBezTo>
                    <a:pt x="69" y="31"/>
                    <a:pt x="68" y="31"/>
                    <a:pt x="68" y="31"/>
                  </a:cubicBezTo>
                  <a:cubicBezTo>
                    <a:pt x="69" y="31"/>
                    <a:pt x="70" y="32"/>
                    <a:pt x="70" y="31"/>
                  </a:cubicBezTo>
                  <a:cubicBezTo>
                    <a:pt x="70" y="31"/>
                    <a:pt x="71" y="31"/>
                    <a:pt x="71" y="31"/>
                  </a:cubicBezTo>
                  <a:cubicBezTo>
                    <a:pt x="71" y="31"/>
                    <a:pt x="71" y="31"/>
                    <a:pt x="71" y="31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3" y="30"/>
                    <a:pt x="74" y="31"/>
                    <a:pt x="75" y="31"/>
                  </a:cubicBezTo>
                  <a:cubicBezTo>
                    <a:pt x="75" y="31"/>
                    <a:pt x="76" y="31"/>
                    <a:pt x="76" y="31"/>
                  </a:cubicBezTo>
                  <a:cubicBezTo>
                    <a:pt x="76" y="32"/>
                    <a:pt x="75" y="31"/>
                    <a:pt x="75" y="32"/>
                  </a:cubicBezTo>
                  <a:cubicBezTo>
                    <a:pt x="75" y="32"/>
                    <a:pt x="74" y="32"/>
                    <a:pt x="74" y="32"/>
                  </a:cubicBezTo>
                  <a:cubicBezTo>
                    <a:pt x="74" y="34"/>
                    <a:pt x="73" y="34"/>
                    <a:pt x="74" y="36"/>
                  </a:cubicBezTo>
                  <a:cubicBezTo>
                    <a:pt x="72" y="36"/>
                    <a:pt x="69" y="35"/>
                    <a:pt x="68" y="36"/>
                  </a:cubicBezTo>
                  <a:cubicBezTo>
                    <a:pt x="67" y="36"/>
                    <a:pt x="67" y="36"/>
                    <a:pt x="66" y="36"/>
                  </a:cubicBezTo>
                  <a:cubicBezTo>
                    <a:pt x="67" y="37"/>
                    <a:pt x="68" y="36"/>
                    <a:pt x="68" y="37"/>
                  </a:cubicBezTo>
                  <a:cubicBezTo>
                    <a:pt x="70" y="38"/>
                    <a:pt x="72" y="37"/>
                    <a:pt x="73" y="38"/>
                  </a:cubicBezTo>
                  <a:cubicBezTo>
                    <a:pt x="73" y="38"/>
                    <a:pt x="73" y="38"/>
                    <a:pt x="73" y="37"/>
                  </a:cubicBezTo>
                  <a:cubicBezTo>
                    <a:pt x="74" y="38"/>
                    <a:pt x="76" y="38"/>
                    <a:pt x="77" y="38"/>
                  </a:cubicBezTo>
                  <a:cubicBezTo>
                    <a:pt x="78" y="38"/>
                    <a:pt x="77" y="38"/>
                    <a:pt x="78" y="38"/>
                  </a:cubicBezTo>
                  <a:cubicBezTo>
                    <a:pt x="79" y="39"/>
                    <a:pt x="81" y="39"/>
                    <a:pt x="83" y="40"/>
                  </a:cubicBezTo>
                  <a:cubicBezTo>
                    <a:pt x="83" y="40"/>
                    <a:pt x="83" y="40"/>
                    <a:pt x="83" y="40"/>
                  </a:cubicBezTo>
                  <a:cubicBezTo>
                    <a:pt x="84" y="40"/>
                    <a:pt x="84" y="41"/>
                    <a:pt x="85" y="42"/>
                  </a:cubicBezTo>
                  <a:cubicBezTo>
                    <a:pt x="82" y="42"/>
                    <a:pt x="81" y="41"/>
                    <a:pt x="79" y="41"/>
                  </a:cubicBezTo>
                  <a:cubicBezTo>
                    <a:pt x="79" y="40"/>
                    <a:pt x="78" y="40"/>
                    <a:pt x="77" y="4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6" y="40"/>
                    <a:pt x="75" y="40"/>
                    <a:pt x="75" y="39"/>
                  </a:cubicBezTo>
                  <a:cubicBezTo>
                    <a:pt x="75" y="39"/>
                    <a:pt x="75" y="39"/>
                    <a:pt x="75" y="39"/>
                  </a:cubicBezTo>
                  <a:cubicBezTo>
                    <a:pt x="74" y="39"/>
                    <a:pt x="72" y="38"/>
                    <a:pt x="71" y="39"/>
                  </a:cubicBezTo>
                  <a:cubicBezTo>
                    <a:pt x="70" y="39"/>
                    <a:pt x="68" y="39"/>
                    <a:pt x="66" y="39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66" y="38"/>
                    <a:pt x="65" y="38"/>
                    <a:pt x="64" y="38"/>
                  </a:cubicBezTo>
                  <a:cubicBezTo>
                    <a:pt x="64" y="38"/>
                    <a:pt x="65" y="38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64" y="38"/>
                    <a:pt x="64" y="38"/>
                    <a:pt x="63" y="38"/>
                  </a:cubicBezTo>
                  <a:cubicBezTo>
                    <a:pt x="63" y="38"/>
                    <a:pt x="62" y="38"/>
                    <a:pt x="62" y="38"/>
                  </a:cubicBezTo>
                  <a:cubicBezTo>
                    <a:pt x="62" y="38"/>
                    <a:pt x="62" y="38"/>
                    <a:pt x="61" y="38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59" y="39"/>
                    <a:pt x="58" y="40"/>
                    <a:pt x="56" y="40"/>
                  </a:cubicBezTo>
                  <a:cubicBezTo>
                    <a:pt x="55" y="40"/>
                    <a:pt x="55" y="40"/>
                    <a:pt x="54" y="40"/>
                  </a:cubicBezTo>
                  <a:cubicBezTo>
                    <a:pt x="54" y="40"/>
                    <a:pt x="54" y="41"/>
                    <a:pt x="54" y="41"/>
                  </a:cubicBezTo>
                  <a:cubicBezTo>
                    <a:pt x="55" y="41"/>
                    <a:pt x="55" y="40"/>
                    <a:pt x="55" y="40"/>
                  </a:cubicBezTo>
                  <a:cubicBezTo>
                    <a:pt x="56" y="41"/>
                    <a:pt x="57" y="40"/>
                    <a:pt x="57" y="40"/>
                  </a:cubicBezTo>
                  <a:cubicBezTo>
                    <a:pt x="55" y="42"/>
                    <a:pt x="53" y="43"/>
                    <a:pt x="51" y="43"/>
                  </a:cubicBezTo>
                  <a:cubicBezTo>
                    <a:pt x="51" y="44"/>
                    <a:pt x="50" y="44"/>
                    <a:pt x="50" y="44"/>
                  </a:cubicBezTo>
                  <a:cubicBezTo>
                    <a:pt x="50" y="45"/>
                    <a:pt x="49" y="46"/>
                    <a:pt x="48" y="46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6" y="48"/>
                    <a:pt x="45" y="48"/>
                    <a:pt x="4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3" y="50"/>
                    <a:pt x="42" y="50"/>
                    <a:pt x="41" y="50"/>
                  </a:cubicBezTo>
                  <a:cubicBezTo>
                    <a:pt x="41" y="50"/>
                    <a:pt x="41" y="50"/>
                    <a:pt x="40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0" y="52"/>
                    <a:pt x="40" y="52"/>
                    <a:pt x="39" y="53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40" y="53"/>
                    <a:pt x="41" y="52"/>
                    <a:pt x="42" y="52"/>
                  </a:cubicBezTo>
                  <a:cubicBezTo>
                    <a:pt x="42" y="52"/>
                    <a:pt x="43" y="52"/>
                    <a:pt x="43" y="52"/>
                  </a:cubicBezTo>
                  <a:cubicBezTo>
                    <a:pt x="42" y="53"/>
                    <a:pt x="41" y="53"/>
                    <a:pt x="41" y="53"/>
                  </a:cubicBezTo>
                  <a:cubicBezTo>
                    <a:pt x="41" y="54"/>
                    <a:pt x="41" y="53"/>
                    <a:pt x="40" y="54"/>
                  </a:cubicBezTo>
                  <a:cubicBezTo>
                    <a:pt x="40" y="54"/>
                    <a:pt x="41" y="54"/>
                    <a:pt x="41" y="54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40" y="54"/>
                    <a:pt x="40" y="54"/>
                    <a:pt x="39" y="55"/>
                  </a:cubicBezTo>
                  <a:cubicBezTo>
                    <a:pt x="39" y="55"/>
                    <a:pt x="39" y="55"/>
                    <a:pt x="40" y="55"/>
                  </a:cubicBezTo>
                  <a:cubicBezTo>
                    <a:pt x="40" y="55"/>
                    <a:pt x="40" y="55"/>
                    <a:pt x="40" y="55"/>
                  </a:cubicBezTo>
                  <a:cubicBezTo>
                    <a:pt x="40" y="55"/>
                    <a:pt x="40" y="55"/>
                    <a:pt x="39" y="55"/>
                  </a:cubicBezTo>
                  <a:cubicBezTo>
                    <a:pt x="39" y="55"/>
                    <a:pt x="38" y="56"/>
                    <a:pt x="38" y="56"/>
                  </a:cubicBezTo>
                  <a:cubicBezTo>
                    <a:pt x="38" y="56"/>
                    <a:pt x="38" y="55"/>
                    <a:pt x="38" y="55"/>
                  </a:cubicBezTo>
                  <a:cubicBezTo>
                    <a:pt x="38" y="55"/>
                    <a:pt x="38" y="56"/>
                    <a:pt x="38" y="56"/>
                  </a:cubicBezTo>
                  <a:cubicBezTo>
                    <a:pt x="38" y="55"/>
                    <a:pt x="38" y="54"/>
                    <a:pt x="37" y="54"/>
                  </a:cubicBezTo>
                  <a:cubicBezTo>
                    <a:pt x="36" y="55"/>
                    <a:pt x="36" y="56"/>
                    <a:pt x="35" y="57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5" y="56"/>
                    <a:pt x="35" y="55"/>
                    <a:pt x="35" y="55"/>
                  </a:cubicBezTo>
                  <a:cubicBezTo>
                    <a:pt x="34" y="55"/>
                    <a:pt x="34" y="57"/>
                    <a:pt x="33" y="58"/>
                  </a:cubicBezTo>
                  <a:cubicBezTo>
                    <a:pt x="33" y="58"/>
                    <a:pt x="32" y="58"/>
                    <a:pt x="32" y="58"/>
                  </a:cubicBezTo>
                  <a:cubicBezTo>
                    <a:pt x="32" y="61"/>
                    <a:pt x="31" y="62"/>
                    <a:pt x="30" y="64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30" y="64"/>
                    <a:pt x="30" y="65"/>
                    <a:pt x="30" y="65"/>
                  </a:cubicBezTo>
                  <a:cubicBezTo>
                    <a:pt x="31" y="65"/>
                    <a:pt x="30" y="64"/>
                    <a:pt x="31" y="64"/>
                  </a:cubicBezTo>
                  <a:cubicBezTo>
                    <a:pt x="31" y="65"/>
                    <a:pt x="31" y="64"/>
                    <a:pt x="32" y="64"/>
                  </a:cubicBezTo>
                  <a:cubicBezTo>
                    <a:pt x="32" y="65"/>
                    <a:pt x="31" y="65"/>
                    <a:pt x="31" y="66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33" y="65"/>
                    <a:pt x="32" y="65"/>
                    <a:pt x="32" y="65"/>
                  </a:cubicBezTo>
                  <a:cubicBezTo>
                    <a:pt x="32" y="65"/>
                    <a:pt x="33" y="65"/>
                    <a:pt x="33" y="65"/>
                  </a:cubicBezTo>
                  <a:cubicBezTo>
                    <a:pt x="32" y="65"/>
                    <a:pt x="32" y="65"/>
                    <a:pt x="33" y="65"/>
                  </a:cubicBezTo>
                  <a:cubicBezTo>
                    <a:pt x="32" y="67"/>
                    <a:pt x="32" y="68"/>
                    <a:pt x="31" y="69"/>
                  </a:cubicBezTo>
                  <a:cubicBezTo>
                    <a:pt x="31" y="69"/>
                    <a:pt x="31" y="68"/>
                    <a:pt x="31" y="68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0" y="69"/>
                    <a:pt x="29" y="69"/>
                    <a:pt x="29" y="69"/>
                  </a:cubicBezTo>
                  <a:cubicBezTo>
                    <a:pt x="29" y="69"/>
                    <a:pt x="29" y="70"/>
                    <a:pt x="29" y="70"/>
                  </a:cubicBezTo>
                  <a:cubicBezTo>
                    <a:pt x="29" y="70"/>
                    <a:pt x="29" y="69"/>
                    <a:pt x="29" y="69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8" y="69"/>
                    <a:pt x="28" y="70"/>
                    <a:pt x="27" y="70"/>
                  </a:cubicBezTo>
                  <a:cubicBezTo>
                    <a:pt x="27" y="70"/>
                    <a:pt x="27" y="69"/>
                    <a:pt x="27" y="69"/>
                  </a:cubicBezTo>
                  <a:cubicBezTo>
                    <a:pt x="27" y="68"/>
                    <a:pt x="27" y="68"/>
                    <a:pt x="28" y="68"/>
                  </a:cubicBezTo>
                  <a:cubicBezTo>
                    <a:pt x="29" y="67"/>
                    <a:pt x="29" y="65"/>
                    <a:pt x="30" y="64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30" y="64"/>
                    <a:pt x="29" y="64"/>
                    <a:pt x="29" y="64"/>
                  </a:cubicBezTo>
                  <a:cubicBezTo>
                    <a:pt x="29" y="63"/>
                    <a:pt x="30" y="63"/>
                    <a:pt x="29" y="62"/>
                  </a:cubicBezTo>
                  <a:cubicBezTo>
                    <a:pt x="29" y="63"/>
                    <a:pt x="29" y="63"/>
                    <a:pt x="28" y="63"/>
                  </a:cubicBezTo>
                  <a:cubicBezTo>
                    <a:pt x="29" y="62"/>
                    <a:pt x="29" y="61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59"/>
                    <a:pt x="29" y="58"/>
                    <a:pt x="30" y="57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1" y="58"/>
                    <a:pt x="32" y="57"/>
                    <a:pt x="32" y="56"/>
                  </a:cubicBezTo>
                  <a:cubicBezTo>
                    <a:pt x="34" y="54"/>
                    <a:pt x="35" y="52"/>
                    <a:pt x="37" y="52"/>
                  </a:cubicBezTo>
                  <a:cubicBezTo>
                    <a:pt x="37" y="53"/>
                    <a:pt x="36" y="53"/>
                    <a:pt x="36" y="54"/>
                  </a:cubicBezTo>
                  <a:cubicBezTo>
                    <a:pt x="37" y="54"/>
                    <a:pt x="38" y="53"/>
                    <a:pt x="38" y="52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37" y="50"/>
                    <a:pt x="39" y="50"/>
                    <a:pt x="39" y="48"/>
                  </a:cubicBezTo>
                  <a:cubicBezTo>
                    <a:pt x="39" y="48"/>
                    <a:pt x="38" y="49"/>
                    <a:pt x="38" y="48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38" y="48"/>
                    <a:pt x="39" y="46"/>
                    <a:pt x="40" y="46"/>
                  </a:cubicBezTo>
                  <a:cubicBezTo>
                    <a:pt x="40" y="46"/>
                    <a:pt x="40" y="46"/>
                    <a:pt x="40" y="45"/>
                  </a:cubicBezTo>
                  <a:cubicBezTo>
                    <a:pt x="41" y="45"/>
                    <a:pt x="41" y="44"/>
                    <a:pt x="41" y="44"/>
                  </a:cubicBezTo>
                  <a:cubicBezTo>
                    <a:pt x="42" y="44"/>
                    <a:pt x="42" y="44"/>
                    <a:pt x="42" y="43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1" y="44"/>
                    <a:pt x="41" y="44"/>
                    <a:pt x="40" y="45"/>
                  </a:cubicBezTo>
                  <a:cubicBezTo>
                    <a:pt x="39" y="45"/>
                    <a:pt x="39" y="46"/>
                    <a:pt x="39" y="46"/>
                  </a:cubicBezTo>
                  <a:cubicBezTo>
                    <a:pt x="37" y="46"/>
                    <a:pt x="37" y="47"/>
                    <a:pt x="37" y="48"/>
                  </a:cubicBezTo>
                  <a:cubicBezTo>
                    <a:pt x="37" y="49"/>
                    <a:pt x="38" y="48"/>
                    <a:pt x="38" y="49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49"/>
                    <a:pt x="37" y="49"/>
                    <a:pt x="36" y="49"/>
                  </a:cubicBezTo>
                  <a:cubicBezTo>
                    <a:pt x="36" y="50"/>
                    <a:pt x="36" y="51"/>
                    <a:pt x="36" y="51"/>
                  </a:cubicBezTo>
                  <a:cubicBezTo>
                    <a:pt x="35" y="51"/>
                    <a:pt x="36" y="50"/>
                    <a:pt x="35" y="50"/>
                  </a:cubicBezTo>
                  <a:cubicBezTo>
                    <a:pt x="33" y="51"/>
                    <a:pt x="32" y="54"/>
                    <a:pt x="30" y="55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29" y="55"/>
                    <a:pt x="31" y="54"/>
                    <a:pt x="31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3"/>
                    <a:pt x="31" y="52"/>
                    <a:pt x="31" y="52"/>
                  </a:cubicBezTo>
                  <a:cubicBezTo>
                    <a:pt x="31" y="53"/>
                    <a:pt x="30" y="53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29" y="54"/>
                    <a:pt x="28" y="56"/>
                    <a:pt x="27" y="56"/>
                  </a:cubicBezTo>
                  <a:cubicBezTo>
                    <a:pt x="27" y="57"/>
                    <a:pt x="27" y="57"/>
                    <a:pt x="26" y="58"/>
                  </a:cubicBezTo>
                  <a:cubicBezTo>
                    <a:pt x="27" y="59"/>
                    <a:pt x="25" y="60"/>
                    <a:pt x="25" y="61"/>
                  </a:cubicBezTo>
                  <a:cubicBezTo>
                    <a:pt x="25" y="61"/>
                    <a:pt x="26" y="61"/>
                    <a:pt x="26" y="61"/>
                  </a:cubicBezTo>
                  <a:cubicBezTo>
                    <a:pt x="26" y="63"/>
                    <a:pt x="24" y="63"/>
                    <a:pt x="25" y="65"/>
                  </a:cubicBezTo>
                  <a:cubicBezTo>
                    <a:pt x="25" y="65"/>
                    <a:pt x="24" y="65"/>
                    <a:pt x="24" y="65"/>
                  </a:cubicBezTo>
                  <a:cubicBezTo>
                    <a:pt x="24" y="65"/>
                    <a:pt x="24" y="65"/>
                    <a:pt x="24" y="64"/>
                  </a:cubicBezTo>
                  <a:cubicBezTo>
                    <a:pt x="24" y="64"/>
                    <a:pt x="23" y="64"/>
                    <a:pt x="23" y="65"/>
                  </a:cubicBezTo>
                  <a:cubicBezTo>
                    <a:pt x="23" y="65"/>
                    <a:pt x="24" y="65"/>
                    <a:pt x="24" y="65"/>
                  </a:cubicBezTo>
                  <a:cubicBezTo>
                    <a:pt x="24" y="66"/>
                    <a:pt x="23" y="66"/>
                    <a:pt x="23" y="66"/>
                  </a:cubicBezTo>
                  <a:cubicBezTo>
                    <a:pt x="22" y="66"/>
                    <a:pt x="23" y="67"/>
                    <a:pt x="22" y="67"/>
                  </a:cubicBezTo>
                  <a:cubicBezTo>
                    <a:pt x="22" y="67"/>
                    <a:pt x="22" y="67"/>
                    <a:pt x="22" y="67"/>
                  </a:cubicBezTo>
                  <a:cubicBezTo>
                    <a:pt x="22" y="68"/>
                    <a:pt x="22" y="68"/>
                    <a:pt x="23" y="68"/>
                  </a:cubicBezTo>
                  <a:cubicBezTo>
                    <a:pt x="23" y="68"/>
                    <a:pt x="23" y="68"/>
                    <a:pt x="23" y="67"/>
                  </a:cubicBezTo>
                  <a:cubicBezTo>
                    <a:pt x="23" y="68"/>
                    <a:pt x="23" y="69"/>
                    <a:pt x="23" y="69"/>
                  </a:cubicBezTo>
                  <a:cubicBezTo>
                    <a:pt x="22" y="69"/>
                    <a:pt x="23" y="69"/>
                    <a:pt x="23" y="68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22" y="71"/>
                    <a:pt x="21" y="74"/>
                    <a:pt x="21" y="77"/>
                  </a:cubicBezTo>
                  <a:cubicBezTo>
                    <a:pt x="21" y="77"/>
                    <a:pt x="21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19" y="76"/>
                  </a:cubicBezTo>
                  <a:cubicBezTo>
                    <a:pt x="19" y="78"/>
                    <a:pt x="19" y="80"/>
                    <a:pt x="19" y="82"/>
                  </a:cubicBezTo>
                  <a:cubicBezTo>
                    <a:pt x="19" y="82"/>
                    <a:pt x="19" y="81"/>
                    <a:pt x="19" y="81"/>
                  </a:cubicBezTo>
                  <a:cubicBezTo>
                    <a:pt x="20" y="83"/>
                    <a:pt x="20" y="84"/>
                    <a:pt x="20" y="86"/>
                  </a:cubicBezTo>
                  <a:cubicBezTo>
                    <a:pt x="20" y="86"/>
                    <a:pt x="20" y="86"/>
                    <a:pt x="20" y="86"/>
                  </a:cubicBezTo>
                  <a:cubicBezTo>
                    <a:pt x="20" y="87"/>
                    <a:pt x="20" y="87"/>
                    <a:pt x="20" y="87"/>
                  </a:cubicBezTo>
                  <a:cubicBezTo>
                    <a:pt x="20" y="87"/>
                    <a:pt x="21" y="88"/>
                    <a:pt x="21" y="89"/>
                  </a:cubicBezTo>
                  <a:cubicBezTo>
                    <a:pt x="21" y="89"/>
                    <a:pt x="20" y="89"/>
                    <a:pt x="20" y="90"/>
                  </a:cubicBezTo>
                  <a:cubicBezTo>
                    <a:pt x="20" y="90"/>
                    <a:pt x="21" y="90"/>
                    <a:pt x="21" y="90"/>
                  </a:cubicBezTo>
                  <a:cubicBezTo>
                    <a:pt x="20" y="91"/>
                    <a:pt x="20" y="91"/>
                    <a:pt x="19" y="91"/>
                  </a:cubicBezTo>
                  <a:cubicBezTo>
                    <a:pt x="20" y="92"/>
                    <a:pt x="20" y="94"/>
                    <a:pt x="21" y="96"/>
                  </a:cubicBezTo>
                  <a:cubicBezTo>
                    <a:pt x="21" y="96"/>
                    <a:pt x="21" y="95"/>
                    <a:pt x="21" y="96"/>
                  </a:cubicBezTo>
                  <a:cubicBezTo>
                    <a:pt x="21" y="96"/>
                    <a:pt x="21" y="96"/>
                    <a:pt x="21" y="96"/>
                  </a:cubicBezTo>
                  <a:cubicBezTo>
                    <a:pt x="21" y="97"/>
                    <a:pt x="22" y="98"/>
                    <a:pt x="22" y="98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22" y="100"/>
                    <a:pt x="22" y="101"/>
                    <a:pt x="23" y="101"/>
                  </a:cubicBezTo>
                  <a:cubicBezTo>
                    <a:pt x="23" y="101"/>
                    <a:pt x="23" y="102"/>
                    <a:pt x="23" y="102"/>
                  </a:cubicBezTo>
                  <a:cubicBezTo>
                    <a:pt x="23" y="103"/>
                    <a:pt x="23" y="103"/>
                    <a:pt x="24" y="103"/>
                  </a:cubicBezTo>
                  <a:cubicBezTo>
                    <a:pt x="24" y="104"/>
                    <a:pt x="24" y="105"/>
                    <a:pt x="24" y="105"/>
                  </a:cubicBezTo>
                  <a:cubicBezTo>
                    <a:pt x="24" y="106"/>
                    <a:pt x="25" y="107"/>
                    <a:pt x="25" y="107"/>
                  </a:cubicBezTo>
                  <a:cubicBezTo>
                    <a:pt x="25" y="107"/>
                    <a:pt x="25" y="107"/>
                    <a:pt x="25" y="108"/>
                  </a:cubicBezTo>
                  <a:cubicBezTo>
                    <a:pt x="25" y="108"/>
                    <a:pt x="25" y="108"/>
                    <a:pt x="25" y="109"/>
                  </a:cubicBezTo>
                  <a:cubicBezTo>
                    <a:pt x="27" y="109"/>
                    <a:pt x="26" y="111"/>
                    <a:pt x="28" y="112"/>
                  </a:cubicBezTo>
                  <a:cubicBezTo>
                    <a:pt x="28" y="112"/>
                    <a:pt x="28" y="112"/>
                    <a:pt x="29" y="113"/>
                  </a:cubicBezTo>
                  <a:cubicBezTo>
                    <a:pt x="29" y="113"/>
                    <a:pt x="28" y="113"/>
                    <a:pt x="28" y="113"/>
                  </a:cubicBezTo>
                  <a:cubicBezTo>
                    <a:pt x="28" y="113"/>
                    <a:pt x="29" y="113"/>
                    <a:pt x="29" y="113"/>
                  </a:cubicBezTo>
                  <a:cubicBezTo>
                    <a:pt x="29" y="114"/>
                    <a:pt x="29" y="114"/>
                    <a:pt x="29" y="115"/>
                  </a:cubicBezTo>
                  <a:cubicBezTo>
                    <a:pt x="30" y="115"/>
                    <a:pt x="31" y="116"/>
                    <a:pt x="31" y="117"/>
                  </a:cubicBezTo>
                  <a:cubicBezTo>
                    <a:pt x="32" y="118"/>
                    <a:pt x="33" y="119"/>
                    <a:pt x="34" y="120"/>
                  </a:cubicBezTo>
                  <a:cubicBezTo>
                    <a:pt x="34" y="120"/>
                    <a:pt x="34" y="120"/>
                    <a:pt x="34" y="120"/>
                  </a:cubicBezTo>
                  <a:cubicBezTo>
                    <a:pt x="35" y="121"/>
                    <a:pt x="35" y="122"/>
                    <a:pt x="36" y="122"/>
                  </a:cubicBezTo>
                  <a:cubicBezTo>
                    <a:pt x="37" y="124"/>
                    <a:pt x="39" y="125"/>
                    <a:pt x="40" y="126"/>
                  </a:cubicBezTo>
                  <a:cubicBezTo>
                    <a:pt x="40" y="126"/>
                    <a:pt x="40" y="126"/>
                    <a:pt x="40" y="126"/>
                  </a:cubicBezTo>
                  <a:cubicBezTo>
                    <a:pt x="40" y="126"/>
                    <a:pt x="40" y="127"/>
                    <a:pt x="41" y="127"/>
                  </a:cubicBezTo>
                  <a:cubicBezTo>
                    <a:pt x="42" y="127"/>
                    <a:pt x="43" y="128"/>
                    <a:pt x="44" y="129"/>
                  </a:cubicBezTo>
                  <a:cubicBezTo>
                    <a:pt x="45" y="129"/>
                    <a:pt x="46" y="130"/>
                    <a:pt x="47" y="131"/>
                  </a:cubicBezTo>
                  <a:cubicBezTo>
                    <a:pt x="46" y="131"/>
                    <a:pt x="46" y="131"/>
                    <a:pt x="45" y="131"/>
                  </a:cubicBezTo>
                  <a:cubicBezTo>
                    <a:pt x="45" y="132"/>
                    <a:pt x="45" y="132"/>
                    <a:pt x="46" y="132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6" y="133"/>
                    <a:pt x="47" y="133"/>
                    <a:pt x="47" y="134"/>
                  </a:cubicBezTo>
                  <a:cubicBezTo>
                    <a:pt x="48" y="133"/>
                    <a:pt x="48" y="134"/>
                    <a:pt x="49" y="134"/>
                  </a:cubicBezTo>
                  <a:cubicBezTo>
                    <a:pt x="49" y="134"/>
                    <a:pt x="49" y="134"/>
                    <a:pt x="50" y="134"/>
                  </a:cubicBezTo>
                  <a:cubicBezTo>
                    <a:pt x="51" y="135"/>
                    <a:pt x="52" y="135"/>
                    <a:pt x="53" y="136"/>
                  </a:cubicBezTo>
                  <a:cubicBezTo>
                    <a:pt x="55" y="136"/>
                    <a:pt x="56" y="136"/>
                    <a:pt x="56" y="136"/>
                  </a:cubicBezTo>
                  <a:cubicBezTo>
                    <a:pt x="58" y="136"/>
                    <a:pt x="58" y="137"/>
                    <a:pt x="59" y="137"/>
                  </a:cubicBezTo>
                  <a:cubicBezTo>
                    <a:pt x="59" y="137"/>
                    <a:pt x="59" y="137"/>
                    <a:pt x="59" y="137"/>
                  </a:cubicBezTo>
                  <a:cubicBezTo>
                    <a:pt x="61" y="138"/>
                    <a:pt x="63" y="138"/>
                    <a:pt x="65" y="138"/>
                  </a:cubicBezTo>
                  <a:cubicBezTo>
                    <a:pt x="63" y="137"/>
                    <a:pt x="61" y="137"/>
                    <a:pt x="61" y="136"/>
                  </a:cubicBezTo>
                  <a:cubicBezTo>
                    <a:pt x="61" y="136"/>
                    <a:pt x="61" y="136"/>
                    <a:pt x="61" y="136"/>
                  </a:cubicBezTo>
                  <a:cubicBezTo>
                    <a:pt x="61" y="136"/>
                    <a:pt x="61" y="136"/>
                    <a:pt x="61" y="136"/>
                  </a:cubicBezTo>
                  <a:cubicBezTo>
                    <a:pt x="60" y="137"/>
                    <a:pt x="60" y="136"/>
                    <a:pt x="59" y="136"/>
                  </a:cubicBezTo>
                  <a:cubicBezTo>
                    <a:pt x="58" y="136"/>
                    <a:pt x="58" y="136"/>
                    <a:pt x="58" y="136"/>
                  </a:cubicBezTo>
                  <a:cubicBezTo>
                    <a:pt x="57" y="136"/>
                    <a:pt x="56" y="135"/>
                    <a:pt x="55" y="135"/>
                  </a:cubicBezTo>
                  <a:cubicBezTo>
                    <a:pt x="53" y="133"/>
                    <a:pt x="51" y="133"/>
                    <a:pt x="48" y="131"/>
                  </a:cubicBezTo>
                  <a:cubicBezTo>
                    <a:pt x="48" y="131"/>
                    <a:pt x="48" y="131"/>
                    <a:pt x="49" y="130"/>
                  </a:cubicBezTo>
                  <a:cubicBezTo>
                    <a:pt x="49" y="131"/>
                    <a:pt x="50" y="131"/>
                    <a:pt x="50" y="131"/>
                  </a:cubicBezTo>
                  <a:cubicBezTo>
                    <a:pt x="50" y="131"/>
                    <a:pt x="50" y="131"/>
                    <a:pt x="50" y="132"/>
                  </a:cubicBezTo>
                  <a:cubicBezTo>
                    <a:pt x="51" y="132"/>
                    <a:pt x="52" y="133"/>
                    <a:pt x="53" y="132"/>
                  </a:cubicBezTo>
                  <a:cubicBezTo>
                    <a:pt x="53" y="132"/>
                    <a:pt x="52" y="133"/>
                    <a:pt x="52" y="132"/>
                  </a:cubicBezTo>
                  <a:cubicBezTo>
                    <a:pt x="53" y="132"/>
                    <a:pt x="52" y="132"/>
                    <a:pt x="52" y="132"/>
                  </a:cubicBezTo>
                  <a:cubicBezTo>
                    <a:pt x="52" y="131"/>
                    <a:pt x="51" y="130"/>
                    <a:pt x="50" y="130"/>
                  </a:cubicBezTo>
                  <a:cubicBezTo>
                    <a:pt x="50" y="131"/>
                    <a:pt x="49" y="130"/>
                    <a:pt x="48" y="130"/>
                  </a:cubicBezTo>
                  <a:cubicBezTo>
                    <a:pt x="49" y="129"/>
                    <a:pt x="47" y="128"/>
                    <a:pt x="47" y="127"/>
                  </a:cubicBezTo>
                  <a:cubicBezTo>
                    <a:pt x="46" y="127"/>
                    <a:pt x="45" y="127"/>
                    <a:pt x="45" y="126"/>
                  </a:cubicBezTo>
                  <a:cubicBezTo>
                    <a:pt x="43" y="125"/>
                    <a:pt x="41" y="124"/>
                    <a:pt x="41" y="122"/>
                  </a:cubicBezTo>
                  <a:cubicBezTo>
                    <a:pt x="41" y="122"/>
                    <a:pt x="40" y="122"/>
                    <a:pt x="40" y="122"/>
                  </a:cubicBezTo>
                  <a:cubicBezTo>
                    <a:pt x="41" y="122"/>
                    <a:pt x="41" y="122"/>
                    <a:pt x="42" y="122"/>
                  </a:cubicBezTo>
                  <a:cubicBezTo>
                    <a:pt x="42" y="123"/>
                    <a:pt x="42" y="123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4"/>
                    <a:pt x="46" y="125"/>
                    <a:pt x="47" y="127"/>
                  </a:cubicBezTo>
                  <a:cubicBezTo>
                    <a:pt x="48" y="127"/>
                    <a:pt x="49" y="128"/>
                    <a:pt x="50" y="128"/>
                  </a:cubicBezTo>
                  <a:cubicBezTo>
                    <a:pt x="49" y="127"/>
                    <a:pt x="47" y="126"/>
                    <a:pt x="46" y="125"/>
                  </a:cubicBezTo>
                  <a:cubicBezTo>
                    <a:pt x="46" y="125"/>
                    <a:pt x="46" y="124"/>
                    <a:pt x="45" y="124"/>
                  </a:cubicBezTo>
                  <a:cubicBezTo>
                    <a:pt x="44" y="122"/>
                    <a:pt x="42" y="121"/>
                    <a:pt x="41" y="121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0" y="121"/>
                    <a:pt x="40" y="121"/>
                  </a:cubicBezTo>
                  <a:cubicBezTo>
                    <a:pt x="40" y="121"/>
                    <a:pt x="40" y="121"/>
                    <a:pt x="40" y="121"/>
                  </a:cubicBezTo>
                  <a:cubicBezTo>
                    <a:pt x="39" y="121"/>
                    <a:pt x="39" y="121"/>
                    <a:pt x="39" y="120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40" y="119"/>
                    <a:pt x="39" y="119"/>
                    <a:pt x="39" y="119"/>
                  </a:cubicBezTo>
                  <a:cubicBezTo>
                    <a:pt x="37" y="119"/>
                    <a:pt x="36" y="117"/>
                    <a:pt x="35" y="116"/>
                  </a:cubicBezTo>
                  <a:cubicBezTo>
                    <a:pt x="34" y="116"/>
                    <a:pt x="34" y="115"/>
                    <a:pt x="34" y="115"/>
                  </a:cubicBezTo>
                  <a:cubicBezTo>
                    <a:pt x="32" y="115"/>
                    <a:pt x="32" y="112"/>
                    <a:pt x="31" y="111"/>
                  </a:cubicBezTo>
                  <a:cubicBezTo>
                    <a:pt x="31" y="110"/>
                    <a:pt x="30" y="109"/>
                    <a:pt x="29" y="108"/>
                  </a:cubicBezTo>
                  <a:cubicBezTo>
                    <a:pt x="29" y="108"/>
                    <a:pt x="29" y="108"/>
                    <a:pt x="29" y="108"/>
                  </a:cubicBezTo>
                  <a:cubicBezTo>
                    <a:pt x="29" y="108"/>
                    <a:pt x="29" y="108"/>
                    <a:pt x="29" y="108"/>
                  </a:cubicBezTo>
                  <a:cubicBezTo>
                    <a:pt x="29" y="108"/>
                    <a:pt x="29" y="108"/>
                    <a:pt x="29" y="107"/>
                  </a:cubicBezTo>
                  <a:cubicBezTo>
                    <a:pt x="29" y="107"/>
                    <a:pt x="29" y="108"/>
                    <a:pt x="29" y="107"/>
                  </a:cubicBezTo>
                  <a:cubicBezTo>
                    <a:pt x="29" y="107"/>
                    <a:pt x="29" y="107"/>
                    <a:pt x="28" y="107"/>
                  </a:cubicBezTo>
                  <a:cubicBezTo>
                    <a:pt x="29" y="107"/>
                    <a:pt x="29" y="107"/>
                    <a:pt x="29" y="106"/>
                  </a:cubicBezTo>
                  <a:cubicBezTo>
                    <a:pt x="27" y="105"/>
                    <a:pt x="27" y="103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6" y="101"/>
                    <a:pt x="26" y="102"/>
                    <a:pt x="26" y="102"/>
                  </a:cubicBezTo>
                  <a:cubicBezTo>
                    <a:pt x="25" y="102"/>
                    <a:pt x="24" y="100"/>
                    <a:pt x="24" y="99"/>
                  </a:cubicBezTo>
                  <a:cubicBezTo>
                    <a:pt x="23" y="99"/>
                    <a:pt x="23" y="99"/>
                    <a:pt x="23" y="98"/>
                  </a:cubicBezTo>
                  <a:cubicBezTo>
                    <a:pt x="23" y="98"/>
                    <a:pt x="23" y="98"/>
                    <a:pt x="24" y="98"/>
                  </a:cubicBezTo>
                  <a:cubicBezTo>
                    <a:pt x="24" y="98"/>
                    <a:pt x="24" y="98"/>
                    <a:pt x="24" y="98"/>
                  </a:cubicBezTo>
                  <a:cubicBezTo>
                    <a:pt x="24" y="98"/>
                    <a:pt x="24" y="98"/>
                    <a:pt x="25" y="98"/>
                  </a:cubicBezTo>
                  <a:cubicBezTo>
                    <a:pt x="25" y="98"/>
                    <a:pt x="25" y="99"/>
                    <a:pt x="25" y="100"/>
                  </a:cubicBezTo>
                  <a:cubicBezTo>
                    <a:pt x="25" y="100"/>
                    <a:pt x="26" y="100"/>
                    <a:pt x="26" y="100"/>
                  </a:cubicBezTo>
                  <a:cubicBezTo>
                    <a:pt x="26" y="98"/>
                    <a:pt x="26" y="98"/>
                    <a:pt x="26" y="97"/>
                  </a:cubicBezTo>
                  <a:cubicBezTo>
                    <a:pt x="26" y="97"/>
                    <a:pt x="25" y="96"/>
                    <a:pt x="26" y="96"/>
                  </a:cubicBezTo>
                  <a:cubicBezTo>
                    <a:pt x="26" y="96"/>
                    <a:pt x="26" y="96"/>
                    <a:pt x="27" y="96"/>
                  </a:cubicBezTo>
                  <a:cubicBezTo>
                    <a:pt x="28" y="94"/>
                    <a:pt x="26" y="92"/>
                    <a:pt x="26" y="90"/>
                  </a:cubicBezTo>
                  <a:cubicBezTo>
                    <a:pt x="26" y="90"/>
                    <a:pt x="26" y="90"/>
                    <a:pt x="25" y="91"/>
                  </a:cubicBezTo>
                  <a:cubicBezTo>
                    <a:pt x="25" y="89"/>
                    <a:pt x="24" y="88"/>
                    <a:pt x="25" y="87"/>
                  </a:cubicBezTo>
                  <a:cubicBezTo>
                    <a:pt x="26" y="87"/>
                    <a:pt x="26" y="88"/>
                    <a:pt x="26" y="89"/>
                  </a:cubicBezTo>
                  <a:cubicBezTo>
                    <a:pt x="26" y="89"/>
                    <a:pt x="26" y="89"/>
                    <a:pt x="26" y="89"/>
                  </a:cubicBezTo>
                  <a:cubicBezTo>
                    <a:pt x="26" y="89"/>
                    <a:pt x="27" y="90"/>
                    <a:pt x="26" y="91"/>
                  </a:cubicBezTo>
                  <a:cubicBezTo>
                    <a:pt x="27" y="92"/>
                    <a:pt x="27" y="93"/>
                    <a:pt x="27" y="95"/>
                  </a:cubicBezTo>
                  <a:cubicBezTo>
                    <a:pt x="28" y="96"/>
                    <a:pt x="28" y="97"/>
                    <a:pt x="28" y="98"/>
                  </a:cubicBezTo>
                  <a:cubicBezTo>
                    <a:pt x="29" y="98"/>
                    <a:pt x="29" y="98"/>
                    <a:pt x="29" y="97"/>
                  </a:cubicBezTo>
                  <a:cubicBezTo>
                    <a:pt x="29" y="97"/>
                    <a:pt x="29" y="96"/>
                    <a:pt x="29" y="95"/>
                  </a:cubicBezTo>
                  <a:cubicBezTo>
                    <a:pt x="29" y="95"/>
                    <a:pt x="29" y="96"/>
                    <a:pt x="30" y="96"/>
                  </a:cubicBezTo>
                  <a:cubicBezTo>
                    <a:pt x="29" y="96"/>
                    <a:pt x="29" y="96"/>
                    <a:pt x="29" y="95"/>
                  </a:cubicBezTo>
                  <a:cubicBezTo>
                    <a:pt x="30" y="95"/>
                    <a:pt x="31" y="97"/>
                    <a:pt x="31" y="98"/>
                  </a:cubicBezTo>
                  <a:cubicBezTo>
                    <a:pt x="30" y="98"/>
                    <a:pt x="30" y="97"/>
                    <a:pt x="30" y="97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30" y="99"/>
                    <a:pt x="30" y="99"/>
                    <a:pt x="30" y="99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29" y="99"/>
                    <a:pt x="29" y="101"/>
                    <a:pt x="29" y="101"/>
                  </a:cubicBezTo>
                  <a:cubicBezTo>
                    <a:pt x="30" y="101"/>
                    <a:pt x="30" y="101"/>
                    <a:pt x="30" y="101"/>
                  </a:cubicBezTo>
                  <a:cubicBezTo>
                    <a:pt x="30" y="101"/>
                    <a:pt x="30" y="101"/>
                    <a:pt x="30" y="101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2"/>
                    <a:pt x="31" y="103"/>
                    <a:pt x="31" y="103"/>
                  </a:cubicBezTo>
                  <a:cubicBezTo>
                    <a:pt x="31" y="101"/>
                    <a:pt x="30" y="100"/>
                    <a:pt x="31" y="99"/>
                  </a:cubicBezTo>
                  <a:cubicBezTo>
                    <a:pt x="31" y="100"/>
                    <a:pt x="31" y="101"/>
                    <a:pt x="32" y="102"/>
                  </a:cubicBezTo>
                  <a:cubicBezTo>
                    <a:pt x="33" y="101"/>
                    <a:pt x="31" y="99"/>
                    <a:pt x="32" y="99"/>
                  </a:cubicBezTo>
                  <a:cubicBezTo>
                    <a:pt x="32" y="99"/>
                    <a:pt x="33" y="100"/>
                    <a:pt x="33" y="101"/>
                  </a:cubicBezTo>
                  <a:cubicBezTo>
                    <a:pt x="33" y="101"/>
                    <a:pt x="33" y="101"/>
                    <a:pt x="32" y="101"/>
                  </a:cubicBezTo>
                  <a:cubicBezTo>
                    <a:pt x="32" y="101"/>
                    <a:pt x="33" y="102"/>
                    <a:pt x="33" y="102"/>
                  </a:cubicBezTo>
                  <a:cubicBezTo>
                    <a:pt x="32" y="102"/>
                    <a:pt x="32" y="103"/>
                    <a:pt x="32" y="103"/>
                  </a:cubicBezTo>
                  <a:cubicBezTo>
                    <a:pt x="33" y="103"/>
                    <a:pt x="33" y="103"/>
                    <a:pt x="34" y="104"/>
                  </a:cubicBezTo>
                  <a:cubicBezTo>
                    <a:pt x="33" y="104"/>
                    <a:pt x="33" y="104"/>
                    <a:pt x="33" y="103"/>
                  </a:cubicBezTo>
                  <a:cubicBezTo>
                    <a:pt x="33" y="104"/>
                    <a:pt x="33" y="104"/>
                    <a:pt x="33" y="104"/>
                  </a:cubicBezTo>
                  <a:cubicBezTo>
                    <a:pt x="34" y="105"/>
                    <a:pt x="35" y="107"/>
                    <a:pt x="36" y="108"/>
                  </a:cubicBezTo>
                  <a:cubicBezTo>
                    <a:pt x="36" y="108"/>
                    <a:pt x="36" y="107"/>
                    <a:pt x="36" y="107"/>
                  </a:cubicBezTo>
                  <a:cubicBezTo>
                    <a:pt x="37" y="108"/>
                    <a:pt x="37" y="108"/>
                    <a:pt x="37" y="109"/>
                  </a:cubicBezTo>
                  <a:cubicBezTo>
                    <a:pt x="37" y="109"/>
                    <a:pt x="37" y="110"/>
                    <a:pt x="38" y="110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8" y="111"/>
                    <a:pt x="40" y="113"/>
                    <a:pt x="38" y="114"/>
                  </a:cubicBezTo>
                  <a:cubicBezTo>
                    <a:pt x="38" y="113"/>
                    <a:pt x="37" y="112"/>
                    <a:pt x="37" y="111"/>
                  </a:cubicBezTo>
                  <a:cubicBezTo>
                    <a:pt x="37" y="111"/>
                    <a:pt x="37" y="111"/>
                    <a:pt x="37" y="110"/>
                  </a:cubicBezTo>
                  <a:cubicBezTo>
                    <a:pt x="37" y="110"/>
                    <a:pt x="36" y="110"/>
                    <a:pt x="36" y="110"/>
                  </a:cubicBezTo>
                  <a:cubicBezTo>
                    <a:pt x="36" y="109"/>
                    <a:pt x="35" y="109"/>
                    <a:pt x="35" y="108"/>
                  </a:cubicBezTo>
                  <a:cubicBezTo>
                    <a:pt x="33" y="108"/>
                    <a:pt x="32" y="106"/>
                    <a:pt x="31" y="106"/>
                  </a:cubicBezTo>
                  <a:cubicBezTo>
                    <a:pt x="31" y="106"/>
                    <a:pt x="32" y="107"/>
                    <a:pt x="32" y="107"/>
                  </a:cubicBezTo>
                  <a:cubicBezTo>
                    <a:pt x="32" y="108"/>
                    <a:pt x="32" y="108"/>
                    <a:pt x="33" y="109"/>
                  </a:cubicBezTo>
                  <a:cubicBezTo>
                    <a:pt x="32" y="109"/>
                    <a:pt x="33" y="110"/>
                    <a:pt x="33" y="110"/>
                  </a:cubicBezTo>
                  <a:cubicBezTo>
                    <a:pt x="33" y="110"/>
                    <a:pt x="33" y="110"/>
                    <a:pt x="34" y="110"/>
                  </a:cubicBezTo>
                  <a:cubicBezTo>
                    <a:pt x="34" y="110"/>
                    <a:pt x="34" y="110"/>
                    <a:pt x="34" y="111"/>
                  </a:cubicBezTo>
                  <a:cubicBezTo>
                    <a:pt x="34" y="110"/>
                    <a:pt x="34" y="111"/>
                    <a:pt x="35" y="111"/>
                  </a:cubicBezTo>
                  <a:cubicBezTo>
                    <a:pt x="35" y="111"/>
                    <a:pt x="35" y="112"/>
                    <a:pt x="35" y="112"/>
                  </a:cubicBezTo>
                  <a:cubicBezTo>
                    <a:pt x="35" y="112"/>
                    <a:pt x="36" y="112"/>
                    <a:pt x="36" y="112"/>
                  </a:cubicBezTo>
                  <a:cubicBezTo>
                    <a:pt x="37" y="112"/>
                    <a:pt x="37" y="113"/>
                    <a:pt x="36" y="113"/>
                  </a:cubicBezTo>
                  <a:cubicBezTo>
                    <a:pt x="37" y="113"/>
                    <a:pt x="37" y="113"/>
                    <a:pt x="37" y="114"/>
                  </a:cubicBezTo>
                  <a:cubicBezTo>
                    <a:pt x="37" y="114"/>
                    <a:pt x="37" y="114"/>
                    <a:pt x="36" y="114"/>
                  </a:cubicBezTo>
                  <a:cubicBezTo>
                    <a:pt x="37" y="114"/>
                    <a:pt x="37" y="115"/>
                    <a:pt x="37" y="115"/>
                  </a:cubicBezTo>
                  <a:cubicBezTo>
                    <a:pt x="38" y="116"/>
                    <a:pt x="39" y="116"/>
                    <a:pt x="39" y="117"/>
                  </a:cubicBezTo>
                  <a:cubicBezTo>
                    <a:pt x="39" y="117"/>
                    <a:pt x="39" y="118"/>
                    <a:pt x="39" y="118"/>
                  </a:cubicBezTo>
                  <a:cubicBezTo>
                    <a:pt x="39" y="118"/>
                    <a:pt x="40" y="118"/>
                    <a:pt x="40" y="119"/>
                  </a:cubicBezTo>
                  <a:cubicBezTo>
                    <a:pt x="40" y="119"/>
                    <a:pt x="41" y="119"/>
                    <a:pt x="41" y="119"/>
                  </a:cubicBezTo>
                  <a:cubicBezTo>
                    <a:pt x="41" y="119"/>
                    <a:pt x="42" y="120"/>
                    <a:pt x="43" y="121"/>
                  </a:cubicBezTo>
                  <a:cubicBezTo>
                    <a:pt x="44" y="121"/>
                    <a:pt x="45" y="122"/>
                    <a:pt x="46" y="123"/>
                  </a:cubicBezTo>
                  <a:cubicBezTo>
                    <a:pt x="46" y="123"/>
                    <a:pt x="46" y="123"/>
                    <a:pt x="47" y="124"/>
                  </a:cubicBezTo>
                  <a:cubicBezTo>
                    <a:pt x="47" y="124"/>
                    <a:pt x="46" y="124"/>
                    <a:pt x="46" y="124"/>
                  </a:cubicBezTo>
                  <a:cubicBezTo>
                    <a:pt x="47" y="124"/>
                    <a:pt x="46" y="124"/>
                    <a:pt x="47" y="124"/>
                  </a:cubicBezTo>
                  <a:cubicBezTo>
                    <a:pt x="47" y="124"/>
                    <a:pt x="47" y="124"/>
                    <a:pt x="47" y="124"/>
                  </a:cubicBezTo>
                  <a:cubicBezTo>
                    <a:pt x="47" y="125"/>
                    <a:pt x="47" y="124"/>
                    <a:pt x="47" y="124"/>
                  </a:cubicBezTo>
                  <a:cubicBezTo>
                    <a:pt x="47" y="124"/>
                    <a:pt x="47" y="125"/>
                    <a:pt x="47" y="125"/>
                  </a:cubicBezTo>
                  <a:cubicBezTo>
                    <a:pt x="47" y="125"/>
                    <a:pt x="48" y="125"/>
                    <a:pt x="48" y="125"/>
                  </a:cubicBezTo>
                  <a:cubicBezTo>
                    <a:pt x="48" y="124"/>
                    <a:pt x="47" y="124"/>
                    <a:pt x="47" y="123"/>
                  </a:cubicBezTo>
                  <a:cubicBezTo>
                    <a:pt x="48" y="123"/>
                    <a:pt x="48" y="125"/>
                    <a:pt x="50" y="125"/>
                  </a:cubicBezTo>
                  <a:cubicBezTo>
                    <a:pt x="50" y="124"/>
                    <a:pt x="49" y="124"/>
                    <a:pt x="49" y="123"/>
                  </a:cubicBezTo>
                  <a:cubicBezTo>
                    <a:pt x="48" y="122"/>
                    <a:pt x="46" y="122"/>
                    <a:pt x="45" y="121"/>
                  </a:cubicBezTo>
                  <a:cubicBezTo>
                    <a:pt x="44" y="120"/>
                    <a:pt x="42" y="119"/>
                    <a:pt x="43" y="117"/>
                  </a:cubicBezTo>
                  <a:cubicBezTo>
                    <a:pt x="44" y="118"/>
                    <a:pt x="44" y="119"/>
                    <a:pt x="45" y="119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47" y="120"/>
                    <a:pt x="47" y="122"/>
                    <a:pt x="49" y="122"/>
                  </a:cubicBezTo>
                  <a:cubicBezTo>
                    <a:pt x="50" y="123"/>
                    <a:pt x="52" y="123"/>
                    <a:pt x="52" y="125"/>
                  </a:cubicBezTo>
                  <a:cubicBezTo>
                    <a:pt x="54" y="125"/>
                    <a:pt x="55" y="126"/>
                    <a:pt x="57" y="126"/>
                  </a:cubicBezTo>
                  <a:cubicBezTo>
                    <a:pt x="57" y="126"/>
                    <a:pt x="57" y="126"/>
                    <a:pt x="57" y="126"/>
                  </a:cubicBezTo>
                  <a:cubicBezTo>
                    <a:pt x="59" y="127"/>
                    <a:pt x="61" y="127"/>
                    <a:pt x="62" y="128"/>
                  </a:cubicBezTo>
                  <a:cubicBezTo>
                    <a:pt x="61" y="129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9" y="129"/>
                    <a:pt x="57" y="128"/>
                    <a:pt x="57" y="129"/>
                  </a:cubicBezTo>
                  <a:cubicBezTo>
                    <a:pt x="57" y="129"/>
                    <a:pt x="58" y="129"/>
                    <a:pt x="58" y="129"/>
                  </a:cubicBezTo>
                  <a:cubicBezTo>
                    <a:pt x="58" y="129"/>
                    <a:pt x="58" y="130"/>
                    <a:pt x="58" y="129"/>
                  </a:cubicBezTo>
                  <a:cubicBezTo>
                    <a:pt x="58" y="130"/>
                    <a:pt x="59" y="130"/>
                    <a:pt x="59" y="130"/>
                  </a:cubicBezTo>
                  <a:cubicBezTo>
                    <a:pt x="59" y="130"/>
                    <a:pt x="59" y="130"/>
                    <a:pt x="59" y="129"/>
                  </a:cubicBezTo>
                  <a:cubicBezTo>
                    <a:pt x="60" y="130"/>
                    <a:pt x="60" y="130"/>
                    <a:pt x="61" y="130"/>
                  </a:cubicBezTo>
                  <a:cubicBezTo>
                    <a:pt x="62" y="131"/>
                    <a:pt x="65" y="131"/>
                    <a:pt x="66" y="130"/>
                  </a:cubicBezTo>
                  <a:cubicBezTo>
                    <a:pt x="66" y="128"/>
                    <a:pt x="63" y="129"/>
                    <a:pt x="62" y="128"/>
                  </a:cubicBezTo>
                  <a:cubicBezTo>
                    <a:pt x="63" y="128"/>
                    <a:pt x="64" y="128"/>
                    <a:pt x="66" y="128"/>
                  </a:cubicBezTo>
                  <a:cubicBezTo>
                    <a:pt x="66" y="127"/>
                    <a:pt x="67" y="128"/>
                    <a:pt x="68" y="128"/>
                  </a:cubicBezTo>
                  <a:cubicBezTo>
                    <a:pt x="68" y="129"/>
                    <a:pt x="68" y="129"/>
                    <a:pt x="68" y="129"/>
                  </a:cubicBezTo>
                  <a:cubicBezTo>
                    <a:pt x="68" y="129"/>
                    <a:pt x="69" y="129"/>
                    <a:pt x="69" y="129"/>
                  </a:cubicBezTo>
                  <a:cubicBezTo>
                    <a:pt x="69" y="129"/>
                    <a:pt x="69" y="129"/>
                    <a:pt x="69" y="129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1" y="130"/>
                    <a:pt x="70" y="130"/>
                  </a:cubicBezTo>
                  <a:cubicBezTo>
                    <a:pt x="70" y="130"/>
                    <a:pt x="70" y="130"/>
                    <a:pt x="69" y="130"/>
                  </a:cubicBezTo>
                  <a:cubicBezTo>
                    <a:pt x="69" y="130"/>
                    <a:pt x="68" y="130"/>
                    <a:pt x="68" y="130"/>
                  </a:cubicBezTo>
                  <a:cubicBezTo>
                    <a:pt x="68" y="130"/>
                    <a:pt x="68" y="130"/>
                    <a:pt x="69" y="131"/>
                  </a:cubicBezTo>
                  <a:cubicBezTo>
                    <a:pt x="69" y="130"/>
                    <a:pt x="70" y="131"/>
                    <a:pt x="69" y="131"/>
                  </a:cubicBezTo>
                  <a:cubicBezTo>
                    <a:pt x="70" y="132"/>
                    <a:pt x="70" y="132"/>
                    <a:pt x="70" y="133"/>
                  </a:cubicBezTo>
                  <a:cubicBezTo>
                    <a:pt x="71" y="133"/>
                    <a:pt x="72" y="133"/>
                    <a:pt x="73" y="133"/>
                  </a:cubicBezTo>
                  <a:cubicBezTo>
                    <a:pt x="73" y="132"/>
                    <a:pt x="73" y="132"/>
                    <a:pt x="73" y="132"/>
                  </a:cubicBezTo>
                  <a:cubicBezTo>
                    <a:pt x="73" y="132"/>
                    <a:pt x="73" y="132"/>
                    <a:pt x="73" y="131"/>
                  </a:cubicBezTo>
                  <a:cubicBezTo>
                    <a:pt x="73" y="132"/>
                    <a:pt x="72" y="131"/>
                    <a:pt x="71" y="132"/>
                  </a:cubicBezTo>
                  <a:cubicBezTo>
                    <a:pt x="71" y="132"/>
                    <a:pt x="71" y="131"/>
                    <a:pt x="71" y="131"/>
                  </a:cubicBezTo>
                  <a:cubicBezTo>
                    <a:pt x="72" y="131"/>
                    <a:pt x="72" y="130"/>
                    <a:pt x="73" y="131"/>
                  </a:cubicBezTo>
                  <a:cubicBezTo>
                    <a:pt x="73" y="130"/>
                    <a:pt x="74" y="131"/>
                    <a:pt x="75" y="131"/>
                  </a:cubicBezTo>
                  <a:cubicBezTo>
                    <a:pt x="75" y="130"/>
                    <a:pt x="75" y="130"/>
                    <a:pt x="76" y="130"/>
                  </a:cubicBezTo>
                  <a:cubicBezTo>
                    <a:pt x="77" y="130"/>
                    <a:pt x="78" y="129"/>
                    <a:pt x="79" y="129"/>
                  </a:cubicBezTo>
                  <a:cubicBezTo>
                    <a:pt x="79" y="129"/>
                    <a:pt x="79" y="129"/>
                    <a:pt x="79" y="129"/>
                  </a:cubicBezTo>
                  <a:cubicBezTo>
                    <a:pt x="78" y="129"/>
                    <a:pt x="76" y="129"/>
                    <a:pt x="76" y="128"/>
                  </a:cubicBezTo>
                  <a:cubicBezTo>
                    <a:pt x="75" y="128"/>
                    <a:pt x="73" y="128"/>
                    <a:pt x="73" y="128"/>
                  </a:cubicBezTo>
                  <a:cubicBezTo>
                    <a:pt x="73" y="127"/>
                    <a:pt x="75" y="127"/>
                    <a:pt x="75" y="127"/>
                  </a:cubicBezTo>
                  <a:cubicBezTo>
                    <a:pt x="76" y="126"/>
                    <a:pt x="78" y="127"/>
                    <a:pt x="78" y="127"/>
                  </a:cubicBezTo>
                  <a:cubicBezTo>
                    <a:pt x="78" y="126"/>
                    <a:pt x="78" y="126"/>
                    <a:pt x="78" y="126"/>
                  </a:cubicBezTo>
                  <a:cubicBezTo>
                    <a:pt x="76" y="124"/>
                    <a:pt x="72" y="127"/>
                    <a:pt x="70" y="126"/>
                  </a:cubicBezTo>
                  <a:cubicBezTo>
                    <a:pt x="70" y="125"/>
                    <a:pt x="70" y="125"/>
                    <a:pt x="70" y="125"/>
                  </a:cubicBezTo>
                  <a:cubicBezTo>
                    <a:pt x="71" y="125"/>
                    <a:pt x="71" y="125"/>
                    <a:pt x="72" y="125"/>
                  </a:cubicBezTo>
                  <a:cubicBezTo>
                    <a:pt x="73" y="125"/>
                    <a:pt x="75" y="125"/>
                    <a:pt x="76" y="124"/>
                  </a:cubicBezTo>
                  <a:cubicBezTo>
                    <a:pt x="76" y="124"/>
                    <a:pt x="76" y="124"/>
                    <a:pt x="76" y="123"/>
                  </a:cubicBezTo>
                  <a:cubicBezTo>
                    <a:pt x="79" y="122"/>
                    <a:pt x="82" y="122"/>
                    <a:pt x="85" y="120"/>
                  </a:cubicBezTo>
                  <a:cubicBezTo>
                    <a:pt x="84" y="120"/>
                    <a:pt x="84" y="120"/>
                    <a:pt x="84" y="120"/>
                  </a:cubicBezTo>
                  <a:cubicBezTo>
                    <a:pt x="82" y="120"/>
                    <a:pt x="80" y="122"/>
                    <a:pt x="78" y="121"/>
                  </a:cubicBezTo>
                  <a:cubicBezTo>
                    <a:pt x="76" y="122"/>
                    <a:pt x="75" y="121"/>
                    <a:pt x="73" y="122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2" y="121"/>
                    <a:pt x="71" y="121"/>
                    <a:pt x="70" y="121"/>
                  </a:cubicBezTo>
                  <a:cubicBezTo>
                    <a:pt x="70" y="121"/>
                    <a:pt x="71" y="121"/>
                    <a:pt x="72" y="120"/>
                  </a:cubicBezTo>
                  <a:cubicBezTo>
                    <a:pt x="72" y="120"/>
                    <a:pt x="72" y="120"/>
                    <a:pt x="72" y="120"/>
                  </a:cubicBezTo>
                  <a:cubicBezTo>
                    <a:pt x="72" y="120"/>
                    <a:pt x="73" y="120"/>
                    <a:pt x="73" y="120"/>
                  </a:cubicBezTo>
                  <a:cubicBezTo>
                    <a:pt x="74" y="120"/>
                    <a:pt x="75" y="120"/>
                    <a:pt x="75" y="120"/>
                  </a:cubicBezTo>
                  <a:cubicBezTo>
                    <a:pt x="77" y="120"/>
                    <a:pt x="78" y="120"/>
                    <a:pt x="79" y="119"/>
                  </a:cubicBezTo>
                  <a:cubicBezTo>
                    <a:pt x="80" y="119"/>
                    <a:pt x="80" y="119"/>
                    <a:pt x="80" y="119"/>
                  </a:cubicBezTo>
                  <a:cubicBezTo>
                    <a:pt x="81" y="119"/>
                    <a:pt x="81" y="119"/>
                    <a:pt x="81" y="119"/>
                  </a:cubicBezTo>
                  <a:cubicBezTo>
                    <a:pt x="81" y="119"/>
                    <a:pt x="81" y="118"/>
                    <a:pt x="81" y="118"/>
                  </a:cubicBezTo>
                  <a:cubicBezTo>
                    <a:pt x="81" y="118"/>
                    <a:pt x="81" y="118"/>
                    <a:pt x="82" y="118"/>
                  </a:cubicBezTo>
                  <a:cubicBezTo>
                    <a:pt x="82" y="117"/>
                    <a:pt x="81" y="118"/>
                    <a:pt x="80" y="118"/>
                  </a:cubicBezTo>
                  <a:cubicBezTo>
                    <a:pt x="79" y="116"/>
                    <a:pt x="83" y="116"/>
                    <a:pt x="84" y="116"/>
                  </a:cubicBezTo>
                  <a:cubicBezTo>
                    <a:pt x="84" y="114"/>
                    <a:pt x="86" y="113"/>
                    <a:pt x="87" y="113"/>
                  </a:cubicBezTo>
                  <a:cubicBezTo>
                    <a:pt x="87" y="114"/>
                    <a:pt x="86" y="115"/>
                    <a:pt x="85" y="115"/>
                  </a:cubicBezTo>
                  <a:cubicBezTo>
                    <a:pt x="86" y="115"/>
                    <a:pt x="87" y="115"/>
                    <a:pt x="88" y="114"/>
                  </a:cubicBezTo>
                  <a:cubicBezTo>
                    <a:pt x="88" y="114"/>
                    <a:pt x="87" y="114"/>
                    <a:pt x="88" y="114"/>
                  </a:cubicBezTo>
                  <a:cubicBezTo>
                    <a:pt x="88" y="114"/>
                    <a:pt x="88" y="114"/>
                    <a:pt x="88" y="113"/>
                  </a:cubicBezTo>
                  <a:cubicBezTo>
                    <a:pt x="88" y="113"/>
                    <a:pt x="88" y="114"/>
                    <a:pt x="89" y="114"/>
                  </a:cubicBezTo>
                  <a:cubicBezTo>
                    <a:pt x="89" y="113"/>
                    <a:pt x="89" y="113"/>
                    <a:pt x="89" y="113"/>
                  </a:cubicBezTo>
                  <a:cubicBezTo>
                    <a:pt x="89" y="113"/>
                    <a:pt x="89" y="112"/>
                    <a:pt x="88" y="112"/>
                  </a:cubicBezTo>
                  <a:cubicBezTo>
                    <a:pt x="88" y="113"/>
                    <a:pt x="88" y="113"/>
                    <a:pt x="88" y="113"/>
                  </a:cubicBezTo>
                  <a:cubicBezTo>
                    <a:pt x="88" y="113"/>
                    <a:pt x="88" y="112"/>
                    <a:pt x="88" y="112"/>
                  </a:cubicBezTo>
                  <a:cubicBezTo>
                    <a:pt x="90" y="110"/>
                    <a:pt x="92" y="108"/>
                    <a:pt x="94" y="106"/>
                  </a:cubicBezTo>
                  <a:cubicBezTo>
                    <a:pt x="94" y="106"/>
                    <a:pt x="95" y="105"/>
                    <a:pt x="95" y="105"/>
                  </a:cubicBezTo>
                  <a:cubicBezTo>
                    <a:pt x="95" y="106"/>
                    <a:pt x="94" y="106"/>
                    <a:pt x="94" y="106"/>
                  </a:cubicBezTo>
                  <a:cubicBezTo>
                    <a:pt x="94" y="107"/>
                    <a:pt x="94" y="108"/>
                    <a:pt x="93" y="108"/>
                  </a:cubicBezTo>
                  <a:cubicBezTo>
                    <a:pt x="93" y="109"/>
                    <a:pt x="93" y="109"/>
                    <a:pt x="93" y="109"/>
                  </a:cubicBezTo>
                  <a:cubicBezTo>
                    <a:pt x="93" y="109"/>
                    <a:pt x="92" y="109"/>
                    <a:pt x="92" y="109"/>
                  </a:cubicBezTo>
                  <a:cubicBezTo>
                    <a:pt x="92" y="110"/>
                    <a:pt x="92" y="111"/>
                    <a:pt x="91" y="111"/>
                  </a:cubicBezTo>
                  <a:cubicBezTo>
                    <a:pt x="91" y="112"/>
                    <a:pt x="90" y="112"/>
                    <a:pt x="90" y="113"/>
                  </a:cubicBezTo>
                  <a:cubicBezTo>
                    <a:pt x="89" y="113"/>
                    <a:pt x="90" y="115"/>
                    <a:pt x="88" y="115"/>
                  </a:cubicBezTo>
                  <a:cubicBezTo>
                    <a:pt x="87" y="116"/>
                    <a:pt x="84" y="117"/>
                    <a:pt x="82" y="118"/>
                  </a:cubicBezTo>
                  <a:cubicBezTo>
                    <a:pt x="83" y="118"/>
                    <a:pt x="83" y="117"/>
                    <a:pt x="84" y="117"/>
                  </a:cubicBezTo>
                  <a:cubicBezTo>
                    <a:pt x="84" y="118"/>
                    <a:pt x="85" y="118"/>
                    <a:pt x="84" y="118"/>
                  </a:cubicBezTo>
                  <a:cubicBezTo>
                    <a:pt x="85" y="118"/>
                    <a:pt x="86" y="118"/>
                    <a:pt x="86" y="117"/>
                  </a:cubicBezTo>
                  <a:cubicBezTo>
                    <a:pt x="88" y="117"/>
                    <a:pt x="88" y="116"/>
                    <a:pt x="90" y="116"/>
                  </a:cubicBezTo>
                  <a:cubicBezTo>
                    <a:pt x="91" y="115"/>
                    <a:pt x="91" y="115"/>
                    <a:pt x="91" y="115"/>
                  </a:cubicBezTo>
                  <a:cubicBezTo>
                    <a:pt x="92" y="114"/>
                    <a:pt x="92" y="114"/>
                    <a:pt x="93" y="113"/>
                  </a:cubicBezTo>
                  <a:cubicBezTo>
                    <a:pt x="92" y="113"/>
                    <a:pt x="93" y="113"/>
                    <a:pt x="93" y="112"/>
                  </a:cubicBezTo>
                  <a:cubicBezTo>
                    <a:pt x="93" y="111"/>
                    <a:pt x="94" y="111"/>
                    <a:pt x="94" y="111"/>
                  </a:cubicBezTo>
                  <a:cubicBezTo>
                    <a:pt x="94" y="111"/>
                    <a:pt x="93" y="110"/>
                    <a:pt x="94" y="110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5" y="110"/>
                    <a:pt x="93" y="112"/>
                    <a:pt x="95" y="112"/>
                  </a:cubicBezTo>
                  <a:cubicBezTo>
                    <a:pt x="95" y="112"/>
                    <a:pt x="95" y="112"/>
                    <a:pt x="95" y="111"/>
                  </a:cubicBezTo>
                  <a:cubicBezTo>
                    <a:pt x="95" y="111"/>
                    <a:pt x="95" y="110"/>
                    <a:pt x="96" y="110"/>
                  </a:cubicBezTo>
                  <a:cubicBezTo>
                    <a:pt x="96" y="110"/>
                    <a:pt x="96" y="111"/>
                    <a:pt x="97" y="111"/>
                  </a:cubicBezTo>
                  <a:cubicBezTo>
                    <a:pt x="97" y="110"/>
                    <a:pt x="97" y="109"/>
                    <a:pt x="97" y="109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08"/>
                    <a:pt x="98" y="108"/>
                    <a:pt x="99" y="108"/>
                  </a:cubicBezTo>
                  <a:cubicBezTo>
                    <a:pt x="99" y="107"/>
                    <a:pt x="99" y="106"/>
                    <a:pt x="101" y="106"/>
                  </a:cubicBezTo>
                  <a:cubicBezTo>
                    <a:pt x="101" y="107"/>
                    <a:pt x="100" y="107"/>
                    <a:pt x="100" y="108"/>
                  </a:cubicBezTo>
                  <a:cubicBezTo>
                    <a:pt x="100" y="108"/>
                    <a:pt x="100" y="108"/>
                    <a:pt x="101" y="108"/>
                  </a:cubicBezTo>
                  <a:cubicBezTo>
                    <a:pt x="101" y="108"/>
                    <a:pt x="101" y="109"/>
                    <a:pt x="100" y="109"/>
                  </a:cubicBezTo>
                  <a:cubicBezTo>
                    <a:pt x="99" y="110"/>
                    <a:pt x="99" y="109"/>
                    <a:pt x="98" y="109"/>
                  </a:cubicBezTo>
                  <a:cubicBezTo>
                    <a:pt x="98" y="110"/>
                    <a:pt x="99" y="110"/>
                    <a:pt x="99" y="110"/>
                  </a:cubicBezTo>
                  <a:cubicBezTo>
                    <a:pt x="99" y="110"/>
                    <a:pt x="100" y="110"/>
                    <a:pt x="100" y="111"/>
                  </a:cubicBezTo>
                  <a:cubicBezTo>
                    <a:pt x="99" y="111"/>
                    <a:pt x="99" y="112"/>
                    <a:pt x="98" y="112"/>
                  </a:cubicBezTo>
                  <a:cubicBezTo>
                    <a:pt x="98" y="112"/>
                    <a:pt x="98" y="113"/>
                    <a:pt x="98" y="113"/>
                  </a:cubicBezTo>
                  <a:cubicBezTo>
                    <a:pt x="97" y="113"/>
                    <a:pt x="97" y="113"/>
                    <a:pt x="96" y="113"/>
                  </a:cubicBezTo>
                  <a:cubicBezTo>
                    <a:pt x="95" y="113"/>
                    <a:pt x="95" y="114"/>
                    <a:pt x="96" y="114"/>
                  </a:cubicBezTo>
                  <a:cubicBezTo>
                    <a:pt x="95" y="115"/>
                    <a:pt x="94" y="117"/>
                    <a:pt x="92" y="118"/>
                  </a:cubicBezTo>
                  <a:cubicBezTo>
                    <a:pt x="92" y="118"/>
                    <a:pt x="93" y="118"/>
                    <a:pt x="93" y="119"/>
                  </a:cubicBezTo>
                  <a:cubicBezTo>
                    <a:pt x="93" y="119"/>
                    <a:pt x="93" y="118"/>
                    <a:pt x="94" y="118"/>
                  </a:cubicBezTo>
                  <a:cubicBezTo>
                    <a:pt x="94" y="119"/>
                    <a:pt x="93" y="119"/>
                    <a:pt x="93" y="120"/>
                  </a:cubicBezTo>
                  <a:cubicBezTo>
                    <a:pt x="92" y="121"/>
                    <a:pt x="91" y="122"/>
                    <a:pt x="90" y="123"/>
                  </a:cubicBezTo>
                  <a:cubicBezTo>
                    <a:pt x="88" y="123"/>
                    <a:pt x="87" y="124"/>
                    <a:pt x="86" y="125"/>
                  </a:cubicBezTo>
                  <a:cubicBezTo>
                    <a:pt x="85" y="124"/>
                    <a:pt x="84" y="125"/>
                    <a:pt x="84" y="126"/>
                  </a:cubicBezTo>
                  <a:cubicBezTo>
                    <a:pt x="83" y="125"/>
                    <a:pt x="83" y="125"/>
                    <a:pt x="82" y="125"/>
                  </a:cubicBezTo>
                  <a:cubicBezTo>
                    <a:pt x="82" y="125"/>
                    <a:pt x="82" y="125"/>
                    <a:pt x="82" y="126"/>
                  </a:cubicBezTo>
                  <a:cubicBezTo>
                    <a:pt x="82" y="126"/>
                    <a:pt x="83" y="126"/>
                    <a:pt x="84" y="126"/>
                  </a:cubicBezTo>
                  <a:cubicBezTo>
                    <a:pt x="83" y="127"/>
                    <a:pt x="81" y="127"/>
                    <a:pt x="80" y="128"/>
                  </a:cubicBezTo>
                  <a:cubicBezTo>
                    <a:pt x="81" y="128"/>
                    <a:pt x="81" y="128"/>
                    <a:pt x="82" y="128"/>
                  </a:cubicBezTo>
                  <a:cubicBezTo>
                    <a:pt x="82" y="128"/>
                    <a:pt x="82" y="128"/>
                    <a:pt x="83" y="128"/>
                  </a:cubicBezTo>
                  <a:cubicBezTo>
                    <a:pt x="85" y="128"/>
                    <a:pt x="87" y="128"/>
                    <a:pt x="88" y="126"/>
                  </a:cubicBezTo>
                  <a:cubicBezTo>
                    <a:pt x="87" y="126"/>
                    <a:pt x="87" y="126"/>
                    <a:pt x="87" y="126"/>
                  </a:cubicBezTo>
                  <a:cubicBezTo>
                    <a:pt x="87" y="125"/>
                    <a:pt x="88" y="125"/>
                    <a:pt x="89" y="125"/>
                  </a:cubicBezTo>
                  <a:cubicBezTo>
                    <a:pt x="89" y="125"/>
                    <a:pt x="89" y="125"/>
                    <a:pt x="89" y="125"/>
                  </a:cubicBezTo>
                  <a:cubicBezTo>
                    <a:pt x="89" y="124"/>
                    <a:pt x="89" y="125"/>
                    <a:pt x="89" y="125"/>
                  </a:cubicBezTo>
                  <a:cubicBezTo>
                    <a:pt x="90" y="125"/>
                    <a:pt x="90" y="125"/>
                    <a:pt x="90" y="125"/>
                  </a:cubicBezTo>
                  <a:cubicBezTo>
                    <a:pt x="90" y="124"/>
                    <a:pt x="91" y="124"/>
                    <a:pt x="92" y="123"/>
                  </a:cubicBezTo>
                  <a:cubicBezTo>
                    <a:pt x="92" y="123"/>
                    <a:pt x="92" y="124"/>
                    <a:pt x="92" y="124"/>
                  </a:cubicBezTo>
                  <a:cubicBezTo>
                    <a:pt x="92" y="122"/>
                    <a:pt x="96" y="122"/>
                    <a:pt x="96" y="120"/>
                  </a:cubicBezTo>
                  <a:cubicBezTo>
                    <a:pt x="96" y="120"/>
                    <a:pt x="95" y="120"/>
                    <a:pt x="95" y="120"/>
                  </a:cubicBezTo>
                  <a:cubicBezTo>
                    <a:pt x="95" y="120"/>
                    <a:pt x="96" y="119"/>
                    <a:pt x="95" y="119"/>
                  </a:cubicBezTo>
                  <a:cubicBezTo>
                    <a:pt x="95" y="119"/>
                    <a:pt x="95" y="119"/>
                    <a:pt x="94" y="119"/>
                  </a:cubicBezTo>
                  <a:cubicBezTo>
                    <a:pt x="95" y="119"/>
                    <a:pt x="94" y="119"/>
                    <a:pt x="94" y="118"/>
                  </a:cubicBezTo>
                  <a:cubicBezTo>
                    <a:pt x="95" y="118"/>
                    <a:pt x="95" y="118"/>
                    <a:pt x="96" y="118"/>
                  </a:cubicBezTo>
                  <a:cubicBezTo>
                    <a:pt x="95" y="118"/>
                    <a:pt x="96" y="118"/>
                    <a:pt x="96" y="117"/>
                  </a:cubicBezTo>
                  <a:cubicBezTo>
                    <a:pt x="97" y="117"/>
                    <a:pt x="97" y="116"/>
                    <a:pt x="97" y="116"/>
                  </a:cubicBezTo>
                  <a:cubicBezTo>
                    <a:pt x="98" y="115"/>
                    <a:pt x="99" y="115"/>
                    <a:pt x="100" y="114"/>
                  </a:cubicBezTo>
                  <a:cubicBezTo>
                    <a:pt x="100" y="114"/>
                    <a:pt x="99" y="114"/>
                    <a:pt x="99" y="114"/>
                  </a:cubicBezTo>
                  <a:cubicBezTo>
                    <a:pt x="100" y="113"/>
                    <a:pt x="100" y="112"/>
                    <a:pt x="101" y="111"/>
                  </a:cubicBezTo>
                  <a:cubicBezTo>
                    <a:pt x="101" y="110"/>
                    <a:pt x="101" y="110"/>
                    <a:pt x="101" y="110"/>
                  </a:cubicBezTo>
                  <a:cubicBezTo>
                    <a:pt x="102" y="109"/>
                    <a:pt x="102" y="108"/>
                    <a:pt x="103" y="106"/>
                  </a:cubicBezTo>
                  <a:cubicBezTo>
                    <a:pt x="103" y="105"/>
                    <a:pt x="104" y="105"/>
                    <a:pt x="104" y="105"/>
                  </a:cubicBezTo>
                  <a:cubicBezTo>
                    <a:pt x="104" y="105"/>
                    <a:pt x="105" y="105"/>
                    <a:pt x="105" y="106"/>
                  </a:cubicBezTo>
                  <a:cubicBezTo>
                    <a:pt x="105" y="106"/>
                    <a:pt x="105" y="106"/>
                    <a:pt x="105" y="107"/>
                  </a:cubicBezTo>
                  <a:cubicBezTo>
                    <a:pt x="105" y="107"/>
                    <a:pt x="105" y="107"/>
                    <a:pt x="105" y="107"/>
                  </a:cubicBezTo>
                  <a:cubicBezTo>
                    <a:pt x="105" y="108"/>
                    <a:pt x="105" y="108"/>
                    <a:pt x="105" y="108"/>
                  </a:cubicBezTo>
                  <a:cubicBezTo>
                    <a:pt x="104" y="108"/>
                    <a:pt x="105" y="107"/>
                    <a:pt x="105" y="107"/>
                  </a:cubicBezTo>
                  <a:cubicBezTo>
                    <a:pt x="104" y="107"/>
                    <a:pt x="104" y="107"/>
                    <a:pt x="104" y="108"/>
                  </a:cubicBezTo>
                  <a:cubicBezTo>
                    <a:pt x="104" y="108"/>
                    <a:pt x="103" y="108"/>
                    <a:pt x="103" y="108"/>
                  </a:cubicBezTo>
                  <a:cubicBezTo>
                    <a:pt x="103" y="109"/>
                    <a:pt x="103" y="108"/>
                    <a:pt x="103" y="109"/>
                  </a:cubicBezTo>
                  <a:cubicBezTo>
                    <a:pt x="103" y="110"/>
                    <a:pt x="101" y="111"/>
                    <a:pt x="102" y="112"/>
                  </a:cubicBezTo>
                  <a:cubicBezTo>
                    <a:pt x="102" y="113"/>
                    <a:pt x="102" y="112"/>
                    <a:pt x="102" y="113"/>
                  </a:cubicBezTo>
                  <a:cubicBezTo>
                    <a:pt x="102" y="113"/>
                    <a:pt x="102" y="113"/>
                    <a:pt x="101" y="113"/>
                  </a:cubicBezTo>
                  <a:cubicBezTo>
                    <a:pt x="101" y="113"/>
                    <a:pt x="101" y="113"/>
                    <a:pt x="101" y="112"/>
                  </a:cubicBezTo>
                  <a:cubicBezTo>
                    <a:pt x="101" y="113"/>
                    <a:pt x="100" y="113"/>
                    <a:pt x="101" y="114"/>
                  </a:cubicBezTo>
                  <a:cubicBezTo>
                    <a:pt x="101" y="114"/>
                    <a:pt x="100" y="115"/>
                    <a:pt x="100" y="115"/>
                  </a:cubicBezTo>
                  <a:cubicBezTo>
                    <a:pt x="100" y="115"/>
                    <a:pt x="101" y="115"/>
                    <a:pt x="101" y="115"/>
                  </a:cubicBezTo>
                  <a:cubicBezTo>
                    <a:pt x="102" y="114"/>
                    <a:pt x="103" y="112"/>
                    <a:pt x="104" y="111"/>
                  </a:cubicBezTo>
                  <a:cubicBezTo>
                    <a:pt x="105" y="111"/>
                    <a:pt x="104" y="110"/>
                    <a:pt x="105" y="109"/>
                  </a:cubicBezTo>
                  <a:cubicBezTo>
                    <a:pt x="105" y="109"/>
                    <a:pt x="106" y="109"/>
                    <a:pt x="106" y="108"/>
                  </a:cubicBezTo>
                  <a:cubicBezTo>
                    <a:pt x="106" y="108"/>
                    <a:pt x="106" y="107"/>
                    <a:pt x="107" y="107"/>
                  </a:cubicBezTo>
                  <a:cubicBezTo>
                    <a:pt x="108" y="108"/>
                    <a:pt x="107" y="109"/>
                    <a:pt x="107" y="109"/>
                  </a:cubicBezTo>
                  <a:cubicBezTo>
                    <a:pt x="107" y="110"/>
                    <a:pt x="107" y="110"/>
                    <a:pt x="107" y="110"/>
                  </a:cubicBezTo>
                  <a:cubicBezTo>
                    <a:pt x="107" y="110"/>
                    <a:pt x="107" y="111"/>
                    <a:pt x="107" y="111"/>
                  </a:cubicBezTo>
                  <a:cubicBezTo>
                    <a:pt x="108" y="111"/>
                    <a:pt x="108" y="111"/>
                    <a:pt x="109" y="111"/>
                  </a:cubicBezTo>
                  <a:cubicBezTo>
                    <a:pt x="110" y="111"/>
                    <a:pt x="109" y="113"/>
                    <a:pt x="108" y="113"/>
                  </a:cubicBezTo>
                  <a:cubicBezTo>
                    <a:pt x="108" y="113"/>
                    <a:pt x="108" y="113"/>
                    <a:pt x="108" y="112"/>
                  </a:cubicBezTo>
                  <a:cubicBezTo>
                    <a:pt x="107" y="113"/>
                    <a:pt x="106" y="112"/>
                    <a:pt x="106" y="111"/>
                  </a:cubicBezTo>
                  <a:cubicBezTo>
                    <a:pt x="106" y="111"/>
                    <a:pt x="106" y="111"/>
                    <a:pt x="106" y="111"/>
                  </a:cubicBezTo>
                  <a:cubicBezTo>
                    <a:pt x="106" y="112"/>
                    <a:pt x="105" y="113"/>
                    <a:pt x="104" y="113"/>
                  </a:cubicBezTo>
                  <a:cubicBezTo>
                    <a:pt x="104" y="113"/>
                    <a:pt x="105" y="113"/>
                    <a:pt x="105" y="114"/>
                  </a:cubicBezTo>
                  <a:cubicBezTo>
                    <a:pt x="105" y="114"/>
                    <a:pt x="104" y="115"/>
                    <a:pt x="104" y="115"/>
                  </a:cubicBezTo>
                  <a:cubicBezTo>
                    <a:pt x="104" y="115"/>
                    <a:pt x="104" y="114"/>
                    <a:pt x="104" y="114"/>
                  </a:cubicBezTo>
                  <a:cubicBezTo>
                    <a:pt x="104" y="114"/>
                    <a:pt x="104" y="114"/>
                    <a:pt x="103" y="114"/>
                  </a:cubicBezTo>
                  <a:cubicBezTo>
                    <a:pt x="104" y="115"/>
                    <a:pt x="102" y="115"/>
                    <a:pt x="101" y="115"/>
                  </a:cubicBezTo>
                  <a:cubicBezTo>
                    <a:pt x="101" y="115"/>
                    <a:pt x="101" y="116"/>
                    <a:pt x="101" y="117"/>
                  </a:cubicBezTo>
                  <a:cubicBezTo>
                    <a:pt x="102" y="116"/>
                    <a:pt x="102" y="116"/>
                    <a:pt x="102" y="116"/>
                  </a:cubicBezTo>
                  <a:cubicBezTo>
                    <a:pt x="102" y="117"/>
                    <a:pt x="103" y="117"/>
                    <a:pt x="103" y="117"/>
                  </a:cubicBezTo>
                  <a:cubicBezTo>
                    <a:pt x="104" y="116"/>
                    <a:pt x="105" y="116"/>
                    <a:pt x="105" y="115"/>
                  </a:cubicBezTo>
                  <a:cubicBezTo>
                    <a:pt x="106" y="115"/>
                    <a:pt x="106" y="115"/>
                    <a:pt x="106" y="115"/>
                  </a:cubicBezTo>
                  <a:cubicBezTo>
                    <a:pt x="106" y="114"/>
                    <a:pt x="106" y="114"/>
                    <a:pt x="106" y="114"/>
                  </a:cubicBezTo>
                  <a:cubicBezTo>
                    <a:pt x="106" y="114"/>
                    <a:pt x="106" y="114"/>
                    <a:pt x="107" y="114"/>
                  </a:cubicBezTo>
                  <a:cubicBezTo>
                    <a:pt x="107" y="114"/>
                    <a:pt x="107" y="113"/>
                    <a:pt x="107" y="113"/>
                  </a:cubicBezTo>
                  <a:cubicBezTo>
                    <a:pt x="107" y="113"/>
                    <a:pt x="108" y="113"/>
                    <a:pt x="108" y="113"/>
                  </a:cubicBezTo>
                  <a:cubicBezTo>
                    <a:pt x="108" y="113"/>
                    <a:pt x="107" y="114"/>
                    <a:pt x="107" y="114"/>
                  </a:cubicBezTo>
                  <a:cubicBezTo>
                    <a:pt x="107" y="114"/>
                    <a:pt x="108" y="114"/>
                    <a:pt x="108" y="115"/>
                  </a:cubicBezTo>
                  <a:cubicBezTo>
                    <a:pt x="107" y="115"/>
                    <a:pt x="107" y="115"/>
                    <a:pt x="107" y="115"/>
                  </a:cubicBezTo>
                  <a:cubicBezTo>
                    <a:pt x="107" y="115"/>
                    <a:pt x="107" y="115"/>
                    <a:pt x="107" y="116"/>
                  </a:cubicBezTo>
                  <a:cubicBezTo>
                    <a:pt x="107" y="116"/>
                    <a:pt x="106" y="116"/>
                    <a:pt x="106" y="116"/>
                  </a:cubicBezTo>
                  <a:cubicBezTo>
                    <a:pt x="107" y="117"/>
                    <a:pt x="106" y="117"/>
                    <a:pt x="105" y="117"/>
                  </a:cubicBezTo>
                  <a:cubicBezTo>
                    <a:pt x="105" y="118"/>
                    <a:pt x="105" y="118"/>
                    <a:pt x="105" y="118"/>
                  </a:cubicBezTo>
                  <a:cubicBezTo>
                    <a:pt x="105" y="119"/>
                    <a:pt x="104" y="120"/>
                    <a:pt x="103" y="120"/>
                  </a:cubicBezTo>
                  <a:cubicBezTo>
                    <a:pt x="104" y="120"/>
                    <a:pt x="104" y="120"/>
                    <a:pt x="104" y="120"/>
                  </a:cubicBezTo>
                  <a:cubicBezTo>
                    <a:pt x="103" y="121"/>
                    <a:pt x="103" y="121"/>
                    <a:pt x="103" y="121"/>
                  </a:cubicBezTo>
                  <a:cubicBezTo>
                    <a:pt x="102" y="121"/>
                    <a:pt x="101" y="123"/>
                    <a:pt x="100" y="124"/>
                  </a:cubicBezTo>
                  <a:cubicBezTo>
                    <a:pt x="100" y="124"/>
                    <a:pt x="99" y="125"/>
                    <a:pt x="99" y="125"/>
                  </a:cubicBezTo>
                  <a:cubicBezTo>
                    <a:pt x="99" y="125"/>
                    <a:pt x="100" y="125"/>
                    <a:pt x="100" y="125"/>
                  </a:cubicBezTo>
                  <a:cubicBezTo>
                    <a:pt x="99" y="126"/>
                    <a:pt x="99" y="126"/>
                    <a:pt x="99" y="125"/>
                  </a:cubicBezTo>
                  <a:cubicBezTo>
                    <a:pt x="98" y="126"/>
                    <a:pt x="98" y="126"/>
                    <a:pt x="97" y="127"/>
                  </a:cubicBezTo>
                  <a:cubicBezTo>
                    <a:pt x="99" y="128"/>
                    <a:pt x="101" y="126"/>
                    <a:pt x="101" y="125"/>
                  </a:cubicBezTo>
                  <a:cubicBezTo>
                    <a:pt x="101" y="124"/>
                    <a:pt x="101" y="125"/>
                    <a:pt x="102" y="125"/>
                  </a:cubicBezTo>
                  <a:cubicBezTo>
                    <a:pt x="102" y="124"/>
                    <a:pt x="102" y="124"/>
                    <a:pt x="103" y="124"/>
                  </a:cubicBezTo>
                  <a:cubicBezTo>
                    <a:pt x="103" y="124"/>
                    <a:pt x="103" y="124"/>
                    <a:pt x="103" y="124"/>
                  </a:cubicBezTo>
                  <a:cubicBezTo>
                    <a:pt x="103" y="123"/>
                    <a:pt x="102" y="123"/>
                    <a:pt x="102" y="123"/>
                  </a:cubicBezTo>
                  <a:cubicBezTo>
                    <a:pt x="102" y="123"/>
                    <a:pt x="102" y="123"/>
                    <a:pt x="103" y="123"/>
                  </a:cubicBezTo>
                  <a:cubicBezTo>
                    <a:pt x="102" y="123"/>
                    <a:pt x="103" y="123"/>
                    <a:pt x="103" y="124"/>
                  </a:cubicBezTo>
                  <a:cubicBezTo>
                    <a:pt x="103" y="123"/>
                    <a:pt x="103" y="123"/>
                    <a:pt x="103" y="123"/>
                  </a:cubicBezTo>
                  <a:cubicBezTo>
                    <a:pt x="104" y="123"/>
                    <a:pt x="103" y="123"/>
                    <a:pt x="104" y="123"/>
                  </a:cubicBezTo>
                  <a:cubicBezTo>
                    <a:pt x="105" y="123"/>
                    <a:pt x="105" y="122"/>
                    <a:pt x="106" y="122"/>
                  </a:cubicBezTo>
                  <a:cubicBezTo>
                    <a:pt x="106" y="121"/>
                    <a:pt x="108" y="120"/>
                    <a:pt x="108" y="120"/>
                  </a:cubicBezTo>
                  <a:cubicBezTo>
                    <a:pt x="108" y="120"/>
                    <a:pt x="108" y="120"/>
                    <a:pt x="108" y="120"/>
                  </a:cubicBezTo>
                  <a:cubicBezTo>
                    <a:pt x="108" y="120"/>
                    <a:pt x="108" y="120"/>
                    <a:pt x="108" y="120"/>
                  </a:cubicBezTo>
                  <a:cubicBezTo>
                    <a:pt x="108" y="121"/>
                    <a:pt x="106" y="121"/>
                    <a:pt x="107" y="122"/>
                  </a:cubicBezTo>
                  <a:cubicBezTo>
                    <a:pt x="107" y="121"/>
                    <a:pt x="109" y="121"/>
                    <a:pt x="110" y="120"/>
                  </a:cubicBezTo>
                  <a:cubicBezTo>
                    <a:pt x="110" y="120"/>
                    <a:pt x="110" y="120"/>
                    <a:pt x="110" y="120"/>
                  </a:cubicBezTo>
                  <a:cubicBezTo>
                    <a:pt x="109" y="121"/>
                    <a:pt x="109" y="122"/>
                    <a:pt x="108" y="122"/>
                  </a:cubicBezTo>
                  <a:cubicBezTo>
                    <a:pt x="108" y="123"/>
                    <a:pt x="108" y="123"/>
                    <a:pt x="108" y="123"/>
                  </a:cubicBezTo>
                  <a:cubicBezTo>
                    <a:pt x="107" y="122"/>
                    <a:pt x="106" y="124"/>
                    <a:pt x="106" y="124"/>
                  </a:cubicBezTo>
                  <a:cubicBezTo>
                    <a:pt x="106" y="124"/>
                    <a:pt x="106" y="124"/>
                    <a:pt x="106" y="124"/>
                  </a:cubicBezTo>
                  <a:cubicBezTo>
                    <a:pt x="106" y="125"/>
                    <a:pt x="106" y="125"/>
                    <a:pt x="106" y="126"/>
                  </a:cubicBezTo>
                  <a:cubicBezTo>
                    <a:pt x="107" y="125"/>
                    <a:pt x="107" y="124"/>
                    <a:pt x="108" y="124"/>
                  </a:cubicBezTo>
                  <a:cubicBezTo>
                    <a:pt x="108" y="124"/>
                    <a:pt x="108" y="124"/>
                    <a:pt x="108" y="124"/>
                  </a:cubicBezTo>
                  <a:cubicBezTo>
                    <a:pt x="110" y="123"/>
                    <a:pt x="110" y="120"/>
                    <a:pt x="112" y="120"/>
                  </a:cubicBezTo>
                  <a:cubicBezTo>
                    <a:pt x="113" y="121"/>
                    <a:pt x="111" y="121"/>
                    <a:pt x="111" y="122"/>
                  </a:cubicBezTo>
                  <a:cubicBezTo>
                    <a:pt x="111" y="122"/>
                    <a:pt x="111" y="122"/>
                    <a:pt x="111" y="122"/>
                  </a:cubicBezTo>
                  <a:cubicBezTo>
                    <a:pt x="111" y="123"/>
                    <a:pt x="111" y="123"/>
                    <a:pt x="111" y="124"/>
                  </a:cubicBezTo>
                  <a:cubicBezTo>
                    <a:pt x="111" y="123"/>
                    <a:pt x="112" y="122"/>
                    <a:pt x="112" y="122"/>
                  </a:cubicBezTo>
                  <a:cubicBezTo>
                    <a:pt x="112" y="122"/>
                    <a:pt x="112" y="122"/>
                    <a:pt x="112" y="121"/>
                  </a:cubicBezTo>
                  <a:cubicBezTo>
                    <a:pt x="113" y="121"/>
                    <a:pt x="113" y="119"/>
                    <a:pt x="114" y="119"/>
                  </a:cubicBezTo>
                  <a:cubicBezTo>
                    <a:pt x="114" y="118"/>
                    <a:pt x="115" y="118"/>
                    <a:pt x="114" y="117"/>
                  </a:cubicBezTo>
                  <a:cubicBezTo>
                    <a:pt x="114" y="118"/>
                    <a:pt x="114" y="119"/>
                    <a:pt x="113" y="120"/>
                  </a:cubicBezTo>
                  <a:cubicBezTo>
                    <a:pt x="113" y="120"/>
                    <a:pt x="113" y="120"/>
                    <a:pt x="112" y="120"/>
                  </a:cubicBezTo>
                  <a:cubicBezTo>
                    <a:pt x="112" y="119"/>
                    <a:pt x="113" y="118"/>
                    <a:pt x="114" y="117"/>
                  </a:cubicBezTo>
                  <a:cubicBezTo>
                    <a:pt x="114" y="117"/>
                    <a:pt x="113" y="117"/>
                    <a:pt x="113" y="117"/>
                  </a:cubicBezTo>
                  <a:cubicBezTo>
                    <a:pt x="114" y="115"/>
                    <a:pt x="115" y="114"/>
                    <a:pt x="116" y="113"/>
                  </a:cubicBezTo>
                  <a:cubicBezTo>
                    <a:pt x="116" y="113"/>
                    <a:pt x="116" y="113"/>
                    <a:pt x="116" y="113"/>
                  </a:cubicBezTo>
                  <a:cubicBezTo>
                    <a:pt x="117" y="113"/>
                    <a:pt x="117" y="112"/>
                    <a:pt x="117" y="112"/>
                  </a:cubicBezTo>
                  <a:cubicBezTo>
                    <a:pt x="117" y="111"/>
                    <a:pt x="118" y="110"/>
                    <a:pt x="119" y="109"/>
                  </a:cubicBezTo>
                  <a:cubicBezTo>
                    <a:pt x="120" y="109"/>
                    <a:pt x="120" y="110"/>
                    <a:pt x="119" y="110"/>
                  </a:cubicBezTo>
                  <a:cubicBezTo>
                    <a:pt x="120" y="110"/>
                    <a:pt x="120" y="110"/>
                    <a:pt x="120" y="111"/>
                  </a:cubicBezTo>
                  <a:cubicBezTo>
                    <a:pt x="120" y="113"/>
                    <a:pt x="118" y="114"/>
                    <a:pt x="117" y="116"/>
                  </a:cubicBezTo>
                  <a:cubicBezTo>
                    <a:pt x="118" y="116"/>
                    <a:pt x="118" y="116"/>
                    <a:pt x="119" y="116"/>
                  </a:cubicBezTo>
                  <a:cubicBezTo>
                    <a:pt x="119" y="117"/>
                    <a:pt x="118" y="117"/>
                    <a:pt x="118" y="119"/>
                  </a:cubicBezTo>
                  <a:cubicBezTo>
                    <a:pt x="118" y="119"/>
                    <a:pt x="118" y="118"/>
                    <a:pt x="119" y="118"/>
                  </a:cubicBezTo>
                  <a:cubicBezTo>
                    <a:pt x="119" y="117"/>
                    <a:pt x="119" y="116"/>
                    <a:pt x="120" y="116"/>
                  </a:cubicBezTo>
                  <a:cubicBezTo>
                    <a:pt x="120" y="117"/>
                    <a:pt x="120" y="117"/>
                    <a:pt x="121" y="117"/>
                  </a:cubicBezTo>
                  <a:cubicBezTo>
                    <a:pt x="121" y="116"/>
                    <a:pt x="120" y="116"/>
                    <a:pt x="120" y="115"/>
                  </a:cubicBezTo>
                  <a:cubicBezTo>
                    <a:pt x="120" y="116"/>
                    <a:pt x="120" y="116"/>
                    <a:pt x="121" y="116"/>
                  </a:cubicBezTo>
                  <a:cubicBezTo>
                    <a:pt x="121" y="116"/>
                    <a:pt x="121" y="115"/>
                    <a:pt x="121" y="115"/>
                  </a:cubicBezTo>
                  <a:cubicBezTo>
                    <a:pt x="121" y="116"/>
                    <a:pt x="121" y="116"/>
                    <a:pt x="121" y="116"/>
                  </a:cubicBezTo>
                  <a:cubicBezTo>
                    <a:pt x="121" y="115"/>
                    <a:pt x="122" y="115"/>
                    <a:pt x="122" y="114"/>
                  </a:cubicBezTo>
                  <a:cubicBezTo>
                    <a:pt x="123" y="114"/>
                    <a:pt x="123" y="112"/>
                    <a:pt x="124" y="112"/>
                  </a:cubicBezTo>
                  <a:cubicBezTo>
                    <a:pt x="123" y="112"/>
                    <a:pt x="123" y="112"/>
                    <a:pt x="124" y="112"/>
                  </a:cubicBezTo>
                  <a:cubicBezTo>
                    <a:pt x="123" y="113"/>
                    <a:pt x="122" y="115"/>
                    <a:pt x="122" y="117"/>
                  </a:cubicBezTo>
                  <a:cubicBezTo>
                    <a:pt x="122" y="116"/>
                    <a:pt x="122" y="116"/>
                    <a:pt x="122" y="116"/>
                  </a:cubicBezTo>
                  <a:cubicBezTo>
                    <a:pt x="122" y="116"/>
                    <a:pt x="122" y="117"/>
                    <a:pt x="122" y="117"/>
                  </a:cubicBezTo>
                  <a:cubicBezTo>
                    <a:pt x="122" y="116"/>
                    <a:pt x="123" y="116"/>
                    <a:pt x="123" y="116"/>
                  </a:cubicBezTo>
                  <a:cubicBezTo>
                    <a:pt x="123" y="116"/>
                    <a:pt x="123" y="117"/>
                    <a:pt x="122" y="117"/>
                  </a:cubicBezTo>
                  <a:cubicBezTo>
                    <a:pt x="122" y="118"/>
                    <a:pt x="121" y="118"/>
                    <a:pt x="121" y="119"/>
                  </a:cubicBezTo>
                  <a:cubicBezTo>
                    <a:pt x="122" y="120"/>
                    <a:pt x="122" y="118"/>
                    <a:pt x="123" y="117"/>
                  </a:cubicBezTo>
                  <a:cubicBezTo>
                    <a:pt x="123" y="118"/>
                    <a:pt x="123" y="117"/>
                    <a:pt x="123" y="118"/>
                  </a:cubicBezTo>
                  <a:cubicBezTo>
                    <a:pt x="123" y="118"/>
                    <a:pt x="122" y="120"/>
                    <a:pt x="122" y="121"/>
                  </a:cubicBezTo>
                  <a:cubicBezTo>
                    <a:pt x="122" y="121"/>
                    <a:pt x="122" y="121"/>
                    <a:pt x="122" y="120"/>
                  </a:cubicBezTo>
                  <a:cubicBezTo>
                    <a:pt x="122" y="121"/>
                    <a:pt x="122" y="122"/>
                    <a:pt x="121" y="122"/>
                  </a:cubicBezTo>
                  <a:cubicBezTo>
                    <a:pt x="121" y="122"/>
                    <a:pt x="121" y="123"/>
                    <a:pt x="121" y="123"/>
                  </a:cubicBezTo>
                  <a:cubicBezTo>
                    <a:pt x="121" y="123"/>
                    <a:pt x="122" y="124"/>
                    <a:pt x="121" y="124"/>
                  </a:cubicBezTo>
                  <a:cubicBezTo>
                    <a:pt x="121" y="123"/>
                    <a:pt x="121" y="123"/>
                    <a:pt x="120" y="123"/>
                  </a:cubicBezTo>
                  <a:cubicBezTo>
                    <a:pt x="121" y="124"/>
                    <a:pt x="120" y="124"/>
                    <a:pt x="120" y="125"/>
                  </a:cubicBezTo>
                  <a:cubicBezTo>
                    <a:pt x="120" y="125"/>
                    <a:pt x="120" y="125"/>
                    <a:pt x="120" y="125"/>
                  </a:cubicBezTo>
                  <a:cubicBezTo>
                    <a:pt x="120" y="126"/>
                    <a:pt x="120" y="126"/>
                    <a:pt x="120" y="126"/>
                  </a:cubicBezTo>
                  <a:cubicBezTo>
                    <a:pt x="120" y="126"/>
                    <a:pt x="120" y="126"/>
                    <a:pt x="120" y="126"/>
                  </a:cubicBezTo>
                  <a:cubicBezTo>
                    <a:pt x="119" y="126"/>
                    <a:pt x="119" y="126"/>
                    <a:pt x="119" y="126"/>
                  </a:cubicBezTo>
                  <a:cubicBezTo>
                    <a:pt x="119" y="126"/>
                    <a:pt x="120" y="126"/>
                    <a:pt x="120" y="126"/>
                  </a:cubicBezTo>
                  <a:cubicBezTo>
                    <a:pt x="120" y="126"/>
                    <a:pt x="119" y="126"/>
                    <a:pt x="119" y="126"/>
                  </a:cubicBezTo>
                  <a:cubicBezTo>
                    <a:pt x="121" y="126"/>
                    <a:pt x="121" y="125"/>
                    <a:pt x="122" y="124"/>
                  </a:cubicBezTo>
                  <a:cubicBezTo>
                    <a:pt x="121" y="124"/>
                    <a:pt x="121" y="124"/>
                    <a:pt x="121" y="125"/>
                  </a:cubicBezTo>
                  <a:cubicBezTo>
                    <a:pt x="121" y="124"/>
                    <a:pt x="121" y="124"/>
                    <a:pt x="121" y="124"/>
                  </a:cubicBezTo>
                  <a:cubicBezTo>
                    <a:pt x="121" y="124"/>
                    <a:pt x="122" y="124"/>
                    <a:pt x="122" y="124"/>
                  </a:cubicBezTo>
                  <a:cubicBezTo>
                    <a:pt x="122" y="123"/>
                    <a:pt x="123" y="123"/>
                    <a:pt x="123" y="122"/>
                  </a:cubicBezTo>
                  <a:cubicBezTo>
                    <a:pt x="123" y="122"/>
                    <a:pt x="122" y="122"/>
                    <a:pt x="122" y="121"/>
                  </a:cubicBezTo>
                  <a:cubicBezTo>
                    <a:pt x="123" y="120"/>
                    <a:pt x="123" y="119"/>
                    <a:pt x="124" y="118"/>
                  </a:cubicBezTo>
                  <a:cubicBezTo>
                    <a:pt x="124" y="118"/>
                    <a:pt x="125" y="117"/>
                    <a:pt x="125" y="117"/>
                  </a:cubicBezTo>
                  <a:cubicBezTo>
                    <a:pt x="125" y="117"/>
                    <a:pt x="125" y="117"/>
                    <a:pt x="125" y="117"/>
                  </a:cubicBezTo>
                  <a:cubicBezTo>
                    <a:pt x="125" y="117"/>
                    <a:pt x="125" y="117"/>
                    <a:pt x="125" y="116"/>
                  </a:cubicBezTo>
                  <a:cubicBezTo>
                    <a:pt x="125" y="116"/>
                    <a:pt x="124" y="115"/>
                    <a:pt x="125" y="115"/>
                  </a:cubicBezTo>
                  <a:cubicBezTo>
                    <a:pt x="125" y="115"/>
                    <a:pt x="125" y="115"/>
                    <a:pt x="126" y="115"/>
                  </a:cubicBezTo>
                  <a:cubicBezTo>
                    <a:pt x="127" y="115"/>
                    <a:pt x="127" y="113"/>
                    <a:pt x="128" y="112"/>
                  </a:cubicBezTo>
                  <a:cubicBezTo>
                    <a:pt x="128" y="112"/>
                    <a:pt x="128" y="112"/>
                    <a:pt x="128" y="113"/>
                  </a:cubicBezTo>
                  <a:cubicBezTo>
                    <a:pt x="128" y="112"/>
                    <a:pt x="129" y="111"/>
                    <a:pt x="129" y="110"/>
                  </a:cubicBezTo>
                  <a:cubicBezTo>
                    <a:pt x="129" y="110"/>
                    <a:pt x="129" y="110"/>
                    <a:pt x="129" y="110"/>
                  </a:cubicBezTo>
                  <a:cubicBezTo>
                    <a:pt x="129" y="109"/>
                    <a:pt x="129" y="109"/>
                    <a:pt x="129" y="109"/>
                  </a:cubicBezTo>
                  <a:cubicBezTo>
                    <a:pt x="129" y="109"/>
                    <a:pt x="130" y="109"/>
                    <a:pt x="129" y="109"/>
                  </a:cubicBezTo>
                  <a:cubicBezTo>
                    <a:pt x="130" y="110"/>
                    <a:pt x="130" y="109"/>
                    <a:pt x="130" y="109"/>
                  </a:cubicBezTo>
                  <a:cubicBezTo>
                    <a:pt x="130" y="109"/>
                    <a:pt x="130" y="108"/>
                    <a:pt x="130" y="108"/>
                  </a:cubicBezTo>
                  <a:cubicBezTo>
                    <a:pt x="130" y="108"/>
                    <a:pt x="131" y="108"/>
                    <a:pt x="131" y="109"/>
                  </a:cubicBezTo>
                  <a:cubicBezTo>
                    <a:pt x="130" y="109"/>
                    <a:pt x="131" y="111"/>
                    <a:pt x="130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0" y="112"/>
                    <a:pt x="130" y="112"/>
                    <a:pt x="130" y="113"/>
                  </a:cubicBezTo>
                  <a:cubicBezTo>
                    <a:pt x="131" y="113"/>
                    <a:pt x="131" y="112"/>
                    <a:pt x="131" y="112"/>
                  </a:cubicBezTo>
                  <a:cubicBezTo>
                    <a:pt x="132" y="111"/>
                    <a:pt x="132" y="111"/>
                    <a:pt x="131" y="110"/>
                  </a:cubicBezTo>
                  <a:cubicBezTo>
                    <a:pt x="131" y="110"/>
                    <a:pt x="132" y="109"/>
                    <a:pt x="132" y="109"/>
                  </a:cubicBezTo>
                  <a:cubicBezTo>
                    <a:pt x="132" y="108"/>
                    <a:pt x="132" y="107"/>
                    <a:pt x="133" y="107"/>
                  </a:cubicBezTo>
                  <a:cubicBezTo>
                    <a:pt x="133" y="107"/>
                    <a:pt x="133" y="107"/>
                    <a:pt x="133" y="107"/>
                  </a:cubicBezTo>
                  <a:cubicBezTo>
                    <a:pt x="133" y="108"/>
                    <a:pt x="133" y="109"/>
                    <a:pt x="133" y="110"/>
                  </a:cubicBezTo>
                  <a:cubicBezTo>
                    <a:pt x="133" y="109"/>
                    <a:pt x="133" y="109"/>
                    <a:pt x="134" y="109"/>
                  </a:cubicBezTo>
                  <a:cubicBezTo>
                    <a:pt x="133" y="110"/>
                    <a:pt x="133" y="110"/>
                    <a:pt x="133" y="111"/>
                  </a:cubicBezTo>
                  <a:cubicBezTo>
                    <a:pt x="133" y="111"/>
                    <a:pt x="133" y="110"/>
                    <a:pt x="133" y="110"/>
                  </a:cubicBezTo>
                  <a:cubicBezTo>
                    <a:pt x="133" y="111"/>
                    <a:pt x="132" y="112"/>
                    <a:pt x="133" y="113"/>
                  </a:cubicBezTo>
                  <a:cubicBezTo>
                    <a:pt x="132" y="114"/>
                    <a:pt x="132" y="114"/>
                    <a:pt x="132" y="114"/>
                  </a:cubicBezTo>
                  <a:cubicBezTo>
                    <a:pt x="132" y="114"/>
                    <a:pt x="132" y="114"/>
                    <a:pt x="133" y="114"/>
                  </a:cubicBezTo>
                  <a:cubicBezTo>
                    <a:pt x="133" y="114"/>
                    <a:pt x="133" y="113"/>
                    <a:pt x="133" y="113"/>
                  </a:cubicBezTo>
                  <a:cubicBezTo>
                    <a:pt x="133" y="112"/>
                    <a:pt x="134" y="112"/>
                    <a:pt x="134" y="111"/>
                  </a:cubicBezTo>
                  <a:cubicBezTo>
                    <a:pt x="135" y="110"/>
                    <a:pt x="134" y="109"/>
                    <a:pt x="135" y="109"/>
                  </a:cubicBezTo>
                  <a:cubicBezTo>
                    <a:pt x="135" y="110"/>
                    <a:pt x="135" y="110"/>
                    <a:pt x="135" y="111"/>
                  </a:cubicBezTo>
                  <a:cubicBezTo>
                    <a:pt x="135" y="111"/>
                    <a:pt x="134" y="112"/>
                    <a:pt x="134" y="113"/>
                  </a:cubicBezTo>
                  <a:cubicBezTo>
                    <a:pt x="135" y="113"/>
                    <a:pt x="135" y="113"/>
                    <a:pt x="135" y="113"/>
                  </a:cubicBezTo>
                  <a:cubicBezTo>
                    <a:pt x="133" y="113"/>
                    <a:pt x="134" y="115"/>
                    <a:pt x="133" y="116"/>
                  </a:cubicBezTo>
                  <a:cubicBezTo>
                    <a:pt x="133" y="115"/>
                    <a:pt x="133" y="116"/>
                    <a:pt x="132" y="116"/>
                  </a:cubicBezTo>
                  <a:cubicBezTo>
                    <a:pt x="132" y="116"/>
                    <a:pt x="132" y="116"/>
                    <a:pt x="132" y="116"/>
                  </a:cubicBezTo>
                  <a:cubicBezTo>
                    <a:pt x="132" y="117"/>
                    <a:pt x="133" y="116"/>
                    <a:pt x="133" y="117"/>
                  </a:cubicBezTo>
                  <a:cubicBezTo>
                    <a:pt x="133" y="117"/>
                    <a:pt x="133" y="117"/>
                    <a:pt x="133" y="117"/>
                  </a:cubicBezTo>
                  <a:cubicBezTo>
                    <a:pt x="132" y="117"/>
                    <a:pt x="133" y="117"/>
                    <a:pt x="132" y="117"/>
                  </a:cubicBezTo>
                  <a:cubicBezTo>
                    <a:pt x="132" y="117"/>
                    <a:pt x="131" y="117"/>
                    <a:pt x="130" y="117"/>
                  </a:cubicBezTo>
                  <a:cubicBezTo>
                    <a:pt x="130" y="118"/>
                    <a:pt x="130" y="118"/>
                    <a:pt x="129" y="118"/>
                  </a:cubicBezTo>
                  <a:cubicBezTo>
                    <a:pt x="130" y="119"/>
                    <a:pt x="130" y="121"/>
                    <a:pt x="128" y="121"/>
                  </a:cubicBezTo>
                  <a:cubicBezTo>
                    <a:pt x="128" y="123"/>
                    <a:pt x="128" y="124"/>
                    <a:pt x="127" y="126"/>
                  </a:cubicBezTo>
                  <a:cubicBezTo>
                    <a:pt x="127" y="127"/>
                    <a:pt x="128" y="126"/>
                    <a:pt x="128" y="126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28" y="126"/>
                    <a:pt x="128" y="126"/>
                    <a:pt x="129" y="126"/>
                  </a:cubicBezTo>
                  <a:cubicBezTo>
                    <a:pt x="128" y="124"/>
                    <a:pt x="130" y="122"/>
                    <a:pt x="131" y="120"/>
                  </a:cubicBezTo>
                  <a:cubicBezTo>
                    <a:pt x="132" y="120"/>
                    <a:pt x="132" y="120"/>
                    <a:pt x="132" y="120"/>
                  </a:cubicBezTo>
                  <a:cubicBezTo>
                    <a:pt x="133" y="119"/>
                    <a:pt x="133" y="117"/>
                    <a:pt x="135" y="115"/>
                  </a:cubicBezTo>
                  <a:cubicBezTo>
                    <a:pt x="135" y="115"/>
                    <a:pt x="135" y="115"/>
                    <a:pt x="135" y="115"/>
                  </a:cubicBezTo>
                  <a:cubicBezTo>
                    <a:pt x="135" y="115"/>
                    <a:pt x="135" y="115"/>
                    <a:pt x="135" y="115"/>
                  </a:cubicBezTo>
                  <a:cubicBezTo>
                    <a:pt x="135" y="114"/>
                    <a:pt x="135" y="112"/>
                    <a:pt x="136" y="112"/>
                  </a:cubicBezTo>
                  <a:cubicBezTo>
                    <a:pt x="136" y="111"/>
                    <a:pt x="136" y="110"/>
                    <a:pt x="137" y="110"/>
                  </a:cubicBezTo>
                  <a:cubicBezTo>
                    <a:pt x="137" y="110"/>
                    <a:pt x="137" y="112"/>
                    <a:pt x="137" y="112"/>
                  </a:cubicBezTo>
                  <a:cubicBezTo>
                    <a:pt x="136" y="112"/>
                    <a:pt x="136" y="112"/>
                    <a:pt x="136" y="113"/>
                  </a:cubicBezTo>
                  <a:cubicBezTo>
                    <a:pt x="136" y="113"/>
                    <a:pt x="136" y="113"/>
                    <a:pt x="136" y="113"/>
                  </a:cubicBezTo>
                  <a:cubicBezTo>
                    <a:pt x="137" y="113"/>
                    <a:pt x="136" y="114"/>
                    <a:pt x="137" y="114"/>
                  </a:cubicBezTo>
                  <a:cubicBezTo>
                    <a:pt x="137" y="114"/>
                    <a:pt x="137" y="113"/>
                    <a:pt x="137" y="113"/>
                  </a:cubicBezTo>
                  <a:cubicBezTo>
                    <a:pt x="137" y="113"/>
                    <a:pt x="137" y="112"/>
                    <a:pt x="137" y="112"/>
                  </a:cubicBezTo>
                  <a:cubicBezTo>
                    <a:pt x="138" y="112"/>
                    <a:pt x="138" y="113"/>
                    <a:pt x="138" y="112"/>
                  </a:cubicBezTo>
                  <a:cubicBezTo>
                    <a:pt x="138" y="112"/>
                    <a:pt x="137" y="112"/>
                    <a:pt x="137" y="112"/>
                  </a:cubicBezTo>
                  <a:cubicBezTo>
                    <a:pt x="137" y="111"/>
                    <a:pt x="138" y="111"/>
                    <a:pt x="138" y="111"/>
                  </a:cubicBezTo>
                  <a:cubicBezTo>
                    <a:pt x="138" y="111"/>
                    <a:pt x="139" y="111"/>
                    <a:pt x="139" y="110"/>
                  </a:cubicBezTo>
                  <a:cubicBezTo>
                    <a:pt x="139" y="111"/>
                    <a:pt x="139" y="112"/>
                    <a:pt x="139" y="112"/>
                  </a:cubicBezTo>
                  <a:cubicBezTo>
                    <a:pt x="138" y="112"/>
                    <a:pt x="138" y="111"/>
                    <a:pt x="138" y="111"/>
                  </a:cubicBezTo>
                  <a:cubicBezTo>
                    <a:pt x="138" y="111"/>
                    <a:pt x="138" y="111"/>
                    <a:pt x="138" y="112"/>
                  </a:cubicBezTo>
                  <a:cubicBezTo>
                    <a:pt x="138" y="112"/>
                    <a:pt x="139" y="112"/>
                    <a:pt x="139" y="112"/>
                  </a:cubicBezTo>
                  <a:cubicBezTo>
                    <a:pt x="139" y="113"/>
                    <a:pt x="138" y="114"/>
                    <a:pt x="138" y="114"/>
                  </a:cubicBezTo>
                  <a:cubicBezTo>
                    <a:pt x="138" y="115"/>
                    <a:pt x="139" y="114"/>
                    <a:pt x="139" y="115"/>
                  </a:cubicBezTo>
                  <a:cubicBezTo>
                    <a:pt x="139" y="115"/>
                    <a:pt x="139" y="115"/>
                    <a:pt x="139" y="116"/>
                  </a:cubicBezTo>
                  <a:cubicBezTo>
                    <a:pt x="138" y="116"/>
                    <a:pt x="138" y="116"/>
                    <a:pt x="138" y="116"/>
                  </a:cubicBezTo>
                  <a:cubicBezTo>
                    <a:pt x="138" y="116"/>
                    <a:pt x="138" y="116"/>
                    <a:pt x="138" y="117"/>
                  </a:cubicBezTo>
                  <a:cubicBezTo>
                    <a:pt x="138" y="118"/>
                    <a:pt x="138" y="119"/>
                    <a:pt x="139" y="119"/>
                  </a:cubicBezTo>
                  <a:cubicBezTo>
                    <a:pt x="139" y="119"/>
                    <a:pt x="139" y="119"/>
                    <a:pt x="139" y="118"/>
                  </a:cubicBezTo>
                  <a:cubicBezTo>
                    <a:pt x="139" y="118"/>
                    <a:pt x="138" y="119"/>
                    <a:pt x="138" y="118"/>
                  </a:cubicBezTo>
                  <a:cubicBezTo>
                    <a:pt x="138" y="118"/>
                    <a:pt x="139" y="118"/>
                    <a:pt x="139" y="117"/>
                  </a:cubicBezTo>
                  <a:cubicBezTo>
                    <a:pt x="139" y="117"/>
                    <a:pt x="138" y="117"/>
                    <a:pt x="138" y="117"/>
                  </a:cubicBezTo>
                  <a:cubicBezTo>
                    <a:pt x="138" y="116"/>
                    <a:pt x="139" y="116"/>
                    <a:pt x="139" y="117"/>
                  </a:cubicBezTo>
                  <a:cubicBezTo>
                    <a:pt x="139" y="116"/>
                    <a:pt x="140" y="116"/>
                    <a:pt x="139" y="115"/>
                  </a:cubicBezTo>
                  <a:cubicBezTo>
                    <a:pt x="140" y="115"/>
                    <a:pt x="140" y="115"/>
                    <a:pt x="140" y="115"/>
                  </a:cubicBezTo>
                  <a:cubicBezTo>
                    <a:pt x="140" y="112"/>
                    <a:pt x="141" y="110"/>
                    <a:pt x="142" y="108"/>
                  </a:cubicBezTo>
                  <a:cubicBezTo>
                    <a:pt x="142" y="108"/>
                    <a:pt x="142" y="109"/>
                    <a:pt x="141" y="108"/>
                  </a:cubicBezTo>
                  <a:cubicBezTo>
                    <a:pt x="142" y="108"/>
                    <a:pt x="142" y="106"/>
                    <a:pt x="141" y="106"/>
                  </a:cubicBezTo>
                  <a:cubicBezTo>
                    <a:pt x="141" y="107"/>
                    <a:pt x="141" y="108"/>
                    <a:pt x="140" y="108"/>
                  </a:cubicBezTo>
                  <a:cubicBezTo>
                    <a:pt x="140" y="108"/>
                    <a:pt x="140" y="109"/>
                    <a:pt x="140" y="109"/>
                  </a:cubicBezTo>
                  <a:cubicBezTo>
                    <a:pt x="139" y="109"/>
                    <a:pt x="139" y="109"/>
                    <a:pt x="139" y="109"/>
                  </a:cubicBezTo>
                  <a:cubicBezTo>
                    <a:pt x="139" y="109"/>
                    <a:pt x="139" y="110"/>
                    <a:pt x="139" y="110"/>
                  </a:cubicBezTo>
                  <a:cubicBezTo>
                    <a:pt x="138" y="109"/>
                    <a:pt x="139" y="108"/>
                    <a:pt x="138" y="107"/>
                  </a:cubicBezTo>
                  <a:cubicBezTo>
                    <a:pt x="138" y="107"/>
                    <a:pt x="137" y="107"/>
                    <a:pt x="137" y="107"/>
                  </a:cubicBezTo>
                  <a:cubicBezTo>
                    <a:pt x="137" y="107"/>
                    <a:pt x="138" y="107"/>
                    <a:pt x="138" y="106"/>
                  </a:cubicBezTo>
                  <a:cubicBezTo>
                    <a:pt x="138" y="105"/>
                    <a:pt x="136" y="105"/>
                    <a:pt x="136" y="105"/>
                  </a:cubicBezTo>
                  <a:cubicBezTo>
                    <a:pt x="136" y="105"/>
                    <a:pt x="136" y="104"/>
                    <a:pt x="136" y="104"/>
                  </a:cubicBezTo>
                  <a:cubicBezTo>
                    <a:pt x="135" y="104"/>
                    <a:pt x="135" y="105"/>
                    <a:pt x="135" y="106"/>
                  </a:cubicBezTo>
                  <a:cubicBezTo>
                    <a:pt x="134" y="106"/>
                    <a:pt x="134" y="106"/>
                    <a:pt x="134" y="106"/>
                  </a:cubicBezTo>
                  <a:cubicBezTo>
                    <a:pt x="134" y="105"/>
                    <a:pt x="134" y="105"/>
                    <a:pt x="135" y="104"/>
                  </a:cubicBezTo>
                  <a:cubicBezTo>
                    <a:pt x="135" y="104"/>
                    <a:pt x="135" y="103"/>
                    <a:pt x="135" y="102"/>
                  </a:cubicBezTo>
                  <a:cubicBezTo>
                    <a:pt x="135" y="102"/>
                    <a:pt x="134" y="102"/>
                    <a:pt x="134" y="102"/>
                  </a:cubicBezTo>
                  <a:cubicBezTo>
                    <a:pt x="134" y="103"/>
                    <a:pt x="134" y="105"/>
                    <a:pt x="133" y="106"/>
                  </a:cubicBezTo>
                  <a:cubicBezTo>
                    <a:pt x="133" y="106"/>
                    <a:pt x="132" y="106"/>
                    <a:pt x="132" y="106"/>
                  </a:cubicBezTo>
                  <a:cubicBezTo>
                    <a:pt x="132" y="105"/>
                    <a:pt x="132" y="104"/>
                    <a:pt x="132" y="103"/>
                  </a:cubicBezTo>
                  <a:cubicBezTo>
                    <a:pt x="132" y="103"/>
                    <a:pt x="131" y="103"/>
                    <a:pt x="131" y="103"/>
                  </a:cubicBezTo>
                  <a:cubicBezTo>
                    <a:pt x="131" y="102"/>
                    <a:pt x="131" y="100"/>
                    <a:pt x="132" y="99"/>
                  </a:cubicBezTo>
                  <a:cubicBezTo>
                    <a:pt x="132" y="99"/>
                    <a:pt x="132" y="98"/>
                    <a:pt x="131" y="97"/>
                  </a:cubicBezTo>
                  <a:cubicBezTo>
                    <a:pt x="131" y="96"/>
                    <a:pt x="131" y="94"/>
                    <a:pt x="132" y="92"/>
                  </a:cubicBezTo>
                  <a:cubicBezTo>
                    <a:pt x="132" y="92"/>
                    <a:pt x="132" y="92"/>
                    <a:pt x="132" y="92"/>
                  </a:cubicBezTo>
                  <a:cubicBezTo>
                    <a:pt x="132" y="92"/>
                    <a:pt x="131" y="92"/>
                    <a:pt x="131" y="92"/>
                  </a:cubicBezTo>
                  <a:cubicBezTo>
                    <a:pt x="131" y="92"/>
                    <a:pt x="131" y="93"/>
                    <a:pt x="131" y="93"/>
                  </a:cubicBezTo>
                  <a:cubicBezTo>
                    <a:pt x="131" y="92"/>
                    <a:pt x="131" y="92"/>
                    <a:pt x="131" y="91"/>
                  </a:cubicBezTo>
                  <a:cubicBezTo>
                    <a:pt x="131" y="91"/>
                    <a:pt x="131" y="91"/>
                    <a:pt x="131" y="91"/>
                  </a:cubicBezTo>
                  <a:cubicBezTo>
                    <a:pt x="132" y="90"/>
                    <a:pt x="131" y="89"/>
                    <a:pt x="132" y="89"/>
                  </a:cubicBezTo>
                  <a:cubicBezTo>
                    <a:pt x="131" y="89"/>
                    <a:pt x="132" y="88"/>
                    <a:pt x="131" y="88"/>
                  </a:cubicBezTo>
                  <a:cubicBezTo>
                    <a:pt x="132" y="87"/>
                    <a:pt x="132" y="86"/>
                    <a:pt x="132" y="85"/>
                  </a:cubicBezTo>
                  <a:cubicBezTo>
                    <a:pt x="133" y="87"/>
                    <a:pt x="133" y="89"/>
                    <a:pt x="132" y="91"/>
                  </a:cubicBezTo>
                  <a:cubicBezTo>
                    <a:pt x="132" y="90"/>
                    <a:pt x="132" y="89"/>
                    <a:pt x="132" y="89"/>
                  </a:cubicBezTo>
                  <a:cubicBezTo>
                    <a:pt x="132" y="90"/>
                    <a:pt x="132" y="91"/>
                    <a:pt x="132" y="91"/>
                  </a:cubicBezTo>
                  <a:cubicBezTo>
                    <a:pt x="133" y="92"/>
                    <a:pt x="132" y="92"/>
                    <a:pt x="132" y="93"/>
                  </a:cubicBezTo>
                  <a:cubicBezTo>
                    <a:pt x="132" y="93"/>
                    <a:pt x="132" y="94"/>
                    <a:pt x="132" y="95"/>
                  </a:cubicBezTo>
                  <a:cubicBezTo>
                    <a:pt x="132" y="95"/>
                    <a:pt x="132" y="96"/>
                    <a:pt x="132" y="96"/>
                  </a:cubicBezTo>
                  <a:cubicBezTo>
                    <a:pt x="132" y="96"/>
                    <a:pt x="132" y="97"/>
                    <a:pt x="132" y="97"/>
                  </a:cubicBezTo>
                  <a:cubicBezTo>
                    <a:pt x="132" y="97"/>
                    <a:pt x="132" y="97"/>
                    <a:pt x="133" y="97"/>
                  </a:cubicBezTo>
                  <a:cubicBezTo>
                    <a:pt x="133" y="96"/>
                    <a:pt x="133" y="95"/>
                    <a:pt x="133" y="95"/>
                  </a:cubicBezTo>
                  <a:cubicBezTo>
                    <a:pt x="133" y="95"/>
                    <a:pt x="134" y="95"/>
                    <a:pt x="134" y="94"/>
                  </a:cubicBezTo>
                  <a:cubicBezTo>
                    <a:pt x="134" y="94"/>
                    <a:pt x="134" y="95"/>
                    <a:pt x="135" y="95"/>
                  </a:cubicBezTo>
                  <a:cubicBezTo>
                    <a:pt x="135" y="94"/>
                    <a:pt x="134" y="93"/>
                    <a:pt x="133" y="93"/>
                  </a:cubicBezTo>
                  <a:cubicBezTo>
                    <a:pt x="133" y="91"/>
                    <a:pt x="134" y="89"/>
                    <a:pt x="133" y="88"/>
                  </a:cubicBezTo>
                  <a:cubicBezTo>
                    <a:pt x="134" y="86"/>
                    <a:pt x="133" y="84"/>
                    <a:pt x="134" y="82"/>
                  </a:cubicBezTo>
                  <a:cubicBezTo>
                    <a:pt x="134" y="82"/>
                    <a:pt x="133" y="82"/>
                    <a:pt x="133" y="82"/>
                  </a:cubicBezTo>
                  <a:cubicBezTo>
                    <a:pt x="133" y="82"/>
                    <a:pt x="134" y="82"/>
                    <a:pt x="134" y="81"/>
                  </a:cubicBezTo>
                  <a:cubicBezTo>
                    <a:pt x="134" y="80"/>
                    <a:pt x="134" y="79"/>
                    <a:pt x="135" y="78"/>
                  </a:cubicBezTo>
                  <a:cubicBezTo>
                    <a:pt x="135" y="78"/>
                    <a:pt x="135" y="80"/>
                    <a:pt x="136" y="80"/>
                  </a:cubicBezTo>
                  <a:cubicBezTo>
                    <a:pt x="136" y="80"/>
                    <a:pt x="136" y="79"/>
                    <a:pt x="136" y="79"/>
                  </a:cubicBezTo>
                  <a:cubicBezTo>
                    <a:pt x="136" y="80"/>
                    <a:pt x="137" y="79"/>
                    <a:pt x="137" y="79"/>
                  </a:cubicBezTo>
                  <a:cubicBezTo>
                    <a:pt x="136" y="79"/>
                    <a:pt x="136" y="79"/>
                    <a:pt x="136" y="79"/>
                  </a:cubicBezTo>
                  <a:cubicBezTo>
                    <a:pt x="136" y="78"/>
                    <a:pt x="136" y="77"/>
                    <a:pt x="136" y="77"/>
                  </a:cubicBezTo>
                  <a:cubicBezTo>
                    <a:pt x="136" y="76"/>
                    <a:pt x="137" y="74"/>
                    <a:pt x="136" y="73"/>
                  </a:cubicBezTo>
                  <a:cubicBezTo>
                    <a:pt x="137" y="73"/>
                    <a:pt x="137" y="74"/>
                    <a:pt x="137" y="74"/>
                  </a:cubicBezTo>
                  <a:cubicBezTo>
                    <a:pt x="137" y="73"/>
                    <a:pt x="137" y="72"/>
                    <a:pt x="137" y="71"/>
                  </a:cubicBezTo>
                  <a:cubicBezTo>
                    <a:pt x="137" y="70"/>
                    <a:pt x="137" y="70"/>
                    <a:pt x="136" y="69"/>
                  </a:cubicBezTo>
                  <a:cubicBezTo>
                    <a:pt x="136" y="70"/>
                    <a:pt x="136" y="70"/>
                    <a:pt x="135" y="70"/>
                  </a:cubicBezTo>
                  <a:cubicBezTo>
                    <a:pt x="135" y="70"/>
                    <a:pt x="135" y="69"/>
                    <a:pt x="135" y="69"/>
                  </a:cubicBezTo>
                  <a:cubicBezTo>
                    <a:pt x="135" y="70"/>
                    <a:pt x="136" y="71"/>
                    <a:pt x="135" y="71"/>
                  </a:cubicBezTo>
                  <a:cubicBezTo>
                    <a:pt x="135" y="71"/>
                    <a:pt x="135" y="71"/>
                    <a:pt x="135" y="71"/>
                  </a:cubicBezTo>
                  <a:cubicBezTo>
                    <a:pt x="135" y="72"/>
                    <a:pt x="135" y="72"/>
                    <a:pt x="135" y="73"/>
                  </a:cubicBezTo>
                  <a:cubicBezTo>
                    <a:pt x="135" y="73"/>
                    <a:pt x="134" y="73"/>
                    <a:pt x="134" y="73"/>
                  </a:cubicBezTo>
                  <a:cubicBezTo>
                    <a:pt x="134" y="74"/>
                    <a:pt x="135" y="74"/>
                    <a:pt x="135" y="75"/>
                  </a:cubicBezTo>
                  <a:cubicBezTo>
                    <a:pt x="135" y="76"/>
                    <a:pt x="136" y="77"/>
                    <a:pt x="135" y="78"/>
                  </a:cubicBezTo>
                  <a:cubicBezTo>
                    <a:pt x="134" y="77"/>
                    <a:pt x="134" y="77"/>
                    <a:pt x="134" y="77"/>
                  </a:cubicBezTo>
                  <a:cubicBezTo>
                    <a:pt x="133" y="77"/>
                    <a:pt x="134" y="77"/>
                    <a:pt x="133" y="77"/>
                  </a:cubicBezTo>
                  <a:cubicBezTo>
                    <a:pt x="132" y="76"/>
                    <a:pt x="133" y="73"/>
                    <a:pt x="132" y="72"/>
                  </a:cubicBezTo>
                  <a:cubicBezTo>
                    <a:pt x="133" y="72"/>
                    <a:pt x="133" y="72"/>
                    <a:pt x="133" y="72"/>
                  </a:cubicBezTo>
                  <a:cubicBezTo>
                    <a:pt x="133" y="73"/>
                    <a:pt x="133" y="74"/>
                    <a:pt x="134" y="74"/>
                  </a:cubicBezTo>
                  <a:cubicBezTo>
                    <a:pt x="134" y="74"/>
                    <a:pt x="134" y="73"/>
                    <a:pt x="134" y="73"/>
                  </a:cubicBezTo>
                  <a:cubicBezTo>
                    <a:pt x="133" y="72"/>
                    <a:pt x="134" y="71"/>
                    <a:pt x="133" y="71"/>
                  </a:cubicBezTo>
                  <a:cubicBezTo>
                    <a:pt x="133" y="71"/>
                    <a:pt x="133" y="71"/>
                    <a:pt x="133" y="71"/>
                  </a:cubicBezTo>
                  <a:cubicBezTo>
                    <a:pt x="133" y="71"/>
                    <a:pt x="133" y="70"/>
                    <a:pt x="133" y="70"/>
                  </a:cubicBezTo>
                  <a:cubicBezTo>
                    <a:pt x="133" y="70"/>
                    <a:pt x="133" y="70"/>
                    <a:pt x="133" y="70"/>
                  </a:cubicBezTo>
                  <a:cubicBezTo>
                    <a:pt x="134" y="69"/>
                    <a:pt x="133" y="69"/>
                    <a:pt x="132" y="69"/>
                  </a:cubicBezTo>
                  <a:cubicBezTo>
                    <a:pt x="132" y="67"/>
                    <a:pt x="131" y="66"/>
                    <a:pt x="132" y="65"/>
                  </a:cubicBezTo>
                  <a:cubicBezTo>
                    <a:pt x="133" y="65"/>
                    <a:pt x="133" y="66"/>
                    <a:pt x="133" y="66"/>
                  </a:cubicBezTo>
                  <a:cubicBezTo>
                    <a:pt x="133" y="65"/>
                    <a:pt x="133" y="63"/>
                    <a:pt x="133" y="62"/>
                  </a:cubicBezTo>
                  <a:cubicBezTo>
                    <a:pt x="133" y="62"/>
                    <a:pt x="133" y="62"/>
                    <a:pt x="132" y="62"/>
                  </a:cubicBezTo>
                  <a:cubicBezTo>
                    <a:pt x="132" y="62"/>
                    <a:pt x="131" y="62"/>
                    <a:pt x="131" y="63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30" y="63"/>
                    <a:pt x="131" y="61"/>
                    <a:pt x="130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9" y="60"/>
                    <a:pt x="128" y="60"/>
                    <a:pt x="127" y="59"/>
                  </a:cubicBezTo>
                  <a:close/>
                  <a:moveTo>
                    <a:pt x="56" y="27"/>
                  </a:moveTo>
                  <a:cubicBezTo>
                    <a:pt x="55" y="27"/>
                    <a:pt x="55" y="27"/>
                    <a:pt x="55" y="27"/>
                  </a:cubicBezTo>
                  <a:cubicBezTo>
                    <a:pt x="55" y="26"/>
                    <a:pt x="56" y="27"/>
                    <a:pt x="55" y="26"/>
                  </a:cubicBezTo>
                  <a:cubicBezTo>
                    <a:pt x="55" y="26"/>
                    <a:pt x="56" y="26"/>
                    <a:pt x="56" y="26"/>
                  </a:cubicBezTo>
                  <a:cubicBezTo>
                    <a:pt x="55" y="26"/>
                    <a:pt x="56" y="26"/>
                    <a:pt x="56" y="27"/>
                  </a:cubicBezTo>
                  <a:close/>
                  <a:moveTo>
                    <a:pt x="61" y="25"/>
                  </a:move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2" y="24"/>
                    <a:pt x="62" y="24"/>
                  </a:cubicBezTo>
                  <a:cubicBezTo>
                    <a:pt x="62" y="24"/>
                    <a:pt x="61" y="25"/>
                    <a:pt x="61" y="25"/>
                  </a:cubicBezTo>
                  <a:close/>
                  <a:moveTo>
                    <a:pt x="63" y="25"/>
                  </a:moveTo>
                  <a:cubicBezTo>
                    <a:pt x="63" y="25"/>
                    <a:pt x="63" y="24"/>
                    <a:pt x="64" y="25"/>
                  </a:cubicBezTo>
                  <a:cubicBezTo>
                    <a:pt x="64" y="25"/>
                    <a:pt x="63" y="25"/>
                    <a:pt x="63" y="25"/>
                  </a:cubicBezTo>
                  <a:close/>
                  <a:moveTo>
                    <a:pt x="68" y="25"/>
                  </a:moveTo>
                  <a:cubicBezTo>
                    <a:pt x="68" y="25"/>
                    <a:pt x="67" y="25"/>
                    <a:pt x="67" y="25"/>
                  </a:cubicBezTo>
                  <a:cubicBezTo>
                    <a:pt x="67" y="25"/>
                    <a:pt x="68" y="25"/>
                    <a:pt x="68" y="25"/>
                  </a:cubicBezTo>
                  <a:close/>
                  <a:moveTo>
                    <a:pt x="60" y="31"/>
                  </a:moveTo>
                  <a:cubicBezTo>
                    <a:pt x="59" y="31"/>
                    <a:pt x="59" y="31"/>
                    <a:pt x="59" y="31"/>
                  </a:cubicBezTo>
                  <a:cubicBezTo>
                    <a:pt x="59" y="31"/>
                    <a:pt x="59" y="31"/>
                    <a:pt x="59" y="30"/>
                  </a:cubicBezTo>
                  <a:cubicBezTo>
                    <a:pt x="59" y="30"/>
                    <a:pt x="60" y="30"/>
                    <a:pt x="60" y="31"/>
                  </a:cubicBezTo>
                  <a:close/>
                  <a:moveTo>
                    <a:pt x="60" y="30"/>
                  </a:moveTo>
                  <a:cubicBezTo>
                    <a:pt x="60" y="30"/>
                    <a:pt x="61" y="30"/>
                    <a:pt x="61" y="30"/>
                  </a:cubicBezTo>
                  <a:cubicBezTo>
                    <a:pt x="61" y="31"/>
                    <a:pt x="60" y="31"/>
                    <a:pt x="60" y="30"/>
                  </a:cubicBezTo>
                  <a:close/>
                  <a:moveTo>
                    <a:pt x="62" y="31"/>
                  </a:moveTo>
                  <a:cubicBezTo>
                    <a:pt x="62" y="31"/>
                    <a:pt x="61" y="31"/>
                    <a:pt x="61" y="31"/>
                  </a:cubicBezTo>
                  <a:cubicBezTo>
                    <a:pt x="61" y="31"/>
                    <a:pt x="62" y="31"/>
                    <a:pt x="62" y="31"/>
                  </a:cubicBezTo>
                  <a:close/>
                  <a:moveTo>
                    <a:pt x="62" y="32"/>
                  </a:moveTo>
                  <a:cubicBezTo>
                    <a:pt x="62" y="32"/>
                    <a:pt x="62" y="31"/>
                    <a:pt x="62" y="31"/>
                  </a:cubicBezTo>
                  <a:lnTo>
                    <a:pt x="62" y="32"/>
                  </a:lnTo>
                  <a:close/>
                  <a:moveTo>
                    <a:pt x="35" y="51"/>
                  </a:moveTo>
                  <a:cubicBezTo>
                    <a:pt x="35" y="51"/>
                    <a:pt x="35" y="51"/>
                    <a:pt x="36" y="51"/>
                  </a:cubicBezTo>
                  <a:cubicBezTo>
                    <a:pt x="36" y="52"/>
                    <a:pt x="35" y="52"/>
                    <a:pt x="35" y="52"/>
                  </a:cubicBezTo>
                  <a:cubicBezTo>
                    <a:pt x="35" y="52"/>
                    <a:pt x="35" y="52"/>
                    <a:pt x="34" y="52"/>
                  </a:cubicBezTo>
                  <a:cubicBezTo>
                    <a:pt x="35" y="51"/>
                    <a:pt x="35" y="51"/>
                    <a:pt x="35" y="51"/>
                  </a:cubicBezTo>
                  <a:close/>
                  <a:moveTo>
                    <a:pt x="29" y="54"/>
                  </a:moveTo>
                  <a:cubicBezTo>
                    <a:pt x="29" y="55"/>
                    <a:pt x="29" y="55"/>
                    <a:pt x="29" y="55"/>
                  </a:cubicBezTo>
                  <a:cubicBezTo>
                    <a:pt x="29" y="55"/>
                    <a:pt x="29" y="54"/>
                    <a:pt x="29" y="54"/>
                  </a:cubicBezTo>
                  <a:close/>
                  <a:moveTo>
                    <a:pt x="28" y="56"/>
                  </a:moveTo>
                  <a:cubicBezTo>
                    <a:pt x="28" y="56"/>
                    <a:pt x="28" y="56"/>
                    <a:pt x="28" y="57"/>
                  </a:cubicBezTo>
                  <a:cubicBezTo>
                    <a:pt x="28" y="57"/>
                    <a:pt x="28" y="56"/>
                    <a:pt x="28" y="56"/>
                  </a:cubicBezTo>
                  <a:close/>
                  <a:moveTo>
                    <a:pt x="21" y="91"/>
                  </a:moveTo>
                  <a:cubicBezTo>
                    <a:pt x="22" y="91"/>
                    <a:pt x="22" y="93"/>
                    <a:pt x="21" y="94"/>
                  </a:cubicBezTo>
                  <a:cubicBezTo>
                    <a:pt x="20" y="93"/>
                    <a:pt x="21" y="92"/>
                    <a:pt x="21" y="91"/>
                  </a:cubicBezTo>
                  <a:close/>
                  <a:moveTo>
                    <a:pt x="21" y="95"/>
                  </a:moveTo>
                  <a:cubicBezTo>
                    <a:pt x="21" y="95"/>
                    <a:pt x="21" y="95"/>
                    <a:pt x="21" y="94"/>
                  </a:cubicBezTo>
                  <a:cubicBezTo>
                    <a:pt x="22" y="94"/>
                    <a:pt x="22" y="94"/>
                    <a:pt x="22" y="94"/>
                  </a:cubicBezTo>
                  <a:cubicBezTo>
                    <a:pt x="22" y="95"/>
                    <a:pt x="21" y="95"/>
                    <a:pt x="21" y="95"/>
                  </a:cubicBezTo>
                  <a:close/>
                  <a:moveTo>
                    <a:pt x="23" y="70"/>
                  </a:moveTo>
                  <a:cubicBezTo>
                    <a:pt x="22" y="70"/>
                    <a:pt x="23" y="70"/>
                    <a:pt x="23" y="69"/>
                  </a:cubicBezTo>
                  <a:cubicBezTo>
                    <a:pt x="23" y="69"/>
                    <a:pt x="23" y="70"/>
                    <a:pt x="23" y="70"/>
                  </a:cubicBezTo>
                  <a:cubicBezTo>
                    <a:pt x="23" y="70"/>
                    <a:pt x="23" y="70"/>
                    <a:pt x="23" y="70"/>
                  </a:cubicBezTo>
                  <a:cubicBezTo>
                    <a:pt x="23" y="70"/>
                    <a:pt x="23" y="70"/>
                    <a:pt x="23" y="70"/>
                  </a:cubicBezTo>
                  <a:close/>
                  <a:moveTo>
                    <a:pt x="41" y="121"/>
                  </a:moveTo>
                  <a:cubicBezTo>
                    <a:pt x="41" y="121"/>
                    <a:pt x="41" y="121"/>
                    <a:pt x="41" y="121"/>
                  </a:cubicBezTo>
                  <a:cubicBezTo>
                    <a:pt x="41" y="122"/>
                    <a:pt x="41" y="122"/>
                    <a:pt x="41" y="122"/>
                  </a:cubicBezTo>
                  <a:cubicBezTo>
                    <a:pt x="41" y="122"/>
                    <a:pt x="41" y="121"/>
                    <a:pt x="41" y="121"/>
                  </a:cubicBezTo>
                  <a:close/>
                  <a:moveTo>
                    <a:pt x="24" y="68"/>
                  </a:moveTo>
                  <a:cubicBezTo>
                    <a:pt x="24" y="68"/>
                    <a:pt x="24" y="68"/>
                    <a:pt x="24" y="69"/>
                  </a:cubicBezTo>
                  <a:cubicBezTo>
                    <a:pt x="24" y="69"/>
                    <a:pt x="24" y="68"/>
                    <a:pt x="24" y="68"/>
                  </a:cubicBezTo>
                  <a:close/>
                  <a:moveTo>
                    <a:pt x="23" y="67"/>
                  </a:moveTo>
                  <a:cubicBezTo>
                    <a:pt x="23" y="67"/>
                    <a:pt x="23" y="67"/>
                    <a:pt x="23" y="67"/>
                  </a:cubicBezTo>
                  <a:cubicBezTo>
                    <a:pt x="23" y="67"/>
                    <a:pt x="23" y="66"/>
                    <a:pt x="23" y="67"/>
                  </a:cubicBezTo>
                  <a:close/>
                  <a:moveTo>
                    <a:pt x="23" y="70"/>
                  </a:moveTo>
                  <a:cubicBezTo>
                    <a:pt x="23" y="70"/>
                    <a:pt x="23" y="70"/>
                    <a:pt x="23" y="69"/>
                  </a:cubicBezTo>
                  <a:cubicBezTo>
                    <a:pt x="24" y="69"/>
                    <a:pt x="24" y="70"/>
                    <a:pt x="24" y="70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4" y="70"/>
                    <a:pt x="23" y="70"/>
                    <a:pt x="23" y="70"/>
                  </a:cubicBezTo>
                  <a:close/>
                  <a:moveTo>
                    <a:pt x="24" y="72"/>
                  </a:moveTo>
                  <a:cubicBezTo>
                    <a:pt x="24" y="72"/>
                    <a:pt x="24" y="72"/>
                    <a:pt x="24" y="73"/>
                  </a:cubicBezTo>
                  <a:cubicBezTo>
                    <a:pt x="23" y="72"/>
                    <a:pt x="24" y="72"/>
                    <a:pt x="24" y="72"/>
                  </a:cubicBezTo>
                  <a:close/>
                  <a:moveTo>
                    <a:pt x="24" y="82"/>
                  </a:moveTo>
                  <a:cubicBezTo>
                    <a:pt x="24" y="82"/>
                    <a:pt x="24" y="81"/>
                    <a:pt x="24" y="81"/>
                  </a:cubicBezTo>
                  <a:cubicBezTo>
                    <a:pt x="24" y="81"/>
                    <a:pt x="24" y="81"/>
                    <a:pt x="24" y="82"/>
                  </a:cubicBezTo>
                  <a:close/>
                  <a:moveTo>
                    <a:pt x="24" y="77"/>
                  </a:moveTo>
                  <a:cubicBezTo>
                    <a:pt x="24" y="78"/>
                    <a:pt x="24" y="78"/>
                    <a:pt x="25" y="7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24" y="77"/>
                    <a:pt x="24" y="77"/>
                    <a:pt x="24" y="76"/>
                  </a:cubicBezTo>
                  <a:cubicBezTo>
                    <a:pt x="24" y="76"/>
                    <a:pt x="24" y="77"/>
                    <a:pt x="25" y="77"/>
                  </a:cubicBezTo>
                  <a:cubicBezTo>
                    <a:pt x="25" y="77"/>
                    <a:pt x="25" y="77"/>
                    <a:pt x="24" y="77"/>
                  </a:cubicBezTo>
                  <a:close/>
                  <a:moveTo>
                    <a:pt x="103" y="110"/>
                  </a:moveTo>
                  <a:cubicBezTo>
                    <a:pt x="103" y="110"/>
                    <a:pt x="104" y="110"/>
                    <a:pt x="104" y="109"/>
                  </a:cubicBezTo>
                  <a:cubicBezTo>
                    <a:pt x="104" y="109"/>
                    <a:pt x="104" y="110"/>
                    <a:pt x="104" y="110"/>
                  </a:cubicBezTo>
                  <a:cubicBezTo>
                    <a:pt x="104" y="110"/>
                    <a:pt x="104" y="110"/>
                    <a:pt x="103" y="110"/>
                  </a:cubicBezTo>
                  <a:close/>
                  <a:moveTo>
                    <a:pt x="104" y="116"/>
                  </a:moveTo>
                  <a:cubicBezTo>
                    <a:pt x="103" y="116"/>
                    <a:pt x="103" y="115"/>
                    <a:pt x="104" y="115"/>
                  </a:cubicBezTo>
                  <a:cubicBezTo>
                    <a:pt x="104" y="115"/>
                    <a:pt x="104" y="115"/>
                    <a:pt x="104" y="115"/>
                  </a:cubicBezTo>
                  <a:cubicBezTo>
                    <a:pt x="104" y="115"/>
                    <a:pt x="104" y="115"/>
                    <a:pt x="104" y="116"/>
                  </a:cubicBezTo>
                  <a:close/>
                  <a:moveTo>
                    <a:pt x="109" y="114"/>
                  </a:moveTo>
                  <a:cubicBezTo>
                    <a:pt x="109" y="113"/>
                    <a:pt x="108" y="114"/>
                    <a:pt x="109" y="113"/>
                  </a:cubicBezTo>
                  <a:cubicBezTo>
                    <a:pt x="109" y="113"/>
                    <a:pt x="109" y="113"/>
                    <a:pt x="109" y="113"/>
                  </a:cubicBezTo>
                  <a:cubicBezTo>
                    <a:pt x="109" y="114"/>
                    <a:pt x="109" y="114"/>
                    <a:pt x="109" y="114"/>
                  </a:cubicBezTo>
                  <a:close/>
                  <a:moveTo>
                    <a:pt x="119" y="116"/>
                  </a:moveTo>
                  <a:cubicBezTo>
                    <a:pt x="119" y="116"/>
                    <a:pt x="119" y="115"/>
                    <a:pt x="119" y="115"/>
                  </a:cubicBezTo>
                  <a:cubicBezTo>
                    <a:pt x="120" y="115"/>
                    <a:pt x="119" y="116"/>
                    <a:pt x="119" y="116"/>
                  </a:cubicBezTo>
                  <a:close/>
                  <a:moveTo>
                    <a:pt x="128" y="126"/>
                  </a:moveTo>
                  <a:cubicBezTo>
                    <a:pt x="128" y="126"/>
                    <a:pt x="128" y="126"/>
                    <a:pt x="128" y="126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28" y="126"/>
                    <a:pt x="128" y="126"/>
                    <a:pt x="128" y="126"/>
                  </a:cubicBezTo>
                  <a:close/>
                  <a:moveTo>
                    <a:pt x="137" y="107"/>
                  </a:moveTo>
                  <a:cubicBezTo>
                    <a:pt x="138" y="107"/>
                    <a:pt x="137" y="108"/>
                    <a:pt x="138" y="108"/>
                  </a:cubicBezTo>
                  <a:cubicBezTo>
                    <a:pt x="137" y="108"/>
                    <a:pt x="137" y="108"/>
                    <a:pt x="137" y="107"/>
                  </a:cubicBezTo>
                  <a:close/>
                  <a:moveTo>
                    <a:pt x="133" y="84"/>
                  </a:moveTo>
                  <a:cubicBezTo>
                    <a:pt x="132" y="83"/>
                    <a:pt x="132" y="82"/>
                    <a:pt x="132" y="81"/>
                  </a:cubicBezTo>
                  <a:cubicBezTo>
                    <a:pt x="133" y="81"/>
                    <a:pt x="133" y="83"/>
                    <a:pt x="133" y="84"/>
                  </a:cubicBezTo>
                  <a:close/>
                  <a:moveTo>
                    <a:pt x="132" y="80"/>
                  </a:moveTo>
                  <a:cubicBezTo>
                    <a:pt x="133" y="80"/>
                    <a:pt x="133" y="80"/>
                    <a:pt x="133" y="80"/>
                  </a:cubicBezTo>
                  <a:cubicBezTo>
                    <a:pt x="133" y="80"/>
                    <a:pt x="133" y="80"/>
                    <a:pt x="133" y="80"/>
                  </a:cubicBezTo>
                  <a:cubicBezTo>
                    <a:pt x="132" y="80"/>
                    <a:pt x="132" y="80"/>
                    <a:pt x="132" y="80"/>
                  </a:cubicBezTo>
                  <a:close/>
                  <a:moveTo>
                    <a:pt x="132" y="77"/>
                  </a:moveTo>
                  <a:cubicBezTo>
                    <a:pt x="132" y="77"/>
                    <a:pt x="132" y="78"/>
                    <a:pt x="132" y="78"/>
                  </a:cubicBezTo>
                  <a:cubicBezTo>
                    <a:pt x="132" y="77"/>
                    <a:pt x="132" y="77"/>
                    <a:pt x="132" y="77"/>
                  </a:cubicBezTo>
                  <a:close/>
                  <a:moveTo>
                    <a:pt x="132" y="78"/>
                  </a:moveTo>
                  <a:cubicBezTo>
                    <a:pt x="132" y="79"/>
                    <a:pt x="132" y="81"/>
                    <a:pt x="132" y="79"/>
                  </a:cubicBezTo>
                  <a:cubicBezTo>
                    <a:pt x="132" y="79"/>
                    <a:pt x="132" y="79"/>
                    <a:pt x="132" y="78"/>
                  </a:cubicBezTo>
                  <a:close/>
                  <a:moveTo>
                    <a:pt x="127" y="61"/>
                  </a:moveTo>
                  <a:cubicBezTo>
                    <a:pt x="127" y="61"/>
                    <a:pt x="127" y="60"/>
                    <a:pt x="127" y="60"/>
                  </a:cubicBezTo>
                  <a:cubicBezTo>
                    <a:pt x="127" y="60"/>
                    <a:pt x="127" y="60"/>
                    <a:pt x="127" y="59"/>
                  </a:cubicBezTo>
                  <a:cubicBezTo>
                    <a:pt x="127" y="59"/>
                    <a:pt x="127" y="60"/>
                    <a:pt x="127" y="61"/>
                  </a:cubicBezTo>
                  <a:close/>
                  <a:moveTo>
                    <a:pt x="126" y="80"/>
                  </a:moveTo>
                  <a:cubicBezTo>
                    <a:pt x="126" y="80"/>
                    <a:pt x="127" y="81"/>
                    <a:pt x="126" y="82"/>
                  </a:cubicBezTo>
                  <a:cubicBezTo>
                    <a:pt x="126" y="81"/>
                    <a:pt x="126" y="80"/>
                    <a:pt x="126" y="80"/>
                  </a:cubicBezTo>
                  <a:close/>
                  <a:moveTo>
                    <a:pt x="124" y="72"/>
                  </a:moveTo>
                  <a:cubicBezTo>
                    <a:pt x="124" y="73"/>
                    <a:pt x="124" y="72"/>
                    <a:pt x="124" y="73"/>
                  </a:cubicBezTo>
                  <a:cubicBezTo>
                    <a:pt x="123" y="73"/>
                    <a:pt x="123" y="73"/>
                    <a:pt x="123" y="73"/>
                  </a:cubicBezTo>
                  <a:cubicBezTo>
                    <a:pt x="123" y="73"/>
                    <a:pt x="123" y="74"/>
                    <a:pt x="124" y="75"/>
                  </a:cubicBezTo>
                  <a:cubicBezTo>
                    <a:pt x="124" y="75"/>
                    <a:pt x="124" y="75"/>
                    <a:pt x="124" y="75"/>
                  </a:cubicBezTo>
                  <a:cubicBezTo>
                    <a:pt x="124" y="76"/>
                    <a:pt x="123" y="75"/>
                    <a:pt x="123" y="76"/>
                  </a:cubicBezTo>
                  <a:cubicBezTo>
                    <a:pt x="123" y="75"/>
                    <a:pt x="123" y="74"/>
                    <a:pt x="123" y="73"/>
                  </a:cubicBezTo>
                  <a:cubicBezTo>
                    <a:pt x="123" y="72"/>
                    <a:pt x="123" y="72"/>
                    <a:pt x="123" y="72"/>
                  </a:cubicBezTo>
                  <a:cubicBezTo>
                    <a:pt x="123" y="72"/>
                    <a:pt x="123" y="72"/>
                    <a:pt x="124" y="72"/>
                  </a:cubicBezTo>
                  <a:close/>
                  <a:moveTo>
                    <a:pt x="122" y="66"/>
                  </a:moveTo>
                  <a:cubicBezTo>
                    <a:pt x="123" y="66"/>
                    <a:pt x="123" y="66"/>
                    <a:pt x="123" y="66"/>
                  </a:cubicBezTo>
                  <a:cubicBezTo>
                    <a:pt x="123" y="67"/>
                    <a:pt x="122" y="67"/>
                    <a:pt x="122" y="66"/>
                  </a:cubicBezTo>
                  <a:close/>
                  <a:moveTo>
                    <a:pt x="122" y="71"/>
                  </a:moveTo>
                  <a:cubicBezTo>
                    <a:pt x="122" y="70"/>
                    <a:pt x="123" y="71"/>
                    <a:pt x="123" y="71"/>
                  </a:cubicBezTo>
                  <a:cubicBezTo>
                    <a:pt x="123" y="71"/>
                    <a:pt x="123" y="71"/>
                    <a:pt x="123" y="71"/>
                  </a:cubicBezTo>
                  <a:cubicBezTo>
                    <a:pt x="123" y="72"/>
                    <a:pt x="122" y="72"/>
                    <a:pt x="122" y="71"/>
                  </a:cubicBezTo>
                  <a:close/>
                  <a:moveTo>
                    <a:pt x="123" y="76"/>
                  </a:moveTo>
                  <a:cubicBezTo>
                    <a:pt x="123" y="76"/>
                    <a:pt x="123" y="77"/>
                    <a:pt x="123" y="77"/>
                  </a:cubicBezTo>
                  <a:cubicBezTo>
                    <a:pt x="123" y="78"/>
                    <a:pt x="123" y="80"/>
                    <a:pt x="123" y="81"/>
                  </a:cubicBezTo>
                  <a:cubicBezTo>
                    <a:pt x="123" y="81"/>
                    <a:pt x="123" y="81"/>
                    <a:pt x="123" y="82"/>
                  </a:cubicBezTo>
                  <a:cubicBezTo>
                    <a:pt x="122" y="80"/>
                    <a:pt x="122" y="77"/>
                    <a:pt x="123" y="76"/>
                  </a:cubicBezTo>
                  <a:close/>
                  <a:moveTo>
                    <a:pt x="122" y="95"/>
                  </a:moveTo>
                  <a:cubicBezTo>
                    <a:pt x="122" y="95"/>
                    <a:pt x="122" y="95"/>
                    <a:pt x="122" y="95"/>
                  </a:cubicBezTo>
                  <a:cubicBezTo>
                    <a:pt x="122" y="95"/>
                    <a:pt x="122" y="94"/>
                    <a:pt x="122" y="94"/>
                  </a:cubicBezTo>
                  <a:cubicBezTo>
                    <a:pt x="122" y="94"/>
                    <a:pt x="122" y="95"/>
                    <a:pt x="122" y="95"/>
                  </a:cubicBezTo>
                  <a:close/>
                  <a:moveTo>
                    <a:pt x="122" y="71"/>
                  </a:moveTo>
                  <a:cubicBezTo>
                    <a:pt x="122" y="71"/>
                    <a:pt x="122" y="71"/>
                    <a:pt x="122" y="71"/>
                  </a:cubicBezTo>
                  <a:cubicBezTo>
                    <a:pt x="121" y="71"/>
                    <a:pt x="121" y="71"/>
                    <a:pt x="121" y="70"/>
                  </a:cubicBezTo>
                  <a:cubicBezTo>
                    <a:pt x="121" y="70"/>
                    <a:pt x="121" y="71"/>
                    <a:pt x="122" y="70"/>
                  </a:cubicBezTo>
                  <a:cubicBezTo>
                    <a:pt x="122" y="71"/>
                    <a:pt x="122" y="71"/>
                    <a:pt x="122" y="71"/>
                  </a:cubicBezTo>
                  <a:close/>
                  <a:moveTo>
                    <a:pt x="120" y="61"/>
                  </a:moveTo>
                  <a:cubicBezTo>
                    <a:pt x="120" y="62"/>
                    <a:pt x="121" y="63"/>
                    <a:pt x="120" y="64"/>
                  </a:cubicBezTo>
                  <a:cubicBezTo>
                    <a:pt x="120" y="64"/>
                    <a:pt x="121" y="64"/>
                    <a:pt x="121" y="64"/>
                  </a:cubicBezTo>
                  <a:cubicBezTo>
                    <a:pt x="121" y="64"/>
                    <a:pt x="121" y="64"/>
                    <a:pt x="121" y="64"/>
                  </a:cubicBezTo>
                  <a:cubicBezTo>
                    <a:pt x="121" y="65"/>
                    <a:pt x="120" y="65"/>
                    <a:pt x="120" y="65"/>
                  </a:cubicBezTo>
                  <a:cubicBezTo>
                    <a:pt x="120" y="64"/>
                    <a:pt x="120" y="64"/>
                    <a:pt x="120" y="63"/>
                  </a:cubicBezTo>
                  <a:cubicBezTo>
                    <a:pt x="120" y="63"/>
                    <a:pt x="120" y="63"/>
                    <a:pt x="120" y="63"/>
                  </a:cubicBezTo>
                  <a:cubicBezTo>
                    <a:pt x="120" y="62"/>
                    <a:pt x="120" y="62"/>
                    <a:pt x="120" y="61"/>
                  </a:cubicBezTo>
                  <a:cubicBezTo>
                    <a:pt x="120" y="61"/>
                    <a:pt x="120" y="61"/>
                    <a:pt x="120" y="61"/>
                  </a:cubicBezTo>
                  <a:close/>
                  <a:moveTo>
                    <a:pt x="119" y="60"/>
                  </a:moveTo>
                  <a:cubicBezTo>
                    <a:pt x="120" y="60"/>
                    <a:pt x="120" y="60"/>
                    <a:pt x="120" y="60"/>
                  </a:cubicBezTo>
                  <a:cubicBezTo>
                    <a:pt x="120" y="60"/>
                    <a:pt x="120" y="61"/>
                    <a:pt x="120" y="61"/>
                  </a:cubicBezTo>
                  <a:cubicBezTo>
                    <a:pt x="120" y="60"/>
                    <a:pt x="119" y="60"/>
                    <a:pt x="119" y="60"/>
                  </a:cubicBezTo>
                  <a:close/>
                  <a:moveTo>
                    <a:pt x="119" y="64"/>
                  </a:moveTo>
                  <a:cubicBezTo>
                    <a:pt x="120" y="64"/>
                    <a:pt x="120" y="65"/>
                    <a:pt x="120" y="65"/>
                  </a:cubicBezTo>
                  <a:cubicBezTo>
                    <a:pt x="120" y="65"/>
                    <a:pt x="119" y="65"/>
                    <a:pt x="119" y="64"/>
                  </a:cubicBezTo>
                  <a:close/>
                  <a:moveTo>
                    <a:pt x="119" y="90"/>
                  </a:moveTo>
                  <a:cubicBezTo>
                    <a:pt x="119" y="90"/>
                    <a:pt x="120" y="88"/>
                    <a:pt x="119" y="88"/>
                  </a:cubicBezTo>
                  <a:cubicBezTo>
                    <a:pt x="119" y="87"/>
                    <a:pt x="119" y="85"/>
                    <a:pt x="119" y="84"/>
                  </a:cubicBezTo>
                  <a:cubicBezTo>
                    <a:pt x="119" y="85"/>
                    <a:pt x="119" y="85"/>
                    <a:pt x="119" y="85"/>
                  </a:cubicBezTo>
                  <a:cubicBezTo>
                    <a:pt x="120" y="85"/>
                    <a:pt x="120" y="85"/>
                    <a:pt x="120" y="85"/>
                  </a:cubicBezTo>
                  <a:cubicBezTo>
                    <a:pt x="120" y="84"/>
                    <a:pt x="120" y="84"/>
                    <a:pt x="120" y="84"/>
                  </a:cubicBezTo>
                  <a:cubicBezTo>
                    <a:pt x="119" y="84"/>
                    <a:pt x="120" y="84"/>
                    <a:pt x="119" y="84"/>
                  </a:cubicBezTo>
                  <a:cubicBezTo>
                    <a:pt x="119" y="84"/>
                    <a:pt x="119" y="83"/>
                    <a:pt x="120" y="83"/>
                  </a:cubicBezTo>
                  <a:cubicBezTo>
                    <a:pt x="119" y="82"/>
                    <a:pt x="120" y="80"/>
                    <a:pt x="119" y="79"/>
                  </a:cubicBezTo>
                  <a:cubicBezTo>
                    <a:pt x="119" y="79"/>
                    <a:pt x="120" y="79"/>
                    <a:pt x="120" y="79"/>
                  </a:cubicBezTo>
                  <a:cubicBezTo>
                    <a:pt x="120" y="79"/>
                    <a:pt x="119" y="78"/>
                    <a:pt x="120" y="78"/>
                  </a:cubicBezTo>
                  <a:cubicBezTo>
                    <a:pt x="119" y="77"/>
                    <a:pt x="120" y="75"/>
                    <a:pt x="119" y="73"/>
                  </a:cubicBezTo>
                  <a:cubicBezTo>
                    <a:pt x="119" y="73"/>
                    <a:pt x="119" y="72"/>
                    <a:pt x="120" y="72"/>
                  </a:cubicBezTo>
                  <a:cubicBezTo>
                    <a:pt x="120" y="72"/>
                    <a:pt x="120" y="72"/>
                    <a:pt x="120" y="72"/>
                  </a:cubicBezTo>
                  <a:cubicBezTo>
                    <a:pt x="120" y="71"/>
                    <a:pt x="119" y="70"/>
                    <a:pt x="120" y="70"/>
                  </a:cubicBezTo>
                  <a:cubicBezTo>
                    <a:pt x="120" y="69"/>
                    <a:pt x="119" y="68"/>
                    <a:pt x="119" y="67"/>
                  </a:cubicBezTo>
                  <a:cubicBezTo>
                    <a:pt x="119" y="67"/>
                    <a:pt x="119" y="66"/>
                    <a:pt x="118" y="66"/>
                  </a:cubicBezTo>
                  <a:cubicBezTo>
                    <a:pt x="119" y="65"/>
                    <a:pt x="119" y="65"/>
                    <a:pt x="119" y="64"/>
                  </a:cubicBezTo>
                  <a:cubicBezTo>
                    <a:pt x="119" y="64"/>
                    <a:pt x="119" y="66"/>
                    <a:pt x="120" y="66"/>
                  </a:cubicBezTo>
                  <a:cubicBezTo>
                    <a:pt x="120" y="66"/>
                    <a:pt x="120" y="65"/>
                    <a:pt x="120" y="65"/>
                  </a:cubicBezTo>
                  <a:cubicBezTo>
                    <a:pt x="121" y="65"/>
                    <a:pt x="121" y="66"/>
                    <a:pt x="121" y="66"/>
                  </a:cubicBezTo>
                  <a:cubicBezTo>
                    <a:pt x="121" y="66"/>
                    <a:pt x="121" y="66"/>
                    <a:pt x="121" y="67"/>
                  </a:cubicBezTo>
                  <a:cubicBezTo>
                    <a:pt x="122" y="68"/>
                    <a:pt x="122" y="68"/>
                    <a:pt x="122" y="70"/>
                  </a:cubicBezTo>
                  <a:cubicBezTo>
                    <a:pt x="122" y="70"/>
                    <a:pt x="121" y="69"/>
                    <a:pt x="121" y="69"/>
                  </a:cubicBezTo>
                  <a:cubicBezTo>
                    <a:pt x="121" y="69"/>
                    <a:pt x="121" y="69"/>
                    <a:pt x="121" y="69"/>
                  </a:cubicBezTo>
                  <a:cubicBezTo>
                    <a:pt x="121" y="70"/>
                    <a:pt x="121" y="70"/>
                    <a:pt x="120" y="71"/>
                  </a:cubicBezTo>
                  <a:cubicBezTo>
                    <a:pt x="121" y="72"/>
                    <a:pt x="122" y="73"/>
                    <a:pt x="121" y="75"/>
                  </a:cubicBezTo>
                  <a:cubicBezTo>
                    <a:pt x="121" y="75"/>
                    <a:pt x="121" y="74"/>
                    <a:pt x="121" y="74"/>
                  </a:cubicBezTo>
                  <a:cubicBezTo>
                    <a:pt x="121" y="77"/>
                    <a:pt x="121" y="80"/>
                    <a:pt x="121" y="82"/>
                  </a:cubicBezTo>
                  <a:cubicBezTo>
                    <a:pt x="121" y="82"/>
                    <a:pt x="121" y="82"/>
                    <a:pt x="120" y="82"/>
                  </a:cubicBezTo>
                  <a:cubicBezTo>
                    <a:pt x="121" y="83"/>
                    <a:pt x="120" y="84"/>
                    <a:pt x="120" y="85"/>
                  </a:cubicBezTo>
                  <a:cubicBezTo>
                    <a:pt x="120" y="86"/>
                    <a:pt x="121" y="86"/>
                    <a:pt x="121" y="87"/>
                  </a:cubicBezTo>
                  <a:cubicBezTo>
                    <a:pt x="121" y="87"/>
                    <a:pt x="121" y="87"/>
                    <a:pt x="121" y="87"/>
                  </a:cubicBezTo>
                  <a:cubicBezTo>
                    <a:pt x="121" y="87"/>
                    <a:pt x="121" y="88"/>
                    <a:pt x="121" y="88"/>
                  </a:cubicBezTo>
                  <a:cubicBezTo>
                    <a:pt x="121" y="88"/>
                    <a:pt x="121" y="88"/>
                    <a:pt x="121" y="89"/>
                  </a:cubicBezTo>
                  <a:cubicBezTo>
                    <a:pt x="121" y="89"/>
                    <a:pt x="121" y="88"/>
                    <a:pt x="121" y="88"/>
                  </a:cubicBezTo>
                  <a:cubicBezTo>
                    <a:pt x="120" y="88"/>
                    <a:pt x="120" y="88"/>
                    <a:pt x="120" y="89"/>
                  </a:cubicBezTo>
                  <a:cubicBezTo>
                    <a:pt x="122" y="89"/>
                    <a:pt x="120" y="91"/>
                    <a:pt x="120" y="92"/>
                  </a:cubicBezTo>
                  <a:cubicBezTo>
                    <a:pt x="120" y="92"/>
                    <a:pt x="120" y="92"/>
                    <a:pt x="120" y="92"/>
                  </a:cubicBezTo>
                  <a:cubicBezTo>
                    <a:pt x="120" y="92"/>
                    <a:pt x="120" y="92"/>
                    <a:pt x="120" y="93"/>
                  </a:cubicBezTo>
                  <a:cubicBezTo>
                    <a:pt x="120" y="93"/>
                    <a:pt x="120" y="93"/>
                    <a:pt x="120" y="93"/>
                  </a:cubicBezTo>
                  <a:cubicBezTo>
                    <a:pt x="120" y="93"/>
                    <a:pt x="120" y="93"/>
                    <a:pt x="120" y="93"/>
                  </a:cubicBezTo>
                  <a:cubicBezTo>
                    <a:pt x="120" y="94"/>
                    <a:pt x="120" y="94"/>
                    <a:pt x="119" y="95"/>
                  </a:cubicBezTo>
                  <a:cubicBezTo>
                    <a:pt x="119" y="95"/>
                    <a:pt x="119" y="95"/>
                    <a:pt x="119" y="95"/>
                  </a:cubicBezTo>
                  <a:cubicBezTo>
                    <a:pt x="119" y="94"/>
                    <a:pt x="118" y="94"/>
                    <a:pt x="118" y="93"/>
                  </a:cubicBezTo>
                  <a:cubicBezTo>
                    <a:pt x="119" y="93"/>
                    <a:pt x="118" y="91"/>
                    <a:pt x="119" y="90"/>
                  </a:cubicBezTo>
                  <a:close/>
                  <a:moveTo>
                    <a:pt x="120" y="94"/>
                  </a:moveTo>
                  <a:cubicBezTo>
                    <a:pt x="120" y="94"/>
                    <a:pt x="120" y="94"/>
                    <a:pt x="120" y="94"/>
                  </a:cubicBezTo>
                  <a:cubicBezTo>
                    <a:pt x="120" y="94"/>
                    <a:pt x="120" y="94"/>
                    <a:pt x="120" y="94"/>
                  </a:cubicBezTo>
                  <a:cubicBezTo>
                    <a:pt x="120" y="94"/>
                    <a:pt x="120" y="94"/>
                    <a:pt x="120" y="94"/>
                  </a:cubicBezTo>
                  <a:cubicBezTo>
                    <a:pt x="120" y="94"/>
                    <a:pt x="120" y="94"/>
                    <a:pt x="120" y="94"/>
                  </a:cubicBezTo>
                  <a:close/>
                  <a:moveTo>
                    <a:pt x="118" y="84"/>
                  </a:moveTo>
                  <a:cubicBezTo>
                    <a:pt x="118" y="84"/>
                    <a:pt x="118" y="84"/>
                    <a:pt x="118" y="84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118" y="85"/>
                    <a:pt x="118" y="85"/>
                    <a:pt x="118" y="84"/>
                  </a:cubicBezTo>
                  <a:cubicBezTo>
                    <a:pt x="117" y="84"/>
                    <a:pt x="118" y="83"/>
                    <a:pt x="118" y="82"/>
                  </a:cubicBezTo>
                  <a:cubicBezTo>
                    <a:pt x="118" y="82"/>
                    <a:pt x="118" y="82"/>
                    <a:pt x="118" y="82"/>
                  </a:cubicBezTo>
                  <a:cubicBezTo>
                    <a:pt x="118" y="82"/>
                    <a:pt x="118" y="83"/>
                    <a:pt x="118" y="84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18" y="84"/>
                    <a:pt x="118" y="84"/>
                    <a:pt x="118" y="84"/>
                  </a:cubicBezTo>
                  <a:close/>
                  <a:moveTo>
                    <a:pt x="118" y="75"/>
                  </a:moveTo>
                  <a:cubicBezTo>
                    <a:pt x="118" y="76"/>
                    <a:pt x="118" y="76"/>
                    <a:pt x="118" y="76"/>
                  </a:cubicBezTo>
                  <a:cubicBezTo>
                    <a:pt x="118" y="76"/>
                    <a:pt x="118" y="76"/>
                    <a:pt x="118" y="75"/>
                  </a:cubicBezTo>
                  <a:cubicBezTo>
                    <a:pt x="118" y="75"/>
                    <a:pt x="118" y="75"/>
                    <a:pt x="118" y="75"/>
                  </a:cubicBezTo>
                  <a:cubicBezTo>
                    <a:pt x="117" y="75"/>
                    <a:pt x="118" y="75"/>
                    <a:pt x="118" y="75"/>
                  </a:cubicBezTo>
                  <a:close/>
                  <a:moveTo>
                    <a:pt x="118" y="73"/>
                  </a:moveTo>
                  <a:cubicBezTo>
                    <a:pt x="118" y="73"/>
                    <a:pt x="118" y="73"/>
                    <a:pt x="118" y="74"/>
                  </a:cubicBezTo>
                  <a:cubicBezTo>
                    <a:pt x="117" y="73"/>
                    <a:pt x="117" y="73"/>
                    <a:pt x="118" y="73"/>
                  </a:cubicBezTo>
                  <a:close/>
                  <a:moveTo>
                    <a:pt x="118" y="79"/>
                  </a:moveTo>
                  <a:cubicBezTo>
                    <a:pt x="118" y="80"/>
                    <a:pt x="118" y="80"/>
                    <a:pt x="118" y="81"/>
                  </a:cubicBezTo>
                  <a:cubicBezTo>
                    <a:pt x="118" y="81"/>
                    <a:pt x="117" y="80"/>
                    <a:pt x="117" y="80"/>
                  </a:cubicBezTo>
                  <a:cubicBezTo>
                    <a:pt x="117" y="79"/>
                    <a:pt x="117" y="79"/>
                    <a:pt x="118" y="79"/>
                  </a:cubicBezTo>
                  <a:close/>
                  <a:moveTo>
                    <a:pt x="115" y="62"/>
                  </a:moveTo>
                  <a:cubicBezTo>
                    <a:pt x="116" y="62"/>
                    <a:pt x="116" y="63"/>
                    <a:pt x="116" y="63"/>
                  </a:cubicBezTo>
                  <a:cubicBezTo>
                    <a:pt x="116" y="63"/>
                    <a:pt x="117" y="63"/>
                    <a:pt x="117" y="63"/>
                  </a:cubicBezTo>
                  <a:cubicBezTo>
                    <a:pt x="116" y="63"/>
                    <a:pt x="115" y="63"/>
                    <a:pt x="115" y="62"/>
                  </a:cubicBezTo>
                  <a:close/>
                  <a:moveTo>
                    <a:pt x="115" y="99"/>
                  </a:moveTo>
                  <a:cubicBezTo>
                    <a:pt x="115" y="99"/>
                    <a:pt x="115" y="99"/>
                    <a:pt x="115" y="99"/>
                  </a:cubicBezTo>
                  <a:cubicBezTo>
                    <a:pt x="116" y="98"/>
                    <a:pt x="115" y="96"/>
                    <a:pt x="117" y="97"/>
                  </a:cubicBezTo>
                  <a:cubicBezTo>
                    <a:pt x="116" y="98"/>
                    <a:pt x="116" y="99"/>
                    <a:pt x="116" y="101"/>
                  </a:cubicBezTo>
                  <a:cubicBezTo>
                    <a:pt x="115" y="101"/>
                    <a:pt x="115" y="101"/>
                    <a:pt x="115" y="101"/>
                  </a:cubicBezTo>
                  <a:cubicBezTo>
                    <a:pt x="115" y="101"/>
                    <a:pt x="115" y="100"/>
                    <a:pt x="115" y="100"/>
                  </a:cubicBezTo>
                  <a:cubicBezTo>
                    <a:pt x="115" y="100"/>
                    <a:pt x="115" y="99"/>
                    <a:pt x="115" y="99"/>
                  </a:cubicBezTo>
                  <a:close/>
                  <a:moveTo>
                    <a:pt x="115" y="74"/>
                  </a:moveTo>
                  <a:cubicBezTo>
                    <a:pt x="115" y="74"/>
                    <a:pt x="115" y="73"/>
                    <a:pt x="115" y="73"/>
                  </a:cubicBezTo>
                  <a:cubicBezTo>
                    <a:pt x="115" y="73"/>
                    <a:pt x="115" y="73"/>
                    <a:pt x="115" y="73"/>
                  </a:cubicBezTo>
                  <a:cubicBezTo>
                    <a:pt x="115" y="73"/>
                    <a:pt x="115" y="74"/>
                    <a:pt x="115" y="74"/>
                  </a:cubicBezTo>
                  <a:close/>
                  <a:moveTo>
                    <a:pt x="115" y="74"/>
                  </a:moveTo>
                  <a:cubicBezTo>
                    <a:pt x="115" y="75"/>
                    <a:pt x="116" y="75"/>
                    <a:pt x="116" y="76"/>
                  </a:cubicBezTo>
                  <a:cubicBezTo>
                    <a:pt x="115" y="76"/>
                    <a:pt x="115" y="75"/>
                    <a:pt x="115" y="74"/>
                  </a:cubicBezTo>
                  <a:cubicBezTo>
                    <a:pt x="115" y="75"/>
                    <a:pt x="115" y="74"/>
                    <a:pt x="115" y="74"/>
                  </a:cubicBezTo>
                  <a:close/>
                  <a:moveTo>
                    <a:pt x="116" y="79"/>
                  </a:moveTo>
                  <a:cubicBezTo>
                    <a:pt x="115" y="79"/>
                    <a:pt x="115" y="78"/>
                    <a:pt x="115" y="77"/>
                  </a:cubicBezTo>
                  <a:cubicBezTo>
                    <a:pt x="116" y="78"/>
                    <a:pt x="116" y="79"/>
                    <a:pt x="116" y="79"/>
                  </a:cubicBezTo>
                  <a:close/>
                  <a:moveTo>
                    <a:pt x="115" y="66"/>
                  </a:moveTo>
                  <a:cubicBezTo>
                    <a:pt x="115" y="67"/>
                    <a:pt x="116" y="69"/>
                    <a:pt x="116" y="70"/>
                  </a:cubicBezTo>
                  <a:cubicBezTo>
                    <a:pt x="115" y="69"/>
                    <a:pt x="115" y="68"/>
                    <a:pt x="114" y="68"/>
                  </a:cubicBezTo>
                  <a:cubicBezTo>
                    <a:pt x="114" y="68"/>
                    <a:pt x="114" y="68"/>
                    <a:pt x="113" y="68"/>
                  </a:cubicBezTo>
                  <a:cubicBezTo>
                    <a:pt x="113" y="67"/>
                    <a:pt x="113" y="66"/>
                    <a:pt x="113" y="65"/>
                  </a:cubicBezTo>
                  <a:cubicBezTo>
                    <a:pt x="113" y="65"/>
                    <a:pt x="112" y="65"/>
                    <a:pt x="112" y="65"/>
                  </a:cubicBezTo>
                  <a:cubicBezTo>
                    <a:pt x="112" y="64"/>
                    <a:pt x="112" y="64"/>
                    <a:pt x="113" y="64"/>
                  </a:cubicBezTo>
                  <a:cubicBezTo>
                    <a:pt x="112" y="64"/>
                    <a:pt x="112" y="62"/>
                    <a:pt x="111" y="62"/>
                  </a:cubicBezTo>
                  <a:cubicBezTo>
                    <a:pt x="111" y="61"/>
                    <a:pt x="111" y="61"/>
                    <a:pt x="112" y="61"/>
                  </a:cubicBezTo>
                  <a:cubicBezTo>
                    <a:pt x="112" y="61"/>
                    <a:pt x="114" y="61"/>
                    <a:pt x="114" y="62"/>
                  </a:cubicBezTo>
                  <a:cubicBezTo>
                    <a:pt x="113" y="62"/>
                    <a:pt x="113" y="61"/>
                    <a:pt x="112" y="62"/>
                  </a:cubicBezTo>
                  <a:cubicBezTo>
                    <a:pt x="112" y="63"/>
                    <a:pt x="113" y="63"/>
                    <a:pt x="113" y="64"/>
                  </a:cubicBezTo>
                  <a:cubicBezTo>
                    <a:pt x="113" y="64"/>
                    <a:pt x="113" y="64"/>
                    <a:pt x="114" y="64"/>
                  </a:cubicBezTo>
                  <a:cubicBezTo>
                    <a:pt x="114" y="64"/>
                    <a:pt x="114" y="65"/>
                    <a:pt x="114" y="65"/>
                  </a:cubicBezTo>
                  <a:cubicBezTo>
                    <a:pt x="114" y="65"/>
                    <a:pt x="114" y="65"/>
                    <a:pt x="114" y="66"/>
                  </a:cubicBezTo>
                  <a:cubicBezTo>
                    <a:pt x="114" y="66"/>
                    <a:pt x="115" y="66"/>
                    <a:pt x="115" y="66"/>
                  </a:cubicBezTo>
                  <a:close/>
                  <a:moveTo>
                    <a:pt x="114" y="71"/>
                  </a:moveTo>
                  <a:cubicBezTo>
                    <a:pt x="114" y="71"/>
                    <a:pt x="114" y="72"/>
                    <a:pt x="114" y="72"/>
                  </a:cubicBezTo>
                  <a:cubicBezTo>
                    <a:pt x="114" y="72"/>
                    <a:pt x="114" y="72"/>
                    <a:pt x="114" y="71"/>
                  </a:cubicBezTo>
                  <a:close/>
                  <a:moveTo>
                    <a:pt x="113" y="69"/>
                  </a:moveTo>
                  <a:cubicBezTo>
                    <a:pt x="113" y="69"/>
                    <a:pt x="113" y="69"/>
                    <a:pt x="113" y="69"/>
                  </a:cubicBezTo>
                  <a:cubicBezTo>
                    <a:pt x="113" y="70"/>
                    <a:pt x="113" y="69"/>
                    <a:pt x="113" y="69"/>
                  </a:cubicBezTo>
                  <a:close/>
                  <a:moveTo>
                    <a:pt x="113" y="99"/>
                  </a:moveTo>
                  <a:cubicBezTo>
                    <a:pt x="113" y="100"/>
                    <a:pt x="113" y="101"/>
                    <a:pt x="112" y="101"/>
                  </a:cubicBezTo>
                  <a:cubicBezTo>
                    <a:pt x="112" y="101"/>
                    <a:pt x="113" y="100"/>
                    <a:pt x="113" y="99"/>
                  </a:cubicBezTo>
                  <a:close/>
                  <a:moveTo>
                    <a:pt x="112" y="89"/>
                  </a:moveTo>
                  <a:cubicBezTo>
                    <a:pt x="112" y="90"/>
                    <a:pt x="111" y="90"/>
                    <a:pt x="111" y="90"/>
                  </a:cubicBezTo>
                  <a:cubicBezTo>
                    <a:pt x="111" y="90"/>
                    <a:pt x="112" y="90"/>
                    <a:pt x="112" y="91"/>
                  </a:cubicBezTo>
                  <a:cubicBezTo>
                    <a:pt x="112" y="92"/>
                    <a:pt x="112" y="93"/>
                    <a:pt x="111" y="93"/>
                  </a:cubicBezTo>
                  <a:cubicBezTo>
                    <a:pt x="111" y="93"/>
                    <a:pt x="111" y="93"/>
                    <a:pt x="110" y="93"/>
                  </a:cubicBezTo>
                  <a:cubicBezTo>
                    <a:pt x="111" y="91"/>
                    <a:pt x="110" y="89"/>
                    <a:pt x="110" y="87"/>
                  </a:cubicBezTo>
                  <a:cubicBezTo>
                    <a:pt x="110" y="87"/>
                    <a:pt x="110" y="88"/>
                    <a:pt x="109" y="89"/>
                  </a:cubicBezTo>
                  <a:cubicBezTo>
                    <a:pt x="109" y="88"/>
                    <a:pt x="110" y="87"/>
                    <a:pt x="110" y="86"/>
                  </a:cubicBezTo>
                  <a:cubicBezTo>
                    <a:pt x="110" y="86"/>
                    <a:pt x="110" y="86"/>
                    <a:pt x="110" y="86"/>
                  </a:cubicBezTo>
                  <a:cubicBezTo>
                    <a:pt x="111" y="86"/>
                    <a:pt x="111" y="86"/>
                    <a:pt x="111" y="85"/>
                  </a:cubicBezTo>
                  <a:cubicBezTo>
                    <a:pt x="111" y="85"/>
                    <a:pt x="111" y="85"/>
                    <a:pt x="111" y="85"/>
                  </a:cubicBezTo>
                  <a:cubicBezTo>
                    <a:pt x="111" y="84"/>
                    <a:pt x="111" y="82"/>
                    <a:pt x="112" y="83"/>
                  </a:cubicBezTo>
                  <a:cubicBezTo>
                    <a:pt x="112" y="84"/>
                    <a:pt x="112" y="84"/>
                    <a:pt x="112" y="84"/>
                  </a:cubicBezTo>
                  <a:cubicBezTo>
                    <a:pt x="113" y="85"/>
                    <a:pt x="112" y="87"/>
                    <a:pt x="112" y="89"/>
                  </a:cubicBezTo>
                  <a:cubicBezTo>
                    <a:pt x="112" y="89"/>
                    <a:pt x="112" y="89"/>
                    <a:pt x="111" y="89"/>
                  </a:cubicBezTo>
                  <a:cubicBezTo>
                    <a:pt x="111" y="89"/>
                    <a:pt x="112" y="89"/>
                    <a:pt x="112" y="89"/>
                  </a:cubicBezTo>
                  <a:close/>
                  <a:moveTo>
                    <a:pt x="110" y="96"/>
                  </a:moveTo>
                  <a:cubicBezTo>
                    <a:pt x="110" y="96"/>
                    <a:pt x="111" y="96"/>
                    <a:pt x="111" y="96"/>
                  </a:cubicBezTo>
                  <a:cubicBezTo>
                    <a:pt x="111" y="97"/>
                    <a:pt x="111" y="97"/>
                    <a:pt x="110" y="97"/>
                  </a:cubicBezTo>
                  <a:cubicBezTo>
                    <a:pt x="110" y="97"/>
                    <a:pt x="110" y="97"/>
                    <a:pt x="110" y="96"/>
                  </a:cubicBezTo>
                  <a:close/>
                  <a:moveTo>
                    <a:pt x="111" y="98"/>
                  </a:moveTo>
                  <a:cubicBezTo>
                    <a:pt x="111" y="98"/>
                    <a:pt x="111" y="98"/>
                    <a:pt x="110" y="98"/>
                  </a:cubicBezTo>
                  <a:cubicBezTo>
                    <a:pt x="110" y="98"/>
                    <a:pt x="110" y="98"/>
                    <a:pt x="111" y="98"/>
                  </a:cubicBezTo>
                  <a:close/>
                  <a:moveTo>
                    <a:pt x="111" y="99"/>
                  </a:moveTo>
                  <a:cubicBezTo>
                    <a:pt x="111" y="99"/>
                    <a:pt x="111" y="99"/>
                    <a:pt x="111" y="99"/>
                  </a:cubicBezTo>
                  <a:cubicBezTo>
                    <a:pt x="111" y="99"/>
                    <a:pt x="111" y="100"/>
                    <a:pt x="111" y="100"/>
                  </a:cubicBezTo>
                  <a:cubicBezTo>
                    <a:pt x="111" y="99"/>
                    <a:pt x="111" y="99"/>
                    <a:pt x="111" y="99"/>
                  </a:cubicBezTo>
                  <a:close/>
                  <a:moveTo>
                    <a:pt x="105" y="94"/>
                  </a:moveTo>
                  <a:cubicBezTo>
                    <a:pt x="106" y="93"/>
                    <a:pt x="106" y="92"/>
                    <a:pt x="106" y="91"/>
                  </a:cubicBezTo>
                  <a:cubicBezTo>
                    <a:pt x="106" y="91"/>
                    <a:pt x="106" y="91"/>
                    <a:pt x="107" y="91"/>
                  </a:cubicBezTo>
                  <a:cubicBezTo>
                    <a:pt x="107" y="91"/>
                    <a:pt x="107" y="91"/>
                    <a:pt x="107" y="92"/>
                  </a:cubicBezTo>
                  <a:cubicBezTo>
                    <a:pt x="107" y="92"/>
                    <a:pt x="107" y="92"/>
                    <a:pt x="107" y="92"/>
                  </a:cubicBezTo>
                  <a:cubicBezTo>
                    <a:pt x="107" y="93"/>
                    <a:pt x="107" y="93"/>
                    <a:pt x="107" y="93"/>
                  </a:cubicBezTo>
                  <a:cubicBezTo>
                    <a:pt x="107" y="93"/>
                    <a:pt x="106" y="93"/>
                    <a:pt x="106" y="93"/>
                  </a:cubicBezTo>
                  <a:cubicBezTo>
                    <a:pt x="107" y="93"/>
                    <a:pt x="107" y="93"/>
                    <a:pt x="107" y="94"/>
                  </a:cubicBezTo>
                  <a:cubicBezTo>
                    <a:pt x="107" y="93"/>
                    <a:pt x="108" y="94"/>
                    <a:pt x="108" y="93"/>
                  </a:cubicBezTo>
                  <a:cubicBezTo>
                    <a:pt x="108" y="93"/>
                    <a:pt x="108" y="92"/>
                    <a:pt x="108" y="92"/>
                  </a:cubicBezTo>
                  <a:cubicBezTo>
                    <a:pt x="109" y="92"/>
                    <a:pt x="109" y="94"/>
                    <a:pt x="109" y="94"/>
                  </a:cubicBezTo>
                  <a:cubicBezTo>
                    <a:pt x="108" y="94"/>
                    <a:pt x="107" y="94"/>
                    <a:pt x="107" y="94"/>
                  </a:cubicBezTo>
                  <a:cubicBezTo>
                    <a:pt x="106" y="94"/>
                    <a:pt x="106" y="94"/>
                    <a:pt x="105" y="94"/>
                  </a:cubicBezTo>
                  <a:cubicBezTo>
                    <a:pt x="105" y="94"/>
                    <a:pt x="105" y="94"/>
                    <a:pt x="105" y="94"/>
                  </a:cubicBezTo>
                  <a:close/>
                  <a:moveTo>
                    <a:pt x="104" y="97"/>
                  </a:moveTo>
                  <a:cubicBezTo>
                    <a:pt x="105" y="97"/>
                    <a:pt x="105" y="97"/>
                    <a:pt x="105" y="96"/>
                  </a:cubicBezTo>
                  <a:cubicBezTo>
                    <a:pt x="106" y="97"/>
                    <a:pt x="105" y="98"/>
                    <a:pt x="104" y="98"/>
                  </a:cubicBezTo>
                  <a:cubicBezTo>
                    <a:pt x="104" y="98"/>
                    <a:pt x="104" y="97"/>
                    <a:pt x="104" y="97"/>
                  </a:cubicBezTo>
                  <a:close/>
                  <a:moveTo>
                    <a:pt x="104" y="94"/>
                  </a:moveTo>
                  <a:cubicBezTo>
                    <a:pt x="104" y="93"/>
                    <a:pt x="104" y="94"/>
                    <a:pt x="104" y="93"/>
                  </a:cubicBezTo>
                  <a:cubicBezTo>
                    <a:pt x="104" y="93"/>
                    <a:pt x="104" y="93"/>
                    <a:pt x="104" y="93"/>
                  </a:cubicBezTo>
                  <a:cubicBezTo>
                    <a:pt x="105" y="93"/>
                    <a:pt x="105" y="94"/>
                    <a:pt x="104" y="94"/>
                  </a:cubicBezTo>
                  <a:close/>
                  <a:moveTo>
                    <a:pt x="102" y="78"/>
                  </a:moveTo>
                  <a:cubicBezTo>
                    <a:pt x="102" y="78"/>
                    <a:pt x="103" y="78"/>
                    <a:pt x="103" y="78"/>
                  </a:cubicBezTo>
                  <a:cubicBezTo>
                    <a:pt x="103" y="78"/>
                    <a:pt x="103" y="78"/>
                    <a:pt x="103" y="77"/>
                  </a:cubicBezTo>
                  <a:cubicBezTo>
                    <a:pt x="103" y="77"/>
                    <a:pt x="103" y="77"/>
                    <a:pt x="103" y="77"/>
                  </a:cubicBezTo>
                  <a:cubicBezTo>
                    <a:pt x="103" y="78"/>
                    <a:pt x="104" y="79"/>
                    <a:pt x="103" y="79"/>
                  </a:cubicBezTo>
                  <a:cubicBezTo>
                    <a:pt x="103" y="80"/>
                    <a:pt x="103" y="80"/>
                    <a:pt x="103" y="80"/>
                  </a:cubicBezTo>
                  <a:cubicBezTo>
                    <a:pt x="103" y="81"/>
                    <a:pt x="103" y="81"/>
                    <a:pt x="103" y="82"/>
                  </a:cubicBezTo>
                  <a:cubicBezTo>
                    <a:pt x="102" y="82"/>
                    <a:pt x="102" y="82"/>
                    <a:pt x="102" y="82"/>
                  </a:cubicBezTo>
                  <a:cubicBezTo>
                    <a:pt x="102" y="80"/>
                    <a:pt x="103" y="79"/>
                    <a:pt x="102" y="78"/>
                  </a:cubicBezTo>
                  <a:close/>
                  <a:moveTo>
                    <a:pt x="102" y="64"/>
                  </a:moveTo>
                  <a:cubicBezTo>
                    <a:pt x="103" y="65"/>
                    <a:pt x="103" y="66"/>
                    <a:pt x="104" y="66"/>
                  </a:cubicBezTo>
                  <a:cubicBezTo>
                    <a:pt x="104" y="66"/>
                    <a:pt x="103" y="66"/>
                    <a:pt x="103" y="66"/>
                  </a:cubicBezTo>
                  <a:cubicBezTo>
                    <a:pt x="104" y="67"/>
                    <a:pt x="105" y="67"/>
                    <a:pt x="105" y="68"/>
                  </a:cubicBezTo>
                  <a:cubicBezTo>
                    <a:pt x="105" y="69"/>
                    <a:pt x="105" y="69"/>
                    <a:pt x="106" y="69"/>
                  </a:cubicBezTo>
                  <a:cubicBezTo>
                    <a:pt x="106" y="69"/>
                    <a:pt x="106" y="70"/>
                    <a:pt x="106" y="70"/>
                  </a:cubicBezTo>
                  <a:cubicBezTo>
                    <a:pt x="105" y="70"/>
                    <a:pt x="105" y="69"/>
                    <a:pt x="104" y="69"/>
                  </a:cubicBezTo>
                  <a:cubicBezTo>
                    <a:pt x="104" y="69"/>
                    <a:pt x="104" y="69"/>
                    <a:pt x="104" y="68"/>
                  </a:cubicBezTo>
                  <a:cubicBezTo>
                    <a:pt x="102" y="68"/>
                    <a:pt x="102" y="66"/>
                    <a:pt x="102" y="64"/>
                  </a:cubicBezTo>
                  <a:close/>
                  <a:moveTo>
                    <a:pt x="107" y="78"/>
                  </a:moveTo>
                  <a:cubicBezTo>
                    <a:pt x="106" y="78"/>
                    <a:pt x="106" y="78"/>
                    <a:pt x="106" y="78"/>
                  </a:cubicBezTo>
                  <a:cubicBezTo>
                    <a:pt x="107" y="78"/>
                    <a:pt x="107" y="78"/>
                    <a:pt x="107" y="78"/>
                  </a:cubicBezTo>
                  <a:cubicBezTo>
                    <a:pt x="107" y="78"/>
                    <a:pt x="106" y="78"/>
                    <a:pt x="107" y="78"/>
                  </a:cubicBezTo>
                  <a:close/>
                  <a:moveTo>
                    <a:pt x="107" y="78"/>
                  </a:moveTo>
                  <a:cubicBezTo>
                    <a:pt x="107" y="79"/>
                    <a:pt x="107" y="79"/>
                    <a:pt x="107" y="79"/>
                  </a:cubicBezTo>
                  <a:cubicBezTo>
                    <a:pt x="107" y="78"/>
                    <a:pt x="107" y="77"/>
                    <a:pt x="107" y="77"/>
                  </a:cubicBezTo>
                  <a:cubicBezTo>
                    <a:pt x="108" y="76"/>
                    <a:pt x="108" y="76"/>
                    <a:pt x="108" y="76"/>
                  </a:cubicBezTo>
                  <a:cubicBezTo>
                    <a:pt x="108" y="76"/>
                    <a:pt x="109" y="76"/>
                    <a:pt x="109" y="76"/>
                  </a:cubicBezTo>
                  <a:cubicBezTo>
                    <a:pt x="109" y="78"/>
                    <a:pt x="109" y="79"/>
                    <a:pt x="109" y="80"/>
                  </a:cubicBezTo>
                  <a:cubicBezTo>
                    <a:pt x="108" y="80"/>
                    <a:pt x="108" y="80"/>
                    <a:pt x="108" y="80"/>
                  </a:cubicBezTo>
                  <a:cubicBezTo>
                    <a:pt x="108" y="81"/>
                    <a:pt x="108" y="81"/>
                    <a:pt x="108" y="81"/>
                  </a:cubicBezTo>
                  <a:cubicBezTo>
                    <a:pt x="108" y="82"/>
                    <a:pt x="108" y="84"/>
                    <a:pt x="108" y="84"/>
                  </a:cubicBezTo>
                  <a:cubicBezTo>
                    <a:pt x="107" y="84"/>
                    <a:pt x="107" y="83"/>
                    <a:pt x="107" y="82"/>
                  </a:cubicBezTo>
                  <a:cubicBezTo>
                    <a:pt x="106" y="82"/>
                    <a:pt x="106" y="81"/>
                    <a:pt x="106" y="81"/>
                  </a:cubicBezTo>
                  <a:cubicBezTo>
                    <a:pt x="107" y="81"/>
                    <a:pt x="107" y="81"/>
                    <a:pt x="107" y="81"/>
                  </a:cubicBezTo>
                  <a:cubicBezTo>
                    <a:pt x="107" y="80"/>
                    <a:pt x="107" y="80"/>
                    <a:pt x="107" y="79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7" y="79"/>
                    <a:pt x="106" y="79"/>
                    <a:pt x="106" y="79"/>
                  </a:cubicBezTo>
                  <a:cubicBezTo>
                    <a:pt x="106" y="79"/>
                    <a:pt x="107" y="79"/>
                    <a:pt x="107" y="78"/>
                  </a:cubicBezTo>
                  <a:close/>
                  <a:moveTo>
                    <a:pt x="107" y="59"/>
                  </a:moveTo>
                  <a:cubicBezTo>
                    <a:pt x="107" y="59"/>
                    <a:pt x="107" y="59"/>
                    <a:pt x="107" y="59"/>
                  </a:cubicBezTo>
                  <a:cubicBezTo>
                    <a:pt x="107" y="59"/>
                    <a:pt x="107" y="59"/>
                    <a:pt x="107" y="59"/>
                  </a:cubicBezTo>
                  <a:close/>
                  <a:moveTo>
                    <a:pt x="108" y="62"/>
                  </a:moveTo>
                  <a:cubicBezTo>
                    <a:pt x="108" y="62"/>
                    <a:pt x="108" y="62"/>
                    <a:pt x="108" y="62"/>
                  </a:cubicBezTo>
                  <a:cubicBezTo>
                    <a:pt x="108" y="62"/>
                    <a:pt x="108" y="62"/>
                    <a:pt x="108" y="63"/>
                  </a:cubicBezTo>
                  <a:cubicBezTo>
                    <a:pt x="108" y="63"/>
                    <a:pt x="108" y="62"/>
                    <a:pt x="108" y="62"/>
                  </a:cubicBezTo>
                  <a:close/>
                  <a:moveTo>
                    <a:pt x="108" y="62"/>
                  </a:moveTo>
                  <a:cubicBezTo>
                    <a:pt x="108" y="62"/>
                    <a:pt x="109" y="62"/>
                    <a:pt x="109" y="62"/>
                  </a:cubicBezTo>
                  <a:cubicBezTo>
                    <a:pt x="108" y="63"/>
                    <a:pt x="108" y="62"/>
                    <a:pt x="108" y="62"/>
                  </a:cubicBezTo>
                  <a:cubicBezTo>
                    <a:pt x="108" y="62"/>
                    <a:pt x="108" y="62"/>
                    <a:pt x="108" y="62"/>
                  </a:cubicBezTo>
                  <a:close/>
                  <a:moveTo>
                    <a:pt x="109" y="79"/>
                  </a:moveTo>
                  <a:cubicBezTo>
                    <a:pt x="110" y="79"/>
                    <a:pt x="110" y="78"/>
                    <a:pt x="110" y="78"/>
                  </a:cubicBezTo>
                  <a:cubicBezTo>
                    <a:pt x="110" y="78"/>
                    <a:pt x="110" y="78"/>
                    <a:pt x="110" y="78"/>
                  </a:cubicBezTo>
                  <a:cubicBezTo>
                    <a:pt x="110" y="78"/>
                    <a:pt x="110" y="79"/>
                    <a:pt x="110" y="80"/>
                  </a:cubicBezTo>
                  <a:cubicBezTo>
                    <a:pt x="109" y="80"/>
                    <a:pt x="109" y="79"/>
                    <a:pt x="109" y="79"/>
                  </a:cubicBezTo>
                  <a:close/>
                  <a:moveTo>
                    <a:pt x="109" y="84"/>
                  </a:moveTo>
                  <a:cubicBezTo>
                    <a:pt x="109" y="84"/>
                    <a:pt x="109" y="83"/>
                    <a:pt x="109" y="82"/>
                  </a:cubicBezTo>
                  <a:cubicBezTo>
                    <a:pt x="110" y="82"/>
                    <a:pt x="109" y="83"/>
                    <a:pt x="109" y="84"/>
                  </a:cubicBezTo>
                  <a:close/>
                  <a:moveTo>
                    <a:pt x="110" y="62"/>
                  </a:moveTo>
                  <a:cubicBezTo>
                    <a:pt x="110" y="62"/>
                    <a:pt x="110" y="62"/>
                    <a:pt x="110" y="61"/>
                  </a:cubicBezTo>
                  <a:cubicBezTo>
                    <a:pt x="110" y="61"/>
                    <a:pt x="110" y="62"/>
                    <a:pt x="110" y="62"/>
                  </a:cubicBezTo>
                  <a:close/>
                  <a:moveTo>
                    <a:pt x="110" y="61"/>
                  </a:moveTo>
                  <a:cubicBezTo>
                    <a:pt x="110" y="61"/>
                    <a:pt x="110" y="60"/>
                    <a:pt x="110" y="61"/>
                  </a:cubicBezTo>
                  <a:cubicBezTo>
                    <a:pt x="110" y="61"/>
                    <a:pt x="109" y="60"/>
                    <a:pt x="109" y="60"/>
                  </a:cubicBezTo>
                  <a:cubicBezTo>
                    <a:pt x="110" y="60"/>
                    <a:pt x="110" y="60"/>
                    <a:pt x="110" y="61"/>
                  </a:cubicBezTo>
                  <a:close/>
                  <a:moveTo>
                    <a:pt x="109" y="59"/>
                  </a:moveTo>
                  <a:cubicBezTo>
                    <a:pt x="109" y="59"/>
                    <a:pt x="109" y="59"/>
                    <a:pt x="110" y="59"/>
                  </a:cubicBezTo>
                  <a:cubicBezTo>
                    <a:pt x="110" y="59"/>
                    <a:pt x="109" y="60"/>
                    <a:pt x="109" y="59"/>
                  </a:cubicBezTo>
                  <a:close/>
                  <a:moveTo>
                    <a:pt x="110" y="65"/>
                  </a:moveTo>
                  <a:cubicBezTo>
                    <a:pt x="109" y="64"/>
                    <a:pt x="109" y="63"/>
                    <a:pt x="109" y="63"/>
                  </a:cubicBezTo>
                  <a:cubicBezTo>
                    <a:pt x="109" y="63"/>
                    <a:pt x="109" y="64"/>
                    <a:pt x="110" y="65"/>
                  </a:cubicBezTo>
                  <a:close/>
                  <a:moveTo>
                    <a:pt x="109" y="74"/>
                  </a:moveTo>
                  <a:cubicBezTo>
                    <a:pt x="109" y="74"/>
                    <a:pt x="109" y="74"/>
                    <a:pt x="109" y="74"/>
                  </a:cubicBezTo>
                  <a:cubicBezTo>
                    <a:pt x="109" y="74"/>
                    <a:pt x="109" y="75"/>
                    <a:pt x="109" y="75"/>
                  </a:cubicBezTo>
                  <a:cubicBezTo>
                    <a:pt x="109" y="75"/>
                    <a:pt x="109" y="75"/>
                    <a:pt x="108" y="75"/>
                  </a:cubicBezTo>
                  <a:cubicBezTo>
                    <a:pt x="109" y="74"/>
                    <a:pt x="108" y="74"/>
                    <a:pt x="109" y="74"/>
                  </a:cubicBezTo>
                  <a:cubicBezTo>
                    <a:pt x="109" y="74"/>
                    <a:pt x="109" y="74"/>
                    <a:pt x="109" y="74"/>
                  </a:cubicBezTo>
                  <a:close/>
                  <a:moveTo>
                    <a:pt x="107" y="89"/>
                  </a:moveTo>
                  <a:cubicBezTo>
                    <a:pt x="106" y="89"/>
                    <a:pt x="105" y="87"/>
                    <a:pt x="106" y="86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07" y="85"/>
                    <a:pt x="107" y="87"/>
                    <a:pt x="107" y="88"/>
                  </a:cubicBezTo>
                  <a:cubicBezTo>
                    <a:pt x="107" y="88"/>
                    <a:pt x="107" y="87"/>
                    <a:pt x="107" y="87"/>
                  </a:cubicBezTo>
                  <a:cubicBezTo>
                    <a:pt x="108" y="87"/>
                    <a:pt x="108" y="87"/>
                    <a:pt x="108" y="87"/>
                  </a:cubicBezTo>
                  <a:cubicBezTo>
                    <a:pt x="108" y="87"/>
                    <a:pt x="108" y="87"/>
                    <a:pt x="108" y="88"/>
                  </a:cubicBezTo>
                  <a:cubicBezTo>
                    <a:pt x="108" y="88"/>
                    <a:pt x="108" y="88"/>
                    <a:pt x="107" y="88"/>
                  </a:cubicBezTo>
                  <a:cubicBezTo>
                    <a:pt x="107" y="88"/>
                    <a:pt x="107" y="88"/>
                    <a:pt x="107" y="89"/>
                  </a:cubicBezTo>
                  <a:close/>
                  <a:moveTo>
                    <a:pt x="106" y="71"/>
                  </a:moveTo>
                  <a:cubicBezTo>
                    <a:pt x="106" y="71"/>
                    <a:pt x="106" y="71"/>
                    <a:pt x="106" y="72"/>
                  </a:cubicBezTo>
                  <a:cubicBezTo>
                    <a:pt x="106" y="72"/>
                    <a:pt x="106" y="71"/>
                    <a:pt x="106" y="71"/>
                  </a:cubicBezTo>
                  <a:close/>
                  <a:moveTo>
                    <a:pt x="105" y="62"/>
                  </a:moveTo>
                  <a:cubicBezTo>
                    <a:pt x="105" y="61"/>
                    <a:pt x="105" y="60"/>
                    <a:pt x="105" y="59"/>
                  </a:cubicBezTo>
                  <a:cubicBezTo>
                    <a:pt x="105" y="60"/>
                    <a:pt x="106" y="61"/>
                    <a:pt x="106" y="62"/>
                  </a:cubicBezTo>
                  <a:cubicBezTo>
                    <a:pt x="106" y="62"/>
                    <a:pt x="106" y="62"/>
                    <a:pt x="105" y="62"/>
                  </a:cubicBezTo>
                  <a:close/>
                  <a:moveTo>
                    <a:pt x="106" y="66"/>
                  </a:moveTo>
                  <a:cubicBezTo>
                    <a:pt x="105" y="67"/>
                    <a:pt x="105" y="66"/>
                    <a:pt x="105" y="66"/>
                  </a:cubicBezTo>
                  <a:cubicBezTo>
                    <a:pt x="104" y="66"/>
                    <a:pt x="105" y="66"/>
                    <a:pt x="105" y="66"/>
                  </a:cubicBezTo>
                  <a:cubicBezTo>
                    <a:pt x="105" y="66"/>
                    <a:pt x="106" y="66"/>
                    <a:pt x="106" y="66"/>
                  </a:cubicBezTo>
                  <a:close/>
                  <a:moveTo>
                    <a:pt x="104" y="72"/>
                  </a:moveTo>
                  <a:cubicBezTo>
                    <a:pt x="104" y="72"/>
                    <a:pt x="105" y="72"/>
                    <a:pt x="105" y="72"/>
                  </a:cubicBezTo>
                  <a:cubicBezTo>
                    <a:pt x="105" y="72"/>
                    <a:pt x="106" y="72"/>
                    <a:pt x="106" y="73"/>
                  </a:cubicBezTo>
                  <a:cubicBezTo>
                    <a:pt x="105" y="73"/>
                    <a:pt x="105" y="73"/>
                    <a:pt x="104" y="72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4" y="73"/>
                    <a:pt x="103" y="72"/>
                    <a:pt x="104" y="72"/>
                  </a:cubicBezTo>
                  <a:close/>
                  <a:moveTo>
                    <a:pt x="105" y="79"/>
                  </a:moveTo>
                  <a:cubicBezTo>
                    <a:pt x="105" y="80"/>
                    <a:pt x="105" y="80"/>
                    <a:pt x="105" y="80"/>
                  </a:cubicBezTo>
                  <a:cubicBezTo>
                    <a:pt x="104" y="80"/>
                    <a:pt x="104" y="80"/>
                    <a:pt x="104" y="79"/>
                  </a:cubicBezTo>
                  <a:lnTo>
                    <a:pt x="105" y="79"/>
                  </a:lnTo>
                  <a:close/>
                  <a:moveTo>
                    <a:pt x="105" y="78"/>
                  </a:moveTo>
                  <a:cubicBezTo>
                    <a:pt x="105" y="78"/>
                    <a:pt x="105" y="78"/>
                    <a:pt x="105" y="78"/>
                  </a:cubicBezTo>
                  <a:cubicBezTo>
                    <a:pt x="105" y="78"/>
                    <a:pt x="105" y="78"/>
                    <a:pt x="105" y="78"/>
                  </a:cubicBezTo>
                  <a:close/>
                  <a:moveTo>
                    <a:pt x="105" y="81"/>
                  </a:moveTo>
                  <a:cubicBezTo>
                    <a:pt x="105" y="81"/>
                    <a:pt x="105" y="81"/>
                    <a:pt x="105" y="81"/>
                  </a:cubicBezTo>
                  <a:cubicBezTo>
                    <a:pt x="105" y="82"/>
                    <a:pt x="105" y="81"/>
                    <a:pt x="105" y="81"/>
                  </a:cubicBezTo>
                  <a:cubicBezTo>
                    <a:pt x="105" y="81"/>
                    <a:pt x="105" y="81"/>
                    <a:pt x="105" y="81"/>
                  </a:cubicBezTo>
                  <a:close/>
                  <a:moveTo>
                    <a:pt x="105" y="82"/>
                  </a:moveTo>
                  <a:cubicBezTo>
                    <a:pt x="105" y="82"/>
                    <a:pt x="105" y="82"/>
                    <a:pt x="105" y="82"/>
                  </a:cubicBezTo>
                  <a:cubicBezTo>
                    <a:pt x="105" y="82"/>
                    <a:pt x="106" y="82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2"/>
                    <a:pt x="105" y="82"/>
                  </a:cubicBezTo>
                  <a:close/>
                  <a:moveTo>
                    <a:pt x="104" y="88"/>
                  </a:moveTo>
                  <a:cubicBezTo>
                    <a:pt x="104" y="88"/>
                    <a:pt x="104" y="87"/>
                    <a:pt x="104" y="87"/>
                  </a:cubicBezTo>
                  <a:cubicBezTo>
                    <a:pt x="105" y="87"/>
                    <a:pt x="105" y="88"/>
                    <a:pt x="104" y="88"/>
                  </a:cubicBezTo>
                  <a:close/>
                  <a:moveTo>
                    <a:pt x="104" y="85"/>
                  </a:moveTo>
                  <a:cubicBezTo>
                    <a:pt x="105" y="85"/>
                    <a:pt x="105" y="85"/>
                    <a:pt x="105" y="84"/>
                  </a:cubicBezTo>
                  <a:cubicBezTo>
                    <a:pt x="105" y="84"/>
                    <a:pt x="105" y="85"/>
                    <a:pt x="106" y="85"/>
                  </a:cubicBezTo>
                  <a:cubicBezTo>
                    <a:pt x="105" y="86"/>
                    <a:pt x="105" y="86"/>
                    <a:pt x="104" y="85"/>
                  </a:cubicBezTo>
                  <a:close/>
                  <a:moveTo>
                    <a:pt x="109" y="89"/>
                  </a:moveTo>
                  <a:cubicBezTo>
                    <a:pt x="109" y="89"/>
                    <a:pt x="109" y="89"/>
                    <a:pt x="110" y="89"/>
                  </a:cubicBezTo>
                  <a:cubicBezTo>
                    <a:pt x="109" y="90"/>
                    <a:pt x="109" y="91"/>
                    <a:pt x="109" y="92"/>
                  </a:cubicBezTo>
                  <a:cubicBezTo>
                    <a:pt x="108" y="92"/>
                    <a:pt x="108" y="90"/>
                    <a:pt x="109" y="89"/>
                  </a:cubicBezTo>
                  <a:close/>
                  <a:moveTo>
                    <a:pt x="112" y="64"/>
                  </a:moveTo>
                  <a:cubicBezTo>
                    <a:pt x="111" y="64"/>
                    <a:pt x="111" y="64"/>
                    <a:pt x="111" y="64"/>
                  </a:cubicBezTo>
                  <a:cubicBezTo>
                    <a:pt x="111" y="64"/>
                    <a:pt x="111" y="64"/>
                    <a:pt x="111" y="64"/>
                  </a:cubicBezTo>
                  <a:cubicBezTo>
                    <a:pt x="111" y="64"/>
                    <a:pt x="111" y="64"/>
                    <a:pt x="112" y="64"/>
                  </a:cubicBezTo>
                  <a:close/>
                  <a:moveTo>
                    <a:pt x="112" y="68"/>
                  </a:moveTo>
                  <a:cubicBezTo>
                    <a:pt x="112" y="68"/>
                    <a:pt x="111" y="67"/>
                    <a:pt x="111" y="66"/>
                  </a:cubicBezTo>
                  <a:cubicBezTo>
                    <a:pt x="112" y="66"/>
                    <a:pt x="112" y="68"/>
                    <a:pt x="112" y="68"/>
                  </a:cubicBezTo>
                  <a:close/>
                  <a:moveTo>
                    <a:pt x="111" y="63"/>
                  </a:moveTo>
                  <a:cubicBezTo>
                    <a:pt x="111" y="63"/>
                    <a:pt x="110" y="63"/>
                    <a:pt x="111" y="62"/>
                  </a:cubicBezTo>
                  <a:cubicBezTo>
                    <a:pt x="111" y="62"/>
                    <a:pt x="111" y="63"/>
                    <a:pt x="111" y="63"/>
                  </a:cubicBezTo>
                  <a:close/>
                  <a:moveTo>
                    <a:pt x="113" y="58"/>
                  </a:moveTo>
                  <a:cubicBezTo>
                    <a:pt x="113" y="58"/>
                    <a:pt x="113" y="58"/>
                    <a:pt x="113" y="58"/>
                  </a:cubicBezTo>
                  <a:cubicBezTo>
                    <a:pt x="113" y="58"/>
                    <a:pt x="113" y="58"/>
                    <a:pt x="113" y="58"/>
                  </a:cubicBezTo>
                  <a:close/>
                  <a:moveTo>
                    <a:pt x="113" y="42"/>
                  </a:moveTo>
                  <a:cubicBezTo>
                    <a:pt x="113" y="42"/>
                    <a:pt x="113" y="41"/>
                    <a:pt x="112" y="41"/>
                  </a:cubicBezTo>
                  <a:cubicBezTo>
                    <a:pt x="113" y="41"/>
                    <a:pt x="113" y="41"/>
                    <a:pt x="113" y="42"/>
                  </a:cubicBezTo>
                  <a:close/>
                  <a:moveTo>
                    <a:pt x="113" y="54"/>
                  </a:moveTo>
                  <a:cubicBezTo>
                    <a:pt x="113" y="54"/>
                    <a:pt x="113" y="53"/>
                    <a:pt x="113" y="53"/>
                  </a:cubicBezTo>
                  <a:cubicBezTo>
                    <a:pt x="113" y="54"/>
                    <a:pt x="113" y="55"/>
                    <a:pt x="114" y="56"/>
                  </a:cubicBezTo>
                  <a:cubicBezTo>
                    <a:pt x="113" y="56"/>
                    <a:pt x="113" y="56"/>
                    <a:pt x="113" y="56"/>
                  </a:cubicBezTo>
                  <a:cubicBezTo>
                    <a:pt x="114" y="57"/>
                    <a:pt x="114" y="58"/>
                    <a:pt x="114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113" y="57"/>
                    <a:pt x="112" y="55"/>
                    <a:pt x="111" y="53"/>
                  </a:cubicBezTo>
                  <a:cubicBezTo>
                    <a:pt x="111" y="53"/>
                    <a:pt x="111" y="53"/>
                    <a:pt x="111" y="53"/>
                  </a:cubicBezTo>
                  <a:cubicBezTo>
                    <a:pt x="111" y="53"/>
                    <a:pt x="111" y="53"/>
                    <a:pt x="111" y="52"/>
                  </a:cubicBezTo>
                  <a:cubicBezTo>
                    <a:pt x="111" y="52"/>
                    <a:pt x="111" y="52"/>
                    <a:pt x="111" y="52"/>
                  </a:cubicBezTo>
                  <a:cubicBezTo>
                    <a:pt x="111" y="51"/>
                    <a:pt x="111" y="52"/>
                    <a:pt x="110" y="52"/>
                  </a:cubicBezTo>
                  <a:cubicBezTo>
                    <a:pt x="110" y="51"/>
                    <a:pt x="110" y="51"/>
                    <a:pt x="110" y="51"/>
                  </a:cubicBezTo>
                  <a:cubicBezTo>
                    <a:pt x="110" y="50"/>
                    <a:pt x="110" y="50"/>
                    <a:pt x="109" y="49"/>
                  </a:cubicBezTo>
                  <a:cubicBezTo>
                    <a:pt x="109" y="49"/>
                    <a:pt x="110" y="49"/>
                    <a:pt x="110" y="49"/>
                  </a:cubicBezTo>
                  <a:cubicBezTo>
                    <a:pt x="110" y="51"/>
                    <a:pt x="112" y="52"/>
                    <a:pt x="112" y="53"/>
                  </a:cubicBezTo>
                  <a:cubicBezTo>
                    <a:pt x="112" y="53"/>
                    <a:pt x="112" y="52"/>
                    <a:pt x="112" y="52"/>
                  </a:cubicBezTo>
                  <a:cubicBezTo>
                    <a:pt x="113" y="52"/>
                    <a:pt x="113" y="53"/>
                    <a:pt x="113" y="54"/>
                  </a:cubicBezTo>
                  <a:close/>
                  <a:moveTo>
                    <a:pt x="109" y="46"/>
                  </a:moveTo>
                  <a:cubicBezTo>
                    <a:pt x="111" y="46"/>
                    <a:pt x="111" y="47"/>
                    <a:pt x="111" y="48"/>
                  </a:cubicBezTo>
                  <a:cubicBezTo>
                    <a:pt x="110" y="48"/>
                    <a:pt x="109" y="47"/>
                    <a:pt x="109" y="46"/>
                  </a:cubicBezTo>
                  <a:close/>
                  <a:moveTo>
                    <a:pt x="112" y="49"/>
                  </a:moveTo>
                  <a:cubicBezTo>
                    <a:pt x="112" y="50"/>
                    <a:pt x="112" y="49"/>
                    <a:pt x="112" y="49"/>
                  </a:cubicBezTo>
                  <a:cubicBezTo>
                    <a:pt x="112" y="50"/>
                    <a:pt x="113" y="51"/>
                    <a:pt x="112" y="50"/>
                  </a:cubicBezTo>
                  <a:cubicBezTo>
                    <a:pt x="111" y="50"/>
                    <a:pt x="111" y="50"/>
                    <a:pt x="111" y="49"/>
                  </a:cubicBezTo>
                  <a:cubicBezTo>
                    <a:pt x="111" y="49"/>
                    <a:pt x="111" y="49"/>
                    <a:pt x="112" y="49"/>
                  </a:cubicBezTo>
                  <a:cubicBezTo>
                    <a:pt x="112" y="49"/>
                    <a:pt x="111" y="49"/>
                    <a:pt x="112" y="48"/>
                  </a:cubicBezTo>
                  <a:cubicBezTo>
                    <a:pt x="112" y="48"/>
                    <a:pt x="112" y="49"/>
                    <a:pt x="112" y="49"/>
                  </a:cubicBezTo>
                  <a:close/>
                  <a:moveTo>
                    <a:pt x="112" y="40"/>
                  </a:moveTo>
                  <a:cubicBezTo>
                    <a:pt x="111" y="39"/>
                    <a:pt x="111" y="39"/>
                    <a:pt x="110" y="38"/>
                  </a:cubicBezTo>
                  <a:cubicBezTo>
                    <a:pt x="111" y="38"/>
                    <a:pt x="112" y="39"/>
                    <a:pt x="112" y="40"/>
                  </a:cubicBezTo>
                  <a:close/>
                  <a:moveTo>
                    <a:pt x="106" y="36"/>
                  </a:moveTo>
                  <a:cubicBezTo>
                    <a:pt x="106" y="36"/>
                    <a:pt x="106" y="35"/>
                    <a:pt x="106" y="35"/>
                  </a:cubicBezTo>
                  <a:cubicBezTo>
                    <a:pt x="107" y="36"/>
                    <a:pt x="108" y="36"/>
                    <a:pt x="109" y="38"/>
                  </a:cubicBezTo>
                  <a:cubicBezTo>
                    <a:pt x="109" y="38"/>
                    <a:pt x="110" y="39"/>
                    <a:pt x="110" y="40"/>
                  </a:cubicBezTo>
                  <a:cubicBezTo>
                    <a:pt x="109" y="40"/>
                    <a:pt x="107" y="40"/>
                    <a:pt x="107" y="39"/>
                  </a:cubicBezTo>
                  <a:cubicBezTo>
                    <a:pt x="106" y="38"/>
                    <a:pt x="105" y="37"/>
                    <a:pt x="105" y="36"/>
                  </a:cubicBezTo>
                  <a:cubicBezTo>
                    <a:pt x="105" y="36"/>
                    <a:pt x="105" y="36"/>
                    <a:pt x="105" y="36"/>
                  </a:cubicBezTo>
                  <a:cubicBezTo>
                    <a:pt x="105" y="36"/>
                    <a:pt x="105" y="35"/>
                    <a:pt x="105" y="35"/>
                  </a:cubicBezTo>
                  <a:cubicBezTo>
                    <a:pt x="105" y="35"/>
                    <a:pt x="105" y="36"/>
                    <a:pt x="106" y="36"/>
                  </a:cubicBezTo>
                  <a:close/>
                  <a:moveTo>
                    <a:pt x="104" y="34"/>
                  </a:moveTo>
                  <a:cubicBezTo>
                    <a:pt x="104" y="34"/>
                    <a:pt x="105" y="34"/>
                    <a:pt x="105" y="34"/>
                  </a:cubicBezTo>
                  <a:cubicBezTo>
                    <a:pt x="105" y="34"/>
                    <a:pt x="105" y="34"/>
                    <a:pt x="105" y="35"/>
                  </a:cubicBezTo>
                  <a:cubicBezTo>
                    <a:pt x="104" y="34"/>
                    <a:pt x="104" y="35"/>
                    <a:pt x="104" y="34"/>
                  </a:cubicBezTo>
                  <a:cubicBezTo>
                    <a:pt x="104" y="34"/>
                    <a:pt x="104" y="34"/>
                    <a:pt x="104" y="34"/>
                  </a:cubicBezTo>
                  <a:close/>
                  <a:moveTo>
                    <a:pt x="102" y="61"/>
                  </a:moveTo>
                  <a:cubicBezTo>
                    <a:pt x="103" y="62"/>
                    <a:pt x="104" y="63"/>
                    <a:pt x="104" y="64"/>
                  </a:cubicBezTo>
                  <a:cubicBezTo>
                    <a:pt x="104" y="64"/>
                    <a:pt x="104" y="64"/>
                    <a:pt x="105" y="64"/>
                  </a:cubicBezTo>
                  <a:cubicBezTo>
                    <a:pt x="105" y="65"/>
                    <a:pt x="105" y="65"/>
                    <a:pt x="105" y="66"/>
                  </a:cubicBezTo>
                  <a:cubicBezTo>
                    <a:pt x="104" y="66"/>
                    <a:pt x="104" y="65"/>
                    <a:pt x="104" y="65"/>
                  </a:cubicBezTo>
                  <a:cubicBezTo>
                    <a:pt x="103" y="64"/>
                    <a:pt x="102" y="63"/>
                    <a:pt x="102" y="62"/>
                  </a:cubicBezTo>
                  <a:cubicBezTo>
                    <a:pt x="102" y="62"/>
                    <a:pt x="102" y="62"/>
                    <a:pt x="102" y="61"/>
                  </a:cubicBezTo>
                  <a:close/>
                  <a:moveTo>
                    <a:pt x="102" y="70"/>
                  </a:moveTo>
                  <a:cubicBezTo>
                    <a:pt x="102" y="70"/>
                    <a:pt x="102" y="70"/>
                    <a:pt x="102" y="70"/>
                  </a:cubicBezTo>
                  <a:cubicBezTo>
                    <a:pt x="102" y="71"/>
                    <a:pt x="102" y="71"/>
                    <a:pt x="102" y="71"/>
                  </a:cubicBezTo>
                  <a:cubicBezTo>
                    <a:pt x="102" y="72"/>
                    <a:pt x="102" y="72"/>
                    <a:pt x="102" y="72"/>
                  </a:cubicBezTo>
                  <a:cubicBezTo>
                    <a:pt x="102" y="71"/>
                    <a:pt x="101" y="71"/>
                    <a:pt x="102" y="71"/>
                  </a:cubicBezTo>
                  <a:cubicBezTo>
                    <a:pt x="101" y="71"/>
                    <a:pt x="101" y="70"/>
                    <a:pt x="101" y="70"/>
                  </a:cubicBezTo>
                  <a:cubicBezTo>
                    <a:pt x="101" y="70"/>
                    <a:pt x="100" y="70"/>
                    <a:pt x="101" y="69"/>
                  </a:cubicBezTo>
                  <a:cubicBezTo>
                    <a:pt x="101" y="69"/>
                    <a:pt x="101" y="69"/>
                    <a:pt x="101" y="70"/>
                  </a:cubicBezTo>
                  <a:cubicBezTo>
                    <a:pt x="101" y="70"/>
                    <a:pt x="101" y="70"/>
                    <a:pt x="102" y="70"/>
                  </a:cubicBezTo>
                  <a:close/>
                  <a:moveTo>
                    <a:pt x="99" y="67"/>
                  </a:moveTo>
                  <a:cubicBezTo>
                    <a:pt x="100" y="66"/>
                    <a:pt x="100" y="66"/>
                    <a:pt x="100" y="66"/>
                  </a:cubicBezTo>
                  <a:cubicBezTo>
                    <a:pt x="100" y="67"/>
                    <a:pt x="101" y="68"/>
                    <a:pt x="101" y="69"/>
                  </a:cubicBezTo>
                  <a:cubicBezTo>
                    <a:pt x="99" y="69"/>
                    <a:pt x="100" y="67"/>
                    <a:pt x="99" y="67"/>
                  </a:cubicBezTo>
                  <a:close/>
                  <a:moveTo>
                    <a:pt x="100" y="57"/>
                  </a:moveTo>
                  <a:cubicBezTo>
                    <a:pt x="100" y="57"/>
                    <a:pt x="100" y="58"/>
                    <a:pt x="100" y="58"/>
                  </a:cubicBezTo>
                  <a:cubicBezTo>
                    <a:pt x="101" y="59"/>
                    <a:pt x="102" y="59"/>
                    <a:pt x="102" y="60"/>
                  </a:cubicBezTo>
                  <a:cubicBezTo>
                    <a:pt x="102" y="60"/>
                    <a:pt x="101" y="60"/>
                    <a:pt x="101" y="59"/>
                  </a:cubicBezTo>
                  <a:cubicBezTo>
                    <a:pt x="101" y="59"/>
                    <a:pt x="101" y="60"/>
                    <a:pt x="101" y="60"/>
                  </a:cubicBezTo>
                  <a:cubicBezTo>
                    <a:pt x="100" y="59"/>
                    <a:pt x="100" y="58"/>
                    <a:pt x="99" y="57"/>
                  </a:cubicBezTo>
                  <a:cubicBezTo>
                    <a:pt x="99" y="56"/>
                    <a:pt x="100" y="57"/>
                    <a:pt x="100" y="57"/>
                  </a:cubicBezTo>
                  <a:close/>
                  <a:moveTo>
                    <a:pt x="98" y="69"/>
                  </a:moveTo>
                  <a:cubicBezTo>
                    <a:pt x="98" y="69"/>
                    <a:pt x="99" y="69"/>
                    <a:pt x="99" y="70"/>
                  </a:cubicBezTo>
                  <a:cubicBezTo>
                    <a:pt x="98" y="70"/>
                    <a:pt x="98" y="70"/>
                    <a:pt x="98" y="69"/>
                  </a:cubicBezTo>
                  <a:close/>
                  <a:moveTo>
                    <a:pt x="98" y="70"/>
                  </a:moveTo>
                  <a:cubicBezTo>
                    <a:pt x="99" y="71"/>
                    <a:pt x="100" y="71"/>
                    <a:pt x="101" y="71"/>
                  </a:cubicBezTo>
                  <a:cubicBezTo>
                    <a:pt x="101" y="71"/>
                    <a:pt x="101" y="72"/>
                    <a:pt x="101" y="72"/>
                  </a:cubicBezTo>
                  <a:cubicBezTo>
                    <a:pt x="101" y="72"/>
                    <a:pt x="100" y="72"/>
                    <a:pt x="100" y="72"/>
                  </a:cubicBezTo>
                  <a:cubicBezTo>
                    <a:pt x="100" y="72"/>
                    <a:pt x="100" y="73"/>
                    <a:pt x="100" y="73"/>
                  </a:cubicBezTo>
                  <a:cubicBezTo>
                    <a:pt x="100" y="73"/>
                    <a:pt x="100" y="73"/>
                    <a:pt x="100" y="73"/>
                  </a:cubicBezTo>
                  <a:cubicBezTo>
                    <a:pt x="99" y="73"/>
                    <a:pt x="100" y="73"/>
                    <a:pt x="100" y="73"/>
                  </a:cubicBezTo>
                  <a:cubicBezTo>
                    <a:pt x="100" y="73"/>
                    <a:pt x="100" y="73"/>
                    <a:pt x="101" y="73"/>
                  </a:cubicBezTo>
                  <a:cubicBezTo>
                    <a:pt x="101" y="74"/>
                    <a:pt x="101" y="74"/>
                    <a:pt x="101" y="75"/>
                  </a:cubicBezTo>
                  <a:cubicBezTo>
                    <a:pt x="101" y="75"/>
                    <a:pt x="101" y="75"/>
                    <a:pt x="102" y="75"/>
                  </a:cubicBezTo>
                  <a:cubicBezTo>
                    <a:pt x="102" y="75"/>
                    <a:pt x="102" y="76"/>
                    <a:pt x="102" y="76"/>
                  </a:cubicBezTo>
                  <a:cubicBezTo>
                    <a:pt x="102" y="76"/>
                    <a:pt x="101" y="76"/>
                    <a:pt x="101" y="76"/>
                  </a:cubicBezTo>
                  <a:cubicBezTo>
                    <a:pt x="101" y="76"/>
                    <a:pt x="102" y="77"/>
                    <a:pt x="102" y="78"/>
                  </a:cubicBezTo>
                  <a:cubicBezTo>
                    <a:pt x="101" y="78"/>
                    <a:pt x="100" y="77"/>
                    <a:pt x="100" y="75"/>
                  </a:cubicBezTo>
                  <a:cubicBezTo>
                    <a:pt x="99" y="75"/>
                    <a:pt x="99" y="74"/>
                    <a:pt x="99" y="74"/>
                  </a:cubicBezTo>
                  <a:cubicBezTo>
                    <a:pt x="99" y="73"/>
                    <a:pt x="99" y="73"/>
                    <a:pt x="99" y="72"/>
                  </a:cubicBezTo>
                  <a:cubicBezTo>
                    <a:pt x="99" y="72"/>
                    <a:pt x="99" y="72"/>
                    <a:pt x="99" y="72"/>
                  </a:cubicBezTo>
                  <a:cubicBezTo>
                    <a:pt x="99" y="72"/>
                    <a:pt x="98" y="72"/>
                    <a:pt x="98" y="72"/>
                  </a:cubicBezTo>
                  <a:cubicBezTo>
                    <a:pt x="98" y="72"/>
                    <a:pt x="98" y="71"/>
                    <a:pt x="98" y="71"/>
                  </a:cubicBezTo>
                  <a:cubicBezTo>
                    <a:pt x="98" y="71"/>
                    <a:pt x="98" y="70"/>
                    <a:pt x="98" y="70"/>
                  </a:cubicBezTo>
                  <a:close/>
                  <a:moveTo>
                    <a:pt x="101" y="80"/>
                  </a:moveTo>
                  <a:cubicBezTo>
                    <a:pt x="101" y="80"/>
                    <a:pt x="101" y="80"/>
                    <a:pt x="101" y="80"/>
                  </a:cubicBezTo>
                  <a:cubicBezTo>
                    <a:pt x="100" y="80"/>
                    <a:pt x="100" y="79"/>
                    <a:pt x="100" y="79"/>
                  </a:cubicBezTo>
                  <a:cubicBezTo>
                    <a:pt x="101" y="78"/>
                    <a:pt x="101" y="79"/>
                    <a:pt x="101" y="79"/>
                  </a:cubicBezTo>
                  <a:cubicBezTo>
                    <a:pt x="101" y="80"/>
                    <a:pt x="101" y="79"/>
                    <a:pt x="101" y="80"/>
                  </a:cubicBezTo>
                  <a:close/>
                  <a:moveTo>
                    <a:pt x="99" y="85"/>
                  </a:moveTo>
                  <a:cubicBezTo>
                    <a:pt x="99" y="84"/>
                    <a:pt x="100" y="84"/>
                    <a:pt x="100" y="84"/>
                  </a:cubicBezTo>
                  <a:cubicBezTo>
                    <a:pt x="100" y="85"/>
                    <a:pt x="99" y="85"/>
                    <a:pt x="99" y="85"/>
                  </a:cubicBezTo>
                  <a:cubicBezTo>
                    <a:pt x="99" y="86"/>
                    <a:pt x="99" y="86"/>
                    <a:pt x="99" y="87"/>
                  </a:cubicBezTo>
                  <a:cubicBezTo>
                    <a:pt x="98" y="87"/>
                    <a:pt x="98" y="87"/>
                    <a:pt x="98" y="87"/>
                  </a:cubicBezTo>
                  <a:cubicBezTo>
                    <a:pt x="98" y="86"/>
                    <a:pt x="99" y="85"/>
                    <a:pt x="99" y="85"/>
                  </a:cubicBezTo>
                  <a:close/>
                  <a:moveTo>
                    <a:pt x="98" y="92"/>
                  </a:moveTo>
                  <a:cubicBezTo>
                    <a:pt x="98" y="92"/>
                    <a:pt x="98" y="92"/>
                    <a:pt x="98" y="92"/>
                  </a:cubicBezTo>
                  <a:cubicBezTo>
                    <a:pt x="98" y="92"/>
                    <a:pt x="99" y="92"/>
                    <a:pt x="98" y="92"/>
                  </a:cubicBezTo>
                  <a:close/>
                  <a:moveTo>
                    <a:pt x="98" y="89"/>
                  </a:moveTo>
                  <a:cubicBezTo>
                    <a:pt x="98" y="89"/>
                    <a:pt x="98" y="89"/>
                    <a:pt x="98" y="89"/>
                  </a:cubicBezTo>
                  <a:cubicBezTo>
                    <a:pt x="98" y="89"/>
                    <a:pt x="98" y="89"/>
                    <a:pt x="98" y="89"/>
                  </a:cubicBezTo>
                  <a:cubicBezTo>
                    <a:pt x="98" y="89"/>
                    <a:pt x="98" y="89"/>
                    <a:pt x="98" y="89"/>
                  </a:cubicBezTo>
                  <a:close/>
                  <a:moveTo>
                    <a:pt x="97" y="93"/>
                  </a:moveTo>
                  <a:cubicBezTo>
                    <a:pt x="97" y="93"/>
                    <a:pt x="96" y="93"/>
                    <a:pt x="96" y="92"/>
                  </a:cubicBezTo>
                  <a:cubicBezTo>
                    <a:pt x="97" y="92"/>
                    <a:pt x="97" y="92"/>
                    <a:pt x="97" y="91"/>
                  </a:cubicBezTo>
                  <a:cubicBezTo>
                    <a:pt x="98" y="91"/>
                    <a:pt x="98" y="91"/>
                    <a:pt x="98" y="91"/>
                  </a:cubicBezTo>
                  <a:cubicBezTo>
                    <a:pt x="98" y="92"/>
                    <a:pt x="98" y="92"/>
                    <a:pt x="97" y="92"/>
                  </a:cubicBezTo>
                  <a:cubicBezTo>
                    <a:pt x="98" y="92"/>
                    <a:pt x="97" y="93"/>
                    <a:pt x="97" y="93"/>
                  </a:cubicBezTo>
                  <a:close/>
                  <a:moveTo>
                    <a:pt x="95" y="88"/>
                  </a:moveTo>
                  <a:cubicBezTo>
                    <a:pt x="95" y="87"/>
                    <a:pt x="95" y="86"/>
                    <a:pt x="95" y="86"/>
                  </a:cubicBezTo>
                  <a:cubicBezTo>
                    <a:pt x="95" y="85"/>
                    <a:pt x="95" y="85"/>
                    <a:pt x="95" y="85"/>
                  </a:cubicBezTo>
                  <a:cubicBezTo>
                    <a:pt x="96" y="84"/>
                    <a:pt x="97" y="85"/>
                    <a:pt x="96" y="86"/>
                  </a:cubicBezTo>
                  <a:cubicBezTo>
                    <a:pt x="96" y="86"/>
                    <a:pt x="96" y="86"/>
                    <a:pt x="96" y="86"/>
                  </a:cubicBezTo>
                  <a:cubicBezTo>
                    <a:pt x="96" y="87"/>
                    <a:pt x="96" y="87"/>
                    <a:pt x="95" y="88"/>
                  </a:cubicBezTo>
                  <a:close/>
                  <a:moveTo>
                    <a:pt x="95" y="95"/>
                  </a:moveTo>
                  <a:cubicBezTo>
                    <a:pt x="95" y="95"/>
                    <a:pt x="95" y="95"/>
                    <a:pt x="95" y="94"/>
                  </a:cubicBezTo>
                  <a:cubicBezTo>
                    <a:pt x="95" y="94"/>
                    <a:pt x="95" y="94"/>
                    <a:pt x="96" y="94"/>
                  </a:cubicBezTo>
                  <a:cubicBezTo>
                    <a:pt x="95" y="94"/>
                    <a:pt x="96" y="95"/>
                    <a:pt x="95" y="95"/>
                  </a:cubicBezTo>
                  <a:close/>
                  <a:moveTo>
                    <a:pt x="95" y="79"/>
                  </a:moveTo>
                  <a:cubicBezTo>
                    <a:pt x="94" y="79"/>
                    <a:pt x="94" y="78"/>
                    <a:pt x="94" y="78"/>
                  </a:cubicBezTo>
                  <a:cubicBezTo>
                    <a:pt x="94" y="78"/>
                    <a:pt x="94" y="78"/>
                    <a:pt x="94" y="78"/>
                  </a:cubicBezTo>
                  <a:cubicBezTo>
                    <a:pt x="95" y="78"/>
                    <a:pt x="95" y="78"/>
                    <a:pt x="95" y="78"/>
                  </a:cubicBezTo>
                  <a:cubicBezTo>
                    <a:pt x="95" y="79"/>
                    <a:pt x="96" y="80"/>
                    <a:pt x="95" y="80"/>
                  </a:cubicBezTo>
                  <a:cubicBezTo>
                    <a:pt x="95" y="80"/>
                    <a:pt x="95" y="79"/>
                    <a:pt x="95" y="78"/>
                  </a:cubicBezTo>
                  <a:cubicBezTo>
                    <a:pt x="95" y="78"/>
                    <a:pt x="95" y="79"/>
                    <a:pt x="95" y="79"/>
                  </a:cubicBezTo>
                  <a:close/>
                  <a:moveTo>
                    <a:pt x="91" y="59"/>
                  </a:moveTo>
                  <a:cubicBezTo>
                    <a:pt x="91" y="59"/>
                    <a:pt x="91" y="59"/>
                    <a:pt x="91" y="59"/>
                  </a:cubicBezTo>
                  <a:cubicBezTo>
                    <a:pt x="92" y="59"/>
                    <a:pt x="92" y="60"/>
                    <a:pt x="92" y="60"/>
                  </a:cubicBezTo>
                  <a:cubicBezTo>
                    <a:pt x="93" y="61"/>
                    <a:pt x="94" y="61"/>
                    <a:pt x="94" y="63"/>
                  </a:cubicBezTo>
                  <a:cubicBezTo>
                    <a:pt x="94" y="63"/>
                    <a:pt x="93" y="62"/>
                    <a:pt x="93" y="62"/>
                  </a:cubicBezTo>
                  <a:cubicBezTo>
                    <a:pt x="92" y="62"/>
                    <a:pt x="92" y="61"/>
                    <a:pt x="91" y="60"/>
                  </a:cubicBezTo>
                  <a:cubicBezTo>
                    <a:pt x="91" y="60"/>
                    <a:pt x="92" y="60"/>
                    <a:pt x="92" y="60"/>
                  </a:cubicBezTo>
                  <a:cubicBezTo>
                    <a:pt x="91" y="59"/>
                    <a:pt x="91" y="59"/>
                    <a:pt x="91" y="59"/>
                  </a:cubicBezTo>
                  <a:close/>
                  <a:moveTo>
                    <a:pt x="91" y="68"/>
                  </a:moveTo>
                  <a:cubicBezTo>
                    <a:pt x="91" y="68"/>
                    <a:pt x="91" y="68"/>
                    <a:pt x="91" y="68"/>
                  </a:cubicBezTo>
                  <a:cubicBezTo>
                    <a:pt x="91" y="68"/>
                    <a:pt x="91" y="68"/>
                    <a:pt x="91" y="68"/>
                  </a:cubicBezTo>
                  <a:close/>
                  <a:moveTo>
                    <a:pt x="94" y="59"/>
                  </a:moveTo>
                  <a:cubicBezTo>
                    <a:pt x="94" y="59"/>
                    <a:pt x="93" y="59"/>
                    <a:pt x="93" y="59"/>
                  </a:cubicBezTo>
                  <a:cubicBezTo>
                    <a:pt x="92" y="58"/>
                    <a:pt x="92" y="57"/>
                    <a:pt x="91" y="57"/>
                  </a:cubicBezTo>
                  <a:cubicBezTo>
                    <a:pt x="92" y="56"/>
                    <a:pt x="92" y="58"/>
                    <a:pt x="93" y="58"/>
                  </a:cubicBezTo>
                  <a:cubicBezTo>
                    <a:pt x="93" y="59"/>
                    <a:pt x="94" y="59"/>
                    <a:pt x="94" y="59"/>
                  </a:cubicBezTo>
                  <a:close/>
                  <a:moveTo>
                    <a:pt x="96" y="84"/>
                  </a:moveTo>
                  <a:cubicBezTo>
                    <a:pt x="96" y="84"/>
                    <a:pt x="97" y="84"/>
                    <a:pt x="97" y="84"/>
                  </a:cubicBezTo>
                  <a:cubicBezTo>
                    <a:pt x="97" y="84"/>
                    <a:pt x="97" y="84"/>
                    <a:pt x="97" y="84"/>
                  </a:cubicBezTo>
                  <a:cubicBezTo>
                    <a:pt x="97" y="84"/>
                    <a:pt x="96" y="84"/>
                    <a:pt x="96" y="84"/>
                  </a:cubicBezTo>
                  <a:close/>
                  <a:moveTo>
                    <a:pt x="97" y="86"/>
                  </a:moveTo>
                  <a:cubicBezTo>
                    <a:pt x="97" y="86"/>
                    <a:pt x="97" y="86"/>
                    <a:pt x="97" y="86"/>
                  </a:cubicBezTo>
                  <a:cubicBezTo>
                    <a:pt x="97" y="87"/>
                    <a:pt x="97" y="86"/>
                    <a:pt x="97" y="86"/>
                  </a:cubicBezTo>
                  <a:cubicBezTo>
                    <a:pt x="97" y="86"/>
                    <a:pt x="97" y="86"/>
                    <a:pt x="97" y="86"/>
                  </a:cubicBezTo>
                  <a:close/>
                  <a:moveTo>
                    <a:pt x="96" y="63"/>
                  </a:moveTo>
                  <a:cubicBezTo>
                    <a:pt x="96" y="63"/>
                    <a:pt x="96" y="63"/>
                    <a:pt x="96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64"/>
                    <a:pt x="96" y="63"/>
                    <a:pt x="96" y="63"/>
                  </a:cubicBezTo>
                  <a:close/>
                  <a:moveTo>
                    <a:pt x="94" y="55"/>
                  </a:moveTo>
                  <a:cubicBezTo>
                    <a:pt x="94" y="55"/>
                    <a:pt x="95" y="55"/>
                    <a:pt x="94" y="55"/>
                  </a:cubicBezTo>
                  <a:cubicBezTo>
                    <a:pt x="94" y="55"/>
                    <a:pt x="95" y="55"/>
                    <a:pt x="94" y="55"/>
                  </a:cubicBezTo>
                  <a:cubicBezTo>
                    <a:pt x="94" y="55"/>
                    <a:pt x="94" y="54"/>
                    <a:pt x="94" y="54"/>
                  </a:cubicBezTo>
                  <a:cubicBezTo>
                    <a:pt x="94" y="54"/>
                    <a:pt x="94" y="54"/>
                    <a:pt x="94" y="53"/>
                  </a:cubicBezTo>
                  <a:cubicBezTo>
                    <a:pt x="95" y="54"/>
                    <a:pt x="96" y="55"/>
                    <a:pt x="96" y="56"/>
                  </a:cubicBezTo>
                  <a:cubicBezTo>
                    <a:pt x="95" y="56"/>
                    <a:pt x="95" y="56"/>
                    <a:pt x="94" y="55"/>
                  </a:cubicBezTo>
                  <a:close/>
                  <a:moveTo>
                    <a:pt x="92" y="86"/>
                  </a:moveTo>
                  <a:cubicBezTo>
                    <a:pt x="93" y="86"/>
                    <a:pt x="93" y="87"/>
                    <a:pt x="93" y="87"/>
                  </a:cubicBezTo>
                  <a:cubicBezTo>
                    <a:pt x="93" y="87"/>
                    <a:pt x="93" y="87"/>
                    <a:pt x="92" y="87"/>
                  </a:cubicBezTo>
                  <a:lnTo>
                    <a:pt x="92" y="86"/>
                  </a:lnTo>
                  <a:close/>
                  <a:moveTo>
                    <a:pt x="93" y="71"/>
                  </a:moveTo>
                  <a:cubicBezTo>
                    <a:pt x="93" y="71"/>
                    <a:pt x="93" y="71"/>
                    <a:pt x="93" y="71"/>
                  </a:cubicBezTo>
                  <a:cubicBezTo>
                    <a:pt x="93" y="72"/>
                    <a:pt x="94" y="73"/>
                    <a:pt x="94" y="74"/>
                  </a:cubicBezTo>
                  <a:cubicBezTo>
                    <a:pt x="95" y="73"/>
                    <a:pt x="95" y="75"/>
                    <a:pt x="95" y="76"/>
                  </a:cubicBezTo>
                  <a:cubicBezTo>
                    <a:pt x="95" y="76"/>
                    <a:pt x="95" y="77"/>
                    <a:pt x="95" y="77"/>
                  </a:cubicBezTo>
                  <a:cubicBezTo>
                    <a:pt x="95" y="78"/>
                    <a:pt x="94" y="78"/>
                    <a:pt x="94" y="78"/>
                  </a:cubicBezTo>
                  <a:cubicBezTo>
                    <a:pt x="94" y="76"/>
                    <a:pt x="92" y="74"/>
                    <a:pt x="93" y="71"/>
                  </a:cubicBezTo>
                  <a:close/>
                  <a:moveTo>
                    <a:pt x="95" y="102"/>
                  </a:moveTo>
                  <a:cubicBezTo>
                    <a:pt x="95" y="102"/>
                    <a:pt x="95" y="102"/>
                    <a:pt x="95" y="102"/>
                  </a:cubicBezTo>
                  <a:cubicBezTo>
                    <a:pt x="95" y="102"/>
                    <a:pt x="95" y="102"/>
                    <a:pt x="95" y="102"/>
                  </a:cubicBezTo>
                  <a:cubicBezTo>
                    <a:pt x="95" y="102"/>
                    <a:pt x="95" y="102"/>
                    <a:pt x="95" y="102"/>
                  </a:cubicBezTo>
                  <a:cubicBezTo>
                    <a:pt x="95" y="102"/>
                    <a:pt x="95" y="102"/>
                    <a:pt x="95" y="102"/>
                  </a:cubicBezTo>
                  <a:close/>
                  <a:moveTo>
                    <a:pt x="98" y="69"/>
                  </a:moveTo>
                  <a:cubicBezTo>
                    <a:pt x="97" y="69"/>
                    <a:pt x="97" y="68"/>
                    <a:pt x="97" y="67"/>
                  </a:cubicBezTo>
                  <a:cubicBezTo>
                    <a:pt x="97" y="66"/>
                    <a:pt x="97" y="67"/>
                    <a:pt x="97" y="67"/>
                  </a:cubicBezTo>
                  <a:cubicBezTo>
                    <a:pt x="97" y="67"/>
                    <a:pt x="98" y="68"/>
                    <a:pt x="98" y="69"/>
                  </a:cubicBezTo>
                  <a:close/>
                  <a:moveTo>
                    <a:pt x="95" y="46"/>
                  </a:moveTo>
                  <a:cubicBezTo>
                    <a:pt x="94" y="46"/>
                    <a:pt x="94" y="46"/>
                    <a:pt x="93" y="46"/>
                  </a:cubicBezTo>
                  <a:cubicBezTo>
                    <a:pt x="94" y="45"/>
                    <a:pt x="95" y="46"/>
                    <a:pt x="95" y="46"/>
                  </a:cubicBezTo>
                  <a:close/>
                  <a:moveTo>
                    <a:pt x="94" y="45"/>
                  </a:moveTo>
                  <a:cubicBezTo>
                    <a:pt x="93" y="45"/>
                    <a:pt x="93" y="45"/>
                    <a:pt x="93" y="45"/>
                  </a:cubicBezTo>
                  <a:cubicBezTo>
                    <a:pt x="93" y="44"/>
                    <a:pt x="94" y="45"/>
                    <a:pt x="94" y="45"/>
                  </a:cubicBezTo>
                  <a:close/>
                  <a:moveTo>
                    <a:pt x="93" y="48"/>
                  </a:moveTo>
                  <a:cubicBezTo>
                    <a:pt x="93" y="48"/>
                    <a:pt x="93" y="49"/>
                    <a:pt x="94" y="49"/>
                  </a:cubicBezTo>
                  <a:cubicBezTo>
                    <a:pt x="94" y="49"/>
                    <a:pt x="94" y="48"/>
                    <a:pt x="95" y="49"/>
                  </a:cubicBezTo>
                  <a:cubicBezTo>
                    <a:pt x="95" y="49"/>
                    <a:pt x="95" y="50"/>
                    <a:pt x="95" y="50"/>
                  </a:cubicBezTo>
                  <a:cubicBezTo>
                    <a:pt x="96" y="50"/>
                    <a:pt x="97" y="51"/>
                    <a:pt x="97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3" y="50"/>
                    <a:pt x="93" y="49"/>
                    <a:pt x="91" y="48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2" y="47"/>
                    <a:pt x="93" y="48"/>
                    <a:pt x="93" y="48"/>
                  </a:cubicBezTo>
                  <a:close/>
                  <a:moveTo>
                    <a:pt x="89" y="29"/>
                  </a:moveTo>
                  <a:cubicBezTo>
                    <a:pt x="89" y="29"/>
                    <a:pt x="89" y="28"/>
                    <a:pt x="89" y="29"/>
                  </a:cubicBezTo>
                  <a:cubicBezTo>
                    <a:pt x="88" y="29"/>
                    <a:pt x="89" y="28"/>
                    <a:pt x="88" y="28"/>
                  </a:cubicBezTo>
                  <a:cubicBezTo>
                    <a:pt x="89" y="28"/>
                    <a:pt x="89" y="28"/>
                    <a:pt x="89" y="29"/>
                  </a:cubicBezTo>
                  <a:close/>
                  <a:moveTo>
                    <a:pt x="85" y="27"/>
                  </a:moveTo>
                  <a:cubicBezTo>
                    <a:pt x="86" y="27"/>
                    <a:pt x="86" y="27"/>
                    <a:pt x="86" y="27"/>
                  </a:cubicBezTo>
                  <a:cubicBezTo>
                    <a:pt x="86" y="28"/>
                    <a:pt x="86" y="28"/>
                    <a:pt x="86" y="28"/>
                  </a:cubicBezTo>
                  <a:cubicBezTo>
                    <a:pt x="85" y="27"/>
                    <a:pt x="85" y="28"/>
                    <a:pt x="84" y="27"/>
                  </a:cubicBezTo>
                  <a:cubicBezTo>
                    <a:pt x="84" y="27"/>
                    <a:pt x="85" y="27"/>
                    <a:pt x="85" y="27"/>
                  </a:cubicBezTo>
                  <a:close/>
                  <a:moveTo>
                    <a:pt x="79" y="38"/>
                  </a:moveTo>
                  <a:cubicBezTo>
                    <a:pt x="79" y="38"/>
                    <a:pt x="79" y="38"/>
                    <a:pt x="80" y="38"/>
                  </a:cubicBezTo>
                  <a:cubicBezTo>
                    <a:pt x="80" y="38"/>
                    <a:pt x="79" y="38"/>
                    <a:pt x="79" y="38"/>
                  </a:cubicBezTo>
                  <a:close/>
                  <a:moveTo>
                    <a:pt x="79" y="28"/>
                  </a:moveTo>
                  <a:cubicBezTo>
                    <a:pt x="78" y="27"/>
                    <a:pt x="77" y="28"/>
                    <a:pt x="75" y="27"/>
                  </a:cubicBezTo>
                  <a:cubicBezTo>
                    <a:pt x="74" y="27"/>
                    <a:pt x="74" y="26"/>
                    <a:pt x="73" y="27"/>
                  </a:cubicBezTo>
                  <a:cubicBezTo>
                    <a:pt x="73" y="26"/>
                    <a:pt x="72" y="26"/>
                    <a:pt x="72" y="26"/>
                  </a:cubicBezTo>
                  <a:cubicBezTo>
                    <a:pt x="72" y="26"/>
                    <a:pt x="71" y="26"/>
                    <a:pt x="71" y="26"/>
                  </a:cubicBezTo>
                  <a:cubicBezTo>
                    <a:pt x="75" y="26"/>
                    <a:pt x="77" y="26"/>
                    <a:pt x="80" y="27"/>
                  </a:cubicBezTo>
                  <a:cubicBezTo>
                    <a:pt x="80" y="27"/>
                    <a:pt x="80" y="26"/>
                    <a:pt x="80" y="27"/>
                  </a:cubicBezTo>
                  <a:cubicBezTo>
                    <a:pt x="82" y="27"/>
                    <a:pt x="83" y="28"/>
                    <a:pt x="84" y="28"/>
                  </a:cubicBezTo>
                  <a:cubicBezTo>
                    <a:pt x="85" y="28"/>
                    <a:pt x="85" y="28"/>
                    <a:pt x="86" y="28"/>
                  </a:cubicBezTo>
                  <a:cubicBezTo>
                    <a:pt x="87" y="28"/>
                    <a:pt x="87" y="29"/>
                    <a:pt x="87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9" y="29"/>
                    <a:pt x="89" y="30"/>
                    <a:pt x="89" y="30"/>
                  </a:cubicBezTo>
                  <a:cubicBezTo>
                    <a:pt x="89" y="31"/>
                    <a:pt x="88" y="31"/>
                    <a:pt x="88" y="32"/>
                  </a:cubicBezTo>
                  <a:cubicBezTo>
                    <a:pt x="87" y="32"/>
                    <a:pt x="86" y="31"/>
                    <a:pt x="86" y="31"/>
                  </a:cubicBezTo>
                  <a:cubicBezTo>
                    <a:pt x="86" y="31"/>
                    <a:pt x="86" y="31"/>
                    <a:pt x="86" y="31"/>
                  </a:cubicBezTo>
                  <a:cubicBezTo>
                    <a:pt x="85" y="31"/>
                    <a:pt x="85" y="30"/>
                    <a:pt x="84" y="30"/>
                  </a:cubicBezTo>
                  <a:cubicBezTo>
                    <a:pt x="83" y="29"/>
                    <a:pt x="81" y="28"/>
                    <a:pt x="79" y="28"/>
                  </a:cubicBezTo>
                  <a:close/>
                  <a:moveTo>
                    <a:pt x="88" y="38"/>
                  </a:moveTo>
                  <a:cubicBezTo>
                    <a:pt x="87" y="38"/>
                    <a:pt x="87" y="38"/>
                    <a:pt x="87" y="37"/>
                  </a:cubicBezTo>
                  <a:cubicBezTo>
                    <a:pt x="87" y="37"/>
                    <a:pt x="87" y="37"/>
                    <a:pt x="88" y="38"/>
                  </a:cubicBezTo>
                  <a:close/>
                  <a:moveTo>
                    <a:pt x="84" y="40"/>
                  </a:moveTo>
                  <a:cubicBezTo>
                    <a:pt x="85" y="40"/>
                    <a:pt x="86" y="41"/>
                    <a:pt x="87" y="41"/>
                  </a:cubicBezTo>
                  <a:cubicBezTo>
                    <a:pt x="87" y="41"/>
                    <a:pt x="87" y="41"/>
                    <a:pt x="88" y="41"/>
                  </a:cubicBezTo>
                  <a:cubicBezTo>
                    <a:pt x="89" y="43"/>
                    <a:pt x="91" y="43"/>
                    <a:pt x="93" y="45"/>
                  </a:cubicBezTo>
                  <a:cubicBezTo>
                    <a:pt x="92" y="45"/>
                    <a:pt x="92" y="44"/>
                    <a:pt x="92" y="44"/>
                  </a:cubicBezTo>
                  <a:cubicBezTo>
                    <a:pt x="91" y="44"/>
                    <a:pt x="91" y="44"/>
                    <a:pt x="90" y="44"/>
                  </a:cubicBezTo>
                  <a:cubicBezTo>
                    <a:pt x="89" y="44"/>
                    <a:pt x="89" y="43"/>
                    <a:pt x="89" y="43"/>
                  </a:cubicBezTo>
                  <a:cubicBezTo>
                    <a:pt x="89" y="43"/>
                    <a:pt x="88" y="43"/>
                    <a:pt x="88" y="43"/>
                  </a:cubicBezTo>
                  <a:cubicBezTo>
                    <a:pt x="88" y="43"/>
                    <a:pt x="87" y="43"/>
                    <a:pt x="87" y="42"/>
                  </a:cubicBezTo>
                  <a:cubicBezTo>
                    <a:pt x="86" y="42"/>
                    <a:pt x="85" y="42"/>
                    <a:pt x="84" y="40"/>
                  </a:cubicBezTo>
                  <a:close/>
                  <a:moveTo>
                    <a:pt x="90" y="48"/>
                  </a:moveTo>
                  <a:cubicBezTo>
                    <a:pt x="90" y="48"/>
                    <a:pt x="90" y="48"/>
                    <a:pt x="90" y="48"/>
                  </a:cubicBezTo>
                  <a:cubicBezTo>
                    <a:pt x="90" y="48"/>
                    <a:pt x="90" y="48"/>
                    <a:pt x="91" y="48"/>
                  </a:cubicBezTo>
                  <a:cubicBezTo>
                    <a:pt x="91" y="49"/>
                    <a:pt x="90" y="48"/>
                    <a:pt x="90" y="48"/>
                  </a:cubicBezTo>
                  <a:close/>
                  <a:moveTo>
                    <a:pt x="89" y="47"/>
                  </a:moveTo>
                  <a:cubicBezTo>
                    <a:pt x="89" y="47"/>
                    <a:pt x="89" y="47"/>
                    <a:pt x="89" y="48"/>
                  </a:cubicBezTo>
                  <a:cubicBezTo>
                    <a:pt x="88" y="47"/>
                    <a:pt x="88" y="47"/>
                    <a:pt x="87" y="46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8" y="46"/>
                    <a:pt x="88" y="47"/>
                    <a:pt x="89" y="47"/>
                  </a:cubicBezTo>
                  <a:close/>
                  <a:moveTo>
                    <a:pt x="82" y="48"/>
                  </a:moveTo>
                  <a:cubicBezTo>
                    <a:pt x="83" y="49"/>
                    <a:pt x="83" y="49"/>
                    <a:pt x="83" y="49"/>
                  </a:cubicBezTo>
                  <a:cubicBezTo>
                    <a:pt x="83" y="49"/>
                    <a:pt x="82" y="49"/>
                    <a:pt x="83" y="49"/>
                  </a:cubicBezTo>
                  <a:cubicBezTo>
                    <a:pt x="83" y="49"/>
                    <a:pt x="83" y="49"/>
                    <a:pt x="83" y="49"/>
                  </a:cubicBezTo>
                  <a:cubicBezTo>
                    <a:pt x="83" y="49"/>
                    <a:pt x="82" y="49"/>
                    <a:pt x="82" y="49"/>
                  </a:cubicBezTo>
                  <a:cubicBezTo>
                    <a:pt x="82" y="49"/>
                    <a:pt x="82" y="49"/>
                    <a:pt x="82" y="48"/>
                  </a:cubicBezTo>
                  <a:close/>
                  <a:moveTo>
                    <a:pt x="81" y="50"/>
                  </a:moveTo>
                  <a:cubicBezTo>
                    <a:pt x="82" y="50"/>
                    <a:pt x="82" y="50"/>
                    <a:pt x="82" y="50"/>
                  </a:cubicBezTo>
                  <a:cubicBezTo>
                    <a:pt x="82" y="50"/>
                    <a:pt x="83" y="50"/>
                    <a:pt x="83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6" y="49"/>
                    <a:pt x="86" y="52"/>
                    <a:pt x="88" y="53"/>
                  </a:cubicBezTo>
                  <a:cubicBezTo>
                    <a:pt x="88" y="52"/>
                    <a:pt x="86" y="51"/>
                    <a:pt x="87" y="50"/>
                  </a:cubicBezTo>
                  <a:cubicBezTo>
                    <a:pt x="88" y="51"/>
                    <a:pt x="88" y="52"/>
                    <a:pt x="89" y="52"/>
                  </a:cubicBezTo>
                  <a:cubicBezTo>
                    <a:pt x="89" y="52"/>
                    <a:pt x="89" y="52"/>
                    <a:pt x="90" y="52"/>
                  </a:cubicBezTo>
                  <a:cubicBezTo>
                    <a:pt x="90" y="52"/>
                    <a:pt x="90" y="52"/>
                    <a:pt x="90" y="53"/>
                  </a:cubicBezTo>
                  <a:cubicBezTo>
                    <a:pt x="91" y="53"/>
                    <a:pt x="92" y="54"/>
                    <a:pt x="92" y="55"/>
                  </a:cubicBezTo>
                  <a:cubicBezTo>
                    <a:pt x="91" y="55"/>
                    <a:pt x="91" y="54"/>
                    <a:pt x="90" y="54"/>
                  </a:cubicBezTo>
                  <a:cubicBezTo>
                    <a:pt x="90" y="55"/>
                    <a:pt x="91" y="55"/>
                    <a:pt x="91" y="56"/>
                  </a:cubicBezTo>
                  <a:cubicBezTo>
                    <a:pt x="90" y="55"/>
                    <a:pt x="89" y="55"/>
                    <a:pt x="88" y="54"/>
                  </a:cubicBezTo>
                  <a:cubicBezTo>
                    <a:pt x="86" y="53"/>
                    <a:pt x="84" y="52"/>
                    <a:pt x="83" y="51"/>
                  </a:cubicBezTo>
                  <a:cubicBezTo>
                    <a:pt x="82" y="51"/>
                    <a:pt x="81" y="50"/>
                    <a:pt x="80" y="50"/>
                  </a:cubicBezTo>
                  <a:cubicBezTo>
                    <a:pt x="80" y="49"/>
                    <a:pt x="81" y="49"/>
                    <a:pt x="81" y="50"/>
                  </a:cubicBezTo>
                  <a:close/>
                  <a:moveTo>
                    <a:pt x="89" y="90"/>
                  </a:moveTo>
                  <a:cubicBezTo>
                    <a:pt x="89" y="90"/>
                    <a:pt x="89" y="90"/>
                    <a:pt x="89" y="90"/>
                  </a:cubicBezTo>
                  <a:cubicBezTo>
                    <a:pt x="89" y="91"/>
                    <a:pt x="89" y="91"/>
                    <a:pt x="89" y="91"/>
                  </a:cubicBezTo>
                  <a:cubicBezTo>
                    <a:pt x="89" y="92"/>
                    <a:pt x="88" y="93"/>
                    <a:pt x="87" y="92"/>
                  </a:cubicBezTo>
                  <a:cubicBezTo>
                    <a:pt x="87" y="92"/>
                    <a:pt x="87" y="92"/>
                    <a:pt x="87" y="92"/>
                  </a:cubicBezTo>
                  <a:cubicBezTo>
                    <a:pt x="87" y="93"/>
                    <a:pt x="86" y="94"/>
                    <a:pt x="86" y="94"/>
                  </a:cubicBezTo>
                  <a:cubicBezTo>
                    <a:pt x="86" y="94"/>
                    <a:pt x="85" y="94"/>
                    <a:pt x="85" y="93"/>
                  </a:cubicBezTo>
                  <a:cubicBezTo>
                    <a:pt x="86" y="92"/>
                    <a:pt x="85" y="88"/>
                    <a:pt x="88" y="88"/>
                  </a:cubicBezTo>
                  <a:cubicBezTo>
                    <a:pt x="88" y="88"/>
                    <a:pt x="88" y="89"/>
                    <a:pt x="88" y="89"/>
                  </a:cubicBezTo>
                  <a:cubicBezTo>
                    <a:pt x="88" y="89"/>
                    <a:pt x="88" y="89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9" y="89"/>
                    <a:pt x="88" y="89"/>
                    <a:pt x="88" y="90"/>
                  </a:cubicBezTo>
                  <a:cubicBezTo>
                    <a:pt x="88" y="90"/>
                    <a:pt x="89" y="90"/>
                    <a:pt x="89" y="90"/>
                  </a:cubicBezTo>
                  <a:cubicBezTo>
                    <a:pt x="89" y="90"/>
                    <a:pt x="89" y="90"/>
                    <a:pt x="89" y="90"/>
                  </a:cubicBezTo>
                  <a:close/>
                  <a:moveTo>
                    <a:pt x="87" y="94"/>
                  </a:moveTo>
                  <a:cubicBezTo>
                    <a:pt x="87" y="95"/>
                    <a:pt x="87" y="95"/>
                    <a:pt x="86" y="95"/>
                  </a:cubicBezTo>
                  <a:cubicBezTo>
                    <a:pt x="86" y="94"/>
                    <a:pt x="87" y="93"/>
                    <a:pt x="87" y="94"/>
                  </a:cubicBezTo>
                  <a:close/>
                  <a:moveTo>
                    <a:pt x="85" y="98"/>
                  </a:moveTo>
                  <a:cubicBezTo>
                    <a:pt x="85" y="97"/>
                    <a:pt x="86" y="97"/>
                    <a:pt x="86" y="97"/>
                  </a:cubicBezTo>
                  <a:cubicBezTo>
                    <a:pt x="86" y="97"/>
                    <a:pt x="86" y="98"/>
                    <a:pt x="85" y="98"/>
                  </a:cubicBezTo>
                  <a:close/>
                  <a:moveTo>
                    <a:pt x="87" y="102"/>
                  </a:moveTo>
                  <a:cubicBezTo>
                    <a:pt x="87" y="101"/>
                    <a:pt x="88" y="102"/>
                    <a:pt x="88" y="102"/>
                  </a:cubicBezTo>
                  <a:cubicBezTo>
                    <a:pt x="88" y="102"/>
                    <a:pt x="88" y="102"/>
                    <a:pt x="89" y="102"/>
                  </a:cubicBezTo>
                  <a:cubicBezTo>
                    <a:pt x="88" y="102"/>
                    <a:pt x="88" y="102"/>
                    <a:pt x="88" y="102"/>
                  </a:cubicBezTo>
                  <a:cubicBezTo>
                    <a:pt x="88" y="104"/>
                    <a:pt x="86" y="104"/>
                    <a:pt x="86" y="106"/>
                  </a:cubicBezTo>
                  <a:cubicBezTo>
                    <a:pt x="83" y="105"/>
                    <a:pt x="82" y="108"/>
                    <a:pt x="79" y="108"/>
                  </a:cubicBezTo>
                  <a:cubicBezTo>
                    <a:pt x="78" y="107"/>
                    <a:pt x="76" y="108"/>
                    <a:pt x="76" y="108"/>
                  </a:cubicBezTo>
                  <a:cubicBezTo>
                    <a:pt x="77" y="108"/>
                    <a:pt x="76" y="107"/>
                    <a:pt x="78" y="107"/>
                  </a:cubicBezTo>
                  <a:cubicBezTo>
                    <a:pt x="79" y="106"/>
                    <a:pt x="81" y="106"/>
                    <a:pt x="81" y="104"/>
                  </a:cubicBezTo>
                  <a:cubicBezTo>
                    <a:pt x="81" y="104"/>
                    <a:pt x="82" y="104"/>
                    <a:pt x="82" y="104"/>
                  </a:cubicBezTo>
                  <a:cubicBezTo>
                    <a:pt x="82" y="104"/>
                    <a:pt x="82" y="104"/>
                    <a:pt x="82" y="104"/>
                  </a:cubicBezTo>
                  <a:cubicBezTo>
                    <a:pt x="83" y="104"/>
                    <a:pt x="83" y="104"/>
                    <a:pt x="84" y="104"/>
                  </a:cubicBezTo>
                  <a:cubicBezTo>
                    <a:pt x="84" y="104"/>
                    <a:pt x="83" y="104"/>
                    <a:pt x="84" y="105"/>
                  </a:cubicBezTo>
                  <a:cubicBezTo>
                    <a:pt x="85" y="105"/>
                    <a:pt x="85" y="104"/>
                    <a:pt x="86" y="103"/>
                  </a:cubicBezTo>
                  <a:cubicBezTo>
                    <a:pt x="87" y="103"/>
                    <a:pt x="87" y="102"/>
                    <a:pt x="87" y="102"/>
                  </a:cubicBezTo>
                  <a:close/>
                  <a:moveTo>
                    <a:pt x="87" y="102"/>
                  </a:moveTo>
                  <a:cubicBezTo>
                    <a:pt x="87" y="102"/>
                    <a:pt x="87" y="102"/>
                    <a:pt x="87" y="102"/>
                  </a:cubicBezTo>
                  <a:cubicBezTo>
                    <a:pt x="87" y="101"/>
                    <a:pt x="87" y="101"/>
                    <a:pt x="87" y="102"/>
                  </a:cubicBezTo>
                  <a:close/>
                  <a:moveTo>
                    <a:pt x="88" y="100"/>
                  </a:moveTo>
                  <a:cubicBezTo>
                    <a:pt x="88" y="100"/>
                    <a:pt x="88" y="101"/>
                    <a:pt x="88" y="101"/>
                  </a:cubicBezTo>
                  <a:cubicBezTo>
                    <a:pt x="88" y="101"/>
                    <a:pt x="88" y="100"/>
                    <a:pt x="88" y="100"/>
                  </a:cubicBezTo>
                  <a:close/>
                  <a:moveTo>
                    <a:pt x="72" y="101"/>
                  </a:moveTo>
                  <a:cubicBezTo>
                    <a:pt x="71" y="102"/>
                    <a:pt x="70" y="102"/>
                    <a:pt x="69" y="102"/>
                  </a:cubicBezTo>
                  <a:cubicBezTo>
                    <a:pt x="69" y="102"/>
                    <a:pt x="69" y="102"/>
                    <a:pt x="70" y="102"/>
                  </a:cubicBezTo>
                  <a:cubicBezTo>
                    <a:pt x="70" y="102"/>
                    <a:pt x="70" y="102"/>
                    <a:pt x="71" y="102"/>
                  </a:cubicBezTo>
                  <a:cubicBezTo>
                    <a:pt x="71" y="103"/>
                    <a:pt x="70" y="103"/>
                    <a:pt x="70" y="103"/>
                  </a:cubicBezTo>
                  <a:cubicBezTo>
                    <a:pt x="72" y="104"/>
                    <a:pt x="73" y="102"/>
                    <a:pt x="75" y="103"/>
                  </a:cubicBezTo>
                  <a:cubicBezTo>
                    <a:pt x="74" y="104"/>
                    <a:pt x="73" y="103"/>
                    <a:pt x="71" y="103"/>
                  </a:cubicBezTo>
                  <a:cubicBezTo>
                    <a:pt x="71" y="104"/>
                    <a:pt x="70" y="104"/>
                    <a:pt x="69" y="104"/>
                  </a:cubicBezTo>
                  <a:cubicBezTo>
                    <a:pt x="70" y="105"/>
                    <a:pt x="70" y="104"/>
                    <a:pt x="71" y="105"/>
                  </a:cubicBezTo>
                  <a:cubicBezTo>
                    <a:pt x="71" y="106"/>
                    <a:pt x="69" y="105"/>
                    <a:pt x="69" y="105"/>
                  </a:cubicBezTo>
                  <a:cubicBezTo>
                    <a:pt x="69" y="105"/>
                    <a:pt x="70" y="106"/>
                    <a:pt x="70" y="106"/>
                  </a:cubicBezTo>
                  <a:cubicBezTo>
                    <a:pt x="70" y="106"/>
                    <a:pt x="70" y="106"/>
                    <a:pt x="69" y="106"/>
                  </a:cubicBezTo>
                  <a:cubicBezTo>
                    <a:pt x="69" y="106"/>
                    <a:pt x="69" y="106"/>
                    <a:pt x="69" y="106"/>
                  </a:cubicBezTo>
                  <a:cubicBezTo>
                    <a:pt x="69" y="106"/>
                    <a:pt x="69" y="106"/>
                    <a:pt x="68" y="106"/>
                  </a:cubicBezTo>
                  <a:cubicBezTo>
                    <a:pt x="67" y="106"/>
                    <a:pt x="67" y="106"/>
                    <a:pt x="67" y="106"/>
                  </a:cubicBezTo>
                  <a:cubicBezTo>
                    <a:pt x="64" y="107"/>
                    <a:pt x="60" y="106"/>
                    <a:pt x="59" y="104"/>
                  </a:cubicBezTo>
                  <a:cubicBezTo>
                    <a:pt x="59" y="104"/>
                    <a:pt x="59" y="104"/>
                    <a:pt x="59" y="104"/>
                  </a:cubicBezTo>
                  <a:cubicBezTo>
                    <a:pt x="59" y="103"/>
                    <a:pt x="59" y="103"/>
                    <a:pt x="58" y="103"/>
                  </a:cubicBezTo>
                  <a:cubicBezTo>
                    <a:pt x="58" y="103"/>
                    <a:pt x="58" y="102"/>
                    <a:pt x="57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4" y="100"/>
                    <a:pt x="52" y="98"/>
                    <a:pt x="49" y="98"/>
                  </a:cubicBezTo>
                  <a:cubicBezTo>
                    <a:pt x="49" y="97"/>
                    <a:pt x="49" y="97"/>
                    <a:pt x="48" y="96"/>
                  </a:cubicBezTo>
                  <a:cubicBezTo>
                    <a:pt x="49" y="95"/>
                    <a:pt x="47" y="93"/>
                    <a:pt x="47" y="91"/>
                  </a:cubicBezTo>
                  <a:cubicBezTo>
                    <a:pt x="47" y="90"/>
                    <a:pt x="48" y="89"/>
                    <a:pt x="47" y="88"/>
                  </a:cubicBezTo>
                  <a:cubicBezTo>
                    <a:pt x="47" y="85"/>
                    <a:pt x="46" y="83"/>
                    <a:pt x="47" y="82"/>
                  </a:cubicBezTo>
                  <a:cubicBezTo>
                    <a:pt x="47" y="82"/>
                    <a:pt x="47" y="82"/>
                    <a:pt x="47" y="81"/>
                  </a:cubicBezTo>
                  <a:cubicBezTo>
                    <a:pt x="47" y="81"/>
                    <a:pt x="48" y="80"/>
                    <a:pt x="47" y="80"/>
                  </a:cubicBezTo>
                  <a:cubicBezTo>
                    <a:pt x="47" y="80"/>
                    <a:pt x="46" y="80"/>
                    <a:pt x="46" y="81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6" y="81"/>
                    <a:pt x="46" y="82"/>
                    <a:pt x="45" y="82"/>
                  </a:cubicBezTo>
                  <a:cubicBezTo>
                    <a:pt x="45" y="82"/>
                    <a:pt x="45" y="81"/>
                    <a:pt x="45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81"/>
                    <a:pt x="45" y="80"/>
                    <a:pt x="45" y="80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1"/>
                    <a:pt x="43" y="82"/>
                    <a:pt x="44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6" y="82"/>
                    <a:pt x="45" y="83"/>
                    <a:pt x="45" y="84"/>
                  </a:cubicBezTo>
                  <a:cubicBezTo>
                    <a:pt x="44" y="84"/>
                    <a:pt x="45" y="85"/>
                    <a:pt x="44" y="85"/>
                  </a:cubicBezTo>
                  <a:cubicBezTo>
                    <a:pt x="44" y="85"/>
                    <a:pt x="44" y="85"/>
                    <a:pt x="43" y="85"/>
                  </a:cubicBezTo>
                  <a:cubicBezTo>
                    <a:pt x="43" y="85"/>
                    <a:pt x="44" y="85"/>
                    <a:pt x="43" y="86"/>
                  </a:cubicBezTo>
                  <a:cubicBezTo>
                    <a:pt x="43" y="84"/>
                    <a:pt x="44" y="83"/>
                    <a:pt x="42" y="82"/>
                  </a:cubicBezTo>
                  <a:cubicBezTo>
                    <a:pt x="42" y="82"/>
                    <a:pt x="42" y="82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2" y="81"/>
                    <a:pt x="42" y="81"/>
                    <a:pt x="41" y="81"/>
                  </a:cubicBezTo>
                  <a:cubicBezTo>
                    <a:pt x="42" y="81"/>
                    <a:pt x="42" y="80"/>
                    <a:pt x="42" y="80"/>
                  </a:cubicBezTo>
                  <a:cubicBezTo>
                    <a:pt x="42" y="80"/>
                    <a:pt x="41" y="80"/>
                    <a:pt x="41" y="80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3" y="81"/>
                    <a:pt x="44" y="78"/>
                    <a:pt x="45" y="77"/>
                  </a:cubicBezTo>
                  <a:cubicBezTo>
                    <a:pt x="45" y="77"/>
                    <a:pt x="45" y="77"/>
                    <a:pt x="46" y="77"/>
                  </a:cubicBezTo>
                  <a:cubicBezTo>
                    <a:pt x="46" y="76"/>
                    <a:pt x="46" y="75"/>
                    <a:pt x="46" y="75"/>
                  </a:cubicBezTo>
                  <a:cubicBezTo>
                    <a:pt x="47" y="75"/>
                    <a:pt x="46" y="75"/>
                    <a:pt x="46" y="76"/>
                  </a:cubicBezTo>
                  <a:cubicBezTo>
                    <a:pt x="47" y="76"/>
                    <a:pt x="48" y="75"/>
                    <a:pt x="49" y="75"/>
                  </a:cubicBezTo>
                  <a:cubicBezTo>
                    <a:pt x="49" y="75"/>
                    <a:pt x="49" y="74"/>
                    <a:pt x="50" y="74"/>
                  </a:cubicBezTo>
                  <a:cubicBezTo>
                    <a:pt x="50" y="76"/>
                    <a:pt x="49" y="76"/>
                    <a:pt x="49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9" y="77"/>
                    <a:pt x="49" y="78"/>
                    <a:pt x="50" y="78"/>
                  </a:cubicBezTo>
                  <a:cubicBezTo>
                    <a:pt x="50" y="78"/>
                    <a:pt x="49" y="78"/>
                    <a:pt x="49" y="79"/>
                  </a:cubicBezTo>
                  <a:cubicBezTo>
                    <a:pt x="49" y="79"/>
                    <a:pt x="50" y="79"/>
                    <a:pt x="50" y="79"/>
                  </a:cubicBezTo>
                  <a:cubicBezTo>
                    <a:pt x="49" y="81"/>
                    <a:pt x="50" y="82"/>
                    <a:pt x="50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8" y="82"/>
                    <a:pt x="49" y="83"/>
                    <a:pt x="49" y="83"/>
                  </a:cubicBezTo>
                  <a:cubicBezTo>
                    <a:pt x="49" y="85"/>
                    <a:pt x="49" y="85"/>
                    <a:pt x="49" y="87"/>
                  </a:cubicBezTo>
                  <a:cubicBezTo>
                    <a:pt x="49" y="87"/>
                    <a:pt x="49" y="86"/>
                    <a:pt x="50" y="86"/>
                  </a:cubicBezTo>
                  <a:cubicBezTo>
                    <a:pt x="50" y="87"/>
                    <a:pt x="50" y="87"/>
                    <a:pt x="50" y="88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9" y="89"/>
                    <a:pt x="51" y="90"/>
                    <a:pt x="50" y="91"/>
                  </a:cubicBezTo>
                  <a:cubicBezTo>
                    <a:pt x="50" y="91"/>
                    <a:pt x="50" y="92"/>
                    <a:pt x="50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3"/>
                    <a:pt x="51" y="94"/>
                    <a:pt x="52" y="94"/>
                  </a:cubicBezTo>
                  <a:cubicBezTo>
                    <a:pt x="52" y="95"/>
                    <a:pt x="53" y="96"/>
                    <a:pt x="54" y="96"/>
                  </a:cubicBezTo>
                  <a:cubicBezTo>
                    <a:pt x="54" y="97"/>
                    <a:pt x="55" y="97"/>
                    <a:pt x="56" y="98"/>
                  </a:cubicBezTo>
                  <a:cubicBezTo>
                    <a:pt x="56" y="98"/>
                    <a:pt x="56" y="98"/>
                    <a:pt x="56" y="98"/>
                  </a:cubicBezTo>
                  <a:cubicBezTo>
                    <a:pt x="56" y="99"/>
                    <a:pt x="57" y="100"/>
                    <a:pt x="57" y="99"/>
                  </a:cubicBezTo>
                  <a:cubicBezTo>
                    <a:pt x="57" y="99"/>
                    <a:pt x="57" y="99"/>
                    <a:pt x="57" y="100"/>
                  </a:cubicBezTo>
                  <a:cubicBezTo>
                    <a:pt x="57" y="100"/>
                    <a:pt x="58" y="101"/>
                    <a:pt x="59" y="101"/>
                  </a:cubicBezTo>
                  <a:cubicBezTo>
                    <a:pt x="60" y="102"/>
                    <a:pt x="62" y="102"/>
                    <a:pt x="63" y="103"/>
                  </a:cubicBezTo>
                  <a:cubicBezTo>
                    <a:pt x="63" y="103"/>
                    <a:pt x="64" y="102"/>
                    <a:pt x="64" y="102"/>
                  </a:cubicBezTo>
                  <a:cubicBezTo>
                    <a:pt x="64" y="101"/>
                    <a:pt x="61" y="101"/>
                    <a:pt x="61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62" y="99"/>
                    <a:pt x="59" y="100"/>
                    <a:pt x="59" y="98"/>
                  </a:cubicBezTo>
                  <a:cubicBezTo>
                    <a:pt x="59" y="99"/>
                    <a:pt x="58" y="98"/>
                    <a:pt x="58" y="98"/>
                  </a:cubicBezTo>
                  <a:cubicBezTo>
                    <a:pt x="57" y="97"/>
                    <a:pt x="58" y="97"/>
                    <a:pt x="58" y="96"/>
                  </a:cubicBezTo>
                  <a:cubicBezTo>
                    <a:pt x="59" y="96"/>
                    <a:pt x="61" y="97"/>
                    <a:pt x="62" y="98"/>
                  </a:cubicBezTo>
                  <a:cubicBezTo>
                    <a:pt x="63" y="97"/>
                    <a:pt x="64" y="98"/>
                    <a:pt x="64" y="99"/>
                  </a:cubicBezTo>
                  <a:cubicBezTo>
                    <a:pt x="65" y="99"/>
                    <a:pt x="64" y="98"/>
                    <a:pt x="65" y="98"/>
                  </a:cubicBezTo>
                  <a:cubicBezTo>
                    <a:pt x="65" y="98"/>
                    <a:pt x="66" y="99"/>
                    <a:pt x="67" y="98"/>
                  </a:cubicBezTo>
                  <a:cubicBezTo>
                    <a:pt x="66" y="97"/>
                    <a:pt x="65" y="97"/>
                    <a:pt x="64" y="97"/>
                  </a:cubicBezTo>
                  <a:cubicBezTo>
                    <a:pt x="64" y="96"/>
                    <a:pt x="65" y="97"/>
                    <a:pt x="65" y="97"/>
                  </a:cubicBezTo>
                  <a:cubicBezTo>
                    <a:pt x="65" y="96"/>
                    <a:pt x="64" y="97"/>
                    <a:pt x="64" y="96"/>
                  </a:cubicBezTo>
                  <a:cubicBezTo>
                    <a:pt x="64" y="96"/>
                    <a:pt x="64" y="97"/>
                    <a:pt x="64" y="97"/>
                  </a:cubicBezTo>
                  <a:cubicBezTo>
                    <a:pt x="63" y="97"/>
                    <a:pt x="61" y="97"/>
                    <a:pt x="61" y="96"/>
                  </a:cubicBezTo>
                  <a:cubicBezTo>
                    <a:pt x="61" y="95"/>
                    <a:pt x="61" y="95"/>
                    <a:pt x="61" y="95"/>
                  </a:cubicBezTo>
                  <a:cubicBezTo>
                    <a:pt x="61" y="94"/>
                    <a:pt x="60" y="95"/>
                    <a:pt x="59" y="95"/>
                  </a:cubicBezTo>
                  <a:cubicBezTo>
                    <a:pt x="59" y="94"/>
                    <a:pt x="60" y="93"/>
                    <a:pt x="59" y="92"/>
                  </a:cubicBezTo>
                  <a:cubicBezTo>
                    <a:pt x="59" y="91"/>
                    <a:pt x="58" y="90"/>
                    <a:pt x="58" y="90"/>
                  </a:cubicBezTo>
                  <a:cubicBezTo>
                    <a:pt x="58" y="89"/>
                    <a:pt x="58" y="88"/>
                    <a:pt x="57" y="87"/>
                  </a:cubicBezTo>
                  <a:cubicBezTo>
                    <a:pt x="57" y="87"/>
                    <a:pt x="57" y="86"/>
                    <a:pt x="57" y="86"/>
                  </a:cubicBezTo>
                  <a:cubicBezTo>
                    <a:pt x="57" y="86"/>
                    <a:pt x="57" y="86"/>
                    <a:pt x="58" y="86"/>
                  </a:cubicBezTo>
                  <a:cubicBezTo>
                    <a:pt x="58" y="84"/>
                    <a:pt x="58" y="81"/>
                    <a:pt x="60" y="81"/>
                  </a:cubicBezTo>
                  <a:cubicBezTo>
                    <a:pt x="61" y="81"/>
                    <a:pt x="61" y="82"/>
                    <a:pt x="61" y="82"/>
                  </a:cubicBezTo>
                  <a:cubicBezTo>
                    <a:pt x="61" y="82"/>
                    <a:pt x="60" y="83"/>
                    <a:pt x="60" y="83"/>
                  </a:cubicBezTo>
                  <a:cubicBezTo>
                    <a:pt x="60" y="84"/>
                    <a:pt x="61" y="83"/>
                    <a:pt x="62" y="83"/>
                  </a:cubicBezTo>
                  <a:cubicBezTo>
                    <a:pt x="62" y="84"/>
                    <a:pt x="61" y="86"/>
                    <a:pt x="61" y="86"/>
                  </a:cubicBezTo>
                  <a:cubicBezTo>
                    <a:pt x="60" y="86"/>
                    <a:pt x="60" y="86"/>
                    <a:pt x="59" y="85"/>
                  </a:cubicBezTo>
                  <a:cubicBezTo>
                    <a:pt x="59" y="85"/>
                    <a:pt x="59" y="86"/>
                    <a:pt x="58" y="85"/>
                  </a:cubicBezTo>
                  <a:cubicBezTo>
                    <a:pt x="58" y="86"/>
                    <a:pt x="59" y="86"/>
                    <a:pt x="60" y="86"/>
                  </a:cubicBezTo>
                  <a:cubicBezTo>
                    <a:pt x="60" y="87"/>
                    <a:pt x="59" y="87"/>
                    <a:pt x="59" y="87"/>
                  </a:cubicBezTo>
                  <a:cubicBezTo>
                    <a:pt x="59" y="87"/>
                    <a:pt x="59" y="88"/>
                    <a:pt x="60" y="88"/>
                  </a:cubicBezTo>
                  <a:cubicBezTo>
                    <a:pt x="60" y="88"/>
                    <a:pt x="60" y="88"/>
                    <a:pt x="59" y="88"/>
                  </a:cubicBezTo>
                  <a:cubicBezTo>
                    <a:pt x="60" y="88"/>
                    <a:pt x="61" y="89"/>
                    <a:pt x="61" y="89"/>
                  </a:cubicBezTo>
                  <a:cubicBezTo>
                    <a:pt x="62" y="90"/>
                    <a:pt x="63" y="90"/>
                    <a:pt x="63" y="91"/>
                  </a:cubicBezTo>
                  <a:cubicBezTo>
                    <a:pt x="63" y="91"/>
                    <a:pt x="64" y="92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5" y="92"/>
                    <a:pt x="64" y="89"/>
                    <a:pt x="66" y="91"/>
                  </a:cubicBezTo>
                  <a:cubicBezTo>
                    <a:pt x="66" y="91"/>
                    <a:pt x="66" y="91"/>
                    <a:pt x="66" y="92"/>
                  </a:cubicBezTo>
                  <a:cubicBezTo>
                    <a:pt x="66" y="92"/>
                    <a:pt x="67" y="92"/>
                    <a:pt x="68" y="92"/>
                  </a:cubicBezTo>
                  <a:cubicBezTo>
                    <a:pt x="68" y="92"/>
                    <a:pt x="68" y="92"/>
                    <a:pt x="68" y="91"/>
                  </a:cubicBezTo>
                  <a:cubicBezTo>
                    <a:pt x="68" y="91"/>
                    <a:pt x="69" y="91"/>
                    <a:pt x="70" y="90"/>
                  </a:cubicBezTo>
                  <a:cubicBezTo>
                    <a:pt x="71" y="90"/>
                    <a:pt x="72" y="88"/>
                    <a:pt x="72" y="90"/>
                  </a:cubicBezTo>
                  <a:cubicBezTo>
                    <a:pt x="72" y="91"/>
                    <a:pt x="69" y="92"/>
                    <a:pt x="69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8" y="93"/>
                    <a:pt x="68" y="94"/>
                  </a:cubicBezTo>
                  <a:cubicBezTo>
                    <a:pt x="70" y="93"/>
                    <a:pt x="72" y="92"/>
                    <a:pt x="73" y="91"/>
                  </a:cubicBezTo>
                  <a:cubicBezTo>
                    <a:pt x="73" y="89"/>
                    <a:pt x="73" y="88"/>
                    <a:pt x="74" y="87"/>
                  </a:cubicBezTo>
                  <a:cubicBezTo>
                    <a:pt x="73" y="87"/>
                    <a:pt x="73" y="88"/>
                    <a:pt x="72" y="89"/>
                  </a:cubicBezTo>
                  <a:cubicBezTo>
                    <a:pt x="72" y="88"/>
                    <a:pt x="72" y="88"/>
                    <a:pt x="72" y="87"/>
                  </a:cubicBezTo>
                  <a:cubicBezTo>
                    <a:pt x="72" y="87"/>
                    <a:pt x="71" y="87"/>
                    <a:pt x="71" y="86"/>
                  </a:cubicBezTo>
                  <a:cubicBezTo>
                    <a:pt x="71" y="87"/>
                    <a:pt x="71" y="87"/>
                    <a:pt x="71" y="87"/>
                  </a:cubicBezTo>
                  <a:cubicBezTo>
                    <a:pt x="70" y="87"/>
                    <a:pt x="70" y="87"/>
                    <a:pt x="70" y="88"/>
                  </a:cubicBezTo>
                  <a:cubicBezTo>
                    <a:pt x="70" y="88"/>
                    <a:pt x="70" y="88"/>
                    <a:pt x="70" y="88"/>
                  </a:cubicBezTo>
                  <a:cubicBezTo>
                    <a:pt x="70" y="90"/>
                    <a:pt x="67" y="89"/>
                    <a:pt x="66" y="89"/>
                  </a:cubicBezTo>
                  <a:cubicBezTo>
                    <a:pt x="65" y="89"/>
                    <a:pt x="66" y="89"/>
                    <a:pt x="66" y="89"/>
                  </a:cubicBezTo>
                  <a:cubicBezTo>
                    <a:pt x="64" y="89"/>
                    <a:pt x="63" y="89"/>
                    <a:pt x="62" y="89"/>
                  </a:cubicBezTo>
                  <a:cubicBezTo>
                    <a:pt x="62" y="88"/>
                    <a:pt x="62" y="88"/>
                    <a:pt x="62" y="88"/>
                  </a:cubicBezTo>
                  <a:cubicBezTo>
                    <a:pt x="62" y="88"/>
                    <a:pt x="63" y="88"/>
                    <a:pt x="63" y="88"/>
                  </a:cubicBezTo>
                  <a:cubicBezTo>
                    <a:pt x="63" y="88"/>
                    <a:pt x="62" y="88"/>
                    <a:pt x="62" y="88"/>
                  </a:cubicBezTo>
                  <a:cubicBezTo>
                    <a:pt x="62" y="88"/>
                    <a:pt x="62" y="88"/>
                    <a:pt x="62" y="88"/>
                  </a:cubicBezTo>
                  <a:cubicBezTo>
                    <a:pt x="62" y="87"/>
                    <a:pt x="63" y="87"/>
                    <a:pt x="64" y="86"/>
                  </a:cubicBezTo>
                  <a:cubicBezTo>
                    <a:pt x="64" y="86"/>
                    <a:pt x="64" y="86"/>
                    <a:pt x="65" y="86"/>
                  </a:cubicBezTo>
                  <a:cubicBezTo>
                    <a:pt x="65" y="87"/>
                    <a:pt x="65" y="88"/>
                    <a:pt x="65" y="88"/>
                  </a:cubicBezTo>
                  <a:cubicBezTo>
                    <a:pt x="66" y="88"/>
                    <a:pt x="66" y="87"/>
                    <a:pt x="66" y="86"/>
                  </a:cubicBezTo>
                  <a:cubicBezTo>
                    <a:pt x="67" y="86"/>
                    <a:pt x="67" y="85"/>
                    <a:pt x="68" y="84"/>
                  </a:cubicBezTo>
                  <a:cubicBezTo>
                    <a:pt x="69" y="85"/>
                    <a:pt x="69" y="84"/>
                    <a:pt x="70" y="84"/>
                  </a:cubicBezTo>
                  <a:cubicBezTo>
                    <a:pt x="70" y="84"/>
                    <a:pt x="69" y="83"/>
                    <a:pt x="69" y="83"/>
                  </a:cubicBezTo>
                  <a:cubicBezTo>
                    <a:pt x="68" y="83"/>
                    <a:pt x="68" y="86"/>
                    <a:pt x="66" y="86"/>
                  </a:cubicBezTo>
                  <a:cubicBezTo>
                    <a:pt x="66" y="85"/>
                    <a:pt x="66" y="85"/>
                    <a:pt x="66" y="85"/>
                  </a:cubicBezTo>
                  <a:cubicBezTo>
                    <a:pt x="66" y="85"/>
                    <a:pt x="65" y="85"/>
                    <a:pt x="65" y="85"/>
                  </a:cubicBezTo>
                  <a:cubicBezTo>
                    <a:pt x="64" y="85"/>
                    <a:pt x="65" y="83"/>
                    <a:pt x="66" y="83"/>
                  </a:cubicBezTo>
                  <a:cubicBezTo>
                    <a:pt x="66" y="83"/>
                    <a:pt x="66" y="82"/>
                    <a:pt x="66" y="81"/>
                  </a:cubicBezTo>
                  <a:cubicBezTo>
                    <a:pt x="66" y="81"/>
                    <a:pt x="66" y="81"/>
                    <a:pt x="65" y="81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7" y="80"/>
                    <a:pt x="67" y="79"/>
                  </a:cubicBezTo>
                  <a:cubicBezTo>
                    <a:pt x="66" y="79"/>
                    <a:pt x="66" y="79"/>
                    <a:pt x="65" y="79"/>
                  </a:cubicBezTo>
                  <a:cubicBezTo>
                    <a:pt x="65" y="79"/>
                    <a:pt x="65" y="80"/>
                    <a:pt x="65" y="80"/>
                  </a:cubicBezTo>
                  <a:cubicBezTo>
                    <a:pt x="65" y="80"/>
                    <a:pt x="64" y="81"/>
                    <a:pt x="63" y="80"/>
                  </a:cubicBezTo>
                  <a:cubicBezTo>
                    <a:pt x="63" y="81"/>
                    <a:pt x="63" y="81"/>
                    <a:pt x="63" y="82"/>
                  </a:cubicBezTo>
                  <a:cubicBezTo>
                    <a:pt x="63" y="82"/>
                    <a:pt x="63" y="81"/>
                    <a:pt x="64" y="81"/>
                  </a:cubicBezTo>
                  <a:cubicBezTo>
                    <a:pt x="64" y="81"/>
                    <a:pt x="64" y="82"/>
                    <a:pt x="64" y="82"/>
                  </a:cubicBezTo>
                  <a:cubicBezTo>
                    <a:pt x="62" y="82"/>
                    <a:pt x="60" y="81"/>
                    <a:pt x="60" y="78"/>
                  </a:cubicBezTo>
                  <a:cubicBezTo>
                    <a:pt x="60" y="78"/>
                    <a:pt x="60" y="77"/>
                    <a:pt x="59" y="77"/>
                  </a:cubicBezTo>
                  <a:cubicBezTo>
                    <a:pt x="60" y="76"/>
                    <a:pt x="60" y="76"/>
                    <a:pt x="61" y="76"/>
                  </a:cubicBezTo>
                  <a:cubicBezTo>
                    <a:pt x="60" y="76"/>
                    <a:pt x="61" y="76"/>
                    <a:pt x="61" y="75"/>
                  </a:cubicBezTo>
                  <a:cubicBezTo>
                    <a:pt x="61" y="75"/>
                    <a:pt x="62" y="75"/>
                    <a:pt x="62" y="75"/>
                  </a:cubicBezTo>
                  <a:cubicBezTo>
                    <a:pt x="62" y="75"/>
                    <a:pt x="62" y="74"/>
                    <a:pt x="63" y="74"/>
                  </a:cubicBezTo>
                  <a:cubicBezTo>
                    <a:pt x="63" y="74"/>
                    <a:pt x="63" y="74"/>
                    <a:pt x="63" y="75"/>
                  </a:cubicBezTo>
                  <a:cubicBezTo>
                    <a:pt x="63" y="76"/>
                    <a:pt x="64" y="75"/>
                    <a:pt x="65" y="75"/>
                  </a:cubicBezTo>
                  <a:cubicBezTo>
                    <a:pt x="65" y="75"/>
                    <a:pt x="65" y="75"/>
                    <a:pt x="65" y="76"/>
                  </a:cubicBezTo>
                  <a:cubicBezTo>
                    <a:pt x="65" y="75"/>
                    <a:pt x="66" y="75"/>
                    <a:pt x="67" y="75"/>
                  </a:cubicBezTo>
                  <a:cubicBezTo>
                    <a:pt x="67" y="75"/>
                    <a:pt x="67" y="74"/>
                    <a:pt x="67" y="74"/>
                  </a:cubicBezTo>
                  <a:cubicBezTo>
                    <a:pt x="68" y="74"/>
                    <a:pt x="68" y="74"/>
                    <a:pt x="68" y="74"/>
                  </a:cubicBezTo>
                  <a:cubicBezTo>
                    <a:pt x="68" y="74"/>
                    <a:pt x="68" y="74"/>
                    <a:pt x="68" y="75"/>
                  </a:cubicBezTo>
                  <a:cubicBezTo>
                    <a:pt x="69" y="74"/>
                    <a:pt x="69" y="74"/>
                    <a:pt x="69" y="74"/>
                  </a:cubicBezTo>
                  <a:cubicBezTo>
                    <a:pt x="69" y="74"/>
                    <a:pt x="69" y="74"/>
                    <a:pt x="69" y="73"/>
                  </a:cubicBezTo>
                  <a:cubicBezTo>
                    <a:pt x="69" y="73"/>
                    <a:pt x="69" y="73"/>
                    <a:pt x="69" y="73"/>
                  </a:cubicBezTo>
                  <a:cubicBezTo>
                    <a:pt x="69" y="72"/>
                    <a:pt x="69" y="72"/>
                    <a:pt x="69" y="72"/>
                  </a:cubicBezTo>
                  <a:cubicBezTo>
                    <a:pt x="68" y="73"/>
                    <a:pt x="68" y="73"/>
                    <a:pt x="67" y="72"/>
                  </a:cubicBezTo>
                  <a:cubicBezTo>
                    <a:pt x="67" y="72"/>
                    <a:pt x="67" y="72"/>
                    <a:pt x="67" y="72"/>
                  </a:cubicBezTo>
                  <a:cubicBezTo>
                    <a:pt x="66" y="71"/>
                    <a:pt x="64" y="72"/>
                    <a:pt x="63" y="72"/>
                  </a:cubicBezTo>
                  <a:cubicBezTo>
                    <a:pt x="63" y="71"/>
                    <a:pt x="63" y="71"/>
                    <a:pt x="63" y="71"/>
                  </a:cubicBezTo>
                  <a:cubicBezTo>
                    <a:pt x="63" y="71"/>
                    <a:pt x="64" y="71"/>
                    <a:pt x="64" y="71"/>
                  </a:cubicBezTo>
                  <a:cubicBezTo>
                    <a:pt x="64" y="71"/>
                    <a:pt x="64" y="70"/>
                    <a:pt x="64" y="70"/>
                  </a:cubicBezTo>
                  <a:cubicBezTo>
                    <a:pt x="63" y="70"/>
                    <a:pt x="63" y="70"/>
                    <a:pt x="62" y="71"/>
                  </a:cubicBezTo>
                  <a:cubicBezTo>
                    <a:pt x="62" y="70"/>
                    <a:pt x="62" y="69"/>
                    <a:pt x="63" y="69"/>
                  </a:cubicBezTo>
                  <a:cubicBezTo>
                    <a:pt x="63" y="69"/>
                    <a:pt x="61" y="69"/>
                    <a:pt x="60" y="69"/>
                  </a:cubicBezTo>
                  <a:cubicBezTo>
                    <a:pt x="60" y="70"/>
                    <a:pt x="60" y="70"/>
                    <a:pt x="60" y="70"/>
                  </a:cubicBezTo>
                  <a:cubicBezTo>
                    <a:pt x="60" y="70"/>
                    <a:pt x="60" y="70"/>
                    <a:pt x="59" y="70"/>
                  </a:cubicBezTo>
                  <a:cubicBezTo>
                    <a:pt x="60" y="71"/>
                    <a:pt x="59" y="72"/>
                    <a:pt x="58" y="72"/>
                  </a:cubicBezTo>
                  <a:cubicBezTo>
                    <a:pt x="58" y="73"/>
                    <a:pt x="59" y="72"/>
                    <a:pt x="59" y="73"/>
                  </a:cubicBezTo>
                  <a:cubicBezTo>
                    <a:pt x="59" y="73"/>
                    <a:pt x="59" y="74"/>
                    <a:pt x="59" y="74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58" y="75"/>
                    <a:pt x="58" y="75"/>
                    <a:pt x="57" y="75"/>
                  </a:cubicBezTo>
                  <a:cubicBezTo>
                    <a:pt x="56" y="75"/>
                    <a:pt x="56" y="74"/>
                    <a:pt x="56" y="73"/>
                  </a:cubicBezTo>
                  <a:cubicBezTo>
                    <a:pt x="56" y="72"/>
                    <a:pt x="57" y="72"/>
                    <a:pt x="57" y="71"/>
                  </a:cubicBezTo>
                  <a:cubicBezTo>
                    <a:pt x="58" y="71"/>
                    <a:pt x="58" y="71"/>
                    <a:pt x="58" y="71"/>
                  </a:cubicBezTo>
                  <a:cubicBezTo>
                    <a:pt x="58" y="71"/>
                    <a:pt x="58" y="71"/>
                    <a:pt x="57" y="71"/>
                  </a:cubicBezTo>
                  <a:cubicBezTo>
                    <a:pt x="57" y="71"/>
                    <a:pt x="57" y="70"/>
                    <a:pt x="57" y="70"/>
                  </a:cubicBezTo>
                  <a:cubicBezTo>
                    <a:pt x="58" y="70"/>
                    <a:pt x="58" y="69"/>
                    <a:pt x="59" y="69"/>
                  </a:cubicBezTo>
                  <a:cubicBezTo>
                    <a:pt x="58" y="67"/>
                    <a:pt x="60" y="66"/>
                    <a:pt x="61" y="66"/>
                  </a:cubicBezTo>
                  <a:cubicBezTo>
                    <a:pt x="61" y="66"/>
                    <a:pt x="61" y="66"/>
                    <a:pt x="61" y="66"/>
                  </a:cubicBezTo>
                  <a:cubicBezTo>
                    <a:pt x="64" y="66"/>
                    <a:pt x="65" y="65"/>
                    <a:pt x="68" y="65"/>
                  </a:cubicBezTo>
                  <a:cubicBezTo>
                    <a:pt x="68" y="65"/>
                    <a:pt x="68" y="65"/>
                    <a:pt x="69" y="65"/>
                  </a:cubicBezTo>
                  <a:cubicBezTo>
                    <a:pt x="69" y="65"/>
                    <a:pt x="69" y="65"/>
                    <a:pt x="69" y="66"/>
                  </a:cubicBezTo>
                  <a:cubicBezTo>
                    <a:pt x="70" y="65"/>
                    <a:pt x="70" y="67"/>
                    <a:pt x="69" y="67"/>
                  </a:cubicBezTo>
                  <a:cubicBezTo>
                    <a:pt x="70" y="68"/>
                    <a:pt x="71" y="68"/>
                    <a:pt x="72" y="69"/>
                  </a:cubicBezTo>
                  <a:cubicBezTo>
                    <a:pt x="71" y="69"/>
                    <a:pt x="71" y="70"/>
                    <a:pt x="71" y="69"/>
                  </a:cubicBezTo>
                  <a:cubicBezTo>
                    <a:pt x="71" y="70"/>
                    <a:pt x="72" y="70"/>
                    <a:pt x="72" y="69"/>
                  </a:cubicBezTo>
                  <a:cubicBezTo>
                    <a:pt x="71" y="69"/>
                    <a:pt x="72" y="68"/>
                    <a:pt x="73" y="68"/>
                  </a:cubicBezTo>
                  <a:cubicBezTo>
                    <a:pt x="73" y="69"/>
                    <a:pt x="73" y="69"/>
                    <a:pt x="73" y="70"/>
                  </a:cubicBezTo>
                  <a:cubicBezTo>
                    <a:pt x="73" y="70"/>
                    <a:pt x="74" y="70"/>
                    <a:pt x="74" y="70"/>
                  </a:cubicBezTo>
                  <a:cubicBezTo>
                    <a:pt x="74" y="70"/>
                    <a:pt x="74" y="70"/>
                    <a:pt x="74" y="71"/>
                  </a:cubicBezTo>
                  <a:cubicBezTo>
                    <a:pt x="75" y="70"/>
                    <a:pt x="76" y="71"/>
                    <a:pt x="76" y="72"/>
                  </a:cubicBezTo>
                  <a:cubicBezTo>
                    <a:pt x="76" y="72"/>
                    <a:pt x="76" y="71"/>
                    <a:pt x="76" y="71"/>
                  </a:cubicBezTo>
                  <a:cubicBezTo>
                    <a:pt x="78" y="71"/>
                    <a:pt x="79" y="72"/>
                    <a:pt x="79" y="74"/>
                  </a:cubicBezTo>
                  <a:cubicBezTo>
                    <a:pt x="79" y="74"/>
                    <a:pt x="79" y="74"/>
                    <a:pt x="80" y="74"/>
                  </a:cubicBezTo>
                  <a:cubicBezTo>
                    <a:pt x="80" y="74"/>
                    <a:pt x="80" y="75"/>
                    <a:pt x="80" y="75"/>
                  </a:cubicBezTo>
                  <a:cubicBezTo>
                    <a:pt x="81" y="75"/>
                    <a:pt x="81" y="76"/>
                    <a:pt x="82" y="76"/>
                  </a:cubicBezTo>
                  <a:cubicBezTo>
                    <a:pt x="82" y="76"/>
                    <a:pt x="81" y="76"/>
                    <a:pt x="81" y="77"/>
                  </a:cubicBezTo>
                  <a:cubicBezTo>
                    <a:pt x="81" y="77"/>
                    <a:pt x="80" y="76"/>
                    <a:pt x="80" y="76"/>
                  </a:cubicBezTo>
                  <a:cubicBezTo>
                    <a:pt x="80" y="75"/>
                    <a:pt x="79" y="74"/>
                    <a:pt x="78" y="75"/>
                  </a:cubicBezTo>
                  <a:cubicBezTo>
                    <a:pt x="79" y="75"/>
                    <a:pt x="80" y="78"/>
                    <a:pt x="78" y="77"/>
                  </a:cubicBezTo>
                  <a:cubicBezTo>
                    <a:pt x="78" y="77"/>
                    <a:pt x="78" y="78"/>
                    <a:pt x="77" y="78"/>
                  </a:cubicBezTo>
                  <a:cubicBezTo>
                    <a:pt x="77" y="78"/>
                    <a:pt x="77" y="78"/>
                    <a:pt x="77" y="79"/>
                  </a:cubicBezTo>
                  <a:cubicBezTo>
                    <a:pt x="78" y="79"/>
                    <a:pt x="78" y="78"/>
                    <a:pt x="78" y="78"/>
                  </a:cubicBezTo>
                  <a:cubicBezTo>
                    <a:pt x="78" y="79"/>
                    <a:pt x="78" y="80"/>
                    <a:pt x="78" y="80"/>
                  </a:cubicBezTo>
                  <a:cubicBezTo>
                    <a:pt x="77" y="80"/>
                    <a:pt x="75" y="80"/>
                    <a:pt x="75" y="79"/>
                  </a:cubicBezTo>
                  <a:cubicBezTo>
                    <a:pt x="75" y="79"/>
                    <a:pt x="75" y="79"/>
                    <a:pt x="74" y="79"/>
                  </a:cubicBezTo>
                  <a:cubicBezTo>
                    <a:pt x="74" y="80"/>
                    <a:pt x="73" y="81"/>
                    <a:pt x="73" y="81"/>
                  </a:cubicBezTo>
                  <a:cubicBezTo>
                    <a:pt x="73" y="81"/>
                    <a:pt x="73" y="81"/>
                    <a:pt x="73" y="82"/>
                  </a:cubicBezTo>
                  <a:cubicBezTo>
                    <a:pt x="74" y="82"/>
                    <a:pt x="74" y="81"/>
                    <a:pt x="74" y="81"/>
                  </a:cubicBezTo>
                  <a:cubicBezTo>
                    <a:pt x="74" y="80"/>
                    <a:pt x="76" y="81"/>
                    <a:pt x="75" y="82"/>
                  </a:cubicBezTo>
                  <a:cubicBezTo>
                    <a:pt x="75" y="82"/>
                    <a:pt x="75" y="81"/>
                    <a:pt x="76" y="82"/>
                  </a:cubicBezTo>
                  <a:cubicBezTo>
                    <a:pt x="76" y="82"/>
                    <a:pt x="76" y="82"/>
                    <a:pt x="76" y="82"/>
                  </a:cubicBezTo>
                  <a:cubicBezTo>
                    <a:pt x="76" y="82"/>
                    <a:pt x="77" y="81"/>
                    <a:pt x="77" y="82"/>
                  </a:cubicBezTo>
                  <a:cubicBezTo>
                    <a:pt x="77" y="83"/>
                    <a:pt x="76" y="83"/>
                    <a:pt x="75" y="84"/>
                  </a:cubicBezTo>
                  <a:cubicBezTo>
                    <a:pt x="75" y="84"/>
                    <a:pt x="74" y="83"/>
                    <a:pt x="74" y="83"/>
                  </a:cubicBezTo>
                  <a:cubicBezTo>
                    <a:pt x="73" y="83"/>
                    <a:pt x="73" y="83"/>
                    <a:pt x="72" y="83"/>
                  </a:cubicBezTo>
                  <a:cubicBezTo>
                    <a:pt x="71" y="83"/>
                    <a:pt x="71" y="82"/>
                    <a:pt x="70" y="83"/>
                  </a:cubicBezTo>
                  <a:cubicBezTo>
                    <a:pt x="71" y="83"/>
                    <a:pt x="73" y="84"/>
                    <a:pt x="72" y="85"/>
                  </a:cubicBezTo>
                  <a:cubicBezTo>
                    <a:pt x="73" y="85"/>
                    <a:pt x="72" y="85"/>
                    <a:pt x="72" y="84"/>
                  </a:cubicBezTo>
                  <a:cubicBezTo>
                    <a:pt x="73" y="83"/>
                    <a:pt x="74" y="84"/>
                    <a:pt x="74" y="84"/>
                  </a:cubicBezTo>
                  <a:cubicBezTo>
                    <a:pt x="74" y="85"/>
                    <a:pt x="73" y="85"/>
                    <a:pt x="73" y="85"/>
                  </a:cubicBezTo>
                  <a:cubicBezTo>
                    <a:pt x="73" y="86"/>
                    <a:pt x="73" y="86"/>
                    <a:pt x="73" y="86"/>
                  </a:cubicBezTo>
                  <a:cubicBezTo>
                    <a:pt x="73" y="86"/>
                    <a:pt x="74" y="86"/>
                    <a:pt x="74" y="86"/>
                  </a:cubicBezTo>
                  <a:cubicBezTo>
                    <a:pt x="74" y="86"/>
                    <a:pt x="75" y="86"/>
                    <a:pt x="77" y="85"/>
                  </a:cubicBezTo>
                  <a:cubicBezTo>
                    <a:pt x="77" y="86"/>
                    <a:pt x="76" y="86"/>
                    <a:pt x="76" y="86"/>
                  </a:cubicBezTo>
                  <a:cubicBezTo>
                    <a:pt x="76" y="86"/>
                    <a:pt x="77" y="86"/>
                    <a:pt x="77" y="87"/>
                  </a:cubicBezTo>
                  <a:cubicBezTo>
                    <a:pt x="77" y="87"/>
                    <a:pt x="76" y="88"/>
                    <a:pt x="76" y="88"/>
                  </a:cubicBezTo>
                  <a:cubicBezTo>
                    <a:pt x="76" y="88"/>
                    <a:pt x="76" y="88"/>
                    <a:pt x="76" y="89"/>
                  </a:cubicBezTo>
                  <a:cubicBezTo>
                    <a:pt x="75" y="89"/>
                    <a:pt x="75" y="89"/>
                    <a:pt x="75" y="89"/>
                  </a:cubicBezTo>
                  <a:cubicBezTo>
                    <a:pt x="75" y="89"/>
                    <a:pt x="75" y="89"/>
                    <a:pt x="75" y="89"/>
                  </a:cubicBezTo>
                  <a:cubicBezTo>
                    <a:pt x="75" y="90"/>
                    <a:pt x="75" y="90"/>
                    <a:pt x="75" y="91"/>
                  </a:cubicBezTo>
                  <a:cubicBezTo>
                    <a:pt x="74" y="90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2"/>
                    <a:pt x="74" y="92"/>
                    <a:pt x="74" y="92"/>
                  </a:cubicBezTo>
                  <a:cubicBezTo>
                    <a:pt x="74" y="93"/>
                    <a:pt x="74" y="92"/>
                    <a:pt x="75" y="92"/>
                  </a:cubicBezTo>
                  <a:cubicBezTo>
                    <a:pt x="75" y="92"/>
                    <a:pt x="75" y="93"/>
                    <a:pt x="75" y="93"/>
                  </a:cubicBezTo>
                  <a:cubicBezTo>
                    <a:pt x="75" y="93"/>
                    <a:pt x="75" y="93"/>
                    <a:pt x="75" y="93"/>
                  </a:cubicBezTo>
                  <a:cubicBezTo>
                    <a:pt x="75" y="94"/>
                    <a:pt x="74" y="94"/>
                    <a:pt x="73" y="95"/>
                  </a:cubicBezTo>
                  <a:cubicBezTo>
                    <a:pt x="73" y="95"/>
                    <a:pt x="72" y="95"/>
                    <a:pt x="72" y="96"/>
                  </a:cubicBezTo>
                  <a:cubicBezTo>
                    <a:pt x="71" y="96"/>
                    <a:pt x="70" y="95"/>
                    <a:pt x="69" y="96"/>
                  </a:cubicBezTo>
                  <a:cubicBezTo>
                    <a:pt x="69" y="96"/>
                    <a:pt x="68" y="96"/>
                    <a:pt x="68" y="97"/>
                  </a:cubicBezTo>
                  <a:cubicBezTo>
                    <a:pt x="68" y="96"/>
                    <a:pt x="68" y="96"/>
                    <a:pt x="67" y="95"/>
                  </a:cubicBezTo>
                  <a:cubicBezTo>
                    <a:pt x="69" y="95"/>
                    <a:pt x="70" y="95"/>
                    <a:pt x="70" y="95"/>
                  </a:cubicBezTo>
                  <a:cubicBezTo>
                    <a:pt x="70" y="95"/>
                    <a:pt x="70" y="94"/>
                    <a:pt x="70" y="94"/>
                  </a:cubicBezTo>
                  <a:cubicBezTo>
                    <a:pt x="69" y="94"/>
                    <a:pt x="67" y="94"/>
                    <a:pt x="66" y="94"/>
                  </a:cubicBezTo>
                  <a:cubicBezTo>
                    <a:pt x="65" y="94"/>
                    <a:pt x="65" y="94"/>
                    <a:pt x="65" y="95"/>
                  </a:cubicBezTo>
                  <a:cubicBezTo>
                    <a:pt x="64" y="95"/>
                    <a:pt x="64" y="96"/>
                    <a:pt x="64" y="96"/>
                  </a:cubicBezTo>
                  <a:cubicBezTo>
                    <a:pt x="65" y="96"/>
                    <a:pt x="66" y="97"/>
                    <a:pt x="67" y="97"/>
                  </a:cubicBezTo>
                  <a:cubicBezTo>
                    <a:pt x="67" y="97"/>
                    <a:pt x="66" y="97"/>
                    <a:pt x="67" y="97"/>
                  </a:cubicBezTo>
                  <a:cubicBezTo>
                    <a:pt x="67" y="97"/>
                    <a:pt x="68" y="98"/>
                    <a:pt x="68" y="98"/>
                  </a:cubicBezTo>
                  <a:cubicBezTo>
                    <a:pt x="68" y="98"/>
                    <a:pt x="67" y="99"/>
                    <a:pt x="67" y="99"/>
                  </a:cubicBezTo>
                  <a:cubicBezTo>
                    <a:pt x="68" y="99"/>
                    <a:pt x="69" y="99"/>
                    <a:pt x="70" y="98"/>
                  </a:cubicBezTo>
                  <a:cubicBezTo>
                    <a:pt x="70" y="98"/>
                    <a:pt x="71" y="99"/>
                    <a:pt x="71" y="98"/>
                  </a:cubicBezTo>
                  <a:cubicBezTo>
                    <a:pt x="71" y="97"/>
                    <a:pt x="69" y="98"/>
                    <a:pt x="68" y="97"/>
                  </a:cubicBezTo>
                  <a:cubicBezTo>
                    <a:pt x="68" y="97"/>
                    <a:pt x="68" y="97"/>
                    <a:pt x="68" y="97"/>
                  </a:cubicBezTo>
                  <a:cubicBezTo>
                    <a:pt x="69" y="97"/>
                    <a:pt x="70" y="97"/>
                    <a:pt x="72" y="97"/>
                  </a:cubicBezTo>
                  <a:cubicBezTo>
                    <a:pt x="73" y="96"/>
                    <a:pt x="75" y="96"/>
                    <a:pt x="76" y="95"/>
                  </a:cubicBezTo>
                  <a:cubicBezTo>
                    <a:pt x="76" y="94"/>
                    <a:pt x="76" y="94"/>
                    <a:pt x="76" y="93"/>
                  </a:cubicBezTo>
                  <a:cubicBezTo>
                    <a:pt x="76" y="93"/>
                    <a:pt x="76" y="92"/>
                    <a:pt x="76" y="92"/>
                  </a:cubicBezTo>
                  <a:cubicBezTo>
                    <a:pt x="77" y="91"/>
                    <a:pt x="76" y="91"/>
                    <a:pt x="76" y="91"/>
                  </a:cubicBezTo>
                  <a:cubicBezTo>
                    <a:pt x="77" y="90"/>
                    <a:pt x="78" y="90"/>
                    <a:pt x="78" y="88"/>
                  </a:cubicBezTo>
                  <a:cubicBezTo>
                    <a:pt x="78" y="88"/>
                    <a:pt x="78" y="88"/>
                    <a:pt x="78" y="88"/>
                  </a:cubicBezTo>
                  <a:cubicBezTo>
                    <a:pt x="78" y="87"/>
                    <a:pt x="78" y="87"/>
                    <a:pt x="78" y="86"/>
                  </a:cubicBezTo>
                  <a:cubicBezTo>
                    <a:pt x="78" y="86"/>
                    <a:pt x="79" y="86"/>
                    <a:pt x="79" y="86"/>
                  </a:cubicBezTo>
                  <a:cubicBezTo>
                    <a:pt x="79" y="85"/>
                    <a:pt x="79" y="85"/>
                    <a:pt x="79" y="85"/>
                  </a:cubicBezTo>
                  <a:cubicBezTo>
                    <a:pt x="79" y="86"/>
                    <a:pt x="80" y="85"/>
                    <a:pt x="80" y="86"/>
                  </a:cubicBezTo>
                  <a:cubicBezTo>
                    <a:pt x="79" y="86"/>
                    <a:pt x="80" y="87"/>
                    <a:pt x="79" y="87"/>
                  </a:cubicBezTo>
                  <a:cubicBezTo>
                    <a:pt x="79" y="88"/>
                    <a:pt x="79" y="87"/>
                    <a:pt x="80" y="87"/>
                  </a:cubicBezTo>
                  <a:cubicBezTo>
                    <a:pt x="80" y="88"/>
                    <a:pt x="80" y="88"/>
                    <a:pt x="79" y="89"/>
                  </a:cubicBezTo>
                  <a:cubicBezTo>
                    <a:pt x="80" y="89"/>
                    <a:pt x="80" y="92"/>
                    <a:pt x="79" y="91"/>
                  </a:cubicBezTo>
                  <a:cubicBezTo>
                    <a:pt x="79" y="91"/>
                    <a:pt x="79" y="92"/>
                    <a:pt x="79" y="92"/>
                  </a:cubicBezTo>
                  <a:cubicBezTo>
                    <a:pt x="79" y="92"/>
                    <a:pt x="79" y="93"/>
                    <a:pt x="78" y="93"/>
                  </a:cubicBezTo>
                  <a:cubicBezTo>
                    <a:pt x="78" y="95"/>
                    <a:pt x="78" y="96"/>
                    <a:pt x="76" y="96"/>
                  </a:cubicBezTo>
                  <a:cubicBezTo>
                    <a:pt x="76" y="96"/>
                    <a:pt x="76" y="96"/>
                    <a:pt x="76" y="96"/>
                  </a:cubicBezTo>
                  <a:cubicBezTo>
                    <a:pt x="76" y="97"/>
                    <a:pt x="75" y="96"/>
                    <a:pt x="75" y="97"/>
                  </a:cubicBezTo>
                  <a:cubicBezTo>
                    <a:pt x="75" y="97"/>
                    <a:pt x="75" y="97"/>
                    <a:pt x="76" y="97"/>
                  </a:cubicBezTo>
                  <a:cubicBezTo>
                    <a:pt x="76" y="97"/>
                    <a:pt x="75" y="97"/>
                    <a:pt x="75" y="98"/>
                  </a:cubicBezTo>
                  <a:cubicBezTo>
                    <a:pt x="75" y="98"/>
                    <a:pt x="74" y="98"/>
                    <a:pt x="74" y="99"/>
                  </a:cubicBezTo>
                  <a:cubicBezTo>
                    <a:pt x="75" y="98"/>
                    <a:pt x="75" y="99"/>
                    <a:pt x="76" y="98"/>
                  </a:cubicBezTo>
                  <a:cubicBezTo>
                    <a:pt x="76" y="98"/>
                    <a:pt x="75" y="98"/>
                    <a:pt x="75" y="98"/>
                  </a:cubicBezTo>
                  <a:cubicBezTo>
                    <a:pt x="77" y="97"/>
                    <a:pt x="78" y="96"/>
                    <a:pt x="79" y="95"/>
                  </a:cubicBezTo>
                  <a:cubicBezTo>
                    <a:pt x="79" y="95"/>
                    <a:pt x="79" y="95"/>
                    <a:pt x="79" y="95"/>
                  </a:cubicBezTo>
                  <a:cubicBezTo>
                    <a:pt x="79" y="94"/>
                    <a:pt x="80" y="92"/>
                    <a:pt x="81" y="92"/>
                  </a:cubicBezTo>
                  <a:cubicBezTo>
                    <a:pt x="81" y="92"/>
                    <a:pt x="82" y="91"/>
                    <a:pt x="82" y="91"/>
                  </a:cubicBezTo>
                  <a:cubicBezTo>
                    <a:pt x="82" y="91"/>
                    <a:pt x="83" y="91"/>
                    <a:pt x="83" y="91"/>
                  </a:cubicBezTo>
                  <a:cubicBezTo>
                    <a:pt x="83" y="91"/>
                    <a:pt x="83" y="92"/>
                    <a:pt x="83" y="92"/>
                  </a:cubicBezTo>
                  <a:cubicBezTo>
                    <a:pt x="83" y="92"/>
                    <a:pt x="83" y="92"/>
                    <a:pt x="82" y="93"/>
                  </a:cubicBezTo>
                  <a:cubicBezTo>
                    <a:pt x="82" y="93"/>
                    <a:pt x="83" y="93"/>
                    <a:pt x="83" y="93"/>
                  </a:cubicBezTo>
                  <a:cubicBezTo>
                    <a:pt x="82" y="94"/>
                    <a:pt x="82" y="93"/>
                    <a:pt x="81" y="94"/>
                  </a:cubicBezTo>
                  <a:cubicBezTo>
                    <a:pt x="81" y="94"/>
                    <a:pt x="82" y="94"/>
                    <a:pt x="81" y="94"/>
                  </a:cubicBezTo>
                  <a:cubicBezTo>
                    <a:pt x="81" y="95"/>
                    <a:pt x="81" y="95"/>
                    <a:pt x="81" y="95"/>
                  </a:cubicBezTo>
                  <a:cubicBezTo>
                    <a:pt x="81" y="96"/>
                    <a:pt x="80" y="97"/>
                    <a:pt x="79" y="98"/>
                  </a:cubicBezTo>
                  <a:cubicBezTo>
                    <a:pt x="80" y="98"/>
                    <a:pt x="80" y="98"/>
                    <a:pt x="81" y="98"/>
                  </a:cubicBezTo>
                  <a:cubicBezTo>
                    <a:pt x="81" y="98"/>
                    <a:pt x="81" y="98"/>
                    <a:pt x="81" y="99"/>
                  </a:cubicBezTo>
                  <a:cubicBezTo>
                    <a:pt x="81" y="99"/>
                    <a:pt x="82" y="99"/>
                    <a:pt x="82" y="99"/>
                  </a:cubicBezTo>
                  <a:cubicBezTo>
                    <a:pt x="82" y="100"/>
                    <a:pt x="80" y="100"/>
                    <a:pt x="81" y="99"/>
                  </a:cubicBezTo>
                  <a:cubicBezTo>
                    <a:pt x="80" y="99"/>
                    <a:pt x="80" y="99"/>
                    <a:pt x="80" y="100"/>
                  </a:cubicBezTo>
                  <a:cubicBezTo>
                    <a:pt x="80" y="101"/>
                    <a:pt x="79" y="101"/>
                    <a:pt x="79" y="101"/>
                  </a:cubicBezTo>
                  <a:cubicBezTo>
                    <a:pt x="79" y="101"/>
                    <a:pt x="80" y="101"/>
                    <a:pt x="79" y="102"/>
                  </a:cubicBezTo>
                  <a:cubicBezTo>
                    <a:pt x="79" y="102"/>
                    <a:pt x="79" y="102"/>
                    <a:pt x="79" y="102"/>
                  </a:cubicBezTo>
                  <a:cubicBezTo>
                    <a:pt x="79" y="101"/>
                    <a:pt x="79" y="101"/>
                    <a:pt x="79" y="101"/>
                  </a:cubicBezTo>
                  <a:cubicBezTo>
                    <a:pt x="79" y="101"/>
                    <a:pt x="79" y="101"/>
                    <a:pt x="79" y="101"/>
                  </a:cubicBezTo>
                  <a:cubicBezTo>
                    <a:pt x="79" y="101"/>
                    <a:pt x="79" y="102"/>
                    <a:pt x="79" y="102"/>
                  </a:cubicBezTo>
                  <a:cubicBezTo>
                    <a:pt x="79" y="102"/>
                    <a:pt x="78" y="102"/>
                    <a:pt x="78" y="102"/>
                  </a:cubicBezTo>
                  <a:cubicBezTo>
                    <a:pt x="77" y="102"/>
                    <a:pt x="77" y="102"/>
                    <a:pt x="77" y="102"/>
                  </a:cubicBezTo>
                  <a:cubicBezTo>
                    <a:pt x="77" y="100"/>
                    <a:pt x="79" y="101"/>
                    <a:pt x="80" y="100"/>
                  </a:cubicBezTo>
                  <a:cubicBezTo>
                    <a:pt x="79" y="100"/>
                    <a:pt x="78" y="100"/>
                    <a:pt x="78" y="100"/>
                  </a:cubicBezTo>
                  <a:cubicBezTo>
                    <a:pt x="77" y="100"/>
                    <a:pt x="77" y="100"/>
                    <a:pt x="77" y="100"/>
                  </a:cubicBezTo>
                  <a:cubicBezTo>
                    <a:pt x="76" y="100"/>
                    <a:pt x="75" y="100"/>
                    <a:pt x="74" y="101"/>
                  </a:cubicBezTo>
                  <a:cubicBezTo>
                    <a:pt x="74" y="101"/>
                    <a:pt x="73" y="101"/>
                    <a:pt x="74" y="101"/>
                  </a:cubicBezTo>
                  <a:cubicBezTo>
                    <a:pt x="73" y="101"/>
                    <a:pt x="72" y="101"/>
                    <a:pt x="72" y="101"/>
                  </a:cubicBezTo>
                  <a:cubicBezTo>
                    <a:pt x="72" y="101"/>
                    <a:pt x="72" y="101"/>
                    <a:pt x="72" y="101"/>
                  </a:cubicBezTo>
                  <a:close/>
                  <a:moveTo>
                    <a:pt x="75" y="108"/>
                  </a:moveTo>
                  <a:cubicBezTo>
                    <a:pt x="75" y="108"/>
                    <a:pt x="74" y="108"/>
                    <a:pt x="74" y="108"/>
                  </a:cubicBezTo>
                  <a:cubicBezTo>
                    <a:pt x="74" y="108"/>
                    <a:pt x="74" y="108"/>
                    <a:pt x="75" y="108"/>
                  </a:cubicBezTo>
                  <a:close/>
                  <a:moveTo>
                    <a:pt x="67" y="108"/>
                  </a:moveTo>
                  <a:cubicBezTo>
                    <a:pt x="67" y="109"/>
                    <a:pt x="64" y="109"/>
                    <a:pt x="63" y="108"/>
                  </a:cubicBezTo>
                  <a:cubicBezTo>
                    <a:pt x="64" y="108"/>
                    <a:pt x="64" y="107"/>
                    <a:pt x="64" y="107"/>
                  </a:cubicBezTo>
                  <a:cubicBezTo>
                    <a:pt x="65" y="107"/>
                    <a:pt x="65" y="108"/>
                    <a:pt x="66" y="108"/>
                  </a:cubicBezTo>
                  <a:cubicBezTo>
                    <a:pt x="66" y="108"/>
                    <a:pt x="67" y="108"/>
                    <a:pt x="67" y="108"/>
                  </a:cubicBezTo>
                  <a:close/>
                  <a:moveTo>
                    <a:pt x="62" y="108"/>
                  </a:moveTo>
                  <a:cubicBezTo>
                    <a:pt x="61" y="108"/>
                    <a:pt x="60" y="108"/>
                    <a:pt x="60" y="107"/>
                  </a:cubicBezTo>
                  <a:cubicBezTo>
                    <a:pt x="61" y="107"/>
                    <a:pt x="62" y="107"/>
                    <a:pt x="62" y="108"/>
                  </a:cubicBezTo>
                  <a:close/>
                  <a:moveTo>
                    <a:pt x="54" y="106"/>
                  </a:moveTo>
                  <a:cubicBezTo>
                    <a:pt x="54" y="106"/>
                    <a:pt x="53" y="106"/>
                    <a:pt x="53" y="105"/>
                  </a:cubicBezTo>
                  <a:cubicBezTo>
                    <a:pt x="53" y="105"/>
                    <a:pt x="53" y="105"/>
                    <a:pt x="53" y="105"/>
                  </a:cubicBezTo>
                  <a:cubicBezTo>
                    <a:pt x="53" y="105"/>
                    <a:pt x="53" y="104"/>
                    <a:pt x="52" y="104"/>
                  </a:cubicBezTo>
                  <a:cubicBezTo>
                    <a:pt x="53" y="104"/>
                    <a:pt x="53" y="104"/>
                    <a:pt x="53" y="104"/>
                  </a:cubicBezTo>
                  <a:cubicBezTo>
                    <a:pt x="52" y="103"/>
                    <a:pt x="52" y="103"/>
                    <a:pt x="52" y="103"/>
                  </a:cubicBezTo>
                  <a:cubicBezTo>
                    <a:pt x="52" y="102"/>
                    <a:pt x="53" y="102"/>
                    <a:pt x="52" y="102"/>
                  </a:cubicBezTo>
                  <a:cubicBezTo>
                    <a:pt x="53" y="102"/>
                    <a:pt x="53" y="102"/>
                    <a:pt x="54" y="102"/>
                  </a:cubicBezTo>
                  <a:cubicBezTo>
                    <a:pt x="54" y="103"/>
                    <a:pt x="55" y="103"/>
                    <a:pt x="54" y="103"/>
                  </a:cubicBezTo>
                  <a:cubicBezTo>
                    <a:pt x="55" y="103"/>
                    <a:pt x="54" y="103"/>
                    <a:pt x="54" y="103"/>
                  </a:cubicBezTo>
                  <a:cubicBezTo>
                    <a:pt x="54" y="103"/>
                    <a:pt x="54" y="104"/>
                    <a:pt x="54" y="104"/>
                  </a:cubicBezTo>
                  <a:cubicBezTo>
                    <a:pt x="55" y="104"/>
                    <a:pt x="56" y="104"/>
                    <a:pt x="56" y="105"/>
                  </a:cubicBezTo>
                  <a:cubicBezTo>
                    <a:pt x="56" y="106"/>
                    <a:pt x="56" y="106"/>
                    <a:pt x="55" y="106"/>
                  </a:cubicBezTo>
                  <a:cubicBezTo>
                    <a:pt x="55" y="105"/>
                    <a:pt x="55" y="105"/>
                    <a:pt x="54" y="104"/>
                  </a:cubicBezTo>
                  <a:cubicBezTo>
                    <a:pt x="54" y="105"/>
                    <a:pt x="54" y="105"/>
                    <a:pt x="54" y="106"/>
                  </a:cubicBezTo>
                  <a:close/>
                  <a:moveTo>
                    <a:pt x="56" y="103"/>
                  </a:moveTo>
                  <a:cubicBezTo>
                    <a:pt x="56" y="103"/>
                    <a:pt x="56" y="103"/>
                    <a:pt x="57" y="104"/>
                  </a:cubicBezTo>
                  <a:cubicBezTo>
                    <a:pt x="56" y="104"/>
                    <a:pt x="56" y="104"/>
                    <a:pt x="56" y="103"/>
                  </a:cubicBezTo>
                  <a:close/>
                  <a:moveTo>
                    <a:pt x="49" y="102"/>
                  </a:moveTo>
                  <a:cubicBezTo>
                    <a:pt x="50" y="102"/>
                    <a:pt x="51" y="103"/>
                    <a:pt x="52" y="104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50" y="103"/>
                    <a:pt x="49" y="103"/>
                    <a:pt x="49" y="103"/>
                  </a:cubicBezTo>
                  <a:cubicBezTo>
                    <a:pt x="49" y="102"/>
                    <a:pt x="49" y="102"/>
                    <a:pt x="49" y="102"/>
                  </a:cubicBezTo>
                  <a:close/>
                  <a:moveTo>
                    <a:pt x="50" y="101"/>
                  </a:moveTo>
                  <a:cubicBezTo>
                    <a:pt x="50" y="100"/>
                    <a:pt x="50" y="101"/>
                    <a:pt x="50" y="101"/>
                  </a:cubicBezTo>
                  <a:cubicBezTo>
                    <a:pt x="49" y="101"/>
                    <a:pt x="50" y="101"/>
                    <a:pt x="50" y="101"/>
                  </a:cubicBezTo>
                  <a:close/>
                  <a:moveTo>
                    <a:pt x="49" y="99"/>
                  </a:moveTo>
                  <a:cubicBezTo>
                    <a:pt x="50" y="99"/>
                    <a:pt x="50" y="100"/>
                    <a:pt x="50" y="100"/>
                  </a:cubicBezTo>
                  <a:cubicBezTo>
                    <a:pt x="49" y="100"/>
                    <a:pt x="49" y="99"/>
                    <a:pt x="49" y="99"/>
                  </a:cubicBezTo>
                  <a:close/>
                  <a:moveTo>
                    <a:pt x="51" y="101"/>
                  </a:moveTo>
                  <a:cubicBezTo>
                    <a:pt x="52" y="101"/>
                    <a:pt x="52" y="101"/>
                    <a:pt x="52" y="101"/>
                  </a:cubicBezTo>
                  <a:cubicBezTo>
                    <a:pt x="51" y="101"/>
                    <a:pt x="51" y="101"/>
                    <a:pt x="51" y="101"/>
                  </a:cubicBezTo>
                  <a:close/>
                  <a:moveTo>
                    <a:pt x="48" y="103"/>
                  </a:moveTo>
                  <a:cubicBezTo>
                    <a:pt x="47" y="103"/>
                    <a:pt x="46" y="103"/>
                    <a:pt x="46" y="102"/>
                  </a:cubicBezTo>
                  <a:cubicBezTo>
                    <a:pt x="47" y="102"/>
                    <a:pt x="47" y="101"/>
                    <a:pt x="47" y="102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45" y="101"/>
                    <a:pt x="45" y="100"/>
                    <a:pt x="45" y="98"/>
                  </a:cubicBezTo>
                  <a:cubicBezTo>
                    <a:pt x="45" y="98"/>
                    <a:pt x="45" y="98"/>
                    <a:pt x="45" y="98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45" y="97"/>
                    <a:pt x="45" y="97"/>
                    <a:pt x="45" y="96"/>
                  </a:cubicBezTo>
                  <a:cubicBezTo>
                    <a:pt x="45" y="96"/>
                    <a:pt x="45" y="97"/>
                    <a:pt x="45" y="97"/>
                  </a:cubicBezTo>
                  <a:cubicBezTo>
                    <a:pt x="45" y="96"/>
                    <a:pt x="44" y="95"/>
                    <a:pt x="44" y="95"/>
                  </a:cubicBezTo>
                  <a:cubicBezTo>
                    <a:pt x="46" y="95"/>
                    <a:pt x="46" y="96"/>
                    <a:pt x="47" y="98"/>
                  </a:cubicBezTo>
                  <a:cubicBezTo>
                    <a:pt x="46" y="98"/>
                    <a:pt x="46" y="97"/>
                    <a:pt x="45" y="98"/>
                  </a:cubicBezTo>
                  <a:cubicBezTo>
                    <a:pt x="46" y="99"/>
                    <a:pt x="46" y="100"/>
                    <a:pt x="47" y="100"/>
                  </a:cubicBezTo>
                  <a:cubicBezTo>
                    <a:pt x="47" y="101"/>
                    <a:pt x="47" y="102"/>
                    <a:pt x="48" y="102"/>
                  </a:cubicBezTo>
                  <a:cubicBezTo>
                    <a:pt x="48" y="102"/>
                    <a:pt x="48" y="102"/>
                    <a:pt x="47" y="102"/>
                  </a:cubicBezTo>
                  <a:cubicBezTo>
                    <a:pt x="47" y="103"/>
                    <a:pt x="48" y="103"/>
                    <a:pt x="48" y="103"/>
                  </a:cubicBezTo>
                  <a:close/>
                  <a:moveTo>
                    <a:pt x="44" y="98"/>
                  </a:moveTo>
                  <a:cubicBezTo>
                    <a:pt x="44" y="98"/>
                    <a:pt x="44" y="99"/>
                    <a:pt x="44" y="99"/>
                  </a:cubicBezTo>
                  <a:cubicBezTo>
                    <a:pt x="44" y="99"/>
                    <a:pt x="44" y="99"/>
                    <a:pt x="44" y="98"/>
                  </a:cubicBezTo>
                  <a:cubicBezTo>
                    <a:pt x="44" y="98"/>
                    <a:pt x="44" y="98"/>
                    <a:pt x="44" y="98"/>
                  </a:cubicBezTo>
                  <a:close/>
                  <a:moveTo>
                    <a:pt x="48" y="103"/>
                  </a:moveTo>
                  <a:cubicBezTo>
                    <a:pt x="48" y="103"/>
                    <a:pt x="49" y="104"/>
                    <a:pt x="48" y="105"/>
                  </a:cubicBezTo>
                  <a:cubicBezTo>
                    <a:pt x="48" y="104"/>
                    <a:pt x="48" y="104"/>
                    <a:pt x="48" y="103"/>
                  </a:cubicBezTo>
                  <a:close/>
                  <a:moveTo>
                    <a:pt x="43" y="97"/>
                  </a:moveTo>
                  <a:cubicBezTo>
                    <a:pt x="43" y="97"/>
                    <a:pt x="43" y="98"/>
                    <a:pt x="43" y="98"/>
                  </a:cubicBezTo>
                  <a:cubicBezTo>
                    <a:pt x="43" y="98"/>
                    <a:pt x="42" y="98"/>
                    <a:pt x="43" y="97"/>
                  </a:cubicBezTo>
                  <a:cubicBezTo>
                    <a:pt x="41" y="97"/>
                    <a:pt x="41" y="95"/>
                    <a:pt x="41" y="94"/>
                  </a:cubicBezTo>
                  <a:cubicBezTo>
                    <a:pt x="41" y="94"/>
                    <a:pt x="41" y="94"/>
                    <a:pt x="41" y="94"/>
                  </a:cubicBezTo>
                  <a:cubicBezTo>
                    <a:pt x="41" y="94"/>
                    <a:pt x="41" y="94"/>
                    <a:pt x="41" y="93"/>
                  </a:cubicBezTo>
                  <a:cubicBezTo>
                    <a:pt x="41" y="93"/>
                    <a:pt x="41" y="94"/>
                    <a:pt x="41" y="93"/>
                  </a:cubicBezTo>
                  <a:cubicBezTo>
                    <a:pt x="40" y="93"/>
                    <a:pt x="41" y="94"/>
                    <a:pt x="40" y="94"/>
                  </a:cubicBezTo>
                  <a:cubicBezTo>
                    <a:pt x="39" y="94"/>
                    <a:pt x="40" y="92"/>
                    <a:pt x="39" y="92"/>
                  </a:cubicBezTo>
                  <a:cubicBezTo>
                    <a:pt x="39" y="91"/>
                    <a:pt x="38" y="91"/>
                    <a:pt x="38" y="90"/>
                  </a:cubicBezTo>
                  <a:cubicBezTo>
                    <a:pt x="39" y="90"/>
                    <a:pt x="39" y="89"/>
                    <a:pt x="39" y="89"/>
                  </a:cubicBezTo>
                  <a:cubicBezTo>
                    <a:pt x="39" y="88"/>
                    <a:pt x="39" y="86"/>
                    <a:pt x="39" y="85"/>
                  </a:cubicBezTo>
                  <a:cubicBezTo>
                    <a:pt x="39" y="85"/>
                    <a:pt x="39" y="86"/>
                    <a:pt x="39" y="86"/>
                  </a:cubicBezTo>
                  <a:cubicBezTo>
                    <a:pt x="40" y="85"/>
                    <a:pt x="40" y="85"/>
                    <a:pt x="39" y="84"/>
                  </a:cubicBezTo>
                  <a:cubicBezTo>
                    <a:pt x="39" y="84"/>
                    <a:pt x="39" y="85"/>
                    <a:pt x="38" y="85"/>
                  </a:cubicBezTo>
                  <a:cubicBezTo>
                    <a:pt x="38" y="84"/>
                    <a:pt x="38" y="84"/>
                    <a:pt x="38" y="84"/>
                  </a:cubicBezTo>
                  <a:cubicBezTo>
                    <a:pt x="38" y="85"/>
                    <a:pt x="39" y="86"/>
                    <a:pt x="38" y="86"/>
                  </a:cubicBezTo>
                  <a:cubicBezTo>
                    <a:pt x="37" y="85"/>
                    <a:pt x="38" y="82"/>
                    <a:pt x="38" y="81"/>
                  </a:cubicBezTo>
                  <a:cubicBezTo>
                    <a:pt x="39" y="81"/>
                    <a:pt x="38" y="81"/>
                    <a:pt x="39" y="81"/>
                  </a:cubicBezTo>
                  <a:cubicBezTo>
                    <a:pt x="39" y="81"/>
                    <a:pt x="39" y="80"/>
                    <a:pt x="39" y="80"/>
                  </a:cubicBezTo>
                  <a:cubicBezTo>
                    <a:pt x="39" y="80"/>
                    <a:pt x="38" y="80"/>
                    <a:pt x="39" y="80"/>
                  </a:cubicBezTo>
                  <a:cubicBezTo>
                    <a:pt x="38" y="80"/>
                    <a:pt x="38" y="80"/>
                    <a:pt x="38" y="81"/>
                  </a:cubicBezTo>
                  <a:cubicBezTo>
                    <a:pt x="37" y="81"/>
                    <a:pt x="38" y="83"/>
                    <a:pt x="37" y="83"/>
                  </a:cubicBezTo>
                  <a:cubicBezTo>
                    <a:pt x="36" y="84"/>
                    <a:pt x="36" y="84"/>
                    <a:pt x="36" y="85"/>
                  </a:cubicBezTo>
                  <a:cubicBezTo>
                    <a:pt x="36" y="85"/>
                    <a:pt x="36" y="85"/>
                    <a:pt x="36" y="86"/>
                  </a:cubicBezTo>
                  <a:cubicBezTo>
                    <a:pt x="36" y="86"/>
                    <a:pt x="36" y="87"/>
                    <a:pt x="37" y="87"/>
                  </a:cubicBezTo>
                  <a:cubicBezTo>
                    <a:pt x="37" y="87"/>
                    <a:pt x="37" y="87"/>
                    <a:pt x="37" y="86"/>
                  </a:cubicBezTo>
                  <a:cubicBezTo>
                    <a:pt x="38" y="87"/>
                    <a:pt x="38" y="88"/>
                    <a:pt x="38" y="89"/>
                  </a:cubicBezTo>
                  <a:cubicBezTo>
                    <a:pt x="37" y="89"/>
                    <a:pt x="37" y="88"/>
                    <a:pt x="37" y="88"/>
                  </a:cubicBezTo>
                  <a:cubicBezTo>
                    <a:pt x="37" y="88"/>
                    <a:pt x="37" y="88"/>
                    <a:pt x="37" y="88"/>
                  </a:cubicBezTo>
                  <a:cubicBezTo>
                    <a:pt x="36" y="88"/>
                    <a:pt x="37" y="89"/>
                    <a:pt x="37" y="90"/>
                  </a:cubicBezTo>
                  <a:cubicBezTo>
                    <a:pt x="37" y="90"/>
                    <a:pt x="37" y="90"/>
                    <a:pt x="37" y="90"/>
                  </a:cubicBezTo>
                  <a:cubicBezTo>
                    <a:pt x="37" y="92"/>
                    <a:pt x="37" y="93"/>
                    <a:pt x="37" y="94"/>
                  </a:cubicBezTo>
                  <a:cubicBezTo>
                    <a:pt x="36" y="94"/>
                    <a:pt x="36" y="93"/>
                    <a:pt x="35" y="93"/>
                  </a:cubicBezTo>
                  <a:cubicBezTo>
                    <a:pt x="36" y="90"/>
                    <a:pt x="36" y="88"/>
                    <a:pt x="35" y="86"/>
                  </a:cubicBezTo>
                  <a:cubicBezTo>
                    <a:pt x="36" y="83"/>
                    <a:pt x="36" y="78"/>
                    <a:pt x="38" y="75"/>
                  </a:cubicBezTo>
                  <a:cubicBezTo>
                    <a:pt x="39" y="75"/>
                    <a:pt x="39" y="74"/>
                    <a:pt x="40" y="73"/>
                  </a:cubicBezTo>
                  <a:cubicBezTo>
                    <a:pt x="41" y="74"/>
                    <a:pt x="40" y="76"/>
                    <a:pt x="40" y="76"/>
                  </a:cubicBezTo>
                  <a:cubicBezTo>
                    <a:pt x="40" y="76"/>
                    <a:pt x="41" y="77"/>
                    <a:pt x="40" y="78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0" y="79"/>
                    <a:pt x="39" y="80"/>
                    <a:pt x="39" y="80"/>
                  </a:cubicBezTo>
                  <a:cubicBezTo>
                    <a:pt x="39" y="81"/>
                    <a:pt x="40" y="81"/>
                    <a:pt x="40" y="80"/>
                  </a:cubicBezTo>
                  <a:cubicBezTo>
                    <a:pt x="40" y="81"/>
                    <a:pt x="40" y="81"/>
                    <a:pt x="41" y="82"/>
                  </a:cubicBezTo>
                  <a:cubicBezTo>
                    <a:pt x="40" y="82"/>
                    <a:pt x="40" y="83"/>
                    <a:pt x="40" y="83"/>
                  </a:cubicBezTo>
                  <a:cubicBezTo>
                    <a:pt x="40" y="83"/>
                    <a:pt x="40" y="83"/>
                    <a:pt x="41" y="83"/>
                  </a:cubicBezTo>
                  <a:cubicBezTo>
                    <a:pt x="40" y="83"/>
                    <a:pt x="41" y="84"/>
                    <a:pt x="41" y="85"/>
                  </a:cubicBezTo>
                  <a:cubicBezTo>
                    <a:pt x="41" y="85"/>
                    <a:pt x="40" y="85"/>
                    <a:pt x="40" y="85"/>
                  </a:cubicBezTo>
                  <a:cubicBezTo>
                    <a:pt x="40" y="86"/>
                    <a:pt x="40" y="86"/>
                    <a:pt x="40" y="87"/>
                  </a:cubicBezTo>
                  <a:cubicBezTo>
                    <a:pt x="41" y="87"/>
                    <a:pt x="41" y="87"/>
                    <a:pt x="41" y="87"/>
                  </a:cubicBezTo>
                  <a:cubicBezTo>
                    <a:pt x="41" y="88"/>
                    <a:pt x="42" y="88"/>
                    <a:pt x="41" y="88"/>
                  </a:cubicBezTo>
                  <a:cubicBezTo>
                    <a:pt x="42" y="88"/>
                    <a:pt x="42" y="87"/>
                    <a:pt x="43" y="88"/>
                  </a:cubicBezTo>
                  <a:cubicBezTo>
                    <a:pt x="42" y="88"/>
                    <a:pt x="43" y="89"/>
                    <a:pt x="43" y="89"/>
                  </a:cubicBezTo>
                  <a:cubicBezTo>
                    <a:pt x="43" y="89"/>
                    <a:pt x="42" y="89"/>
                    <a:pt x="42" y="88"/>
                  </a:cubicBezTo>
                  <a:cubicBezTo>
                    <a:pt x="42" y="88"/>
                    <a:pt x="42" y="88"/>
                    <a:pt x="42" y="88"/>
                  </a:cubicBezTo>
                  <a:cubicBezTo>
                    <a:pt x="42" y="89"/>
                    <a:pt x="42" y="90"/>
                    <a:pt x="42" y="90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2" y="91"/>
                    <a:pt x="42" y="91"/>
                    <a:pt x="43" y="91"/>
                  </a:cubicBezTo>
                  <a:cubicBezTo>
                    <a:pt x="43" y="91"/>
                    <a:pt x="43" y="92"/>
                    <a:pt x="43" y="92"/>
                  </a:cubicBezTo>
                  <a:cubicBezTo>
                    <a:pt x="43" y="93"/>
                    <a:pt x="43" y="93"/>
                    <a:pt x="43" y="94"/>
                  </a:cubicBezTo>
                  <a:cubicBezTo>
                    <a:pt x="43" y="94"/>
                    <a:pt x="43" y="94"/>
                    <a:pt x="43" y="94"/>
                  </a:cubicBezTo>
                  <a:cubicBezTo>
                    <a:pt x="43" y="95"/>
                    <a:pt x="43" y="95"/>
                    <a:pt x="43" y="95"/>
                  </a:cubicBezTo>
                  <a:cubicBezTo>
                    <a:pt x="43" y="96"/>
                    <a:pt x="43" y="96"/>
                    <a:pt x="42" y="96"/>
                  </a:cubicBezTo>
                  <a:cubicBezTo>
                    <a:pt x="43" y="96"/>
                    <a:pt x="43" y="97"/>
                    <a:pt x="43" y="97"/>
                  </a:cubicBezTo>
                  <a:close/>
                  <a:moveTo>
                    <a:pt x="38" y="68"/>
                  </a:moveTo>
                  <a:cubicBezTo>
                    <a:pt x="38" y="67"/>
                    <a:pt x="39" y="67"/>
                    <a:pt x="39" y="66"/>
                  </a:cubicBezTo>
                  <a:cubicBezTo>
                    <a:pt x="39" y="66"/>
                    <a:pt x="39" y="66"/>
                    <a:pt x="40" y="66"/>
                  </a:cubicBezTo>
                  <a:cubicBezTo>
                    <a:pt x="40" y="67"/>
                    <a:pt x="39" y="68"/>
                    <a:pt x="38" y="68"/>
                  </a:cubicBezTo>
                  <a:close/>
                  <a:moveTo>
                    <a:pt x="43" y="68"/>
                  </a:moveTo>
                  <a:cubicBezTo>
                    <a:pt x="43" y="67"/>
                    <a:pt x="43" y="67"/>
                    <a:pt x="43" y="67"/>
                  </a:cubicBezTo>
                  <a:cubicBezTo>
                    <a:pt x="43" y="66"/>
                    <a:pt x="43" y="66"/>
                    <a:pt x="44" y="66"/>
                  </a:cubicBezTo>
                  <a:cubicBezTo>
                    <a:pt x="44" y="66"/>
                    <a:pt x="44" y="66"/>
                    <a:pt x="45" y="66"/>
                  </a:cubicBezTo>
                  <a:cubicBezTo>
                    <a:pt x="45" y="66"/>
                    <a:pt x="45" y="66"/>
                    <a:pt x="46" y="66"/>
                  </a:cubicBezTo>
                  <a:cubicBezTo>
                    <a:pt x="46" y="65"/>
                    <a:pt x="47" y="63"/>
                    <a:pt x="48" y="63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49" y="62"/>
                    <a:pt x="50" y="62"/>
                    <a:pt x="50" y="63"/>
                  </a:cubicBezTo>
                  <a:cubicBezTo>
                    <a:pt x="50" y="63"/>
                    <a:pt x="48" y="63"/>
                    <a:pt x="49" y="64"/>
                  </a:cubicBezTo>
                  <a:cubicBezTo>
                    <a:pt x="48" y="64"/>
                    <a:pt x="48" y="65"/>
                    <a:pt x="47" y="65"/>
                  </a:cubicBezTo>
                  <a:cubicBezTo>
                    <a:pt x="47" y="65"/>
                    <a:pt x="48" y="65"/>
                    <a:pt x="48" y="66"/>
                  </a:cubicBezTo>
                  <a:cubicBezTo>
                    <a:pt x="48" y="67"/>
                    <a:pt x="47" y="68"/>
                    <a:pt x="46" y="69"/>
                  </a:cubicBezTo>
                  <a:cubicBezTo>
                    <a:pt x="46" y="69"/>
                    <a:pt x="46" y="69"/>
                    <a:pt x="46" y="69"/>
                  </a:cubicBezTo>
                  <a:cubicBezTo>
                    <a:pt x="45" y="70"/>
                    <a:pt x="45" y="72"/>
                    <a:pt x="43" y="74"/>
                  </a:cubicBezTo>
                  <a:cubicBezTo>
                    <a:pt x="43" y="74"/>
                    <a:pt x="43" y="73"/>
                    <a:pt x="43" y="73"/>
                  </a:cubicBezTo>
                  <a:cubicBezTo>
                    <a:pt x="43" y="74"/>
                    <a:pt x="43" y="75"/>
                    <a:pt x="42" y="75"/>
                  </a:cubicBezTo>
                  <a:cubicBezTo>
                    <a:pt x="42" y="75"/>
                    <a:pt x="42" y="75"/>
                    <a:pt x="42" y="75"/>
                  </a:cubicBezTo>
                  <a:cubicBezTo>
                    <a:pt x="41" y="75"/>
                    <a:pt x="41" y="75"/>
                    <a:pt x="41" y="75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1" y="75"/>
                    <a:pt x="41" y="75"/>
                    <a:pt x="41" y="74"/>
                  </a:cubicBezTo>
                  <a:cubicBezTo>
                    <a:pt x="41" y="74"/>
                    <a:pt x="41" y="73"/>
                    <a:pt x="40" y="73"/>
                  </a:cubicBezTo>
                  <a:cubicBezTo>
                    <a:pt x="41" y="72"/>
                    <a:pt x="41" y="71"/>
                    <a:pt x="42" y="70"/>
                  </a:cubicBezTo>
                  <a:cubicBezTo>
                    <a:pt x="41" y="69"/>
                    <a:pt x="42" y="68"/>
                    <a:pt x="43" y="68"/>
                  </a:cubicBezTo>
                  <a:close/>
                  <a:moveTo>
                    <a:pt x="48" y="55"/>
                  </a:moveTo>
                  <a:cubicBezTo>
                    <a:pt x="47" y="55"/>
                    <a:pt x="47" y="55"/>
                    <a:pt x="47" y="55"/>
                  </a:cubicBezTo>
                  <a:cubicBezTo>
                    <a:pt x="47" y="55"/>
                    <a:pt x="47" y="55"/>
                    <a:pt x="47" y="54"/>
                  </a:cubicBezTo>
                  <a:cubicBezTo>
                    <a:pt x="48" y="54"/>
                    <a:pt x="48" y="55"/>
                    <a:pt x="48" y="55"/>
                  </a:cubicBezTo>
                  <a:close/>
                  <a:moveTo>
                    <a:pt x="49" y="53"/>
                  </a:moveTo>
                  <a:cubicBezTo>
                    <a:pt x="48" y="53"/>
                    <a:pt x="48" y="53"/>
                    <a:pt x="47" y="53"/>
                  </a:cubicBezTo>
                  <a:cubicBezTo>
                    <a:pt x="47" y="52"/>
                    <a:pt x="49" y="51"/>
                    <a:pt x="49" y="53"/>
                  </a:cubicBezTo>
                  <a:close/>
                  <a:moveTo>
                    <a:pt x="49" y="55"/>
                  </a:moveTo>
                  <a:cubicBezTo>
                    <a:pt x="50" y="55"/>
                    <a:pt x="50" y="54"/>
                    <a:pt x="50" y="54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2" y="52"/>
                    <a:pt x="54" y="51"/>
                    <a:pt x="56" y="50"/>
                  </a:cubicBezTo>
                  <a:cubicBezTo>
                    <a:pt x="56" y="51"/>
                    <a:pt x="55" y="50"/>
                    <a:pt x="55" y="51"/>
                  </a:cubicBezTo>
                  <a:cubicBezTo>
                    <a:pt x="56" y="51"/>
                    <a:pt x="56" y="51"/>
                    <a:pt x="57" y="50"/>
                  </a:cubicBezTo>
                  <a:cubicBezTo>
                    <a:pt x="57" y="50"/>
                    <a:pt x="57" y="50"/>
                    <a:pt x="58" y="50"/>
                  </a:cubicBezTo>
                  <a:cubicBezTo>
                    <a:pt x="59" y="50"/>
                    <a:pt x="59" y="51"/>
                    <a:pt x="60" y="50"/>
                  </a:cubicBezTo>
                  <a:cubicBezTo>
                    <a:pt x="59" y="52"/>
                    <a:pt x="56" y="52"/>
                    <a:pt x="54" y="53"/>
                  </a:cubicBezTo>
                  <a:cubicBezTo>
                    <a:pt x="54" y="53"/>
                    <a:pt x="54" y="53"/>
                    <a:pt x="54" y="54"/>
                  </a:cubicBezTo>
                  <a:cubicBezTo>
                    <a:pt x="53" y="54"/>
                    <a:pt x="53" y="55"/>
                    <a:pt x="52" y="55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52" y="55"/>
                    <a:pt x="52" y="56"/>
                    <a:pt x="51" y="56"/>
                  </a:cubicBezTo>
                  <a:cubicBezTo>
                    <a:pt x="51" y="56"/>
                    <a:pt x="51" y="55"/>
                    <a:pt x="50" y="55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49" y="56"/>
                    <a:pt x="49" y="57"/>
                    <a:pt x="48" y="57"/>
                  </a:cubicBezTo>
                  <a:cubicBezTo>
                    <a:pt x="49" y="57"/>
                    <a:pt x="49" y="57"/>
                    <a:pt x="49" y="57"/>
                  </a:cubicBezTo>
                  <a:cubicBezTo>
                    <a:pt x="49" y="58"/>
                    <a:pt x="48" y="58"/>
                    <a:pt x="48" y="59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9" y="60"/>
                    <a:pt x="49" y="59"/>
                    <a:pt x="49" y="59"/>
                  </a:cubicBezTo>
                  <a:cubicBezTo>
                    <a:pt x="50" y="59"/>
                    <a:pt x="50" y="59"/>
                    <a:pt x="50" y="58"/>
                  </a:cubicBezTo>
                  <a:cubicBezTo>
                    <a:pt x="51" y="58"/>
                    <a:pt x="50" y="57"/>
                    <a:pt x="51" y="57"/>
                  </a:cubicBezTo>
                  <a:cubicBezTo>
                    <a:pt x="52" y="57"/>
                    <a:pt x="52" y="57"/>
                    <a:pt x="53" y="57"/>
                  </a:cubicBezTo>
                  <a:cubicBezTo>
                    <a:pt x="53" y="57"/>
                    <a:pt x="53" y="58"/>
                    <a:pt x="52" y="58"/>
                  </a:cubicBezTo>
                  <a:cubicBezTo>
                    <a:pt x="51" y="59"/>
                    <a:pt x="50" y="59"/>
                    <a:pt x="49" y="59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9" y="60"/>
                    <a:pt x="50" y="60"/>
                    <a:pt x="49" y="61"/>
                  </a:cubicBezTo>
                  <a:cubicBezTo>
                    <a:pt x="49" y="61"/>
                    <a:pt x="49" y="61"/>
                    <a:pt x="49" y="61"/>
                  </a:cubicBezTo>
                  <a:cubicBezTo>
                    <a:pt x="49" y="61"/>
                    <a:pt x="49" y="60"/>
                    <a:pt x="48" y="60"/>
                  </a:cubicBezTo>
                  <a:cubicBezTo>
                    <a:pt x="48" y="60"/>
                    <a:pt x="48" y="61"/>
                    <a:pt x="48" y="61"/>
                  </a:cubicBezTo>
                  <a:cubicBezTo>
                    <a:pt x="48" y="61"/>
                    <a:pt x="48" y="62"/>
                    <a:pt x="48" y="62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7" y="61"/>
                    <a:pt x="47" y="62"/>
                    <a:pt x="46" y="63"/>
                  </a:cubicBezTo>
                  <a:cubicBezTo>
                    <a:pt x="45" y="63"/>
                    <a:pt x="45" y="64"/>
                    <a:pt x="44" y="64"/>
                  </a:cubicBezTo>
                  <a:cubicBezTo>
                    <a:pt x="44" y="63"/>
                    <a:pt x="45" y="62"/>
                    <a:pt x="45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6" y="59"/>
                    <a:pt x="48" y="57"/>
                    <a:pt x="49" y="55"/>
                  </a:cubicBezTo>
                  <a:close/>
                  <a:moveTo>
                    <a:pt x="58" y="48"/>
                  </a:moveTo>
                  <a:cubicBezTo>
                    <a:pt x="58" y="48"/>
                    <a:pt x="58" y="48"/>
                    <a:pt x="58" y="47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58" y="48"/>
                    <a:pt x="58" y="48"/>
                    <a:pt x="58" y="48"/>
                  </a:cubicBezTo>
                  <a:close/>
                  <a:moveTo>
                    <a:pt x="62" y="54"/>
                  </a:moveTo>
                  <a:cubicBezTo>
                    <a:pt x="61" y="55"/>
                    <a:pt x="60" y="55"/>
                    <a:pt x="59" y="55"/>
                  </a:cubicBezTo>
                  <a:cubicBezTo>
                    <a:pt x="58" y="55"/>
                    <a:pt x="58" y="56"/>
                    <a:pt x="58" y="55"/>
                  </a:cubicBezTo>
                  <a:cubicBezTo>
                    <a:pt x="58" y="55"/>
                    <a:pt x="58" y="55"/>
                    <a:pt x="58" y="55"/>
                  </a:cubicBezTo>
                  <a:cubicBezTo>
                    <a:pt x="59" y="54"/>
                    <a:pt x="60" y="54"/>
                    <a:pt x="62" y="54"/>
                  </a:cubicBezTo>
                  <a:close/>
                  <a:moveTo>
                    <a:pt x="59" y="53"/>
                  </a:moveTo>
                  <a:cubicBezTo>
                    <a:pt x="59" y="53"/>
                    <a:pt x="60" y="53"/>
                    <a:pt x="60" y="53"/>
                  </a:cubicBezTo>
                  <a:cubicBezTo>
                    <a:pt x="60" y="53"/>
                    <a:pt x="59" y="53"/>
                    <a:pt x="59" y="53"/>
                  </a:cubicBezTo>
                  <a:cubicBezTo>
                    <a:pt x="59" y="53"/>
                    <a:pt x="59" y="53"/>
                    <a:pt x="59" y="53"/>
                  </a:cubicBezTo>
                  <a:close/>
                  <a:moveTo>
                    <a:pt x="57" y="55"/>
                  </a:moveTo>
                  <a:cubicBezTo>
                    <a:pt x="56" y="54"/>
                    <a:pt x="57" y="55"/>
                    <a:pt x="56" y="55"/>
                  </a:cubicBezTo>
                  <a:cubicBezTo>
                    <a:pt x="56" y="54"/>
                    <a:pt x="56" y="54"/>
                    <a:pt x="57" y="54"/>
                  </a:cubicBezTo>
                  <a:cubicBezTo>
                    <a:pt x="57" y="54"/>
                    <a:pt x="57" y="54"/>
                    <a:pt x="57" y="55"/>
                  </a:cubicBezTo>
                  <a:close/>
                  <a:moveTo>
                    <a:pt x="57" y="64"/>
                  </a:moveTo>
                  <a:cubicBezTo>
                    <a:pt x="58" y="63"/>
                    <a:pt x="60" y="62"/>
                    <a:pt x="61" y="63"/>
                  </a:cubicBezTo>
                  <a:cubicBezTo>
                    <a:pt x="61" y="63"/>
                    <a:pt x="60" y="63"/>
                    <a:pt x="60" y="64"/>
                  </a:cubicBezTo>
                  <a:cubicBezTo>
                    <a:pt x="60" y="64"/>
                    <a:pt x="61" y="64"/>
                    <a:pt x="61" y="64"/>
                  </a:cubicBezTo>
                  <a:cubicBezTo>
                    <a:pt x="61" y="64"/>
                    <a:pt x="62" y="64"/>
                    <a:pt x="63" y="64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64" y="63"/>
                    <a:pt x="64" y="64"/>
                    <a:pt x="65" y="64"/>
                  </a:cubicBezTo>
                  <a:cubicBezTo>
                    <a:pt x="65" y="64"/>
                    <a:pt x="65" y="65"/>
                    <a:pt x="65" y="65"/>
                  </a:cubicBezTo>
                  <a:cubicBezTo>
                    <a:pt x="63" y="65"/>
                    <a:pt x="61" y="66"/>
                    <a:pt x="59" y="66"/>
                  </a:cubicBezTo>
                  <a:cubicBezTo>
                    <a:pt x="59" y="66"/>
                    <a:pt x="59" y="66"/>
                    <a:pt x="59" y="66"/>
                  </a:cubicBezTo>
                  <a:cubicBezTo>
                    <a:pt x="59" y="66"/>
                    <a:pt x="59" y="66"/>
                    <a:pt x="59" y="66"/>
                  </a:cubicBezTo>
                  <a:cubicBezTo>
                    <a:pt x="58" y="66"/>
                    <a:pt x="58" y="66"/>
                    <a:pt x="57" y="66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7" y="67"/>
                    <a:pt x="58" y="67"/>
                    <a:pt x="58" y="67"/>
                  </a:cubicBezTo>
                  <a:cubicBezTo>
                    <a:pt x="57" y="68"/>
                    <a:pt x="57" y="69"/>
                    <a:pt x="56" y="69"/>
                  </a:cubicBezTo>
                  <a:cubicBezTo>
                    <a:pt x="56" y="69"/>
                    <a:pt x="56" y="69"/>
                    <a:pt x="56" y="68"/>
                  </a:cubicBezTo>
                  <a:cubicBezTo>
                    <a:pt x="56" y="68"/>
                    <a:pt x="55" y="68"/>
                    <a:pt x="55" y="69"/>
                  </a:cubicBezTo>
                  <a:cubicBezTo>
                    <a:pt x="56" y="70"/>
                    <a:pt x="55" y="70"/>
                    <a:pt x="54" y="71"/>
                  </a:cubicBezTo>
                  <a:cubicBezTo>
                    <a:pt x="54" y="71"/>
                    <a:pt x="54" y="71"/>
                    <a:pt x="54" y="71"/>
                  </a:cubicBezTo>
                  <a:cubicBezTo>
                    <a:pt x="54" y="71"/>
                    <a:pt x="55" y="69"/>
                    <a:pt x="54" y="69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53" y="68"/>
                    <a:pt x="54" y="67"/>
                    <a:pt x="54" y="66"/>
                  </a:cubicBezTo>
                  <a:cubicBezTo>
                    <a:pt x="54" y="66"/>
                    <a:pt x="54" y="66"/>
                    <a:pt x="53" y="66"/>
                  </a:cubicBezTo>
                  <a:cubicBezTo>
                    <a:pt x="53" y="66"/>
                    <a:pt x="54" y="65"/>
                    <a:pt x="55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5"/>
                    <a:pt x="56" y="64"/>
                    <a:pt x="57" y="64"/>
                  </a:cubicBezTo>
                  <a:close/>
                  <a:moveTo>
                    <a:pt x="55" y="63"/>
                  </a:moveTo>
                  <a:cubicBezTo>
                    <a:pt x="56" y="63"/>
                    <a:pt x="59" y="60"/>
                    <a:pt x="60" y="62"/>
                  </a:cubicBezTo>
                  <a:cubicBezTo>
                    <a:pt x="59" y="62"/>
                    <a:pt x="59" y="62"/>
                    <a:pt x="58" y="62"/>
                  </a:cubicBezTo>
                  <a:cubicBezTo>
                    <a:pt x="57" y="62"/>
                    <a:pt x="57" y="64"/>
                    <a:pt x="55" y="63"/>
                  </a:cubicBezTo>
                  <a:close/>
                  <a:moveTo>
                    <a:pt x="64" y="60"/>
                  </a:moveTo>
                  <a:cubicBezTo>
                    <a:pt x="64" y="60"/>
                    <a:pt x="64" y="60"/>
                    <a:pt x="63" y="60"/>
                  </a:cubicBezTo>
                  <a:cubicBezTo>
                    <a:pt x="65" y="60"/>
                    <a:pt x="66" y="59"/>
                    <a:pt x="67" y="60"/>
                  </a:cubicBezTo>
                  <a:cubicBezTo>
                    <a:pt x="66" y="60"/>
                    <a:pt x="65" y="60"/>
                    <a:pt x="64" y="60"/>
                  </a:cubicBezTo>
                  <a:close/>
                  <a:moveTo>
                    <a:pt x="69" y="63"/>
                  </a:moveTo>
                  <a:cubicBezTo>
                    <a:pt x="68" y="64"/>
                    <a:pt x="68" y="63"/>
                    <a:pt x="67" y="63"/>
                  </a:cubicBezTo>
                  <a:cubicBezTo>
                    <a:pt x="67" y="63"/>
                    <a:pt x="68" y="63"/>
                    <a:pt x="69" y="63"/>
                  </a:cubicBezTo>
                  <a:close/>
                  <a:moveTo>
                    <a:pt x="67" y="62"/>
                  </a:moveTo>
                  <a:cubicBezTo>
                    <a:pt x="66" y="62"/>
                    <a:pt x="66" y="62"/>
                    <a:pt x="65" y="62"/>
                  </a:cubicBezTo>
                  <a:cubicBezTo>
                    <a:pt x="65" y="62"/>
                    <a:pt x="66" y="62"/>
                    <a:pt x="67" y="62"/>
                  </a:cubicBezTo>
                  <a:close/>
                  <a:moveTo>
                    <a:pt x="58" y="77"/>
                  </a:moveTo>
                  <a:cubicBezTo>
                    <a:pt x="58" y="77"/>
                    <a:pt x="58" y="76"/>
                    <a:pt x="59" y="77"/>
                  </a:cubicBezTo>
                  <a:cubicBezTo>
                    <a:pt x="58" y="78"/>
                    <a:pt x="58" y="79"/>
                    <a:pt x="59" y="79"/>
                  </a:cubicBezTo>
                  <a:cubicBezTo>
                    <a:pt x="59" y="80"/>
                    <a:pt x="58" y="80"/>
                    <a:pt x="58" y="80"/>
                  </a:cubicBezTo>
                  <a:cubicBezTo>
                    <a:pt x="57" y="80"/>
                    <a:pt x="58" y="81"/>
                    <a:pt x="57" y="82"/>
                  </a:cubicBezTo>
                  <a:cubicBezTo>
                    <a:pt x="57" y="82"/>
                    <a:pt x="57" y="83"/>
                    <a:pt x="57" y="83"/>
                  </a:cubicBezTo>
                  <a:cubicBezTo>
                    <a:pt x="56" y="83"/>
                    <a:pt x="56" y="83"/>
                    <a:pt x="55" y="82"/>
                  </a:cubicBezTo>
                  <a:cubicBezTo>
                    <a:pt x="55" y="82"/>
                    <a:pt x="56" y="82"/>
                    <a:pt x="56" y="81"/>
                  </a:cubicBezTo>
                  <a:cubicBezTo>
                    <a:pt x="57" y="80"/>
                    <a:pt x="57" y="79"/>
                    <a:pt x="58" y="78"/>
                  </a:cubicBezTo>
                  <a:cubicBezTo>
                    <a:pt x="58" y="77"/>
                    <a:pt x="58" y="77"/>
                    <a:pt x="58" y="77"/>
                  </a:cubicBezTo>
                  <a:close/>
                  <a:moveTo>
                    <a:pt x="58" y="95"/>
                  </a:moveTo>
                  <a:cubicBezTo>
                    <a:pt x="57" y="94"/>
                    <a:pt x="56" y="94"/>
                    <a:pt x="56" y="93"/>
                  </a:cubicBezTo>
                  <a:cubicBezTo>
                    <a:pt x="57" y="93"/>
                    <a:pt x="58" y="93"/>
                    <a:pt x="58" y="95"/>
                  </a:cubicBezTo>
                  <a:close/>
                  <a:moveTo>
                    <a:pt x="58" y="92"/>
                  </a:moveTo>
                  <a:cubicBezTo>
                    <a:pt x="59" y="92"/>
                    <a:pt x="59" y="93"/>
                    <a:pt x="58" y="93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2"/>
                    <a:pt x="58" y="92"/>
                  </a:cubicBezTo>
                  <a:close/>
                  <a:moveTo>
                    <a:pt x="57" y="99"/>
                  </a:moveTo>
                  <a:cubicBezTo>
                    <a:pt x="57" y="99"/>
                    <a:pt x="57" y="99"/>
                    <a:pt x="57" y="98"/>
                  </a:cubicBezTo>
                  <a:cubicBezTo>
                    <a:pt x="58" y="99"/>
                    <a:pt x="58" y="99"/>
                    <a:pt x="58" y="99"/>
                  </a:cubicBezTo>
                  <a:cubicBezTo>
                    <a:pt x="58" y="99"/>
                    <a:pt x="58" y="99"/>
                    <a:pt x="57" y="99"/>
                  </a:cubicBezTo>
                  <a:close/>
                  <a:moveTo>
                    <a:pt x="58" y="100"/>
                  </a:move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lose/>
                  <a:moveTo>
                    <a:pt x="49" y="71"/>
                  </a:moveTo>
                  <a:cubicBezTo>
                    <a:pt x="49" y="71"/>
                    <a:pt x="49" y="71"/>
                    <a:pt x="49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0"/>
                    <a:pt x="48" y="70"/>
                    <a:pt x="48" y="70"/>
                  </a:cubicBezTo>
                  <a:cubicBezTo>
                    <a:pt x="49" y="70"/>
                    <a:pt x="49" y="71"/>
                    <a:pt x="49" y="71"/>
                  </a:cubicBezTo>
                  <a:cubicBezTo>
                    <a:pt x="50" y="70"/>
                    <a:pt x="51" y="69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8"/>
                    <a:pt x="52" y="68"/>
                    <a:pt x="51" y="68"/>
                  </a:cubicBezTo>
                  <a:cubicBezTo>
                    <a:pt x="51" y="68"/>
                    <a:pt x="51" y="68"/>
                    <a:pt x="50" y="68"/>
                  </a:cubicBezTo>
                  <a:cubicBezTo>
                    <a:pt x="50" y="67"/>
                    <a:pt x="52" y="67"/>
                    <a:pt x="52" y="66"/>
                  </a:cubicBezTo>
                  <a:cubicBezTo>
                    <a:pt x="53" y="66"/>
                    <a:pt x="53" y="66"/>
                    <a:pt x="54" y="67"/>
                  </a:cubicBezTo>
                  <a:cubicBezTo>
                    <a:pt x="54" y="68"/>
                    <a:pt x="53" y="68"/>
                    <a:pt x="53" y="69"/>
                  </a:cubicBezTo>
                  <a:cubicBezTo>
                    <a:pt x="53" y="70"/>
                    <a:pt x="52" y="70"/>
                    <a:pt x="51" y="71"/>
                  </a:cubicBezTo>
                  <a:cubicBezTo>
                    <a:pt x="51" y="72"/>
                    <a:pt x="52" y="71"/>
                    <a:pt x="52" y="71"/>
                  </a:cubicBezTo>
                  <a:cubicBezTo>
                    <a:pt x="52" y="72"/>
                    <a:pt x="52" y="72"/>
                    <a:pt x="51" y="72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1" y="72"/>
                    <a:pt x="50" y="72"/>
                    <a:pt x="50" y="73"/>
                  </a:cubicBezTo>
                  <a:cubicBezTo>
                    <a:pt x="50" y="73"/>
                    <a:pt x="50" y="73"/>
                    <a:pt x="49" y="73"/>
                  </a:cubicBezTo>
                  <a:cubicBezTo>
                    <a:pt x="49" y="72"/>
                    <a:pt x="50" y="72"/>
                    <a:pt x="50" y="72"/>
                  </a:cubicBezTo>
                  <a:cubicBezTo>
                    <a:pt x="50" y="72"/>
                    <a:pt x="49" y="71"/>
                    <a:pt x="49" y="71"/>
                  </a:cubicBezTo>
                  <a:close/>
                  <a:moveTo>
                    <a:pt x="47" y="74"/>
                  </a:moveTo>
                  <a:cubicBezTo>
                    <a:pt x="47" y="74"/>
                    <a:pt x="47" y="74"/>
                    <a:pt x="47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6" y="74"/>
                    <a:pt x="47" y="74"/>
                    <a:pt x="47" y="74"/>
                  </a:cubicBezTo>
                  <a:close/>
                  <a:moveTo>
                    <a:pt x="47" y="74"/>
                  </a:moveTo>
                  <a:cubicBezTo>
                    <a:pt x="46" y="73"/>
                    <a:pt x="46" y="73"/>
                    <a:pt x="46" y="73"/>
                  </a:cubicBezTo>
                  <a:cubicBezTo>
                    <a:pt x="47" y="73"/>
                    <a:pt x="46" y="73"/>
                    <a:pt x="47" y="73"/>
                  </a:cubicBezTo>
                  <a:cubicBezTo>
                    <a:pt x="47" y="73"/>
                    <a:pt x="47" y="72"/>
                    <a:pt x="47" y="72"/>
                  </a:cubicBezTo>
                  <a:cubicBezTo>
                    <a:pt x="48" y="72"/>
                    <a:pt x="48" y="72"/>
                    <a:pt x="48" y="72"/>
                  </a:cubicBezTo>
                  <a:cubicBezTo>
                    <a:pt x="48" y="72"/>
                    <a:pt x="48" y="73"/>
                    <a:pt x="48" y="73"/>
                  </a:cubicBezTo>
                  <a:cubicBezTo>
                    <a:pt x="47" y="73"/>
                    <a:pt x="47" y="73"/>
                    <a:pt x="47" y="74"/>
                  </a:cubicBezTo>
                  <a:close/>
                  <a:moveTo>
                    <a:pt x="49" y="69"/>
                  </a:moveTo>
                  <a:cubicBezTo>
                    <a:pt x="49" y="69"/>
                    <a:pt x="49" y="70"/>
                    <a:pt x="49" y="70"/>
                  </a:cubicBezTo>
                  <a:cubicBezTo>
                    <a:pt x="49" y="69"/>
                    <a:pt x="49" y="69"/>
                    <a:pt x="49" y="69"/>
                  </a:cubicBezTo>
                  <a:close/>
                  <a:moveTo>
                    <a:pt x="49" y="69"/>
                  </a:moveTo>
                  <a:cubicBezTo>
                    <a:pt x="49" y="69"/>
                    <a:pt x="49" y="69"/>
                    <a:pt x="49" y="69"/>
                  </a:cubicBezTo>
                  <a:cubicBezTo>
                    <a:pt x="49" y="69"/>
                    <a:pt x="50" y="69"/>
                    <a:pt x="50" y="69"/>
                  </a:cubicBezTo>
                  <a:cubicBezTo>
                    <a:pt x="50" y="69"/>
                    <a:pt x="50" y="69"/>
                    <a:pt x="49" y="69"/>
                  </a:cubicBezTo>
                  <a:close/>
                  <a:moveTo>
                    <a:pt x="53" y="63"/>
                  </a:moveTo>
                  <a:cubicBezTo>
                    <a:pt x="52" y="63"/>
                    <a:pt x="52" y="63"/>
                    <a:pt x="52" y="63"/>
                  </a:cubicBezTo>
                  <a:cubicBezTo>
                    <a:pt x="52" y="63"/>
                    <a:pt x="53" y="63"/>
                    <a:pt x="53" y="63"/>
                  </a:cubicBezTo>
                  <a:close/>
                  <a:moveTo>
                    <a:pt x="53" y="62"/>
                  </a:moveTo>
                  <a:cubicBezTo>
                    <a:pt x="53" y="62"/>
                    <a:pt x="53" y="62"/>
                    <a:pt x="53" y="62"/>
                  </a:cubicBezTo>
                  <a:cubicBezTo>
                    <a:pt x="53" y="62"/>
                    <a:pt x="53" y="63"/>
                    <a:pt x="53" y="63"/>
                  </a:cubicBezTo>
                  <a:cubicBezTo>
                    <a:pt x="53" y="62"/>
                    <a:pt x="53" y="62"/>
                    <a:pt x="53" y="62"/>
                  </a:cubicBezTo>
                  <a:close/>
                  <a:moveTo>
                    <a:pt x="55" y="77"/>
                  </a:moveTo>
                  <a:cubicBezTo>
                    <a:pt x="55" y="77"/>
                    <a:pt x="55" y="78"/>
                    <a:pt x="54" y="78"/>
                  </a:cubicBezTo>
                  <a:cubicBezTo>
                    <a:pt x="54" y="78"/>
                    <a:pt x="53" y="79"/>
                    <a:pt x="53" y="80"/>
                  </a:cubicBezTo>
                  <a:cubicBezTo>
                    <a:pt x="53" y="80"/>
                    <a:pt x="53" y="80"/>
                    <a:pt x="54" y="80"/>
                  </a:cubicBezTo>
                  <a:cubicBezTo>
                    <a:pt x="54" y="81"/>
                    <a:pt x="54" y="81"/>
                    <a:pt x="53" y="81"/>
                  </a:cubicBezTo>
                  <a:cubicBezTo>
                    <a:pt x="53" y="81"/>
                    <a:pt x="53" y="80"/>
                    <a:pt x="53" y="79"/>
                  </a:cubicBezTo>
                  <a:cubicBezTo>
                    <a:pt x="53" y="78"/>
                    <a:pt x="53" y="78"/>
                    <a:pt x="53" y="78"/>
                  </a:cubicBezTo>
                  <a:cubicBezTo>
                    <a:pt x="53" y="77"/>
                    <a:pt x="55" y="77"/>
                    <a:pt x="55" y="75"/>
                  </a:cubicBezTo>
                  <a:cubicBezTo>
                    <a:pt x="55" y="75"/>
                    <a:pt x="56" y="75"/>
                    <a:pt x="56" y="75"/>
                  </a:cubicBezTo>
                  <a:cubicBezTo>
                    <a:pt x="56" y="76"/>
                    <a:pt x="56" y="76"/>
                    <a:pt x="55" y="76"/>
                  </a:cubicBezTo>
                  <a:cubicBezTo>
                    <a:pt x="55" y="77"/>
                    <a:pt x="55" y="77"/>
                    <a:pt x="55" y="77"/>
                  </a:cubicBezTo>
                  <a:close/>
                  <a:moveTo>
                    <a:pt x="54" y="86"/>
                  </a:moveTo>
                  <a:cubicBezTo>
                    <a:pt x="54" y="85"/>
                    <a:pt x="54" y="84"/>
                    <a:pt x="55" y="84"/>
                  </a:cubicBezTo>
                  <a:cubicBezTo>
                    <a:pt x="55" y="85"/>
                    <a:pt x="56" y="86"/>
                    <a:pt x="56" y="88"/>
                  </a:cubicBezTo>
                  <a:cubicBezTo>
                    <a:pt x="55" y="87"/>
                    <a:pt x="55" y="87"/>
                    <a:pt x="54" y="86"/>
                  </a:cubicBezTo>
                  <a:cubicBezTo>
                    <a:pt x="54" y="86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6"/>
                    <a:pt x="53" y="86"/>
                    <a:pt x="54" y="86"/>
                  </a:cubicBezTo>
                  <a:close/>
                  <a:moveTo>
                    <a:pt x="53" y="82"/>
                  </a:moveTo>
                  <a:cubicBezTo>
                    <a:pt x="53" y="82"/>
                    <a:pt x="53" y="83"/>
                    <a:pt x="53" y="83"/>
                  </a:cubicBezTo>
                  <a:cubicBezTo>
                    <a:pt x="53" y="83"/>
                    <a:pt x="53" y="83"/>
                    <a:pt x="53" y="82"/>
                  </a:cubicBezTo>
                  <a:close/>
                  <a:moveTo>
                    <a:pt x="51" y="82"/>
                  </a:moveTo>
                  <a:cubicBezTo>
                    <a:pt x="51" y="81"/>
                    <a:pt x="51" y="81"/>
                    <a:pt x="51" y="81"/>
                  </a:cubicBezTo>
                  <a:cubicBezTo>
                    <a:pt x="52" y="81"/>
                    <a:pt x="52" y="81"/>
                    <a:pt x="52" y="81"/>
                  </a:cubicBezTo>
                  <a:cubicBezTo>
                    <a:pt x="52" y="81"/>
                    <a:pt x="51" y="81"/>
                    <a:pt x="51" y="82"/>
                  </a:cubicBezTo>
                  <a:close/>
                  <a:moveTo>
                    <a:pt x="52" y="84"/>
                  </a:moveTo>
                  <a:cubicBezTo>
                    <a:pt x="52" y="84"/>
                    <a:pt x="52" y="85"/>
                    <a:pt x="52" y="85"/>
                  </a:cubicBezTo>
                  <a:cubicBezTo>
                    <a:pt x="52" y="85"/>
                    <a:pt x="52" y="84"/>
                    <a:pt x="52" y="84"/>
                  </a:cubicBezTo>
                  <a:close/>
                  <a:moveTo>
                    <a:pt x="52" y="90"/>
                  </a:moveTo>
                  <a:cubicBezTo>
                    <a:pt x="52" y="89"/>
                    <a:pt x="52" y="89"/>
                    <a:pt x="52" y="89"/>
                  </a:cubicBezTo>
                  <a:cubicBezTo>
                    <a:pt x="52" y="89"/>
                    <a:pt x="52" y="89"/>
                    <a:pt x="53" y="89"/>
                  </a:cubicBezTo>
                  <a:cubicBezTo>
                    <a:pt x="53" y="90"/>
                    <a:pt x="53" y="90"/>
                    <a:pt x="53" y="91"/>
                  </a:cubicBezTo>
                  <a:cubicBezTo>
                    <a:pt x="52" y="91"/>
                    <a:pt x="52" y="90"/>
                    <a:pt x="52" y="90"/>
                  </a:cubicBezTo>
                  <a:cubicBezTo>
                    <a:pt x="52" y="90"/>
                    <a:pt x="52" y="90"/>
                    <a:pt x="52" y="91"/>
                  </a:cubicBezTo>
                  <a:cubicBezTo>
                    <a:pt x="52" y="91"/>
                    <a:pt x="51" y="90"/>
                    <a:pt x="51" y="90"/>
                  </a:cubicBezTo>
                  <a:cubicBezTo>
                    <a:pt x="52" y="90"/>
                    <a:pt x="52" y="90"/>
                    <a:pt x="52" y="90"/>
                  </a:cubicBezTo>
                  <a:close/>
                  <a:moveTo>
                    <a:pt x="52" y="81"/>
                  </a:moveTo>
                  <a:cubicBezTo>
                    <a:pt x="53" y="81"/>
                    <a:pt x="52" y="82"/>
                    <a:pt x="53" y="83"/>
                  </a:cubicBezTo>
                  <a:cubicBezTo>
                    <a:pt x="53" y="83"/>
                    <a:pt x="52" y="83"/>
                    <a:pt x="52" y="83"/>
                  </a:cubicBezTo>
                  <a:cubicBezTo>
                    <a:pt x="52" y="82"/>
                    <a:pt x="53" y="82"/>
                    <a:pt x="52" y="81"/>
                  </a:cubicBezTo>
                  <a:close/>
                  <a:moveTo>
                    <a:pt x="51" y="73"/>
                  </a:moveTo>
                  <a:cubicBezTo>
                    <a:pt x="51" y="73"/>
                    <a:pt x="51" y="73"/>
                    <a:pt x="50" y="74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3"/>
                    <a:pt x="51" y="73"/>
                    <a:pt x="51" y="73"/>
                  </a:cubicBezTo>
                  <a:close/>
                  <a:moveTo>
                    <a:pt x="51" y="77"/>
                  </a:moveTo>
                  <a:cubicBezTo>
                    <a:pt x="51" y="77"/>
                    <a:pt x="51" y="78"/>
                    <a:pt x="51" y="78"/>
                  </a:cubicBezTo>
                  <a:cubicBezTo>
                    <a:pt x="50" y="78"/>
                    <a:pt x="50" y="77"/>
                    <a:pt x="50" y="78"/>
                  </a:cubicBezTo>
                  <a:cubicBezTo>
                    <a:pt x="50" y="77"/>
                    <a:pt x="50" y="77"/>
                    <a:pt x="51" y="77"/>
                  </a:cubicBezTo>
                  <a:close/>
                  <a:moveTo>
                    <a:pt x="51" y="92"/>
                  </a:moveTo>
                  <a:cubicBezTo>
                    <a:pt x="52" y="92"/>
                    <a:pt x="52" y="91"/>
                    <a:pt x="52" y="91"/>
                  </a:cubicBezTo>
                  <a:cubicBezTo>
                    <a:pt x="52" y="91"/>
                    <a:pt x="52" y="91"/>
                    <a:pt x="52" y="91"/>
                  </a:cubicBezTo>
                  <a:cubicBezTo>
                    <a:pt x="52" y="91"/>
                    <a:pt x="53" y="91"/>
                    <a:pt x="53" y="92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3" y="93"/>
                    <a:pt x="53" y="93"/>
                    <a:pt x="54" y="93"/>
                  </a:cubicBezTo>
                  <a:cubicBezTo>
                    <a:pt x="54" y="93"/>
                    <a:pt x="53" y="93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4" y="94"/>
                    <a:pt x="54" y="94"/>
                    <a:pt x="54" y="94"/>
                  </a:cubicBezTo>
                  <a:cubicBezTo>
                    <a:pt x="54" y="94"/>
                    <a:pt x="56" y="94"/>
                    <a:pt x="55" y="96"/>
                  </a:cubicBezTo>
                  <a:cubicBezTo>
                    <a:pt x="54" y="95"/>
                    <a:pt x="50" y="94"/>
                    <a:pt x="51" y="92"/>
                  </a:cubicBezTo>
                  <a:close/>
                  <a:moveTo>
                    <a:pt x="55" y="92"/>
                  </a:moveTo>
                  <a:cubicBezTo>
                    <a:pt x="55" y="93"/>
                    <a:pt x="55" y="92"/>
                    <a:pt x="55" y="92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5" y="92"/>
                    <a:pt x="55" y="92"/>
                  </a:cubicBezTo>
                  <a:close/>
                  <a:moveTo>
                    <a:pt x="55" y="91"/>
                  </a:moveTo>
                  <a:cubicBezTo>
                    <a:pt x="54" y="92"/>
                    <a:pt x="54" y="92"/>
                    <a:pt x="54" y="91"/>
                  </a:cubicBezTo>
                  <a:cubicBezTo>
                    <a:pt x="55" y="91"/>
                    <a:pt x="55" y="91"/>
                    <a:pt x="55" y="91"/>
                  </a:cubicBezTo>
                  <a:close/>
                  <a:moveTo>
                    <a:pt x="55" y="93"/>
                  </a:moveTo>
                  <a:cubicBezTo>
                    <a:pt x="54" y="93"/>
                    <a:pt x="54" y="93"/>
                    <a:pt x="54" y="93"/>
                  </a:cubicBezTo>
                  <a:cubicBezTo>
                    <a:pt x="54" y="93"/>
                    <a:pt x="55" y="93"/>
                    <a:pt x="55" y="93"/>
                  </a:cubicBezTo>
                  <a:close/>
                  <a:moveTo>
                    <a:pt x="55" y="91"/>
                  </a:moveTo>
                  <a:cubicBezTo>
                    <a:pt x="54" y="90"/>
                    <a:pt x="54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8"/>
                    <a:pt x="53" y="88"/>
                    <a:pt x="52" y="88"/>
                  </a:cubicBezTo>
                  <a:cubicBezTo>
                    <a:pt x="52" y="87"/>
                    <a:pt x="53" y="87"/>
                    <a:pt x="53" y="87"/>
                  </a:cubicBezTo>
                  <a:cubicBezTo>
                    <a:pt x="53" y="87"/>
                    <a:pt x="53" y="88"/>
                    <a:pt x="53" y="88"/>
                  </a:cubicBezTo>
                  <a:cubicBezTo>
                    <a:pt x="54" y="88"/>
                    <a:pt x="54" y="87"/>
                    <a:pt x="54" y="87"/>
                  </a:cubicBezTo>
                  <a:cubicBezTo>
                    <a:pt x="54" y="87"/>
                    <a:pt x="55" y="88"/>
                    <a:pt x="55" y="88"/>
                  </a:cubicBezTo>
                  <a:cubicBezTo>
                    <a:pt x="55" y="89"/>
                    <a:pt x="55" y="89"/>
                    <a:pt x="55" y="89"/>
                  </a:cubicBezTo>
                  <a:cubicBezTo>
                    <a:pt x="55" y="90"/>
                    <a:pt x="56" y="90"/>
                    <a:pt x="56" y="90"/>
                  </a:cubicBezTo>
                  <a:cubicBezTo>
                    <a:pt x="56" y="91"/>
                    <a:pt x="56" y="91"/>
                    <a:pt x="55" y="91"/>
                  </a:cubicBezTo>
                  <a:close/>
                  <a:moveTo>
                    <a:pt x="58" y="92"/>
                  </a:moveTo>
                  <a:cubicBezTo>
                    <a:pt x="57" y="92"/>
                    <a:pt x="57" y="92"/>
                    <a:pt x="56" y="92"/>
                  </a:cubicBezTo>
                  <a:cubicBezTo>
                    <a:pt x="56" y="90"/>
                    <a:pt x="58" y="91"/>
                    <a:pt x="58" y="92"/>
                  </a:cubicBezTo>
                  <a:close/>
                  <a:moveTo>
                    <a:pt x="56" y="71"/>
                  </a:moveTo>
                  <a:cubicBezTo>
                    <a:pt x="56" y="72"/>
                    <a:pt x="56" y="72"/>
                    <a:pt x="56" y="72"/>
                  </a:cubicBezTo>
                  <a:cubicBezTo>
                    <a:pt x="56" y="71"/>
                    <a:pt x="56" y="71"/>
                    <a:pt x="56" y="71"/>
                  </a:cubicBezTo>
                  <a:close/>
                  <a:moveTo>
                    <a:pt x="54" y="65"/>
                  </a:moveTo>
                  <a:cubicBezTo>
                    <a:pt x="54" y="64"/>
                    <a:pt x="54" y="64"/>
                    <a:pt x="54" y="64"/>
                  </a:cubicBezTo>
                  <a:cubicBezTo>
                    <a:pt x="54" y="64"/>
                    <a:pt x="54" y="65"/>
                    <a:pt x="54" y="65"/>
                  </a:cubicBezTo>
                  <a:close/>
                  <a:moveTo>
                    <a:pt x="54" y="64"/>
                  </a:moveTo>
                  <a:cubicBezTo>
                    <a:pt x="54" y="64"/>
                    <a:pt x="54" y="64"/>
                    <a:pt x="54" y="64"/>
                  </a:cubicBezTo>
                  <a:cubicBezTo>
                    <a:pt x="55" y="64"/>
                    <a:pt x="55" y="64"/>
                    <a:pt x="55" y="64"/>
                  </a:cubicBezTo>
                  <a:cubicBezTo>
                    <a:pt x="55" y="64"/>
                    <a:pt x="55" y="64"/>
                    <a:pt x="54" y="64"/>
                  </a:cubicBezTo>
                  <a:close/>
                  <a:moveTo>
                    <a:pt x="44" y="56"/>
                  </a:moveTo>
                  <a:cubicBezTo>
                    <a:pt x="44" y="56"/>
                    <a:pt x="43" y="56"/>
                    <a:pt x="43" y="55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4" y="56"/>
                    <a:pt x="44" y="56"/>
                    <a:pt x="44" y="56"/>
                  </a:cubicBezTo>
                  <a:close/>
                  <a:moveTo>
                    <a:pt x="42" y="78"/>
                  </a:moveTo>
                  <a:cubicBezTo>
                    <a:pt x="42" y="78"/>
                    <a:pt x="42" y="78"/>
                    <a:pt x="41" y="79"/>
                  </a:cubicBezTo>
                  <a:cubicBezTo>
                    <a:pt x="41" y="79"/>
                    <a:pt x="41" y="78"/>
                    <a:pt x="41" y="78"/>
                  </a:cubicBezTo>
                  <a:cubicBezTo>
                    <a:pt x="41" y="78"/>
                    <a:pt x="41" y="77"/>
                    <a:pt x="42" y="78"/>
                  </a:cubicBezTo>
                  <a:close/>
                  <a:moveTo>
                    <a:pt x="40" y="79"/>
                  </a:moveTo>
                  <a:cubicBezTo>
                    <a:pt x="41" y="79"/>
                    <a:pt x="41" y="80"/>
                    <a:pt x="41" y="80"/>
                  </a:cubicBezTo>
                  <a:cubicBezTo>
                    <a:pt x="40" y="80"/>
                    <a:pt x="40" y="80"/>
                    <a:pt x="40" y="79"/>
                  </a:cubicBezTo>
                  <a:close/>
                  <a:moveTo>
                    <a:pt x="41" y="86"/>
                  </a:moveTo>
                  <a:cubicBezTo>
                    <a:pt x="42" y="86"/>
                    <a:pt x="42" y="86"/>
                    <a:pt x="42" y="87"/>
                  </a:cubicBezTo>
                  <a:cubicBezTo>
                    <a:pt x="41" y="87"/>
                    <a:pt x="41" y="86"/>
                    <a:pt x="41" y="86"/>
                  </a:cubicBezTo>
                  <a:close/>
                  <a:moveTo>
                    <a:pt x="42" y="85"/>
                  </a:moveTo>
                  <a:cubicBezTo>
                    <a:pt x="42" y="84"/>
                    <a:pt x="42" y="83"/>
                    <a:pt x="43" y="84"/>
                  </a:cubicBezTo>
                  <a:cubicBezTo>
                    <a:pt x="43" y="84"/>
                    <a:pt x="43" y="85"/>
                    <a:pt x="42" y="85"/>
                  </a:cubicBezTo>
                  <a:close/>
                  <a:moveTo>
                    <a:pt x="62" y="88"/>
                  </a:moveTo>
                  <a:cubicBezTo>
                    <a:pt x="61" y="88"/>
                    <a:pt x="61" y="88"/>
                    <a:pt x="61" y="88"/>
                  </a:cubicBezTo>
                  <a:cubicBezTo>
                    <a:pt x="61" y="88"/>
                    <a:pt x="62" y="88"/>
                    <a:pt x="62" y="88"/>
                  </a:cubicBezTo>
                  <a:cubicBezTo>
                    <a:pt x="62" y="88"/>
                    <a:pt x="61" y="88"/>
                    <a:pt x="62" y="88"/>
                  </a:cubicBezTo>
                  <a:close/>
                  <a:moveTo>
                    <a:pt x="59" y="72"/>
                  </a:moveTo>
                  <a:cubicBezTo>
                    <a:pt x="60" y="72"/>
                    <a:pt x="61" y="72"/>
                    <a:pt x="62" y="72"/>
                  </a:cubicBezTo>
                  <a:cubicBezTo>
                    <a:pt x="62" y="73"/>
                    <a:pt x="61" y="74"/>
                    <a:pt x="59" y="74"/>
                  </a:cubicBezTo>
                  <a:cubicBezTo>
                    <a:pt x="59" y="73"/>
                    <a:pt x="59" y="73"/>
                    <a:pt x="59" y="72"/>
                  </a:cubicBezTo>
                  <a:close/>
                  <a:moveTo>
                    <a:pt x="66" y="74"/>
                  </a:moveTo>
                  <a:cubicBezTo>
                    <a:pt x="66" y="74"/>
                    <a:pt x="66" y="74"/>
                    <a:pt x="66" y="74"/>
                  </a:cubicBezTo>
                  <a:cubicBezTo>
                    <a:pt x="66" y="74"/>
                    <a:pt x="66" y="75"/>
                    <a:pt x="66" y="75"/>
                  </a:cubicBezTo>
                  <a:cubicBezTo>
                    <a:pt x="66" y="75"/>
                    <a:pt x="66" y="75"/>
                    <a:pt x="66" y="75"/>
                  </a:cubicBezTo>
                  <a:cubicBezTo>
                    <a:pt x="66" y="75"/>
                    <a:pt x="66" y="74"/>
                    <a:pt x="66" y="74"/>
                  </a:cubicBezTo>
                  <a:close/>
                  <a:moveTo>
                    <a:pt x="69" y="62"/>
                  </a:moveTo>
                  <a:cubicBezTo>
                    <a:pt x="70" y="62"/>
                    <a:pt x="71" y="63"/>
                    <a:pt x="71" y="63"/>
                  </a:cubicBezTo>
                  <a:cubicBezTo>
                    <a:pt x="71" y="63"/>
                    <a:pt x="70" y="62"/>
                    <a:pt x="69" y="62"/>
                  </a:cubicBezTo>
                  <a:close/>
                  <a:moveTo>
                    <a:pt x="71" y="66"/>
                  </a:moveTo>
                  <a:cubicBezTo>
                    <a:pt x="71" y="66"/>
                    <a:pt x="71" y="66"/>
                    <a:pt x="70" y="66"/>
                  </a:cubicBezTo>
                  <a:cubicBezTo>
                    <a:pt x="70" y="66"/>
                    <a:pt x="70" y="66"/>
                    <a:pt x="70" y="66"/>
                  </a:cubicBezTo>
                  <a:cubicBezTo>
                    <a:pt x="71" y="65"/>
                    <a:pt x="71" y="66"/>
                    <a:pt x="71" y="66"/>
                  </a:cubicBezTo>
                  <a:close/>
                  <a:moveTo>
                    <a:pt x="72" y="66"/>
                  </a:moveTo>
                  <a:cubicBezTo>
                    <a:pt x="72" y="66"/>
                    <a:pt x="72" y="66"/>
                    <a:pt x="72" y="67"/>
                  </a:cubicBezTo>
                  <a:cubicBezTo>
                    <a:pt x="72" y="67"/>
                    <a:pt x="72" y="66"/>
                    <a:pt x="72" y="66"/>
                  </a:cubicBezTo>
                  <a:close/>
                  <a:moveTo>
                    <a:pt x="75" y="63"/>
                  </a:moveTo>
                  <a:cubicBezTo>
                    <a:pt x="75" y="63"/>
                    <a:pt x="76" y="63"/>
                    <a:pt x="76" y="64"/>
                  </a:cubicBezTo>
                  <a:cubicBezTo>
                    <a:pt x="75" y="64"/>
                    <a:pt x="75" y="63"/>
                    <a:pt x="75" y="63"/>
                  </a:cubicBezTo>
                  <a:close/>
                  <a:moveTo>
                    <a:pt x="76" y="67"/>
                  </a:moveTo>
                  <a:cubicBezTo>
                    <a:pt x="76" y="67"/>
                    <a:pt x="76" y="67"/>
                    <a:pt x="76" y="66"/>
                  </a:cubicBezTo>
                  <a:cubicBezTo>
                    <a:pt x="76" y="66"/>
                    <a:pt x="76" y="67"/>
                    <a:pt x="76" y="67"/>
                  </a:cubicBezTo>
                  <a:close/>
                  <a:moveTo>
                    <a:pt x="75" y="68"/>
                  </a:moveTo>
                  <a:cubicBezTo>
                    <a:pt x="75" y="69"/>
                    <a:pt x="76" y="68"/>
                    <a:pt x="76" y="69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77" y="68"/>
                    <a:pt x="77" y="69"/>
                    <a:pt x="78" y="68"/>
                  </a:cubicBezTo>
                  <a:cubicBezTo>
                    <a:pt x="78" y="68"/>
                    <a:pt x="78" y="68"/>
                    <a:pt x="78" y="68"/>
                  </a:cubicBezTo>
                  <a:cubicBezTo>
                    <a:pt x="78" y="69"/>
                    <a:pt x="78" y="69"/>
                    <a:pt x="79" y="69"/>
                  </a:cubicBezTo>
                  <a:cubicBezTo>
                    <a:pt x="79" y="69"/>
                    <a:pt x="78" y="69"/>
                    <a:pt x="79" y="69"/>
                  </a:cubicBezTo>
                  <a:cubicBezTo>
                    <a:pt x="79" y="69"/>
                    <a:pt x="79" y="69"/>
                    <a:pt x="79" y="70"/>
                  </a:cubicBezTo>
                  <a:cubicBezTo>
                    <a:pt x="79" y="70"/>
                    <a:pt x="77" y="70"/>
                    <a:pt x="77" y="69"/>
                  </a:cubicBezTo>
                  <a:cubicBezTo>
                    <a:pt x="77" y="69"/>
                    <a:pt x="77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71"/>
                    <a:pt x="76" y="70"/>
                    <a:pt x="76" y="70"/>
                  </a:cubicBezTo>
                  <a:cubicBezTo>
                    <a:pt x="76" y="70"/>
                    <a:pt x="76" y="70"/>
                    <a:pt x="76" y="70"/>
                  </a:cubicBezTo>
                  <a:cubicBezTo>
                    <a:pt x="75" y="69"/>
                    <a:pt x="75" y="69"/>
                    <a:pt x="75" y="69"/>
                  </a:cubicBezTo>
                  <a:cubicBezTo>
                    <a:pt x="75" y="69"/>
                    <a:pt x="75" y="68"/>
                    <a:pt x="75" y="68"/>
                  </a:cubicBezTo>
                  <a:cubicBezTo>
                    <a:pt x="75" y="68"/>
                    <a:pt x="74" y="68"/>
                    <a:pt x="74" y="67"/>
                  </a:cubicBezTo>
                  <a:cubicBezTo>
                    <a:pt x="75" y="67"/>
                    <a:pt x="75" y="68"/>
                    <a:pt x="75" y="68"/>
                  </a:cubicBezTo>
                  <a:close/>
                  <a:moveTo>
                    <a:pt x="77" y="63"/>
                  </a:moveTo>
                  <a:cubicBezTo>
                    <a:pt x="77" y="64"/>
                    <a:pt x="77" y="64"/>
                    <a:pt x="77" y="64"/>
                  </a:cubicBezTo>
                  <a:cubicBezTo>
                    <a:pt x="77" y="64"/>
                    <a:pt x="77" y="64"/>
                    <a:pt x="77" y="63"/>
                  </a:cubicBezTo>
                  <a:close/>
                  <a:moveTo>
                    <a:pt x="74" y="69"/>
                  </a:moveTo>
                  <a:cubicBezTo>
                    <a:pt x="74" y="69"/>
                    <a:pt x="74" y="69"/>
                    <a:pt x="74" y="69"/>
                  </a:cubicBezTo>
                  <a:cubicBezTo>
                    <a:pt x="74" y="68"/>
                    <a:pt x="74" y="68"/>
                    <a:pt x="74" y="69"/>
                  </a:cubicBezTo>
                  <a:close/>
                  <a:moveTo>
                    <a:pt x="73" y="63"/>
                  </a:moveTo>
                  <a:cubicBezTo>
                    <a:pt x="74" y="63"/>
                    <a:pt x="75" y="63"/>
                    <a:pt x="75" y="64"/>
                  </a:cubicBezTo>
                  <a:cubicBezTo>
                    <a:pt x="74" y="64"/>
                    <a:pt x="73" y="64"/>
                    <a:pt x="73" y="63"/>
                  </a:cubicBezTo>
                  <a:close/>
                  <a:moveTo>
                    <a:pt x="74" y="67"/>
                  </a:move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7"/>
                    <a:pt x="74" y="67"/>
                  </a:cubicBezTo>
                  <a:close/>
                  <a:moveTo>
                    <a:pt x="73" y="63"/>
                  </a:moveTo>
                  <a:cubicBezTo>
                    <a:pt x="73" y="63"/>
                    <a:pt x="73" y="63"/>
                    <a:pt x="73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3"/>
                    <a:pt x="73" y="63"/>
                    <a:pt x="73" y="63"/>
                  </a:cubicBezTo>
                  <a:close/>
                  <a:moveTo>
                    <a:pt x="81" y="62"/>
                  </a:moveTo>
                  <a:cubicBezTo>
                    <a:pt x="81" y="62"/>
                    <a:pt x="81" y="63"/>
                    <a:pt x="82" y="63"/>
                  </a:cubicBezTo>
                  <a:cubicBezTo>
                    <a:pt x="81" y="63"/>
                    <a:pt x="81" y="63"/>
                    <a:pt x="81" y="62"/>
                  </a:cubicBezTo>
                  <a:close/>
                  <a:moveTo>
                    <a:pt x="82" y="68"/>
                  </a:moveTo>
                  <a:cubicBezTo>
                    <a:pt x="81" y="68"/>
                    <a:pt x="81" y="68"/>
                    <a:pt x="81" y="67"/>
                  </a:cubicBezTo>
                  <a:cubicBezTo>
                    <a:pt x="81" y="67"/>
                    <a:pt x="82" y="68"/>
                    <a:pt x="82" y="68"/>
                  </a:cubicBezTo>
                  <a:close/>
                  <a:moveTo>
                    <a:pt x="82" y="71"/>
                  </a:moveTo>
                  <a:cubicBezTo>
                    <a:pt x="82" y="71"/>
                    <a:pt x="82" y="71"/>
                    <a:pt x="82" y="72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1" y="72"/>
                    <a:pt x="81" y="71"/>
                    <a:pt x="81" y="71"/>
                  </a:cubicBezTo>
                  <a:cubicBezTo>
                    <a:pt x="81" y="71"/>
                    <a:pt x="81" y="72"/>
                    <a:pt x="81" y="72"/>
                  </a:cubicBezTo>
                  <a:cubicBezTo>
                    <a:pt x="81" y="71"/>
                    <a:pt x="81" y="71"/>
                    <a:pt x="81" y="71"/>
                  </a:cubicBezTo>
                  <a:cubicBezTo>
                    <a:pt x="81" y="71"/>
                    <a:pt x="81" y="71"/>
                    <a:pt x="82" y="71"/>
                  </a:cubicBezTo>
                  <a:close/>
                  <a:moveTo>
                    <a:pt x="84" y="73"/>
                  </a:moveTo>
                  <a:cubicBezTo>
                    <a:pt x="84" y="73"/>
                    <a:pt x="85" y="74"/>
                    <a:pt x="85" y="74"/>
                  </a:cubicBezTo>
                  <a:cubicBezTo>
                    <a:pt x="84" y="74"/>
                    <a:pt x="84" y="74"/>
                    <a:pt x="84" y="73"/>
                  </a:cubicBezTo>
                  <a:close/>
                  <a:moveTo>
                    <a:pt x="84" y="61"/>
                  </a:moveTo>
                  <a:cubicBezTo>
                    <a:pt x="85" y="61"/>
                    <a:pt x="86" y="61"/>
                    <a:pt x="85" y="62"/>
                  </a:cubicBezTo>
                  <a:cubicBezTo>
                    <a:pt x="85" y="61"/>
                    <a:pt x="84" y="61"/>
                    <a:pt x="84" y="61"/>
                  </a:cubicBezTo>
                  <a:close/>
                  <a:moveTo>
                    <a:pt x="82" y="62"/>
                  </a:moveTo>
                  <a:cubicBezTo>
                    <a:pt x="83" y="62"/>
                    <a:pt x="84" y="63"/>
                    <a:pt x="84" y="64"/>
                  </a:cubicBezTo>
                  <a:cubicBezTo>
                    <a:pt x="83" y="64"/>
                    <a:pt x="82" y="63"/>
                    <a:pt x="82" y="62"/>
                  </a:cubicBezTo>
                  <a:close/>
                  <a:moveTo>
                    <a:pt x="82" y="72"/>
                  </a:moveTo>
                  <a:cubicBezTo>
                    <a:pt x="82" y="72"/>
                    <a:pt x="82" y="72"/>
                    <a:pt x="82" y="72"/>
                  </a:cubicBezTo>
                  <a:cubicBezTo>
                    <a:pt x="82" y="72"/>
                    <a:pt x="83" y="72"/>
                    <a:pt x="83" y="73"/>
                  </a:cubicBezTo>
                  <a:cubicBezTo>
                    <a:pt x="82" y="73"/>
                    <a:pt x="82" y="72"/>
                    <a:pt x="82" y="72"/>
                  </a:cubicBezTo>
                  <a:cubicBezTo>
                    <a:pt x="82" y="72"/>
                    <a:pt x="82" y="72"/>
                    <a:pt x="82" y="72"/>
                  </a:cubicBezTo>
                  <a:close/>
                  <a:moveTo>
                    <a:pt x="81" y="73"/>
                  </a:moveTo>
                  <a:cubicBezTo>
                    <a:pt x="81" y="74"/>
                    <a:pt x="83" y="74"/>
                    <a:pt x="83" y="75"/>
                  </a:cubicBezTo>
                  <a:cubicBezTo>
                    <a:pt x="84" y="75"/>
                    <a:pt x="84" y="77"/>
                    <a:pt x="84" y="78"/>
                  </a:cubicBezTo>
                  <a:cubicBezTo>
                    <a:pt x="85" y="77"/>
                    <a:pt x="85" y="77"/>
                    <a:pt x="85" y="78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84" y="78"/>
                    <a:pt x="84" y="79"/>
                    <a:pt x="85" y="79"/>
                  </a:cubicBezTo>
                  <a:cubicBezTo>
                    <a:pt x="85" y="79"/>
                    <a:pt x="85" y="79"/>
                    <a:pt x="86" y="79"/>
                  </a:cubicBezTo>
                  <a:cubicBezTo>
                    <a:pt x="86" y="80"/>
                    <a:pt x="85" y="80"/>
                    <a:pt x="85" y="80"/>
                  </a:cubicBezTo>
                  <a:cubicBezTo>
                    <a:pt x="85" y="81"/>
                    <a:pt x="85" y="81"/>
                    <a:pt x="85" y="81"/>
                  </a:cubicBezTo>
                  <a:cubicBezTo>
                    <a:pt x="85" y="81"/>
                    <a:pt x="85" y="81"/>
                    <a:pt x="85" y="81"/>
                  </a:cubicBezTo>
                  <a:cubicBezTo>
                    <a:pt x="85" y="81"/>
                    <a:pt x="85" y="81"/>
                    <a:pt x="85" y="81"/>
                  </a:cubicBezTo>
                  <a:cubicBezTo>
                    <a:pt x="85" y="81"/>
                    <a:pt x="85" y="81"/>
                    <a:pt x="85" y="80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4" y="80"/>
                    <a:pt x="84" y="80"/>
                    <a:pt x="85" y="82"/>
                  </a:cubicBezTo>
                  <a:cubicBezTo>
                    <a:pt x="84" y="81"/>
                    <a:pt x="83" y="81"/>
                    <a:pt x="83" y="81"/>
                  </a:cubicBezTo>
                  <a:cubicBezTo>
                    <a:pt x="83" y="81"/>
                    <a:pt x="83" y="81"/>
                    <a:pt x="83" y="81"/>
                  </a:cubicBezTo>
                  <a:cubicBezTo>
                    <a:pt x="84" y="81"/>
                    <a:pt x="84" y="82"/>
                    <a:pt x="85" y="82"/>
                  </a:cubicBezTo>
                  <a:cubicBezTo>
                    <a:pt x="85" y="82"/>
                    <a:pt x="85" y="82"/>
                    <a:pt x="85" y="81"/>
                  </a:cubicBezTo>
                  <a:cubicBezTo>
                    <a:pt x="87" y="82"/>
                    <a:pt x="87" y="84"/>
                    <a:pt x="86" y="85"/>
                  </a:cubicBezTo>
                  <a:cubicBezTo>
                    <a:pt x="85" y="85"/>
                    <a:pt x="84" y="84"/>
                    <a:pt x="83" y="84"/>
                  </a:cubicBezTo>
                  <a:cubicBezTo>
                    <a:pt x="83" y="85"/>
                    <a:pt x="84" y="85"/>
                    <a:pt x="83" y="86"/>
                  </a:cubicBezTo>
                  <a:cubicBezTo>
                    <a:pt x="83" y="86"/>
                    <a:pt x="84" y="86"/>
                    <a:pt x="84" y="86"/>
                  </a:cubicBezTo>
                  <a:cubicBezTo>
                    <a:pt x="84" y="87"/>
                    <a:pt x="84" y="87"/>
                    <a:pt x="83" y="87"/>
                  </a:cubicBezTo>
                  <a:cubicBezTo>
                    <a:pt x="83" y="87"/>
                    <a:pt x="83" y="86"/>
                    <a:pt x="83" y="86"/>
                  </a:cubicBezTo>
                  <a:cubicBezTo>
                    <a:pt x="82" y="87"/>
                    <a:pt x="83" y="87"/>
                    <a:pt x="83" y="87"/>
                  </a:cubicBezTo>
                  <a:cubicBezTo>
                    <a:pt x="83" y="88"/>
                    <a:pt x="82" y="89"/>
                    <a:pt x="82" y="90"/>
                  </a:cubicBezTo>
                  <a:cubicBezTo>
                    <a:pt x="81" y="89"/>
                    <a:pt x="81" y="88"/>
                    <a:pt x="81" y="87"/>
                  </a:cubicBezTo>
                  <a:cubicBezTo>
                    <a:pt x="81" y="87"/>
                    <a:pt x="81" y="87"/>
                    <a:pt x="82" y="87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83" y="86"/>
                    <a:pt x="81" y="85"/>
                    <a:pt x="82" y="83"/>
                  </a:cubicBezTo>
                  <a:cubicBezTo>
                    <a:pt x="82" y="81"/>
                    <a:pt x="81" y="81"/>
                    <a:pt x="81" y="79"/>
                  </a:cubicBezTo>
                  <a:cubicBezTo>
                    <a:pt x="82" y="79"/>
                    <a:pt x="82" y="80"/>
                    <a:pt x="83" y="80"/>
                  </a:cubicBezTo>
                  <a:cubicBezTo>
                    <a:pt x="82" y="79"/>
                    <a:pt x="82" y="79"/>
                    <a:pt x="82" y="79"/>
                  </a:cubicBezTo>
                  <a:cubicBezTo>
                    <a:pt x="82" y="78"/>
                    <a:pt x="82" y="78"/>
                    <a:pt x="82" y="77"/>
                  </a:cubicBezTo>
                  <a:cubicBezTo>
                    <a:pt x="82" y="77"/>
                    <a:pt x="82" y="77"/>
                    <a:pt x="83" y="77"/>
                  </a:cubicBezTo>
                  <a:cubicBezTo>
                    <a:pt x="82" y="77"/>
                    <a:pt x="82" y="76"/>
                    <a:pt x="82" y="76"/>
                  </a:cubicBezTo>
                  <a:cubicBezTo>
                    <a:pt x="82" y="76"/>
                    <a:pt x="82" y="76"/>
                    <a:pt x="82" y="76"/>
                  </a:cubicBezTo>
                  <a:cubicBezTo>
                    <a:pt x="82" y="75"/>
                    <a:pt x="81" y="75"/>
                    <a:pt x="80" y="75"/>
                  </a:cubicBezTo>
                  <a:cubicBezTo>
                    <a:pt x="80" y="75"/>
                    <a:pt x="80" y="74"/>
                    <a:pt x="80" y="74"/>
                  </a:cubicBezTo>
                  <a:cubicBezTo>
                    <a:pt x="81" y="74"/>
                    <a:pt x="81" y="74"/>
                    <a:pt x="81" y="74"/>
                  </a:cubicBezTo>
                  <a:cubicBezTo>
                    <a:pt x="81" y="73"/>
                    <a:pt x="81" y="73"/>
                    <a:pt x="81" y="73"/>
                  </a:cubicBezTo>
                  <a:cubicBezTo>
                    <a:pt x="80" y="73"/>
                    <a:pt x="80" y="73"/>
                    <a:pt x="80" y="73"/>
                  </a:cubicBezTo>
                  <a:cubicBezTo>
                    <a:pt x="79" y="73"/>
                    <a:pt x="79" y="73"/>
                    <a:pt x="79" y="72"/>
                  </a:cubicBezTo>
                  <a:cubicBezTo>
                    <a:pt x="79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3"/>
                  </a:cubicBezTo>
                  <a:cubicBezTo>
                    <a:pt x="81" y="73"/>
                    <a:pt x="81" y="73"/>
                    <a:pt x="81" y="73"/>
                  </a:cubicBezTo>
                  <a:close/>
                  <a:moveTo>
                    <a:pt x="87" y="64"/>
                  </a:moveTo>
                  <a:cubicBezTo>
                    <a:pt x="88" y="64"/>
                    <a:pt x="88" y="65"/>
                    <a:pt x="88" y="66"/>
                  </a:cubicBezTo>
                  <a:cubicBezTo>
                    <a:pt x="88" y="66"/>
                    <a:pt x="88" y="66"/>
                    <a:pt x="88" y="66"/>
                  </a:cubicBezTo>
                  <a:cubicBezTo>
                    <a:pt x="87" y="66"/>
                    <a:pt x="87" y="66"/>
                    <a:pt x="87" y="65"/>
                  </a:cubicBezTo>
                  <a:cubicBezTo>
                    <a:pt x="86" y="66"/>
                    <a:pt x="87" y="66"/>
                    <a:pt x="87" y="66"/>
                  </a:cubicBezTo>
                  <a:cubicBezTo>
                    <a:pt x="87" y="66"/>
                    <a:pt x="87" y="66"/>
                    <a:pt x="88" y="66"/>
                  </a:cubicBezTo>
                  <a:cubicBezTo>
                    <a:pt x="88" y="66"/>
                    <a:pt x="88" y="66"/>
                    <a:pt x="88" y="66"/>
                  </a:cubicBezTo>
                  <a:cubicBezTo>
                    <a:pt x="88" y="67"/>
                    <a:pt x="87" y="66"/>
                    <a:pt x="87" y="67"/>
                  </a:cubicBezTo>
                  <a:cubicBezTo>
                    <a:pt x="87" y="66"/>
                    <a:pt x="86" y="66"/>
                    <a:pt x="86" y="65"/>
                  </a:cubicBezTo>
                  <a:cubicBezTo>
                    <a:pt x="87" y="65"/>
                    <a:pt x="86" y="65"/>
                    <a:pt x="87" y="65"/>
                  </a:cubicBezTo>
                  <a:cubicBezTo>
                    <a:pt x="87" y="65"/>
                    <a:pt x="87" y="64"/>
                    <a:pt x="87" y="64"/>
                  </a:cubicBezTo>
                  <a:close/>
                  <a:moveTo>
                    <a:pt x="87" y="76"/>
                  </a:moveTo>
                  <a:cubicBezTo>
                    <a:pt x="88" y="76"/>
                    <a:pt x="88" y="77"/>
                    <a:pt x="88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8" y="77"/>
                    <a:pt x="88" y="77"/>
                    <a:pt x="88" y="78"/>
                  </a:cubicBezTo>
                  <a:cubicBezTo>
                    <a:pt x="88" y="78"/>
                    <a:pt x="88" y="78"/>
                    <a:pt x="88" y="78"/>
                  </a:cubicBezTo>
                  <a:cubicBezTo>
                    <a:pt x="88" y="78"/>
                    <a:pt x="88" y="78"/>
                    <a:pt x="88" y="79"/>
                  </a:cubicBezTo>
                  <a:cubicBezTo>
                    <a:pt x="87" y="79"/>
                    <a:pt x="86" y="77"/>
                    <a:pt x="86" y="76"/>
                  </a:cubicBezTo>
                  <a:cubicBezTo>
                    <a:pt x="86" y="76"/>
                    <a:pt x="87" y="76"/>
                    <a:pt x="87" y="76"/>
                  </a:cubicBezTo>
                  <a:close/>
                  <a:moveTo>
                    <a:pt x="87" y="81"/>
                  </a:moveTo>
                  <a:cubicBezTo>
                    <a:pt x="86" y="81"/>
                    <a:pt x="86" y="81"/>
                    <a:pt x="86" y="81"/>
                  </a:cubicBezTo>
                  <a:cubicBezTo>
                    <a:pt x="86" y="81"/>
                    <a:pt x="86" y="81"/>
                    <a:pt x="86" y="80"/>
                  </a:cubicBezTo>
                  <a:cubicBezTo>
                    <a:pt x="86" y="80"/>
                    <a:pt x="86" y="80"/>
                    <a:pt x="86" y="80"/>
                  </a:cubicBezTo>
                  <a:cubicBezTo>
                    <a:pt x="86" y="80"/>
                    <a:pt x="86" y="80"/>
                    <a:pt x="86" y="80"/>
                  </a:cubicBezTo>
                  <a:cubicBezTo>
                    <a:pt x="86" y="80"/>
                    <a:pt x="86" y="80"/>
                    <a:pt x="87" y="80"/>
                  </a:cubicBezTo>
                  <a:cubicBezTo>
                    <a:pt x="87" y="80"/>
                    <a:pt x="86" y="80"/>
                    <a:pt x="87" y="81"/>
                  </a:cubicBezTo>
                  <a:close/>
                  <a:moveTo>
                    <a:pt x="86" y="75"/>
                  </a:moveTo>
                  <a:cubicBezTo>
                    <a:pt x="86" y="75"/>
                    <a:pt x="85" y="74"/>
                    <a:pt x="86" y="74"/>
                  </a:cubicBezTo>
                  <a:cubicBezTo>
                    <a:pt x="86" y="74"/>
                    <a:pt x="86" y="75"/>
                    <a:pt x="86" y="75"/>
                  </a:cubicBezTo>
                  <a:close/>
                  <a:moveTo>
                    <a:pt x="86" y="70"/>
                  </a:moveTo>
                  <a:cubicBezTo>
                    <a:pt x="86" y="70"/>
                    <a:pt x="86" y="71"/>
                    <a:pt x="86" y="71"/>
                  </a:cubicBezTo>
                  <a:cubicBezTo>
                    <a:pt x="86" y="71"/>
                    <a:pt x="86" y="71"/>
                    <a:pt x="86" y="70"/>
                  </a:cubicBezTo>
                  <a:close/>
                  <a:moveTo>
                    <a:pt x="85" y="98"/>
                  </a:moveTo>
                  <a:cubicBezTo>
                    <a:pt x="84" y="99"/>
                    <a:pt x="84" y="99"/>
                    <a:pt x="84" y="99"/>
                  </a:cubicBezTo>
                  <a:cubicBezTo>
                    <a:pt x="84" y="99"/>
                    <a:pt x="84" y="99"/>
                    <a:pt x="84" y="99"/>
                  </a:cubicBezTo>
                  <a:cubicBezTo>
                    <a:pt x="84" y="98"/>
                    <a:pt x="84" y="98"/>
                    <a:pt x="84" y="98"/>
                  </a:cubicBezTo>
                  <a:cubicBezTo>
                    <a:pt x="84" y="98"/>
                    <a:pt x="84" y="98"/>
                    <a:pt x="84" y="98"/>
                  </a:cubicBezTo>
                  <a:cubicBezTo>
                    <a:pt x="84" y="98"/>
                    <a:pt x="84" y="98"/>
                    <a:pt x="85" y="98"/>
                  </a:cubicBezTo>
                  <a:close/>
                  <a:moveTo>
                    <a:pt x="85" y="102"/>
                  </a:moveTo>
                  <a:cubicBezTo>
                    <a:pt x="85" y="102"/>
                    <a:pt x="84" y="102"/>
                    <a:pt x="84" y="102"/>
                  </a:cubicBezTo>
                  <a:cubicBezTo>
                    <a:pt x="84" y="102"/>
                    <a:pt x="84" y="102"/>
                    <a:pt x="85" y="102"/>
                  </a:cubicBezTo>
                  <a:cubicBezTo>
                    <a:pt x="84" y="103"/>
                    <a:pt x="84" y="103"/>
                    <a:pt x="83" y="103"/>
                  </a:cubicBezTo>
                  <a:cubicBezTo>
                    <a:pt x="83" y="103"/>
                    <a:pt x="83" y="103"/>
                    <a:pt x="83" y="103"/>
                  </a:cubicBezTo>
                  <a:cubicBezTo>
                    <a:pt x="84" y="103"/>
                    <a:pt x="84" y="102"/>
                    <a:pt x="85" y="102"/>
                  </a:cubicBezTo>
                  <a:close/>
                  <a:moveTo>
                    <a:pt x="79" y="84"/>
                  </a:moveTo>
                  <a:cubicBezTo>
                    <a:pt x="80" y="83"/>
                    <a:pt x="80" y="83"/>
                    <a:pt x="80" y="84"/>
                  </a:cubicBezTo>
                  <a:cubicBezTo>
                    <a:pt x="80" y="84"/>
                    <a:pt x="80" y="85"/>
                    <a:pt x="79" y="85"/>
                  </a:cubicBezTo>
                  <a:cubicBezTo>
                    <a:pt x="80" y="84"/>
                    <a:pt x="79" y="84"/>
                    <a:pt x="79" y="84"/>
                  </a:cubicBezTo>
                  <a:close/>
                  <a:moveTo>
                    <a:pt x="79" y="81"/>
                  </a:moveTo>
                  <a:cubicBezTo>
                    <a:pt x="79" y="81"/>
                    <a:pt x="79" y="81"/>
                    <a:pt x="79" y="80"/>
                  </a:cubicBezTo>
                  <a:cubicBezTo>
                    <a:pt x="79" y="80"/>
                    <a:pt x="79" y="81"/>
                    <a:pt x="80" y="81"/>
                  </a:cubicBezTo>
                  <a:cubicBezTo>
                    <a:pt x="80" y="81"/>
                    <a:pt x="79" y="81"/>
                    <a:pt x="79" y="81"/>
                  </a:cubicBezTo>
                  <a:close/>
                  <a:moveTo>
                    <a:pt x="80" y="82"/>
                  </a:moveTo>
                  <a:cubicBezTo>
                    <a:pt x="80" y="82"/>
                    <a:pt x="80" y="83"/>
                    <a:pt x="79" y="83"/>
                  </a:cubicBezTo>
                  <a:cubicBezTo>
                    <a:pt x="79" y="82"/>
                    <a:pt x="79" y="82"/>
                    <a:pt x="80" y="82"/>
                  </a:cubicBezTo>
                  <a:close/>
                  <a:moveTo>
                    <a:pt x="77" y="90"/>
                  </a:moveTo>
                  <a:cubicBezTo>
                    <a:pt x="76" y="91"/>
                    <a:pt x="76" y="91"/>
                    <a:pt x="75" y="91"/>
                  </a:cubicBezTo>
                  <a:cubicBezTo>
                    <a:pt x="75" y="90"/>
                    <a:pt x="76" y="90"/>
                    <a:pt x="77" y="89"/>
                  </a:cubicBezTo>
                  <a:cubicBezTo>
                    <a:pt x="77" y="89"/>
                    <a:pt x="77" y="90"/>
                    <a:pt x="77" y="90"/>
                  </a:cubicBezTo>
                  <a:close/>
                  <a:moveTo>
                    <a:pt x="77" y="89"/>
                  </a:moveTo>
                  <a:cubicBezTo>
                    <a:pt x="77" y="88"/>
                    <a:pt x="77" y="88"/>
                    <a:pt x="77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8"/>
                    <a:pt x="77" y="88"/>
                    <a:pt x="77" y="89"/>
                  </a:cubicBezTo>
                  <a:close/>
                  <a:moveTo>
                    <a:pt x="77" y="86"/>
                  </a:moveTo>
                  <a:cubicBezTo>
                    <a:pt x="77" y="86"/>
                    <a:pt x="77" y="86"/>
                    <a:pt x="77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lose/>
                  <a:moveTo>
                    <a:pt x="77" y="96"/>
                  </a:moveTo>
                  <a:cubicBezTo>
                    <a:pt x="77" y="96"/>
                    <a:pt x="77" y="97"/>
                    <a:pt x="76" y="97"/>
                  </a:cubicBezTo>
                  <a:cubicBezTo>
                    <a:pt x="76" y="97"/>
                    <a:pt x="77" y="96"/>
                    <a:pt x="77" y="96"/>
                  </a:cubicBezTo>
                  <a:close/>
                  <a:moveTo>
                    <a:pt x="81" y="96"/>
                  </a:moveTo>
                  <a:cubicBezTo>
                    <a:pt x="82" y="96"/>
                    <a:pt x="82" y="96"/>
                    <a:pt x="82" y="96"/>
                  </a:cubicBezTo>
                  <a:cubicBezTo>
                    <a:pt x="82" y="96"/>
                    <a:pt x="82" y="96"/>
                    <a:pt x="82" y="96"/>
                  </a:cubicBezTo>
                  <a:cubicBezTo>
                    <a:pt x="81" y="96"/>
                    <a:pt x="81" y="96"/>
                    <a:pt x="81" y="96"/>
                  </a:cubicBezTo>
                  <a:cubicBezTo>
                    <a:pt x="81" y="96"/>
                    <a:pt x="81" y="96"/>
                    <a:pt x="81" y="96"/>
                  </a:cubicBezTo>
                  <a:close/>
                  <a:moveTo>
                    <a:pt x="82" y="95"/>
                  </a:moveTo>
                  <a:cubicBezTo>
                    <a:pt x="82" y="95"/>
                    <a:pt x="82" y="95"/>
                    <a:pt x="82" y="95"/>
                  </a:cubicBezTo>
                  <a:cubicBezTo>
                    <a:pt x="83" y="95"/>
                    <a:pt x="82" y="96"/>
                    <a:pt x="82" y="96"/>
                  </a:cubicBezTo>
                  <a:cubicBezTo>
                    <a:pt x="82" y="96"/>
                    <a:pt x="82" y="95"/>
                    <a:pt x="82" y="95"/>
                  </a:cubicBezTo>
                  <a:close/>
                  <a:moveTo>
                    <a:pt x="82" y="102"/>
                  </a:moveTo>
                  <a:cubicBezTo>
                    <a:pt x="82" y="102"/>
                    <a:pt x="83" y="102"/>
                    <a:pt x="83" y="102"/>
                  </a:cubicBezTo>
                  <a:cubicBezTo>
                    <a:pt x="83" y="103"/>
                    <a:pt x="82" y="103"/>
                    <a:pt x="82" y="103"/>
                  </a:cubicBezTo>
                  <a:cubicBezTo>
                    <a:pt x="82" y="102"/>
                    <a:pt x="82" y="102"/>
                    <a:pt x="82" y="102"/>
                  </a:cubicBezTo>
                  <a:close/>
                  <a:moveTo>
                    <a:pt x="89" y="68"/>
                  </a:moveTo>
                  <a:cubicBezTo>
                    <a:pt x="89" y="68"/>
                    <a:pt x="88" y="67"/>
                    <a:pt x="89" y="67"/>
                  </a:cubicBezTo>
                  <a:cubicBezTo>
                    <a:pt x="89" y="67"/>
                    <a:pt x="89" y="68"/>
                    <a:pt x="89" y="68"/>
                  </a:cubicBezTo>
                  <a:cubicBezTo>
                    <a:pt x="89" y="68"/>
                    <a:pt x="89" y="68"/>
                    <a:pt x="89" y="68"/>
                  </a:cubicBezTo>
                  <a:close/>
                  <a:moveTo>
                    <a:pt x="89" y="71"/>
                  </a:moveTo>
                  <a:cubicBezTo>
                    <a:pt x="89" y="71"/>
                    <a:pt x="89" y="71"/>
                    <a:pt x="89" y="71"/>
                  </a:cubicBezTo>
                  <a:cubicBezTo>
                    <a:pt x="89" y="71"/>
                    <a:pt x="89" y="71"/>
                    <a:pt x="89" y="71"/>
                  </a:cubicBezTo>
                  <a:close/>
                  <a:moveTo>
                    <a:pt x="89" y="87"/>
                  </a:moveTo>
                  <a:cubicBezTo>
                    <a:pt x="89" y="87"/>
                    <a:pt x="89" y="87"/>
                    <a:pt x="89" y="86"/>
                  </a:cubicBezTo>
                  <a:cubicBezTo>
                    <a:pt x="89" y="86"/>
                    <a:pt x="89" y="86"/>
                    <a:pt x="90" y="86"/>
                  </a:cubicBezTo>
                  <a:cubicBezTo>
                    <a:pt x="89" y="87"/>
                    <a:pt x="89" y="87"/>
                    <a:pt x="89" y="87"/>
                  </a:cubicBezTo>
                  <a:close/>
                  <a:moveTo>
                    <a:pt x="89" y="74"/>
                  </a:moveTo>
                  <a:cubicBezTo>
                    <a:pt x="89" y="73"/>
                    <a:pt x="90" y="74"/>
                    <a:pt x="90" y="73"/>
                  </a:cubicBezTo>
                  <a:cubicBezTo>
                    <a:pt x="90" y="74"/>
                    <a:pt x="91" y="74"/>
                    <a:pt x="90" y="75"/>
                  </a:cubicBezTo>
                  <a:cubicBezTo>
                    <a:pt x="90" y="75"/>
                    <a:pt x="90" y="75"/>
                    <a:pt x="90" y="75"/>
                  </a:cubicBezTo>
                  <a:cubicBezTo>
                    <a:pt x="90" y="75"/>
                    <a:pt x="90" y="74"/>
                    <a:pt x="89" y="74"/>
                  </a:cubicBezTo>
                  <a:close/>
                  <a:moveTo>
                    <a:pt x="90" y="82"/>
                  </a:moveTo>
                  <a:cubicBezTo>
                    <a:pt x="91" y="82"/>
                    <a:pt x="91" y="83"/>
                    <a:pt x="90" y="83"/>
                  </a:cubicBezTo>
                  <a:cubicBezTo>
                    <a:pt x="90" y="82"/>
                    <a:pt x="90" y="82"/>
                    <a:pt x="90" y="82"/>
                  </a:cubicBezTo>
                  <a:close/>
                  <a:moveTo>
                    <a:pt x="83" y="54"/>
                  </a:moveTo>
                  <a:cubicBezTo>
                    <a:pt x="82" y="53"/>
                    <a:pt x="82" y="53"/>
                    <a:pt x="82" y="53"/>
                  </a:cubicBezTo>
                  <a:cubicBezTo>
                    <a:pt x="82" y="53"/>
                    <a:pt x="83" y="53"/>
                    <a:pt x="83" y="54"/>
                  </a:cubicBezTo>
                  <a:close/>
                  <a:moveTo>
                    <a:pt x="80" y="58"/>
                  </a:moveTo>
                  <a:cubicBezTo>
                    <a:pt x="81" y="58"/>
                    <a:pt x="82" y="58"/>
                    <a:pt x="83" y="5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2" y="59"/>
                    <a:pt x="81" y="59"/>
                    <a:pt x="80" y="59"/>
                  </a:cubicBezTo>
                  <a:cubicBezTo>
                    <a:pt x="80" y="58"/>
                    <a:pt x="80" y="58"/>
                    <a:pt x="80" y="58"/>
                  </a:cubicBezTo>
                  <a:close/>
                  <a:moveTo>
                    <a:pt x="80" y="72"/>
                  </a:moveTo>
                  <a:cubicBezTo>
                    <a:pt x="80" y="72"/>
                    <a:pt x="80" y="72"/>
                    <a:pt x="80" y="72"/>
                  </a:cubicBezTo>
                  <a:cubicBezTo>
                    <a:pt x="80" y="71"/>
                    <a:pt x="79" y="71"/>
                    <a:pt x="79" y="71"/>
                  </a:cubicBezTo>
                  <a:cubicBezTo>
                    <a:pt x="79" y="71"/>
                    <a:pt x="79" y="70"/>
                    <a:pt x="79" y="70"/>
                  </a:cubicBezTo>
                  <a:cubicBezTo>
                    <a:pt x="80" y="71"/>
                    <a:pt x="80" y="71"/>
                    <a:pt x="80" y="72"/>
                  </a:cubicBezTo>
                  <a:close/>
                  <a:moveTo>
                    <a:pt x="79" y="59"/>
                  </a:moveTo>
                  <a:cubicBezTo>
                    <a:pt x="78" y="59"/>
                    <a:pt x="78" y="58"/>
                    <a:pt x="78" y="57"/>
                  </a:cubicBezTo>
                  <a:cubicBezTo>
                    <a:pt x="79" y="58"/>
                    <a:pt x="79" y="58"/>
                    <a:pt x="79" y="59"/>
                  </a:cubicBezTo>
                  <a:close/>
                  <a:moveTo>
                    <a:pt x="78" y="47"/>
                  </a:moveTo>
                  <a:cubicBezTo>
                    <a:pt x="77" y="47"/>
                    <a:pt x="76" y="47"/>
                    <a:pt x="75" y="46"/>
                  </a:cubicBezTo>
                  <a:cubicBezTo>
                    <a:pt x="76" y="46"/>
                    <a:pt x="77" y="46"/>
                    <a:pt x="78" y="47"/>
                  </a:cubicBezTo>
                  <a:close/>
                  <a:moveTo>
                    <a:pt x="76" y="58"/>
                  </a:moveTo>
                  <a:cubicBezTo>
                    <a:pt x="76" y="58"/>
                    <a:pt x="76" y="57"/>
                    <a:pt x="76" y="57"/>
                  </a:cubicBezTo>
                  <a:cubicBezTo>
                    <a:pt x="78" y="57"/>
                    <a:pt x="78" y="58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6" y="59"/>
                    <a:pt x="75" y="59"/>
                    <a:pt x="74" y="58"/>
                  </a:cubicBezTo>
                  <a:cubicBezTo>
                    <a:pt x="72" y="58"/>
                    <a:pt x="71" y="58"/>
                    <a:pt x="69" y="58"/>
                  </a:cubicBezTo>
                  <a:cubicBezTo>
                    <a:pt x="68" y="58"/>
                    <a:pt x="68" y="59"/>
                    <a:pt x="67" y="59"/>
                  </a:cubicBezTo>
                  <a:cubicBezTo>
                    <a:pt x="66" y="59"/>
                    <a:pt x="65" y="59"/>
                    <a:pt x="64" y="59"/>
                  </a:cubicBezTo>
                  <a:cubicBezTo>
                    <a:pt x="63" y="59"/>
                    <a:pt x="62" y="59"/>
                    <a:pt x="62" y="60"/>
                  </a:cubicBezTo>
                  <a:cubicBezTo>
                    <a:pt x="62" y="60"/>
                    <a:pt x="61" y="60"/>
                    <a:pt x="61" y="60"/>
                  </a:cubicBezTo>
                  <a:cubicBezTo>
                    <a:pt x="62" y="61"/>
                    <a:pt x="62" y="59"/>
                    <a:pt x="63" y="60"/>
                  </a:cubicBezTo>
                  <a:cubicBezTo>
                    <a:pt x="63" y="61"/>
                    <a:pt x="62" y="61"/>
                    <a:pt x="62" y="61"/>
                  </a:cubicBezTo>
                  <a:cubicBezTo>
                    <a:pt x="62" y="61"/>
                    <a:pt x="62" y="61"/>
                    <a:pt x="62" y="61"/>
                  </a:cubicBezTo>
                  <a:cubicBezTo>
                    <a:pt x="62" y="62"/>
                    <a:pt x="60" y="61"/>
                    <a:pt x="59" y="61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59" y="60"/>
                    <a:pt x="57" y="60"/>
                    <a:pt x="57" y="61"/>
                  </a:cubicBezTo>
                  <a:cubicBezTo>
                    <a:pt x="57" y="61"/>
                    <a:pt x="57" y="61"/>
                    <a:pt x="56" y="61"/>
                  </a:cubicBezTo>
                  <a:cubicBezTo>
                    <a:pt x="56" y="61"/>
                    <a:pt x="56" y="61"/>
                    <a:pt x="55" y="62"/>
                  </a:cubicBezTo>
                  <a:cubicBezTo>
                    <a:pt x="55" y="61"/>
                    <a:pt x="56" y="61"/>
                    <a:pt x="57" y="60"/>
                  </a:cubicBezTo>
                  <a:cubicBezTo>
                    <a:pt x="57" y="60"/>
                    <a:pt x="57" y="60"/>
                    <a:pt x="58" y="60"/>
                  </a:cubicBezTo>
                  <a:cubicBezTo>
                    <a:pt x="58" y="59"/>
                    <a:pt x="57" y="59"/>
                    <a:pt x="57" y="59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7" y="58"/>
                    <a:pt x="59" y="57"/>
                    <a:pt x="60" y="58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2" y="57"/>
                    <a:pt x="64" y="55"/>
                    <a:pt x="67" y="55"/>
                  </a:cubicBezTo>
                  <a:cubicBezTo>
                    <a:pt x="66" y="56"/>
                    <a:pt x="65" y="56"/>
                    <a:pt x="64" y="56"/>
                  </a:cubicBezTo>
                  <a:cubicBezTo>
                    <a:pt x="65" y="56"/>
                    <a:pt x="66" y="56"/>
                    <a:pt x="67" y="57"/>
                  </a:cubicBezTo>
                  <a:cubicBezTo>
                    <a:pt x="67" y="57"/>
                    <a:pt x="67" y="57"/>
                    <a:pt x="67" y="56"/>
                  </a:cubicBezTo>
                  <a:cubicBezTo>
                    <a:pt x="69" y="57"/>
                    <a:pt x="70" y="57"/>
                    <a:pt x="72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4" y="57"/>
                    <a:pt x="74" y="57"/>
                    <a:pt x="75" y="57"/>
                  </a:cubicBezTo>
                  <a:cubicBezTo>
                    <a:pt x="75" y="57"/>
                    <a:pt x="76" y="58"/>
                    <a:pt x="76" y="58"/>
                  </a:cubicBezTo>
                  <a:close/>
                  <a:moveTo>
                    <a:pt x="63" y="51"/>
                  </a:moveTo>
                  <a:cubicBezTo>
                    <a:pt x="63" y="51"/>
                    <a:pt x="63" y="51"/>
                    <a:pt x="63" y="51"/>
                  </a:cubicBezTo>
                  <a:cubicBezTo>
                    <a:pt x="63" y="51"/>
                    <a:pt x="63" y="51"/>
                    <a:pt x="63" y="51"/>
                  </a:cubicBezTo>
                  <a:cubicBezTo>
                    <a:pt x="63" y="51"/>
                    <a:pt x="63" y="51"/>
                    <a:pt x="63" y="51"/>
                  </a:cubicBezTo>
                  <a:close/>
                  <a:moveTo>
                    <a:pt x="66" y="53"/>
                  </a:moveTo>
                  <a:cubicBezTo>
                    <a:pt x="67" y="53"/>
                    <a:pt x="69" y="53"/>
                    <a:pt x="70" y="53"/>
                  </a:cubicBezTo>
                  <a:cubicBezTo>
                    <a:pt x="70" y="54"/>
                    <a:pt x="69" y="54"/>
                    <a:pt x="69" y="55"/>
                  </a:cubicBezTo>
                  <a:cubicBezTo>
                    <a:pt x="67" y="54"/>
                    <a:pt x="65" y="55"/>
                    <a:pt x="64" y="55"/>
                  </a:cubicBezTo>
                  <a:cubicBezTo>
                    <a:pt x="64" y="54"/>
                    <a:pt x="65" y="54"/>
                    <a:pt x="66" y="53"/>
                  </a:cubicBezTo>
                  <a:close/>
                  <a:moveTo>
                    <a:pt x="64" y="47"/>
                  </a:moveTo>
                  <a:cubicBezTo>
                    <a:pt x="64" y="47"/>
                    <a:pt x="64" y="47"/>
                    <a:pt x="64" y="47"/>
                  </a:cubicBezTo>
                  <a:cubicBezTo>
                    <a:pt x="64" y="46"/>
                    <a:pt x="65" y="46"/>
                    <a:pt x="66" y="46"/>
                  </a:cubicBezTo>
                  <a:cubicBezTo>
                    <a:pt x="66" y="47"/>
                    <a:pt x="65" y="47"/>
                    <a:pt x="64" y="47"/>
                  </a:cubicBezTo>
                  <a:close/>
                  <a:moveTo>
                    <a:pt x="68" y="55"/>
                  </a:moveTo>
                  <a:cubicBezTo>
                    <a:pt x="68" y="55"/>
                    <a:pt x="68" y="55"/>
                    <a:pt x="68" y="55"/>
                  </a:cubicBezTo>
                  <a:cubicBezTo>
                    <a:pt x="67" y="55"/>
                    <a:pt x="67" y="56"/>
                    <a:pt x="67" y="55"/>
                  </a:cubicBezTo>
                  <a:cubicBezTo>
                    <a:pt x="67" y="55"/>
                    <a:pt x="67" y="55"/>
                    <a:pt x="68" y="55"/>
                  </a:cubicBezTo>
                  <a:close/>
                  <a:moveTo>
                    <a:pt x="64" y="48"/>
                  </a:moveTo>
                  <a:cubicBezTo>
                    <a:pt x="63" y="48"/>
                    <a:pt x="64" y="47"/>
                    <a:pt x="63" y="47"/>
                  </a:cubicBezTo>
                  <a:cubicBezTo>
                    <a:pt x="63" y="47"/>
                    <a:pt x="64" y="47"/>
                    <a:pt x="64" y="47"/>
                  </a:cubicBezTo>
                  <a:cubicBezTo>
                    <a:pt x="64" y="47"/>
                    <a:pt x="64" y="48"/>
                    <a:pt x="64" y="48"/>
                  </a:cubicBezTo>
                  <a:close/>
                  <a:moveTo>
                    <a:pt x="72" y="57"/>
                  </a:moveTo>
                  <a:cubicBezTo>
                    <a:pt x="72" y="56"/>
                    <a:pt x="73" y="57"/>
                    <a:pt x="73" y="57"/>
                  </a:cubicBezTo>
                  <a:cubicBezTo>
                    <a:pt x="73" y="57"/>
                    <a:pt x="72" y="57"/>
                    <a:pt x="72" y="57"/>
                  </a:cubicBezTo>
                  <a:close/>
                  <a:moveTo>
                    <a:pt x="73" y="47"/>
                  </a:moveTo>
                  <a:cubicBezTo>
                    <a:pt x="73" y="47"/>
                    <a:pt x="72" y="47"/>
                    <a:pt x="72" y="46"/>
                  </a:cubicBezTo>
                  <a:cubicBezTo>
                    <a:pt x="72" y="47"/>
                    <a:pt x="73" y="46"/>
                    <a:pt x="73" y="47"/>
                  </a:cubicBezTo>
                  <a:close/>
                  <a:moveTo>
                    <a:pt x="73" y="49"/>
                  </a:moveTo>
                  <a:cubicBezTo>
                    <a:pt x="73" y="49"/>
                    <a:pt x="74" y="49"/>
                    <a:pt x="74" y="49"/>
                  </a:cubicBezTo>
                  <a:cubicBezTo>
                    <a:pt x="74" y="50"/>
                    <a:pt x="73" y="50"/>
                    <a:pt x="73" y="50"/>
                  </a:cubicBezTo>
                  <a:cubicBezTo>
                    <a:pt x="72" y="50"/>
                    <a:pt x="69" y="50"/>
                    <a:pt x="69" y="49"/>
                  </a:cubicBezTo>
                  <a:cubicBezTo>
                    <a:pt x="70" y="48"/>
                    <a:pt x="72" y="49"/>
                    <a:pt x="73" y="49"/>
                  </a:cubicBezTo>
                  <a:close/>
                  <a:moveTo>
                    <a:pt x="71" y="47"/>
                  </a:moveTo>
                  <a:cubicBezTo>
                    <a:pt x="70" y="46"/>
                    <a:pt x="69" y="46"/>
                    <a:pt x="68" y="46"/>
                  </a:cubicBezTo>
                  <a:cubicBezTo>
                    <a:pt x="69" y="46"/>
                    <a:pt x="71" y="46"/>
                    <a:pt x="71" y="47"/>
                  </a:cubicBezTo>
                  <a:close/>
                  <a:moveTo>
                    <a:pt x="70" y="42"/>
                  </a:moveTo>
                  <a:cubicBezTo>
                    <a:pt x="71" y="42"/>
                    <a:pt x="71" y="42"/>
                    <a:pt x="71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0" y="42"/>
                    <a:pt x="71" y="42"/>
                    <a:pt x="70" y="42"/>
                  </a:cubicBezTo>
                  <a:cubicBezTo>
                    <a:pt x="70" y="42"/>
                    <a:pt x="70" y="42"/>
                    <a:pt x="70" y="42"/>
                  </a:cubicBezTo>
                  <a:close/>
                  <a:moveTo>
                    <a:pt x="65" y="38"/>
                  </a:moveTo>
                  <a:cubicBezTo>
                    <a:pt x="65" y="38"/>
                    <a:pt x="66" y="38"/>
                    <a:pt x="66" y="39"/>
                  </a:cubicBezTo>
                  <a:cubicBezTo>
                    <a:pt x="66" y="39"/>
                    <a:pt x="65" y="39"/>
                    <a:pt x="65" y="39"/>
                  </a:cubicBezTo>
                  <a:cubicBezTo>
                    <a:pt x="65" y="39"/>
                    <a:pt x="65" y="39"/>
                    <a:pt x="65" y="38"/>
                  </a:cubicBezTo>
                  <a:close/>
                  <a:moveTo>
                    <a:pt x="65" y="39"/>
                  </a:moveTo>
                  <a:cubicBezTo>
                    <a:pt x="65" y="39"/>
                    <a:pt x="65" y="39"/>
                    <a:pt x="65" y="39"/>
                  </a:cubicBezTo>
                  <a:cubicBezTo>
                    <a:pt x="65" y="39"/>
                    <a:pt x="64" y="39"/>
                    <a:pt x="64" y="39"/>
                  </a:cubicBezTo>
                  <a:cubicBezTo>
                    <a:pt x="64" y="38"/>
                    <a:pt x="64" y="38"/>
                    <a:pt x="65" y="39"/>
                  </a:cubicBezTo>
                  <a:close/>
                  <a:moveTo>
                    <a:pt x="60" y="39"/>
                  </a:moveTo>
                  <a:cubicBezTo>
                    <a:pt x="60" y="39"/>
                    <a:pt x="60" y="39"/>
                    <a:pt x="60" y="39"/>
                  </a:cubicBezTo>
                  <a:cubicBezTo>
                    <a:pt x="60" y="40"/>
                    <a:pt x="60" y="40"/>
                    <a:pt x="59" y="40"/>
                  </a:cubicBezTo>
                  <a:cubicBezTo>
                    <a:pt x="59" y="39"/>
                    <a:pt x="60" y="39"/>
                    <a:pt x="60" y="39"/>
                  </a:cubicBezTo>
                  <a:close/>
                  <a:moveTo>
                    <a:pt x="47" y="50"/>
                  </a:moveTo>
                  <a:cubicBezTo>
                    <a:pt x="48" y="49"/>
                    <a:pt x="49" y="49"/>
                    <a:pt x="49" y="48"/>
                  </a:cubicBezTo>
                  <a:cubicBezTo>
                    <a:pt x="50" y="48"/>
                    <a:pt x="49" y="49"/>
                    <a:pt x="49" y="48"/>
                  </a:cubicBezTo>
                  <a:cubicBezTo>
                    <a:pt x="50" y="48"/>
                    <a:pt x="51" y="48"/>
                    <a:pt x="51" y="47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3" y="46"/>
                    <a:pt x="54" y="45"/>
                    <a:pt x="56" y="45"/>
                  </a:cubicBezTo>
                  <a:cubicBezTo>
                    <a:pt x="56" y="45"/>
                    <a:pt x="56" y="44"/>
                    <a:pt x="57" y="44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8" y="43"/>
                    <a:pt x="60" y="43"/>
                    <a:pt x="61" y="42"/>
                  </a:cubicBezTo>
                  <a:cubicBezTo>
                    <a:pt x="62" y="43"/>
                    <a:pt x="63" y="42"/>
                    <a:pt x="64" y="42"/>
                  </a:cubicBezTo>
                  <a:cubicBezTo>
                    <a:pt x="64" y="42"/>
                    <a:pt x="65" y="42"/>
                    <a:pt x="66" y="42"/>
                  </a:cubicBezTo>
                  <a:cubicBezTo>
                    <a:pt x="67" y="42"/>
                    <a:pt x="69" y="41"/>
                    <a:pt x="70" y="42"/>
                  </a:cubicBezTo>
                  <a:cubicBezTo>
                    <a:pt x="68" y="42"/>
                    <a:pt x="66" y="43"/>
                    <a:pt x="64" y="43"/>
                  </a:cubicBezTo>
                  <a:cubicBezTo>
                    <a:pt x="64" y="43"/>
                    <a:pt x="64" y="43"/>
                    <a:pt x="63" y="43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62" y="44"/>
                    <a:pt x="61" y="43"/>
                    <a:pt x="60" y="45"/>
                  </a:cubicBezTo>
                  <a:cubicBezTo>
                    <a:pt x="60" y="45"/>
                    <a:pt x="59" y="45"/>
                    <a:pt x="59" y="45"/>
                  </a:cubicBezTo>
                  <a:cubicBezTo>
                    <a:pt x="60" y="45"/>
                    <a:pt x="61" y="44"/>
                    <a:pt x="62" y="44"/>
                  </a:cubicBezTo>
                  <a:cubicBezTo>
                    <a:pt x="62" y="44"/>
                    <a:pt x="63" y="44"/>
                    <a:pt x="63" y="44"/>
                  </a:cubicBezTo>
                  <a:cubicBezTo>
                    <a:pt x="63" y="44"/>
                    <a:pt x="64" y="44"/>
                    <a:pt x="64" y="44"/>
                  </a:cubicBezTo>
                  <a:cubicBezTo>
                    <a:pt x="64" y="44"/>
                    <a:pt x="65" y="44"/>
                    <a:pt x="66" y="44"/>
                  </a:cubicBezTo>
                  <a:cubicBezTo>
                    <a:pt x="67" y="44"/>
                    <a:pt x="68" y="44"/>
                    <a:pt x="69" y="44"/>
                  </a:cubicBezTo>
                  <a:cubicBezTo>
                    <a:pt x="69" y="44"/>
                    <a:pt x="70" y="44"/>
                    <a:pt x="70" y="44"/>
                  </a:cubicBezTo>
                  <a:cubicBezTo>
                    <a:pt x="69" y="44"/>
                    <a:pt x="67" y="44"/>
                    <a:pt x="66" y="44"/>
                  </a:cubicBezTo>
                  <a:cubicBezTo>
                    <a:pt x="66" y="45"/>
                    <a:pt x="66" y="45"/>
                    <a:pt x="67" y="45"/>
                  </a:cubicBezTo>
                  <a:cubicBezTo>
                    <a:pt x="66" y="46"/>
                    <a:pt x="65" y="45"/>
                    <a:pt x="64" y="46"/>
                  </a:cubicBezTo>
                  <a:cubicBezTo>
                    <a:pt x="64" y="46"/>
                    <a:pt x="64" y="46"/>
                    <a:pt x="65" y="46"/>
                  </a:cubicBezTo>
                  <a:cubicBezTo>
                    <a:pt x="64" y="47"/>
                    <a:pt x="63" y="47"/>
                    <a:pt x="61" y="47"/>
                  </a:cubicBezTo>
                  <a:cubicBezTo>
                    <a:pt x="61" y="47"/>
                    <a:pt x="60" y="48"/>
                    <a:pt x="59" y="47"/>
                  </a:cubicBezTo>
                  <a:cubicBezTo>
                    <a:pt x="59" y="47"/>
                    <a:pt x="59" y="47"/>
                    <a:pt x="58" y="47"/>
                  </a:cubicBezTo>
                  <a:cubicBezTo>
                    <a:pt x="58" y="47"/>
                    <a:pt x="59" y="47"/>
                    <a:pt x="59" y="46"/>
                  </a:cubicBezTo>
                  <a:cubicBezTo>
                    <a:pt x="58" y="46"/>
                    <a:pt x="58" y="47"/>
                    <a:pt x="58" y="47"/>
                  </a:cubicBezTo>
                  <a:cubicBezTo>
                    <a:pt x="57" y="47"/>
                    <a:pt x="57" y="48"/>
                    <a:pt x="56" y="48"/>
                  </a:cubicBezTo>
                  <a:cubicBezTo>
                    <a:pt x="56" y="49"/>
                    <a:pt x="54" y="49"/>
                    <a:pt x="54" y="49"/>
                  </a:cubicBezTo>
                  <a:cubicBezTo>
                    <a:pt x="53" y="49"/>
                    <a:pt x="53" y="50"/>
                    <a:pt x="52" y="50"/>
                  </a:cubicBezTo>
                  <a:cubicBezTo>
                    <a:pt x="52" y="50"/>
                    <a:pt x="53" y="49"/>
                    <a:pt x="53" y="49"/>
                  </a:cubicBezTo>
                  <a:cubicBezTo>
                    <a:pt x="53" y="49"/>
                    <a:pt x="52" y="49"/>
                    <a:pt x="52" y="49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8"/>
                    <a:pt x="50" y="48"/>
                    <a:pt x="50" y="49"/>
                  </a:cubicBezTo>
                  <a:cubicBezTo>
                    <a:pt x="49" y="49"/>
                    <a:pt x="49" y="50"/>
                    <a:pt x="49" y="50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8" y="50"/>
                    <a:pt x="47" y="51"/>
                    <a:pt x="46" y="52"/>
                  </a:cubicBezTo>
                  <a:cubicBezTo>
                    <a:pt x="46" y="51"/>
                    <a:pt x="47" y="50"/>
                    <a:pt x="47" y="50"/>
                  </a:cubicBezTo>
                  <a:close/>
                  <a:moveTo>
                    <a:pt x="45" y="51"/>
                  </a:moveTo>
                  <a:cubicBezTo>
                    <a:pt x="45" y="52"/>
                    <a:pt x="45" y="52"/>
                    <a:pt x="45" y="52"/>
                  </a:cubicBezTo>
                  <a:cubicBezTo>
                    <a:pt x="45" y="52"/>
                    <a:pt x="45" y="51"/>
                    <a:pt x="45" y="51"/>
                  </a:cubicBezTo>
                  <a:close/>
                  <a:moveTo>
                    <a:pt x="46" y="54"/>
                  </a:moveTo>
                  <a:cubicBezTo>
                    <a:pt x="46" y="54"/>
                    <a:pt x="45" y="55"/>
                    <a:pt x="44" y="55"/>
                  </a:cubicBezTo>
                  <a:cubicBezTo>
                    <a:pt x="44" y="55"/>
                    <a:pt x="45" y="54"/>
                    <a:pt x="46" y="54"/>
                  </a:cubicBezTo>
                  <a:close/>
                  <a:moveTo>
                    <a:pt x="44" y="52"/>
                  </a:moveTo>
                  <a:cubicBezTo>
                    <a:pt x="45" y="52"/>
                    <a:pt x="44" y="52"/>
                    <a:pt x="45" y="52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4" y="52"/>
                    <a:pt x="44" y="52"/>
                    <a:pt x="44" y="52"/>
                  </a:cubicBezTo>
                  <a:close/>
                  <a:moveTo>
                    <a:pt x="44" y="52"/>
                  </a:moveTo>
                  <a:cubicBezTo>
                    <a:pt x="44" y="53"/>
                    <a:pt x="44" y="53"/>
                    <a:pt x="44" y="53"/>
                  </a:cubicBezTo>
                  <a:cubicBezTo>
                    <a:pt x="44" y="53"/>
                    <a:pt x="43" y="53"/>
                    <a:pt x="43" y="54"/>
                  </a:cubicBezTo>
                  <a:cubicBezTo>
                    <a:pt x="43" y="53"/>
                    <a:pt x="44" y="53"/>
                    <a:pt x="44" y="52"/>
                  </a:cubicBezTo>
                  <a:close/>
                  <a:moveTo>
                    <a:pt x="44" y="62"/>
                  </a:moveTo>
                  <a:cubicBezTo>
                    <a:pt x="44" y="63"/>
                    <a:pt x="43" y="64"/>
                    <a:pt x="42" y="65"/>
                  </a:cubicBezTo>
                  <a:cubicBezTo>
                    <a:pt x="42" y="64"/>
                    <a:pt x="43" y="63"/>
                    <a:pt x="44" y="62"/>
                  </a:cubicBezTo>
                  <a:close/>
                  <a:moveTo>
                    <a:pt x="42" y="58"/>
                  </a:moveTo>
                  <a:cubicBezTo>
                    <a:pt x="42" y="58"/>
                    <a:pt x="42" y="58"/>
                    <a:pt x="42" y="58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2" y="58"/>
                    <a:pt x="42" y="58"/>
                    <a:pt x="42" y="58"/>
                  </a:cubicBezTo>
                  <a:close/>
                  <a:moveTo>
                    <a:pt x="40" y="60"/>
                  </a:moveTo>
                  <a:cubicBezTo>
                    <a:pt x="40" y="60"/>
                    <a:pt x="40" y="60"/>
                    <a:pt x="40" y="60"/>
                  </a:cubicBezTo>
                  <a:cubicBezTo>
                    <a:pt x="40" y="60"/>
                    <a:pt x="40" y="60"/>
                    <a:pt x="40" y="60"/>
                  </a:cubicBezTo>
                  <a:cubicBezTo>
                    <a:pt x="40" y="60"/>
                    <a:pt x="40" y="61"/>
                    <a:pt x="40" y="60"/>
                  </a:cubicBezTo>
                  <a:cubicBezTo>
                    <a:pt x="40" y="60"/>
                    <a:pt x="40" y="60"/>
                    <a:pt x="40" y="60"/>
                  </a:cubicBezTo>
                  <a:close/>
                  <a:moveTo>
                    <a:pt x="37" y="56"/>
                  </a:moveTo>
                  <a:cubicBezTo>
                    <a:pt x="38" y="56"/>
                    <a:pt x="37" y="57"/>
                    <a:pt x="37" y="57"/>
                  </a:cubicBezTo>
                  <a:cubicBezTo>
                    <a:pt x="37" y="57"/>
                    <a:pt x="37" y="57"/>
                    <a:pt x="36" y="57"/>
                  </a:cubicBezTo>
                  <a:cubicBezTo>
                    <a:pt x="36" y="56"/>
                    <a:pt x="37" y="56"/>
                    <a:pt x="37" y="56"/>
                  </a:cubicBezTo>
                  <a:close/>
                  <a:moveTo>
                    <a:pt x="34" y="57"/>
                  </a:moveTo>
                  <a:cubicBezTo>
                    <a:pt x="35" y="57"/>
                    <a:pt x="35" y="57"/>
                    <a:pt x="35" y="57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5" y="58"/>
                    <a:pt x="34" y="57"/>
                    <a:pt x="34" y="58"/>
                  </a:cubicBezTo>
                  <a:cubicBezTo>
                    <a:pt x="34" y="58"/>
                    <a:pt x="34" y="58"/>
                    <a:pt x="34" y="57"/>
                  </a:cubicBezTo>
                  <a:cubicBezTo>
                    <a:pt x="34" y="57"/>
                    <a:pt x="34" y="58"/>
                    <a:pt x="34" y="57"/>
                  </a:cubicBezTo>
                  <a:close/>
                  <a:moveTo>
                    <a:pt x="33" y="61"/>
                  </a:moveTo>
                  <a:cubicBezTo>
                    <a:pt x="34" y="61"/>
                    <a:pt x="34" y="61"/>
                    <a:pt x="34" y="61"/>
                  </a:cubicBezTo>
                  <a:cubicBezTo>
                    <a:pt x="34" y="61"/>
                    <a:pt x="33" y="61"/>
                    <a:pt x="33" y="62"/>
                  </a:cubicBezTo>
                  <a:cubicBezTo>
                    <a:pt x="33" y="62"/>
                    <a:pt x="33" y="61"/>
                    <a:pt x="33" y="61"/>
                  </a:cubicBezTo>
                  <a:close/>
                  <a:moveTo>
                    <a:pt x="34" y="64"/>
                  </a:moveTo>
                  <a:cubicBezTo>
                    <a:pt x="34" y="64"/>
                    <a:pt x="34" y="64"/>
                    <a:pt x="34" y="64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4" y="64"/>
                    <a:pt x="34" y="64"/>
                  </a:cubicBezTo>
                  <a:close/>
                  <a:moveTo>
                    <a:pt x="31" y="69"/>
                  </a:moveTo>
                  <a:cubicBezTo>
                    <a:pt x="31" y="69"/>
                    <a:pt x="31" y="69"/>
                    <a:pt x="31" y="69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0"/>
                    <a:pt x="31" y="70"/>
                    <a:pt x="31" y="69"/>
                  </a:cubicBezTo>
                  <a:close/>
                  <a:moveTo>
                    <a:pt x="28" y="91"/>
                  </a:moveTo>
                  <a:cubicBezTo>
                    <a:pt x="27" y="89"/>
                    <a:pt x="28" y="87"/>
                    <a:pt x="27" y="85"/>
                  </a:cubicBezTo>
                  <a:cubicBezTo>
                    <a:pt x="26" y="85"/>
                    <a:pt x="27" y="84"/>
                    <a:pt x="27" y="84"/>
                  </a:cubicBezTo>
                  <a:cubicBezTo>
                    <a:pt x="27" y="83"/>
                    <a:pt x="27" y="84"/>
                    <a:pt x="27" y="83"/>
                  </a:cubicBezTo>
                  <a:cubicBezTo>
                    <a:pt x="28" y="85"/>
                    <a:pt x="28" y="88"/>
                    <a:pt x="29" y="90"/>
                  </a:cubicBezTo>
                  <a:cubicBezTo>
                    <a:pt x="29" y="91"/>
                    <a:pt x="29" y="91"/>
                    <a:pt x="29" y="92"/>
                  </a:cubicBezTo>
                  <a:cubicBezTo>
                    <a:pt x="28" y="92"/>
                    <a:pt x="28" y="91"/>
                    <a:pt x="28" y="91"/>
                  </a:cubicBezTo>
                  <a:close/>
                  <a:moveTo>
                    <a:pt x="29" y="95"/>
                  </a:moveTo>
                  <a:cubicBezTo>
                    <a:pt x="29" y="94"/>
                    <a:pt x="28" y="94"/>
                    <a:pt x="28" y="93"/>
                  </a:cubicBezTo>
                  <a:cubicBezTo>
                    <a:pt x="29" y="93"/>
                    <a:pt x="29" y="93"/>
                    <a:pt x="29" y="94"/>
                  </a:cubicBezTo>
                  <a:cubicBezTo>
                    <a:pt x="29" y="94"/>
                    <a:pt x="30" y="95"/>
                    <a:pt x="29" y="95"/>
                  </a:cubicBezTo>
                  <a:close/>
                  <a:moveTo>
                    <a:pt x="31" y="92"/>
                  </a:moveTo>
                  <a:cubicBezTo>
                    <a:pt x="31" y="92"/>
                    <a:pt x="31" y="93"/>
                    <a:pt x="31" y="93"/>
                  </a:cubicBezTo>
                  <a:cubicBezTo>
                    <a:pt x="30" y="93"/>
                    <a:pt x="30" y="93"/>
                    <a:pt x="30" y="92"/>
                  </a:cubicBezTo>
                  <a:cubicBezTo>
                    <a:pt x="30" y="92"/>
                    <a:pt x="30" y="92"/>
                    <a:pt x="30" y="92"/>
                  </a:cubicBezTo>
                  <a:cubicBezTo>
                    <a:pt x="30" y="91"/>
                    <a:pt x="31" y="90"/>
                    <a:pt x="31" y="89"/>
                  </a:cubicBezTo>
                  <a:cubicBezTo>
                    <a:pt x="31" y="90"/>
                    <a:pt x="31" y="92"/>
                    <a:pt x="32" y="93"/>
                  </a:cubicBezTo>
                  <a:cubicBezTo>
                    <a:pt x="31" y="93"/>
                    <a:pt x="32" y="92"/>
                    <a:pt x="31" y="92"/>
                  </a:cubicBezTo>
                  <a:close/>
                  <a:moveTo>
                    <a:pt x="31" y="89"/>
                  </a:moveTo>
                  <a:cubicBezTo>
                    <a:pt x="31" y="89"/>
                    <a:pt x="31" y="89"/>
                    <a:pt x="32" y="90"/>
                  </a:cubicBezTo>
                  <a:cubicBezTo>
                    <a:pt x="31" y="90"/>
                    <a:pt x="31" y="89"/>
                    <a:pt x="31" y="89"/>
                  </a:cubicBezTo>
                  <a:close/>
                  <a:moveTo>
                    <a:pt x="33" y="89"/>
                  </a:moveTo>
                  <a:cubicBezTo>
                    <a:pt x="32" y="89"/>
                    <a:pt x="32" y="89"/>
                    <a:pt x="32" y="88"/>
                  </a:cubicBezTo>
                  <a:cubicBezTo>
                    <a:pt x="31" y="88"/>
                    <a:pt x="30" y="86"/>
                    <a:pt x="31" y="86"/>
                  </a:cubicBezTo>
                  <a:cubicBezTo>
                    <a:pt x="31" y="85"/>
                    <a:pt x="30" y="84"/>
                    <a:pt x="30" y="83"/>
                  </a:cubicBezTo>
                  <a:cubicBezTo>
                    <a:pt x="31" y="83"/>
                    <a:pt x="31" y="83"/>
                    <a:pt x="31" y="83"/>
                  </a:cubicBezTo>
                  <a:cubicBezTo>
                    <a:pt x="31" y="83"/>
                    <a:pt x="31" y="83"/>
                    <a:pt x="31" y="82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85"/>
                    <a:pt x="32" y="85"/>
                    <a:pt x="32" y="86"/>
                  </a:cubicBezTo>
                  <a:cubicBezTo>
                    <a:pt x="32" y="87"/>
                    <a:pt x="33" y="88"/>
                    <a:pt x="33" y="89"/>
                  </a:cubicBezTo>
                  <a:close/>
                  <a:moveTo>
                    <a:pt x="33" y="78"/>
                  </a:moveTo>
                  <a:cubicBezTo>
                    <a:pt x="33" y="78"/>
                    <a:pt x="33" y="78"/>
                    <a:pt x="33" y="79"/>
                  </a:cubicBezTo>
                  <a:cubicBezTo>
                    <a:pt x="33" y="80"/>
                    <a:pt x="33" y="81"/>
                    <a:pt x="33" y="82"/>
                  </a:cubicBezTo>
                  <a:cubicBezTo>
                    <a:pt x="33" y="83"/>
                    <a:pt x="33" y="82"/>
                    <a:pt x="33" y="82"/>
                  </a:cubicBezTo>
                  <a:cubicBezTo>
                    <a:pt x="33" y="83"/>
                    <a:pt x="33" y="83"/>
                    <a:pt x="33" y="84"/>
                  </a:cubicBezTo>
                  <a:cubicBezTo>
                    <a:pt x="33" y="84"/>
                    <a:pt x="33" y="83"/>
                    <a:pt x="32" y="83"/>
                  </a:cubicBezTo>
                  <a:cubicBezTo>
                    <a:pt x="32" y="83"/>
                    <a:pt x="33" y="83"/>
                    <a:pt x="33" y="83"/>
                  </a:cubicBezTo>
                  <a:cubicBezTo>
                    <a:pt x="32" y="82"/>
                    <a:pt x="32" y="82"/>
                    <a:pt x="31" y="82"/>
                  </a:cubicBezTo>
                  <a:cubicBezTo>
                    <a:pt x="32" y="81"/>
                    <a:pt x="32" y="80"/>
                    <a:pt x="32" y="78"/>
                  </a:cubicBezTo>
                  <a:cubicBezTo>
                    <a:pt x="31" y="78"/>
                    <a:pt x="32" y="78"/>
                    <a:pt x="31" y="79"/>
                  </a:cubicBezTo>
                  <a:cubicBezTo>
                    <a:pt x="31" y="79"/>
                    <a:pt x="31" y="79"/>
                    <a:pt x="31" y="79"/>
                  </a:cubicBezTo>
                  <a:cubicBezTo>
                    <a:pt x="31" y="80"/>
                    <a:pt x="31" y="80"/>
                    <a:pt x="31" y="81"/>
                  </a:cubicBezTo>
                  <a:cubicBezTo>
                    <a:pt x="30" y="81"/>
                    <a:pt x="31" y="80"/>
                    <a:pt x="30" y="80"/>
                  </a:cubicBezTo>
                  <a:cubicBezTo>
                    <a:pt x="29" y="81"/>
                    <a:pt x="29" y="83"/>
                    <a:pt x="29" y="84"/>
                  </a:cubicBezTo>
                  <a:cubicBezTo>
                    <a:pt x="29" y="85"/>
                    <a:pt x="29" y="84"/>
                    <a:pt x="28" y="84"/>
                  </a:cubicBezTo>
                  <a:cubicBezTo>
                    <a:pt x="28" y="84"/>
                    <a:pt x="28" y="84"/>
                    <a:pt x="28" y="84"/>
                  </a:cubicBezTo>
                  <a:cubicBezTo>
                    <a:pt x="28" y="84"/>
                    <a:pt x="28" y="84"/>
                    <a:pt x="28" y="83"/>
                  </a:cubicBezTo>
                  <a:cubicBezTo>
                    <a:pt x="28" y="83"/>
                    <a:pt x="28" y="82"/>
                    <a:pt x="28" y="81"/>
                  </a:cubicBezTo>
                  <a:cubicBezTo>
                    <a:pt x="28" y="81"/>
                    <a:pt x="29" y="81"/>
                    <a:pt x="29" y="80"/>
                  </a:cubicBezTo>
                  <a:cubicBezTo>
                    <a:pt x="29" y="80"/>
                    <a:pt x="29" y="79"/>
                    <a:pt x="29" y="79"/>
                  </a:cubicBezTo>
                  <a:cubicBezTo>
                    <a:pt x="29" y="77"/>
                    <a:pt x="30" y="76"/>
                    <a:pt x="30" y="75"/>
                  </a:cubicBezTo>
                  <a:cubicBezTo>
                    <a:pt x="31" y="75"/>
                    <a:pt x="30" y="76"/>
                    <a:pt x="31" y="76"/>
                  </a:cubicBezTo>
                  <a:cubicBezTo>
                    <a:pt x="31" y="75"/>
                    <a:pt x="31" y="74"/>
                    <a:pt x="31" y="73"/>
                  </a:cubicBezTo>
                  <a:cubicBezTo>
                    <a:pt x="31" y="73"/>
                    <a:pt x="32" y="74"/>
                    <a:pt x="32" y="73"/>
                  </a:cubicBezTo>
                  <a:cubicBezTo>
                    <a:pt x="32" y="73"/>
                    <a:pt x="31" y="73"/>
                    <a:pt x="31" y="73"/>
                  </a:cubicBezTo>
                  <a:cubicBezTo>
                    <a:pt x="30" y="72"/>
                    <a:pt x="31" y="71"/>
                    <a:pt x="32" y="71"/>
                  </a:cubicBezTo>
                  <a:cubicBezTo>
                    <a:pt x="32" y="72"/>
                    <a:pt x="32" y="72"/>
                    <a:pt x="32" y="73"/>
                  </a:cubicBezTo>
                  <a:cubicBezTo>
                    <a:pt x="32" y="73"/>
                    <a:pt x="32" y="72"/>
                    <a:pt x="32" y="72"/>
                  </a:cubicBezTo>
                  <a:cubicBezTo>
                    <a:pt x="33" y="71"/>
                    <a:pt x="33" y="70"/>
                    <a:pt x="34" y="70"/>
                  </a:cubicBezTo>
                  <a:cubicBezTo>
                    <a:pt x="34" y="70"/>
                    <a:pt x="33" y="70"/>
                    <a:pt x="34" y="71"/>
                  </a:cubicBezTo>
                  <a:cubicBezTo>
                    <a:pt x="34" y="70"/>
                    <a:pt x="35" y="69"/>
                    <a:pt x="36" y="68"/>
                  </a:cubicBezTo>
                  <a:cubicBezTo>
                    <a:pt x="36" y="68"/>
                    <a:pt x="37" y="67"/>
                    <a:pt x="37" y="67"/>
                  </a:cubicBezTo>
                  <a:cubicBezTo>
                    <a:pt x="37" y="66"/>
                    <a:pt x="37" y="66"/>
                    <a:pt x="37" y="66"/>
                  </a:cubicBezTo>
                  <a:cubicBezTo>
                    <a:pt x="39" y="64"/>
                    <a:pt x="40" y="61"/>
                    <a:pt x="42" y="60"/>
                  </a:cubicBezTo>
                  <a:cubicBezTo>
                    <a:pt x="42" y="62"/>
                    <a:pt x="40" y="63"/>
                    <a:pt x="40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9" y="65"/>
                    <a:pt x="39" y="66"/>
                    <a:pt x="38" y="66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37" y="68"/>
                    <a:pt x="38" y="70"/>
                    <a:pt x="37" y="71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7" y="70"/>
                    <a:pt x="36" y="70"/>
                    <a:pt x="36" y="69"/>
                  </a:cubicBezTo>
                  <a:cubicBezTo>
                    <a:pt x="36" y="70"/>
                    <a:pt x="36" y="72"/>
                    <a:pt x="35" y="72"/>
                  </a:cubicBezTo>
                  <a:cubicBezTo>
                    <a:pt x="35" y="73"/>
                    <a:pt x="36" y="73"/>
                    <a:pt x="36" y="73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4" y="73"/>
                    <a:pt x="35" y="74"/>
                    <a:pt x="34" y="74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34" y="76"/>
                    <a:pt x="33" y="77"/>
                    <a:pt x="33" y="78"/>
                  </a:cubicBezTo>
                  <a:close/>
                  <a:moveTo>
                    <a:pt x="35" y="87"/>
                  </a:moveTo>
                  <a:cubicBezTo>
                    <a:pt x="35" y="88"/>
                    <a:pt x="35" y="88"/>
                    <a:pt x="35" y="88"/>
                  </a:cubicBezTo>
                  <a:cubicBezTo>
                    <a:pt x="34" y="88"/>
                    <a:pt x="34" y="87"/>
                    <a:pt x="35" y="87"/>
                  </a:cubicBezTo>
                  <a:close/>
                  <a:moveTo>
                    <a:pt x="34" y="95"/>
                  </a:moveTo>
                  <a:cubicBezTo>
                    <a:pt x="34" y="94"/>
                    <a:pt x="34" y="94"/>
                    <a:pt x="34" y="94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4" y="93"/>
                    <a:pt x="33" y="92"/>
                    <a:pt x="34" y="91"/>
                  </a:cubicBezTo>
                  <a:cubicBezTo>
                    <a:pt x="35" y="92"/>
                    <a:pt x="35" y="93"/>
                    <a:pt x="35" y="94"/>
                  </a:cubicBezTo>
                  <a:cubicBezTo>
                    <a:pt x="34" y="94"/>
                    <a:pt x="34" y="94"/>
                    <a:pt x="34" y="95"/>
                  </a:cubicBezTo>
                  <a:close/>
                  <a:moveTo>
                    <a:pt x="37" y="101"/>
                  </a:moveTo>
                  <a:cubicBezTo>
                    <a:pt x="37" y="101"/>
                    <a:pt x="37" y="101"/>
                    <a:pt x="37" y="101"/>
                  </a:cubicBezTo>
                  <a:cubicBezTo>
                    <a:pt x="36" y="101"/>
                    <a:pt x="37" y="102"/>
                    <a:pt x="37" y="102"/>
                  </a:cubicBezTo>
                  <a:cubicBezTo>
                    <a:pt x="36" y="102"/>
                    <a:pt x="36" y="101"/>
                    <a:pt x="36" y="101"/>
                  </a:cubicBezTo>
                  <a:cubicBezTo>
                    <a:pt x="37" y="100"/>
                    <a:pt x="37" y="100"/>
                    <a:pt x="37" y="101"/>
                  </a:cubicBezTo>
                  <a:close/>
                  <a:moveTo>
                    <a:pt x="39" y="111"/>
                  </a:moveTo>
                  <a:cubicBezTo>
                    <a:pt x="39" y="111"/>
                    <a:pt x="39" y="111"/>
                    <a:pt x="39" y="111"/>
                  </a:cubicBezTo>
                  <a:cubicBezTo>
                    <a:pt x="39" y="110"/>
                    <a:pt x="39" y="110"/>
                    <a:pt x="39" y="110"/>
                  </a:cubicBezTo>
                  <a:cubicBezTo>
                    <a:pt x="39" y="110"/>
                    <a:pt x="39" y="110"/>
                    <a:pt x="39" y="110"/>
                  </a:cubicBezTo>
                  <a:cubicBezTo>
                    <a:pt x="39" y="111"/>
                    <a:pt x="39" y="111"/>
                    <a:pt x="39" y="111"/>
                  </a:cubicBezTo>
                  <a:close/>
                  <a:moveTo>
                    <a:pt x="39" y="115"/>
                  </a:moveTo>
                  <a:cubicBezTo>
                    <a:pt x="39" y="115"/>
                    <a:pt x="39" y="115"/>
                    <a:pt x="40" y="115"/>
                  </a:cubicBezTo>
                  <a:cubicBezTo>
                    <a:pt x="39" y="114"/>
                    <a:pt x="39" y="114"/>
                    <a:pt x="39" y="114"/>
                  </a:cubicBezTo>
                  <a:cubicBezTo>
                    <a:pt x="39" y="114"/>
                    <a:pt x="39" y="114"/>
                    <a:pt x="39" y="114"/>
                  </a:cubicBezTo>
                  <a:cubicBezTo>
                    <a:pt x="39" y="114"/>
                    <a:pt x="39" y="114"/>
                    <a:pt x="40" y="114"/>
                  </a:cubicBezTo>
                  <a:cubicBezTo>
                    <a:pt x="40" y="114"/>
                    <a:pt x="40" y="115"/>
                    <a:pt x="39" y="115"/>
                  </a:cubicBezTo>
                  <a:close/>
                  <a:moveTo>
                    <a:pt x="40" y="101"/>
                  </a:moveTo>
                  <a:cubicBezTo>
                    <a:pt x="39" y="102"/>
                    <a:pt x="40" y="102"/>
                    <a:pt x="40" y="102"/>
                  </a:cubicBezTo>
                  <a:cubicBezTo>
                    <a:pt x="39" y="101"/>
                    <a:pt x="38" y="101"/>
                    <a:pt x="37" y="100"/>
                  </a:cubicBezTo>
                  <a:cubicBezTo>
                    <a:pt x="38" y="100"/>
                    <a:pt x="37" y="99"/>
                    <a:pt x="37" y="99"/>
                  </a:cubicBezTo>
                  <a:cubicBezTo>
                    <a:pt x="37" y="99"/>
                    <a:pt x="37" y="99"/>
                    <a:pt x="37" y="99"/>
                  </a:cubicBezTo>
                  <a:cubicBezTo>
                    <a:pt x="37" y="99"/>
                    <a:pt x="36" y="99"/>
                    <a:pt x="36" y="98"/>
                  </a:cubicBezTo>
                  <a:cubicBezTo>
                    <a:pt x="36" y="97"/>
                    <a:pt x="35" y="95"/>
                    <a:pt x="35" y="93"/>
                  </a:cubicBezTo>
                  <a:cubicBezTo>
                    <a:pt x="36" y="94"/>
                    <a:pt x="36" y="96"/>
                    <a:pt x="38" y="96"/>
                  </a:cubicBezTo>
                  <a:cubicBezTo>
                    <a:pt x="37" y="96"/>
                    <a:pt x="37" y="95"/>
                    <a:pt x="38" y="95"/>
                  </a:cubicBezTo>
                  <a:cubicBezTo>
                    <a:pt x="38" y="95"/>
                    <a:pt x="39" y="96"/>
                    <a:pt x="38" y="97"/>
                  </a:cubicBezTo>
                  <a:cubicBezTo>
                    <a:pt x="39" y="97"/>
                    <a:pt x="39" y="98"/>
                    <a:pt x="39" y="98"/>
                  </a:cubicBezTo>
                  <a:cubicBezTo>
                    <a:pt x="39" y="98"/>
                    <a:pt x="39" y="98"/>
                    <a:pt x="39" y="98"/>
                  </a:cubicBezTo>
                  <a:cubicBezTo>
                    <a:pt x="39" y="98"/>
                    <a:pt x="39" y="98"/>
                    <a:pt x="39" y="98"/>
                  </a:cubicBezTo>
                  <a:cubicBezTo>
                    <a:pt x="40" y="98"/>
                    <a:pt x="39" y="96"/>
                    <a:pt x="40" y="95"/>
                  </a:cubicBezTo>
                  <a:cubicBezTo>
                    <a:pt x="40" y="96"/>
                    <a:pt x="40" y="97"/>
                    <a:pt x="41" y="98"/>
                  </a:cubicBezTo>
                  <a:cubicBezTo>
                    <a:pt x="41" y="98"/>
                    <a:pt x="40" y="98"/>
                    <a:pt x="40" y="98"/>
                  </a:cubicBezTo>
                  <a:cubicBezTo>
                    <a:pt x="40" y="99"/>
                    <a:pt x="41" y="99"/>
                    <a:pt x="41" y="100"/>
                  </a:cubicBezTo>
                  <a:cubicBezTo>
                    <a:pt x="41" y="101"/>
                    <a:pt x="41" y="101"/>
                    <a:pt x="41" y="102"/>
                  </a:cubicBezTo>
                  <a:cubicBezTo>
                    <a:pt x="41" y="102"/>
                    <a:pt x="41" y="101"/>
                    <a:pt x="40" y="101"/>
                  </a:cubicBezTo>
                  <a:cubicBezTo>
                    <a:pt x="40" y="101"/>
                    <a:pt x="40" y="102"/>
                    <a:pt x="40" y="102"/>
                  </a:cubicBezTo>
                  <a:cubicBezTo>
                    <a:pt x="39" y="102"/>
                    <a:pt x="40" y="101"/>
                    <a:pt x="40" y="101"/>
                  </a:cubicBezTo>
                  <a:close/>
                  <a:moveTo>
                    <a:pt x="42" y="104"/>
                  </a:moveTo>
                  <a:cubicBezTo>
                    <a:pt x="41" y="104"/>
                    <a:pt x="41" y="104"/>
                    <a:pt x="41" y="103"/>
                  </a:cubicBezTo>
                  <a:cubicBezTo>
                    <a:pt x="41" y="104"/>
                    <a:pt x="42" y="104"/>
                    <a:pt x="42" y="104"/>
                  </a:cubicBezTo>
                  <a:close/>
                  <a:moveTo>
                    <a:pt x="40" y="103"/>
                  </a:moveTo>
                  <a:cubicBezTo>
                    <a:pt x="40" y="103"/>
                    <a:pt x="40" y="103"/>
                    <a:pt x="40" y="102"/>
                  </a:cubicBezTo>
                  <a:cubicBezTo>
                    <a:pt x="40" y="103"/>
                    <a:pt x="40" y="103"/>
                    <a:pt x="41" y="103"/>
                  </a:cubicBezTo>
                  <a:cubicBezTo>
                    <a:pt x="40" y="103"/>
                    <a:pt x="40" y="103"/>
                    <a:pt x="40" y="103"/>
                  </a:cubicBezTo>
                  <a:close/>
                  <a:moveTo>
                    <a:pt x="41" y="114"/>
                  </a:moveTo>
                  <a:cubicBezTo>
                    <a:pt x="41" y="114"/>
                    <a:pt x="41" y="114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40" y="112"/>
                    <a:pt x="41" y="113"/>
                    <a:pt x="41" y="113"/>
                  </a:cubicBezTo>
                  <a:cubicBezTo>
                    <a:pt x="42" y="114"/>
                    <a:pt x="41" y="114"/>
                    <a:pt x="41" y="114"/>
                  </a:cubicBezTo>
                  <a:close/>
                  <a:moveTo>
                    <a:pt x="41" y="105"/>
                  </a:moveTo>
                  <a:cubicBezTo>
                    <a:pt x="41" y="104"/>
                    <a:pt x="42" y="105"/>
                    <a:pt x="43" y="105"/>
                  </a:cubicBezTo>
                  <a:cubicBezTo>
                    <a:pt x="42" y="106"/>
                    <a:pt x="42" y="105"/>
                    <a:pt x="41" y="105"/>
                  </a:cubicBezTo>
                  <a:close/>
                  <a:moveTo>
                    <a:pt x="44" y="109"/>
                  </a:moveTo>
                  <a:cubicBezTo>
                    <a:pt x="44" y="109"/>
                    <a:pt x="44" y="109"/>
                    <a:pt x="44" y="109"/>
                  </a:cubicBezTo>
                  <a:cubicBezTo>
                    <a:pt x="44" y="109"/>
                    <a:pt x="44" y="109"/>
                    <a:pt x="44" y="109"/>
                  </a:cubicBezTo>
                  <a:cubicBezTo>
                    <a:pt x="44" y="109"/>
                    <a:pt x="44" y="109"/>
                    <a:pt x="44" y="109"/>
                  </a:cubicBezTo>
                  <a:cubicBezTo>
                    <a:pt x="43" y="109"/>
                    <a:pt x="42" y="107"/>
                    <a:pt x="42" y="106"/>
                  </a:cubicBezTo>
                  <a:cubicBezTo>
                    <a:pt x="42" y="106"/>
                    <a:pt x="42" y="107"/>
                    <a:pt x="43" y="107"/>
                  </a:cubicBezTo>
                  <a:cubicBezTo>
                    <a:pt x="43" y="107"/>
                    <a:pt x="43" y="106"/>
                    <a:pt x="43" y="106"/>
                  </a:cubicBezTo>
                  <a:cubicBezTo>
                    <a:pt x="43" y="106"/>
                    <a:pt x="43" y="107"/>
                    <a:pt x="43" y="107"/>
                  </a:cubicBezTo>
                  <a:cubicBezTo>
                    <a:pt x="43" y="108"/>
                    <a:pt x="45" y="108"/>
                    <a:pt x="45" y="109"/>
                  </a:cubicBezTo>
                  <a:cubicBezTo>
                    <a:pt x="45" y="109"/>
                    <a:pt x="45" y="109"/>
                    <a:pt x="46" y="110"/>
                  </a:cubicBezTo>
                  <a:cubicBezTo>
                    <a:pt x="45" y="110"/>
                    <a:pt x="45" y="109"/>
                    <a:pt x="44" y="109"/>
                  </a:cubicBezTo>
                  <a:close/>
                  <a:moveTo>
                    <a:pt x="45" y="115"/>
                  </a:moveTo>
                  <a:cubicBezTo>
                    <a:pt x="45" y="115"/>
                    <a:pt x="46" y="116"/>
                    <a:pt x="46" y="116"/>
                  </a:cubicBezTo>
                  <a:cubicBezTo>
                    <a:pt x="46" y="116"/>
                    <a:pt x="45" y="116"/>
                    <a:pt x="45" y="115"/>
                  </a:cubicBezTo>
                  <a:close/>
                  <a:moveTo>
                    <a:pt x="57" y="124"/>
                  </a:moveTo>
                  <a:cubicBezTo>
                    <a:pt x="57" y="124"/>
                    <a:pt x="56" y="124"/>
                    <a:pt x="56" y="124"/>
                  </a:cubicBezTo>
                  <a:cubicBezTo>
                    <a:pt x="56" y="124"/>
                    <a:pt x="56" y="124"/>
                    <a:pt x="55" y="124"/>
                  </a:cubicBezTo>
                  <a:cubicBezTo>
                    <a:pt x="55" y="123"/>
                    <a:pt x="54" y="123"/>
                    <a:pt x="53" y="123"/>
                  </a:cubicBezTo>
                  <a:cubicBezTo>
                    <a:pt x="53" y="122"/>
                    <a:pt x="52" y="122"/>
                    <a:pt x="51" y="122"/>
                  </a:cubicBezTo>
                  <a:cubicBezTo>
                    <a:pt x="50" y="121"/>
                    <a:pt x="49" y="119"/>
                    <a:pt x="47" y="119"/>
                  </a:cubicBezTo>
                  <a:cubicBezTo>
                    <a:pt x="47" y="118"/>
                    <a:pt x="46" y="118"/>
                    <a:pt x="46" y="118"/>
                  </a:cubicBezTo>
                  <a:cubicBezTo>
                    <a:pt x="45" y="117"/>
                    <a:pt x="46" y="117"/>
                    <a:pt x="46" y="116"/>
                  </a:cubicBezTo>
                  <a:cubicBezTo>
                    <a:pt x="47" y="117"/>
                    <a:pt x="48" y="117"/>
                    <a:pt x="49" y="117"/>
                  </a:cubicBezTo>
                  <a:cubicBezTo>
                    <a:pt x="49" y="118"/>
                    <a:pt x="49" y="118"/>
                    <a:pt x="50" y="119"/>
                  </a:cubicBezTo>
                  <a:cubicBezTo>
                    <a:pt x="50" y="119"/>
                    <a:pt x="51" y="120"/>
                    <a:pt x="51" y="120"/>
                  </a:cubicBezTo>
                  <a:cubicBezTo>
                    <a:pt x="51" y="120"/>
                    <a:pt x="51" y="120"/>
                    <a:pt x="51" y="120"/>
                  </a:cubicBezTo>
                  <a:cubicBezTo>
                    <a:pt x="52" y="122"/>
                    <a:pt x="55" y="122"/>
                    <a:pt x="57" y="124"/>
                  </a:cubicBezTo>
                  <a:cubicBezTo>
                    <a:pt x="57" y="124"/>
                    <a:pt x="57" y="123"/>
                    <a:pt x="57" y="123"/>
                  </a:cubicBezTo>
                  <a:cubicBezTo>
                    <a:pt x="59" y="124"/>
                    <a:pt x="60" y="124"/>
                    <a:pt x="61" y="124"/>
                  </a:cubicBezTo>
                  <a:cubicBezTo>
                    <a:pt x="60" y="125"/>
                    <a:pt x="58" y="123"/>
                    <a:pt x="57" y="124"/>
                  </a:cubicBezTo>
                  <a:close/>
                  <a:moveTo>
                    <a:pt x="52" y="118"/>
                  </a:moveTo>
                  <a:cubicBezTo>
                    <a:pt x="52" y="119"/>
                    <a:pt x="52" y="119"/>
                    <a:pt x="52" y="119"/>
                  </a:cubicBezTo>
                  <a:cubicBezTo>
                    <a:pt x="51" y="119"/>
                    <a:pt x="51" y="118"/>
                    <a:pt x="51" y="118"/>
                  </a:cubicBezTo>
                  <a:cubicBezTo>
                    <a:pt x="51" y="118"/>
                    <a:pt x="52" y="118"/>
                    <a:pt x="52" y="118"/>
                  </a:cubicBezTo>
                  <a:close/>
                  <a:moveTo>
                    <a:pt x="51" y="117"/>
                  </a:moveTo>
                  <a:cubicBezTo>
                    <a:pt x="52" y="116"/>
                    <a:pt x="53" y="117"/>
                    <a:pt x="53" y="117"/>
                  </a:cubicBezTo>
                  <a:cubicBezTo>
                    <a:pt x="53" y="117"/>
                    <a:pt x="52" y="117"/>
                    <a:pt x="51" y="117"/>
                  </a:cubicBezTo>
                  <a:close/>
                  <a:moveTo>
                    <a:pt x="50" y="117"/>
                  </a:moveTo>
                  <a:cubicBezTo>
                    <a:pt x="50" y="116"/>
                    <a:pt x="47" y="117"/>
                    <a:pt x="48" y="115"/>
                  </a:cubicBezTo>
                  <a:cubicBezTo>
                    <a:pt x="49" y="115"/>
                    <a:pt x="50" y="116"/>
                    <a:pt x="51" y="117"/>
                  </a:cubicBezTo>
                  <a:cubicBezTo>
                    <a:pt x="51" y="117"/>
                    <a:pt x="51" y="117"/>
                    <a:pt x="50" y="117"/>
                  </a:cubicBezTo>
                  <a:close/>
                  <a:moveTo>
                    <a:pt x="50" y="118"/>
                  </a:moveTo>
                  <a:cubicBezTo>
                    <a:pt x="50" y="118"/>
                    <a:pt x="50" y="118"/>
                    <a:pt x="50" y="118"/>
                  </a:cubicBezTo>
                  <a:cubicBezTo>
                    <a:pt x="50" y="118"/>
                    <a:pt x="50" y="118"/>
                    <a:pt x="50" y="117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50" y="118"/>
                    <a:pt x="50" y="118"/>
                    <a:pt x="50" y="118"/>
                  </a:cubicBezTo>
                  <a:close/>
                  <a:moveTo>
                    <a:pt x="62" y="118"/>
                  </a:moveTo>
                  <a:cubicBezTo>
                    <a:pt x="62" y="117"/>
                    <a:pt x="62" y="117"/>
                    <a:pt x="62" y="117"/>
                  </a:cubicBezTo>
                  <a:cubicBezTo>
                    <a:pt x="61" y="116"/>
                    <a:pt x="60" y="116"/>
                    <a:pt x="59" y="116"/>
                  </a:cubicBezTo>
                  <a:cubicBezTo>
                    <a:pt x="58" y="116"/>
                    <a:pt x="58" y="116"/>
                    <a:pt x="57" y="116"/>
                  </a:cubicBezTo>
                  <a:cubicBezTo>
                    <a:pt x="57" y="117"/>
                    <a:pt x="59" y="116"/>
                    <a:pt x="59" y="117"/>
                  </a:cubicBezTo>
                  <a:cubicBezTo>
                    <a:pt x="59" y="117"/>
                    <a:pt x="58" y="117"/>
                    <a:pt x="58" y="117"/>
                  </a:cubicBezTo>
                  <a:cubicBezTo>
                    <a:pt x="57" y="116"/>
                    <a:pt x="56" y="116"/>
                    <a:pt x="55" y="115"/>
                  </a:cubicBezTo>
                  <a:cubicBezTo>
                    <a:pt x="53" y="115"/>
                    <a:pt x="52" y="113"/>
                    <a:pt x="51" y="112"/>
                  </a:cubicBezTo>
                  <a:cubicBezTo>
                    <a:pt x="50" y="111"/>
                    <a:pt x="48" y="110"/>
                    <a:pt x="47" y="109"/>
                  </a:cubicBezTo>
                  <a:cubicBezTo>
                    <a:pt x="47" y="108"/>
                    <a:pt x="47" y="108"/>
                    <a:pt x="46" y="108"/>
                  </a:cubicBezTo>
                  <a:cubicBezTo>
                    <a:pt x="46" y="108"/>
                    <a:pt x="46" y="108"/>
                    <a:pt x="47" y="108"/>
                  </a:cubicBezTo>
                  <a:cubicBezTo>
                    <a:pt x="46" y="108"/>
                    <a:pt x="46" y="108"/>
                    <a:pt x="46" y="108"/>
                  </a:cubicBezTo>
                  <a:cubicBezTo>
                    <a:pt x="46" y="107"/>
                    <a:pt x="45" y="107"/>
                    <a:pt x="45" y="106"/>
                  </a:cubicBezTo>
                  <a:cubicBezTo>
                    <a:pt x="44" y="106"/>
                    <a:pt x="44" y="105"/>
                    <a:pt x="43" y="105"/>
                  </a:cubicBezTo>
                  <a:cubicBezTo>
                    <a:pt x="44" y="103"/>
                    <a:pt x="42" y="102"/>
                    <a:pt x="43" y="100"/>
                  </a:cubicBezTo>
                  <a:cubicBezTo>
                    <a:pt x="43" y="100"/>
                    <a:pt x="44" y="101"/>
                    <a:pt x="44" y="101"/>
                  </a:cubicBezTo>
                  <a:cubicBezTo>
                    <a:pt x="44" y="102"/>
                    <a:pt x="45" y="102"/>
                    <a:pt x="45" y="102"/>
                  </a:cubicBezTo>
                  <a:cubicBezTo>
                    <a:pt x="45" y="103"/>
                    <a:pt x="45" y="104"/>
                    <a:pt x="46" y="104"/>
                  </a:cubicBezTo>
                  <a:cubicBezTo>
                    <a:pt x="46" y="104"/>
                    <a:pt x="46" y="103"/>
                    <a:pt x="46" y="103"/>
                  </a:cubicBezTo>
                  <a:cubicBezTo>
                    <a:pt x="48" y="103"/>
                    <a:pt x="47" y="105"/>
                    <a:pt x="49" y="105"/>
                  </a:cubicBezTo>
                  <a:cubicBezTo>
                    <a:pt x="49" y="105"/>
                    <a:pt x="49" y="104"/>
                    <a:pt x="49" y="104"/>
                  </a:cubicBezTo>
                  <a:cubicBezTo>
                    <a:pt x="50" y="104"/>
                    <a:pt x="49" y="105"/>
                    <a:pt x="50" y="105"/>
                  </a:cubicBezTo>
                  <a:cubicBezTo>
                    <a:pt x="50" y="105"/>
                    <a:pt x="50" y="104"/>
                    <a:pt x="51" y="104"/>
                  </a:cubicBezTo>
                  <a:cubicBezTo>
                    <a:pt x="51" y="105"/>
                    <a:pt x="51" y="105"/>
                    <a:pt x="51" y="105"/>
                  </a:cubicBezTo>
                  <a:cubicBezTo>
                    <a:pt x="52" y="106"/>
                    <a:pt x="53" y="106"/>
                    <a:pt x="54" y="107"/>
                  </a:cubicBezTo>
                  <a:cubicBezTo>
                    <a:pt x="53" y="107"/>
                    <a:pt x="54" y="108"/>
                    <a:pt x="54" y="108"/>
                  </a:cubicBezTo>
                  <a:cubicBezTo>
                    <a:pt x="54" y="108"/>
                    <a:pt x="54" y="108"/>
                    <a:pt x="53" y="108"/>
                  </a:cubicBezTo>
                  <a:cubicBezTo>
                    <a:pt x="54" y="108"/>
                    <a:pt x="55" y="110"/>
                    <a:pt x="54" y="110"/>
                  </a:cubicBezTo>
                  <a:cubicBezTo>
                    <a:pt x="55" y="111"/>
                    <a:pt x="55" y="111"/>
                    <a:pt x="55" y="111"/>
                  </a:cubicBezTo>
                  <a:cubicBezTo>
                    <a:pt x="53" y="111"/>
                    <a:pt x="51" y="110"/>
                    <a:pt x="52" y="108"/>
                  </a:cubicBezTo>
                  <a:cubicBezTo>
                    <a:pt x="52" y="108"/>
                    <a:pt x="51" y="107"/>
                    <a:pt x="51" y="107"/>
                  </a:cubicBezTo>
                  <a:cubicBezTo>
                    <a:pt x="51" y="107"/>
                    <a:pt x="51" y="107"/>
                    <a:pt x="50" y="107"/>
                  </a:cubicBezTo>
                  <a:cubicBezTo>
                    <a:pt x="51" y="108"/>
                    <a:pt x="51" y="109"/>
                    <a:pt x="52" y="109"/>
                  </a:cubicBezTo>
                  <a:cubicBezTo>
                    <a:pt x="52" y="110"/>
                    <a:pt x="51" y="110"/>
                    <a:pt x="51" y="110"/>
                  </a:cubicBezTo>
                  <a:cubicBezTo>
                    <a:pt x="51" y="110"/>
                    <a:pt x="50" y="110"/>
                    <a:pt x="49" y="110"/>
                  </a:cubicBezTo>
                  <a:cubicBezTo>
                    <a:pt x="49" y="110"/>
                    <a:pt x="51" y="110"/>
                    <a:pt x="51" y="111"/>
                  </a:cubicBezTo>
                  <a:cubicBezTo>
                    <a:pt x="53" y="111"/>
                    <a:pt x="54" y="113"/>
                    <a:pt x="56" y="113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5"/>
                    <a:pt x="59" y="115"/>
                    <a:pt x="59" y="115"/>
                  </a:cubicBezTo>
                  <a:cubicBezTo>
                    <a:pt x="60" y="116"/>
                    <a:pt x="62" y="116"/>
                    <a:pt x="63" y="116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3" y="117"/>
                    <a:pt x="63" y="117"/>
                    <a:pt x="62" y="118"/>
                  </a:cubicBezTo>
                  <a:close/>
                  <a:moveTo>
                    <a:pt x="65" y="118"/>
                  </a:moveTo>
                  <a:cubicBezTo>
                    <a:pt x="65" y="117"/>
                    <a:pt x="65" y="117"/>
                    <a:pt x="65" y="117"/>
                  </a:cubicBezTo>
                  <a:cubicBezTo>
                    <a:pt x="65" y="117"/>
                    <a:pt x="65" y="117"/>
                    <a:pt x="65" y="117"/>
                  </a:cubicBezTo>
                  <a:cubicBezTo>
                    <a:pt x="65" y="117"/>
                    <a:pt x="65" y="118"/>
                    <a:pt x="65" y="118"/>
                  </a:cubicBezTo>
                  <a:close/>
                  <a:moveTo>
                    <a:pt x="69" y="129"/>
                  </a:moveTo>
                  <a:cubicBezTo>
                    <a:pt x="69" y="129"/>
                    <a:pt x="69" y="129"/>
                    <a:pt x="69" y="129"/>
                  </a:cubicBezTo>
                  <a:cubicBezTo>
                    <a:pt x="69" y="129"/>
                    <a:pt x="68" y="129"/>
                    <a:pt x="68" y="128"/>
                  </a:cubicBezTo>
                  <a:cubicBezTo>
                    <a:pt x="69" y="128"/>
                    <a:pt x="68" y="129"/>
                    <a:pt x="69" y="129"/>
                  </a:cubicBezTo>
                  <a:cubicBezTo>
                    <a:pt x="69" y="129"/>
                    <a:pt x="69" y="129"/>
                    <a:pt x="69" y="129"/>
                  </a:cubicBezTo>
                  <a:close/>
                  <a:moveTo>
                    <a:pt x="68" y="125"/>
                  </a:moveTo>
                  <a:cubicBezTo>
                    <a:pt x="69" y="126"/>
                    <a:pt x="68" y="125"/>
                    <a:pt x="69" y="125"/>
                  </a:cubicBezTo>
                  <a:cubicBezTo>
                    <a:pt x="68" y="125"/>
                    <a:pt x="68" y="125"/>
                    <a:pt x="68" y="125"/>
                  </a:cubicBezTo>
                  <a:cubicBezTo>
                    <a:pt x="68" y="124"/>
                    <a:pt x="69" y="125"/>
                    <a:pt x="69" y="125"/>
                  </a:cubicBezTo>
                  <a:cubicBezTo>
                    <a:pt x="69" y="125"/>
                    <a:pt x="69" y="125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70" y="126"/>
                    <a:pt x="69" y="126"/>
                    <a:pt x="68" y="125"/>
                  </a:cubicBezTo>
                  <a:close/>
                  <a:moveTo>
                    <a:pt x="73" y="128"/>
                  </a:moveTo>
                  <a:cubicBezTo>
                    <a:pt x="72" y="129"/>
                    <a:pt x="70" y="129"/>
                    <a:pt x="69" y="128"/>
                  </a:cubicBezTo>
                  <a:cubicBezTo>
                    <a:pt x="70" y="128"/>
                    <a:pt x="72" y="128"/>
                    <a:pt x="73" y="128"/>
                  </a:cubicBezTo>
                  <a:close/>
                  <a:moveTo>
                    <a:pt x="82" y="113"/>
                  </a:moveTo>
                  <a:cubicBezTo>
                    <a:pt x="82" y="113"/>
                    <a:pt x="81" y="114"/>
                    <a:pt x="81" y="114"/>
                  </a:cubicBezTo>
                  <a:cubicBezTo>
                    <a:pt x="81" y="114"/>
                    <a:pt x="82" y="114"/>
                    <a:pt x="81" y="114"/>
                  </a:cubicBezTo>
                  <a:cubicBezTo>
                    <a:pt x="81" y="115"/>
                    <a:pt x="80" y="115"/>
                    <a:pt x="80" y="115"/>
                  </a:cubicBezTo>
                  <a:cubicBezTo>
                    <a:pt x="79" y="115"/>
                    <a:pt x="78" y="116"/>
                    <a:pt x="77" y="116"/>
                  </a:cubicBezTo>
                  <a:cubicBezTo>
                    <a:pt x="74" y="116"/>
                    <a:pt x="72" y="118"/>
                    <a:pt x="69" y="117"/>
                  </a:cubicBezTo>
                  <a:cubicBezTo>
                    <a:pt x="69" y="117"/>
                    <a:pt x="69" y="117"/>
                    <a:pt x="69" y="117"/>
                  </a:cubicBezTo>
                  <a:cubicBezTo>
                    <a:pt x="68" y="117"/>
                    <a:pt x="68" y="116"/>
                    <a:pt x="68" y="116"/>
                  </a:cubicBezTo>
                  <a:cubicBezTo>
                    <a:pt x="68" y="117"/>
                    <a:pt x="67" y="117"/>
                    <a:pt x="66" y="117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5"/>
                    <a:pt x="63" y="116"/>
                    <a:pt x="62" y="115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0" y="114"/>
                    <a:pt x="59" y="113"/>
                    <a:pt x="59" y="112"/>
                  </a:cubicBezTo>
                  <a:cubicBezTo>
                    <a:pt x="58" y="111"/>
                    <a:pt x="58" y="111"/>
                    <a:pt x="58" y="110"/>
                  </a:cubicBezTo>
                  <a:cubicBezTo>
                    <a:pt x="57" y="110"/>
                    <a:pt x="56" y="109"/>
                    <a:pt x="56" y="108"/>
                  </a:cubicBezTo>
                  <a:cubicBezTo>
                    <a:pt x="57" y="109"/>
                    <a:pt x="58" y="110"/>
                    <a:pt x="60" y="110"/>
                  </a:cubicBezTo>
                  <a:cubicBezTo>
                    <a:pt x="60" y="110"/>
                    <a:pt x="60" y="110"/>
                    <a:pt x="60" y="110"/>
                  </a:cubicBezTo>
                  <a:cubicBezTo>
                    <a:pt x="61" y="110"/>
                    <a:pt x="61" y="111"/>
                    <a:pt x="61" y="111"/>
                  </a:cubicBezTo>
                  <a:cubicBezTo>
                    <a:pt x="62" y="111"/>
                    <a:pt x="62" y="111"/>
                    <a:pt x="63" y="111"/>
                  </a:cubicBezTo>
                  <a:cubicBezTo>
                    <a:pt x="63" y="111"/>
                    <a:pt x="62" y="110"/>
                    <a:pt x="62" y="110"/>
                  </a:cubicBezTo>
                  <a:cubicBezTo>
                    <a:pt x="63" y="109"/>
                    <a:pt x="65" y="110"/>
                    <a:pt x="64" y="110"/>
                  </a:cubicBezTo>
                  <a:cubicBezTo>
                    <a:pt x="65" y="111"/>
                    <a:pt x="66" y="111"/>
                    <a:pt x="67" y="111"/>
                  </a:cubicBezTo>
                  <a:cubicBezTo>
                    <a:pt x="68" y="111"/>
                    <a:pt x="68" y="111"/>
                    <a:pt x="69" y="111"/>
                  </a:cubicBezTo>
                  <a:cubicBezTo>
                    <a:pt x="69" y="110"/>
                    <a:pt x="69" y="110"/>
                    <a:pt x="69" y="109"/>
                  </a:cubicBezTo>
                  <a:cubicBezTo>
                    <a:pt x="71" y="110"/>
                    <a:pt x="72" y="108"/>
                    <a:pt x="75" y="109"/>
                  </a:cubicBezTo>
                  <a:cubicBezTo>
                    <a:pt x="73" y="109"/>
                    <a:pt x="71" y="109"/>
                    <a:pt x="71" y="110"/>
                  </a:cubicBezTo>
                  <a:cubicBezTo>
                    <a:pt x="71" y="110"/>
                    <a:pt x="72" y="110"/>
                    <a:pt x="72" y="110"/>
                  </a:cubicBezTo>
                  <a:cubicBezTo>
                    <a:pt x="73" y="110"/>
                    <a:pt x="73" y="110"/>
                    <a:pt x="73" y="110"/>
                  </a:cubicBezTo>
                  <a:cubicBezTo>
                    <a:pt x="74" y="110"/>
                    <a:pt x="75" y="110"/>
                    <a:pt x="75" y="109"/>
                  </a:cubicBezTo>
                  <a:cubicBezTo>
                    <a:pt x="75" y="110"/>
                    <a:pt x="76" y="109"/>
                    <a:pt x="76" y="109"/>
                  </a:cubicBezTo>
                  <a:cubicBezTo>
                    <a:pt x="76" y="110"/>
                    <a:pt x="76" y="110"/>
                    <a:pt x="76" y="110"/>
                  </a:cubicBezTo>
                  <a:cubicBezTo>
                    <a:pt x="77" y="111"/>
                    <a:pt x="79" y="110"/>
                    <a:pt x="80" y="110"/>
                  </a:cubicBezTo>
                  <a:cubicBezTo>
                    <a:pt x="80" y="110"/>
                    <a:pt x="79" y="110"/>
                    <a:pt x="79" y="111"/>
                  </a:cubicBezTo>
                  <a:cubicBezTo>
                    <a:pt x="79" y="110"/>
                    <a:pt x="78" y="111"/>
                    <a:pt x="78" y="111"/>
                  </a:cubicBezTo>
                  <a:cubicBezTo>
                    <a:pt x="76" y="111"/>
                    <a:pt x="75" y="111"/>
                    <a:pt x="74" y="112"/>
                  </a:cubicBezTo>
                  <a:cubicBezTo>
                    <a:pt x="73" y="111"/>
                    <a:pt x="72" y="112"/>
                    <a:pt x="72" y="112"/>
                  </a:cubicBezTo>
                  <a:cubicBezTo>
                    <a:pt x="71" y="112"/>
                    <a:pt x="71" y="113"/>
                    <a:pt x="71" y="113"/>
                  </a:cubicBezTo>
                  <a:cubicBezTo>
                    <a:pt x="70" y="112"/>
                    <a:pt x="68" y="112"/>
                    <a:pt x="67" y="113"/>
                  </a:cubicBezTo>
                  <a:cubicBezTo>
                    <a:pt x="66" y="113"/>
                    <a:pt x="65" y="112"/>
                    <a:pt x="65" y="113"/>
                  </a:cubicBezTo>
                  <a:cubicBezTo>
                    <a:pt x="65" y="113"/>
                    <a:pt x="65" y="113"/>
                    <a:pt x="66" y="113"/>
                  </a:cubicBezTo>
                  <a:cubicBezTo>
                    <a:pt x="66" y="114"/>
                    <a:pt x="66" y="114"/>
                    <a:pt x="66" y="114"/>
                  </a:cubicBezTo>
                  <a:cubicBezTo>
                    <a:pt x="66" y="114"/>
                    <a:pt x="66" y="114"/>
                    <a:pt x="66" y="114"/>
                  </a:cubicBezTo>
                  <a:cubicBezTo>
                    <a:pt x="66" y="114"/>
                    <a:pt x="66" y="114"/>
                    <a:pt x="66" y="115"/>
                  </a:cubicBezTo>
                  <a:cubicBezTo>
                    <a:pt x="66" y="114"/>
                    <a:pt x="65" y="114"/>
                    <a:pt x="64" y="114"/>
                  </a:cubicBezTo>
                  <a:cubicBezTo>
                    <a:pt x="64" y="114"/>
                    <a:pt x="63" y="114"/>
                    <a:pt x="63" y="114"/>
                  </a:cubicBezTo>
                  <a:cubicBezTo>
                    <a:pt x="62" y="114"/>
                    <a:pt x="63" y="113"/>
                    <a:pt x="62" y="113"/>
                  </a:cubicBezTo>
                  <a:cubicBezTo>
                    <a:pt x="62" y="113"/>
                    <a:pt x="62" y="114"/>
                    <a:pt x="62" y="113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3" y="114"/>
                    <a:pt x="63" y="115"/>
                  </a:cubicBezTo>
                  <a:cubicBezTo>
                    <a:pt x="65" y="114"/>
                    <a:pt x="65" y="115"/>
                    <a:pt x="66" y="115"/>
                  </a:cubicBezTo>
                  <a:cubicBezTo>
                    <a:pt x="68" y="116"/>
                    <a:pt x="71" y="116"/>
                    <a:pt x="73" y="115"/>
                  </a:cubicBezTo>
                  <a:cubicBezTo>
                    <a:pt x="74" y="115"/>
                    <a:pt x="74" y="116"/>
                    <a:pt x="74" y="116"/>
                  </a:cubicBezTo>
                  <a:cubicBezTo>
                    <a:pt x="75" y="115"/>
                    <a:pt x="76" y="115"/>
                    <a:pt x="77" y="115"/>
                  </a:cubicBezTo>
                  <a:cubicBezTo>
                    <a:pt x="78" y="114"/>
                    <a:pt x="77" y="112"/>
                    <a:pt x="79" y="112"/>
                  </a:cubicBezTo>
                  <a:cubicBezTo>
                    <a:pt x="79" y="112"/>
                    <a:pt x="79" y="111"/>
                    <a:pt x="79" y="111"/>
                  </a:cubicBezTo>
                  <a:cubicBezTo>
                    <a:pt x="80" y="111"/>
                    <a:pt x="80" y="111"/>
                    <a:pt x="81" y="111"/>
                  </a:cubicBezTo>
                  <a:cubicBezTo>
                    <a:pt x="81" y="110"/>
                    <a:pt x="83" y="110"/>
                    <a:pt x="83" y="110"/>
                  </a:cubicBezTo>
                  <a:cubicBezTo>
                    <a:pt x="83" y="110"/>
                    <a:pt x="83" y="110"/>
                    <a:pt x="83" y="111"/>
                  </a:cubicBezTo>
                  <a:cubicBezTo>
                    <a:pt x="83" y="111"/>
                    <a:pt x="83" y="111"/>
                    <a:pt x="83" y="111"/>
                  </a:cubicBezTo>
                  <a:cubicBezTo>
                    <a:pt x="83" y="111"/>
                    <a:pt x="83" y="112"/>
                    <a:pt x="83" y="112"/>
                  </a:cubicBezTo>
                  <a:cubicBezTo>
                    <a:pt x="83" y="113"/>
                    <a:pt x="84" y="112"/>
                    <a:pt x="84" y="112"/>
                  </a:cubicBezTo>
                  <a:cubicBezTo>
                    <a:pt x="84" y="112"/>
                    <a:pt x="83" y="114"/>
                    <a:pt x="82" y="113"/>
                  </a:cubicBezTo>
                  <a:close/>
                  <a:moveTo>
                    <a:pt x="71" y="115"/>
                  </a:moveTo>
                  <a:cubicBezTo>
                    <a:pt x="71" y="115"/>
                    <a:pt x="69" y="115"/>
                    <a:pt x="70" y="114"/>
                  </a:cubicBezTo>
                  <a:cubicBezTo>
                    <a:pt x="70" y="114"/>
                    <a:pt x="72" y="114"/>
                    <a:pt x="71" y="115"/>
                  </a:cubicBezTo>
                  <a:close/>
                  <a:moveTo>
                    <a:pt x="69" y="112"/>
                  </a:moveTo>
                  <a:cubicBezTo>
                    <a:pt x="69" y="113"/>
                    <a:pt x="69" y="113"/>
                    <a:pt x="69" y="113"/>
                  </a:cubicBezTo>
                  <a:cubicBezTo>
                    <a:pt x="69" y="113"/>
                    <a:pt x="69" y="112"/>
                    <a:pt x="69" y="112"/>
                  </a:cubicBezTo>
                  <a:cubicBezTo>
                    <a:pt x="69" y="112"/>
                    <a:pt x="69" y="112"/>
                    <a:pt x="69" y="112"/>
                  </a:cubicBezTo>
                  <a:close/>
                  <a:moveTo>
                    <a:pt x="68" y="114"/>
                  </a:moveTo>
                  <a:cubicBezTo>
                    <a:pt x="68" y="115"/>
                    <a:pt x="67" y="115"/>
                    <a:pt x="67" y="114"/>
                  </a:cubicBezTo>
                  <a:cubicBezTo>
                    <a:pt x="68" y="114"/>
                    <a:pt x="68" y="114"/>
                    <a:pt x="68" y="114"/>
                  </a:cubicBezTo>
                  <a:close/>
                  <a:moveTo>
                    <a:pt x="85" y="112"/>
                  </a:moveTo>
                  <a:cubicBezTo>
                    <a:pt x="85" y="112"/>
                    <a:pt x="85" y="112"/>
                    <a:pt x="84" y="112"/>
                  </a:cubicBezTo>
                  <a:cubicBezTo>
                    <a:pt x="85" y="111"/>
                    <a:pt x="85" y="112"/>
                    <a:pt x="85" y="111"/>
                  </a:cubicBezTo>
                  <a:cubicBezTo>
                    <a:pt x="85" y="112"/>
                    <a:pt x="85" y="112"/>
                    <a:pt x="85" y="112"/>
                  </a:cubicBezTo>
                  <a:close/>
                  <a:moveTo>
                    <a:pt x="87" y="107"/>
                  </a:moveTo>
                  <a:cubicBezTo>
                    <a:pt x="87" y="108"/>
                    <a:pt x="85" y="108"/>
                    <a:pt x="85" y="109"/>
                  </a:cubicBezTo>
                  <a:cubicBezTo>
                    <a:pt x="85" y="109"/>
                    <a:pt x="84" y="109"/>
                    <a:pt x="85" y="109"/>
                  </a:cubicBezTo>
                  <a:cubicBezTo>
                    <a:pt x="84" y="109"/>
                    <a:pt x="84" y="109"/>
                    <a:pt x="84" y="110"/>
                  </a:cubicBezTo>
                  <a:cubicBezTo>
                    <a:pt x="84" y="110"/>
                    <a:pt x="83" y="110"/>
                    <a:pt x="84" y="109"/>
                  </a:cubicBezTo>
                  <a:cubicBezTo>
                    <a:pt x="84" y="109"/>
                    <a:pt x="83" y="110"/>
                    <a:pt x="83" y="110"/>
                  </a:cubicBezTo>
                  <a:cubicBezTo>
                    <a:pt x="83" y="108"/>
                    <a:pt x="85" y="109"/>
                    <a:pt x="85" y="107"/>
                  </a:cubicBezTo>
                  <a:cubicBezTo>
                    <a:pt x="85" y="107"/>
                    <a:pt x="86" y="107"/>
                    <a:pt x="87" y="107"/>
                  </a:cubicBezTo>
                  <a:cubicBezTo>
                    <a:pt x="87" y="106"/>
                    <a:pt x="87" y="106"/>
                    <a:pt x="88" y="106"/>
                  </a:cubicBezTo>
                  <a:cubicBezTo>
                    <a:pt x="88" y="106"/>
                    <a:pt x="88" y="106"/>
                    <a:pt x="88" y="106"/>
                  </a:cubicBezTo>
                  <a:cubicBezTo>
                    <a:pt x="88" y="107"/>
                    <a:pt x="88" y="108"/>
                    <a:pt x="87" y="107"/>
                  </a:cubicBezTo>
                  <a:close/>
                  <a:moveTo>
                    <a:pt x="88" y="106"/>
                  </a:moveTo>
                  <a:cubicBezTo>
                    <a:pt x="88" y="105"/>
                    <a:pt x="89" y="105"/>
                    <a:pt x="90" y="106"/>
                  </a:cubicBezTo>
                  <a:cubicBezTo>
                    <a:pt x="89" y="106"/>
                    <a:pt x="89" y="106"/>
                    <a:pt x="88" y="106"/>
                  </a:cubicBezTo>
                  <a:close/>
                  <a:moveTo>
                    <a:pt x="90" y="105"/>
                  </a:moveTo>
                  <a:cubicBezTo>
                    <a:pt x="90" y="105"/>
                    <a:pt x="90" y="105"/>
                    <a:pt x="90" y="105"/>
                  </a:cubicBezTo>
                  <a:cubicBezTo>
                    <a:pt x="90" y="104"/>
                    <a:pt x="91" y="104"/>
                    <a:pt x="91" y="104"/>
                  </a:cubicBezTo>
                  <a:cubicBezTo>
                    <a:pt x="91" y="104"/>
                    <a:pt x="91" y="104"/>
                    <a:pt x="90" y="105"/>
                  </a:cubicBezTo>
                  <a:close/>
                  <a:moveTo>
                    <a:pt x="92" y="94"/>
                  </a:moveTo>
                  <a:cubicBezTo>
                    <a:pt x="92" y="95"/>
                    <a:pt x="92" y="96"/>
                    <a:pt x="91" y="96"/>
                  </a:cubicBezTo>
                  <a:cubicBezTo>
                    <a:pt x="91" y="96"/>
                    <a:pt x="91" y="96"/>
                    <a:pt x="92" y="96"/>
                  </a:cubicBezTo>
                  <a:cubicBezTo>
                    <a:pt x="91" y="97"/>
                    <a:pt x="91" y="99"/>
                    <a:pt x="90" y="99"/>
                  </a:cubicBezTo>
                  <a:cubicBezTo>
                    <a:pt x="90" y="98"/>
                    <a:pt x="90" y="97"/>
                    <a:pt x="91" y="96"/>
                  </a:cubicBezTo>
                  <a:cubicBezTo>
                    <a:pt x="91" y="96"/>
                    <a:pt x="91" y="96"/>
                    <a:pt x="90" y="95"/>
                  </a:cubicBezTo>
                  <a:cubicBezTo>
                    <a:pt x="91" y="95"/>
                    <a:pt x="91" y="94"/>
                    <a:pt x="92" y="93"/>
                  </a:cubicBezTo>
                  <a:cubicBezTo>
                    <a:pt x="91" y="92"/>
                    <a:pt x="92" y="92"/>
                    <a:pt x="91" y="91"/>
                  </a:cubicBezTo>
                  <a:cubicBezTo>
                    <a:pt x="90" y="92"/>
                    <a:pt x="90" y="93"/>
                    <a:pt x="90" y="95"/>
                  </a:cubicBezTo>
                  <a:cubicBezTo>
                    <a:pt x="89" y="95"/>
                    <a:pt x="89" y="96"/>
                    <a:pt x="89" y="96"/>
                  </a:cubicBezTo>
                  <a:cubicBezTo>
                    <a:pt x="89" y="96"/>
                    <a:pt x="89" y="97"/>
                    <a:pt x="89" y="97"/>
                  </a:cubicBezTo>
                  <a:cubicBezTo>
                    <a:pt x="89" y="98"/>
                    <a:pt x="88" y="99"/>
                    <a:pt x="89" y="100"/>
                  </a:cubicBezTo>
                  <a:cubicBezTo>
                    <a:pt x="88" y="100"/>
                    <a:pt x="88" y="100"/>
                    <a:pt x="88" y="100"/>
                  </a:cubicBezTo>
                  <a:cubicBezTo>
                    <a:pt x="88" y="100"/>
                    <a:pt x="87" y="99"/>
                    <a:pt x="87" y="99"/>
                  </a:cubicBezTo>
                  <a:cubicBezTo>
                    <a:pt x="87" y="99"/>
                    <a:pt x="87" y="100"/>
                    <a:pt x="87" y="100"/>
                  </a:cubicBezTo>
                  <a:cubicBezTo>
                    <a:pt x="87" y="100"/>
                    <a:pt x="87" y="101"/>
                    <a:pt x="86" y="101"/>
                  </a:cubicBezTo>
                  <a:cubicBezTo>
                    <a:pt x="86" y="101"/>
                    <a:pt x="87" y="101"/>
                    <a:pt x="87" y="101"/>
                  </a:cubicBezTo>
                  <a:cubicBezTo>
                    <a:pt x="87" y="102"/>
                    <a:pt x="86" y="102"/>
                    <a:pt x="86" y="102"/>
                  </a:cubicBezTo>
                  <a:cubicBezTo>
                    <a:pt x="86" y="101"/>
                    <a:pt x="86" y="100"/>
                    <a:pt x="85" y="100"/>
                  </a:cubicBezTo>
                  <a:cubicBezTo>
                    <a:pt x="86" y="99"/>
                    <a:pt x="87" y="99"/>
                    <a:pt x="87" y="97"/>
                  </a:cubicBezTo>
                  <a:cubicBezTo>
                    <a:pt x="87" y="97"/>
                    <a:pt x="87" y="97"/>
                    <a:pt x="88" y="97"/>
                  </a:cubicBezTo>
                  <a:cubicBezTo>
                    <a:pt x="88" y="97"/>
                    <a:pt x="88" y="97"/>
                    <a:pt x="88" y="98"/>
                  </a:cubicBezTo>
                  <a:cubicBezTo>
                    <a:pt x="88" y="97"/>
                    <a:pt x="88" y="96"/>
                    <a:pt x="88" y="96"/>
                  </a:cubicBezTo>
                  <a:cubicBezTo>
                    <a:pt x="89" y="95"/>
                    <a:pt x="88" y="94"/>
                    <a:pt x="88" y="93"/>
                  </a:cubicBezTo>
                  <a:cubicBezTo>
                    <a:pt x="89" y="91"/>
                    <a:pt x="91" y="91"/>
                    <a:pt x="91" y="89"/>
                  </a:cubicBezTo>
                  <a:cubicBezTo>
                    <a:pt x="91" y="89"/>
                    <a:pt x="92" y="89"/>
                    <a:pt x="92" y="89"/>
                  </a:cubicBezTo>
                  <a:cubicBezTo>
                    <a:pt x="92" y="89"/>
                    <a:pt x="92" y="90"/>
                    <a:pt x="92" y="90"/>
                  </a:cubicBezTo>
                  <a:cubicBezTo>
                    <a:pt x="92" y="90"/>
                    <a:pt x="93" y="90"/>
                    <a:pt x="93" y="89"/>
                  </a:cubicBezTo>
                  <a:cubicBezTo>
                    <a:pt x="93" y="90"/>
                    <a:pt x="93" y="92"/>
                    <a:pt x="92" y="92"/>
                  </a:cubicBezTo>
                  <a:cubicBezTo>
                    <a:pt x="92" y="92"/>
                    <a:pt x="92" y="92"/>
                    <a:pt x="92" y="92"/>
                  </a:cubicBezTo>
                  <a:cubicBezTo>
                    <a:pt x="93" y="92"/>
                    <a:pt x="93" y="92"/>
                    <a:pt x="93" y="92"/>
                  </a:cubicBezTo>
                  <a:cubicBezTo>
                    <a:pt x="94" y="93"/>
                    <a:pt x="93" y="93"/>
                    <a:pt x="93" y="94"/>
                  </a:cubicBezTo>
                  <a:cubicBezTo>
                    <a:pt x="93" y="94"/>
                    <a:pt x="92" y="94"/>
                    <a:pt x="92" y="94"/>
                  </a:cubicBezTo>
                  <a:close/>
                  <a:moveTo>
                    <a:pt x="93" y="96"/>
                  </a:moveTo>
                  <a:cubicBezTo>
                    <a:pt x="93" y="95"/>
                    <a:pt x="93" y="95"/>
                    <a:pt x="93" y="95"/>
                  </a:cubicBezTo>
                  <a:cubicBezTo>
                    <a:pt x="93" y="95"/>
                    <a:pt x="93" y="95"/>
                    <a:pt x="94" y="95"/>
                  </a:cubicBezTo>
                  <a:cubicBezTo>
                    <a:pt x="94" y="94"/>
                    <a:pt x="93" y="95"/>
                    <a:pt x="94" y="95"/>
                  </a:cubicBezTo>
                  <a:cubicBezTo>
                    <a:pt x="93" y="95"/>
                    <a:pt x="93" y="96"/>
                    <a:pt x="93" y="96"/>
                  </a:cubicBezTo>
                  <a:close/>
                  <a:moveTo>
                    <a:pt x="94" y="86"/>
                  </a:moveTo>
                  <a:cubicBezTo>
                    <a:pt x="93" y="85"/>
                    <a:pt x="94" y="85"/>
                    <a:pt x="94" y="85"/>
                  </a:cubicBezTo>
                  <a:cubicBezTo>
                    <a:pt x="94" y="85"/>
                    <a:pt x="94" y="85"/>
                    <a:pt x="94" y="84"/>
                  </a:cubicBezTo>
                  <a:cubicBezTo>
                    <a:pt x="94" y="84"/>
                    <a:pt x="94" y="85"/>
                    <a:pt x="94" y="85"/>
                  </a:cubicBezTo>
                  <a:cubicBezTo>
                    <a:pt x="94" y="85"/>
                    <a:pt x="94" y="85"/>
                    <a:pt x="94" y="85"/>
                  </a:cubicBezTo>
                  <a:cubicBezTo>
                    <a:pt x="94" y="85"/>
                    <a:pt x="94" y="85"/>
                    <a:pt x="94" y="85"/>
                  </a:cubicBezTo>
                  <a:cubicBezTo>
                    <a:pt x="95" y="85"/>
                    <a:pt x="94" y="85"/>
                    <a:pt x="94" y="85"/>
                  </a:cubicBezTo>
                  <a:cubicBezTo>
                    <a:pt x="94" y="85"/>
                    <a:pt x="94" y="85"/>
                    <a:pt x="94" y="86"/>
                  </a:cubicBezTo>
                  <a:cubicBezTo>
                    <a:pt x="94" y="86"/>
                    <a:pt x="95" y="85"/>
                    <a:pt x="94" y="86"/>
                  </a:cubicBezTo>
                  <a:cubicBezTo>
                    <a:pt x="94" y="86"/>
                    <a:pt x="94" y="86"/>
                    <a:pt x="94" y="86"/>
                  </a:cubicBezTo>
                  <a:close/>
                  <a:moveTo>
                    <a:pt x="94" y="91"/>
                  </a:moveTo>
                  <a:cubicBezTo>
                    <a:pt x="94" y="91"/>
                    <a:pt x="94" y="91"/>
                    <a:pt x="94" y="91"/>
                  </a:cubicBezTo>
                  <a:cubicBezTo>
                    <a:pt x="94" y="91"/>
                    <a:pt x="94" y="92"/>
                    <a:pt x="94" y="92"/>
                  </a:cubicBezTo>
                  <a:cubicBezTo>
                    <a:pt x="94" y="92"/>
                    <a:pt x="94" y="91"/>
                    <a:pt x="94" y="91"/>
                  </a:cubicBezTo>
                  <a:close/>
                  <a:moveTo>
                    <a:pt x="94" y="97"/>
                  </a:moveTo>
                  <a:cubicBezTo>
                    <a:pt x="95" y="97"/>
                    <a:pt x="95" y="97"/>
                    <a:pt x="94" y="98"/>
                  </a:cubicBezTo>
                  <a:cubicBezTo>
                    <a:pt x="94" y="98"/>
                    <a:pt x="94" y="97"/>
                    <a:pt x="94" y="97"/>
                  </a:cubicBezTo>
                  <a:close/>
                  <a:moveTo>
                    <a:pt x="95" y="104"/>
                  </a:moveTo>
                  <a:cubicBezTo>
                    <a:pt x="96" y="104"/>
                    <a:pt x="95" y="105"/>
                    <a:pt x="95" y="105"/>
                  </a:cubicBezTo>
                  <a:cubicBezTo>
                    <a:pt x="95" y="105"/>
                    <a:pt x="95" y="105"/>
                    <a:pt x="95" y="105"/>
                  </a:cubicBezTo>
                  <a:cubicBezTo>
                    <a:pt x="95" y="105"/>
                    <a:pt x="95" y="104"/>
                    <a:pt x="94" y="104"/>
                  </a:cubicBezTo>
                  <a:cubicBezTo>
                    <a:pt x="94" y="103"/>
                    <a:pt x="95" y="102"/>
                    <a:pt x="97" y="102"/>
                  </a:cubicBezTo>
                  <a:cubicBezTo>
                    <a:pt x="97" y="104"/>
                    <a:pt x="96" y="104"/>
                    <a:pt x="95" y="104"/>
                  </a:cubicBezTo>
                  <a:close/>
                  <a:moveTo>
                    <a:pt x="97" y="102"/>
                  </a:moveTo>
                  <a:cubicBezTo>
                    <a:pt x="95" y="102"/>
                    <a:pt x="97" y="100"/>
                    <a:pt x="97" y="98"/>
                  </a:cubicBezTo>
                  <a:cubicBezTo>
                    <a:pt x="98" y="98"/>
                    <a:pt x="97" y="97"/>
                    <a:pt x="98" y="97"/>
                  </a:cubicBezTo>
                  <a:cubicBezTo>
                    <a:pt x="98" y="97"/>
                    <a:pt x="98" y="98"/>
                    <a:pt x="98" y="98"/>
                  </a:cubicBezTo>
                  <a:cubicBezTo>
                    <a:pt x="99" y="98"/>
                    <a:pt x="99" y="97"/>
                    <a:pt x="99" y="97"/>
                  </a:cubicBezTo>
                  <a:cubicBezTo>
                    <a:pt x="99" y="97"/>
                    <a:pt x="99" y="97"/>
                    <a:pt x="100" y="97"/>
                  </a:cubicBezTo>
                  <a:cubicBezTo>
                    <a:pt x="99" y="98"/>
                    <a:pt x="98" y="99"/>
                    <a:pt x="98" y="100"/>
                  </a:cubicBezTo>
                  <a:cubicBezTo>
                    <a:pt x="97" y="100"/>
                    <a:pt x="97" y="101"/>
                    <a:pt x="97" y="102"/>
                  </a:cubicBezTo>
                  <a:close/>
                  <a:moveTo>
                    <a:pt x="98" y="108"/>
                  </a:moveTo>
                  <a:cubicBezTo>
                    <a:pt x="98" y="108"/>
                    <a:pt x="98" y="108"/>
                    <a:pt x="98" y="107"/>
                  </a:cubicBezTo>
                  <a:cubicBezTo>
                    <a:pt x="98" y="107"/>
                    <a:pt x="98" y="107"/>
                    <a:pt x="98" y="107"/>
                  </a:cubicBezTo>
                  <a:cubicBezTo>
                    <a:pt x="98" y="107"/>
                    <a:pt x="98" y="108"/>
                    <a:pt x="98" y="108"/>
                  </a:cubicBezTo>
                  <a:close/>
                  <a:moveTo>
                    <a:pt x="101" y="107"/>
                  </a:moveTo>
                  <a:cubicBezTo>
                    <a:pt x="101" y="107"/>
                    <a:pt x="101" y="107"/>
                    <a:pt x="101" y="107"/>
                  </a:cubicBezTo>
                  <a:cubicBezTo>
                    <a:pt x="101" y="106"/>
                    <a:pt x="101" y="106"/>
                    <a:pt x="101" y="106"/>
                  </a:cubicBezTo>
                  <a:cubicBezTo>
                    <a:pt x="102" y="107"/>
                    <a:pt x="102" y="107"/>
                    <a:pt x="101" y="107"/>
                  </a:cubicBezTo>
                  <a:close/>
                  <a:moveTo>
                    <a:pt x="100" y="104"/>
                  </a:moveTo>
                  <a:cubicBezTo>
                    <a:pt x="99" y="105"/>
                    <a:pt x="99" y="105"/>
                    <a:pt x="99" y="106"/>
                  </a:cubicBezTo>
                  <a:cubicBezTo>
                    <a:pt x="98" y="106"/>
                    <a:pt x="98" y="106"/>
                    <a:pt x="98" y="106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9" y="104"/>
                    <a:pt x="99" y="103"/>
                  </a:cubicBezTo>
                  <a:cubicBezTo>
                    <a:pt x="99" y="103"/>
                    <a:pt x="98" y="103"/>
                    <a:pt x="98" y="103"/>
                  </a:cubicBezTo>
                  <a:cubicBezTo>
                    <a:pt x="99" y="102"/>
                    <a:pt x="99" y="101"/>
                    <a:pt x="99" y="100"/>
                  </a:cubicBezTo>
                  <a:cubicBezTo>
                    <a:pt x="99" y="99"/>
                    <a:pt x="100" y="98"/>
                    <a:pt x="101" y="97"/>
                  </a:cubicBezTo>
                  <a:cubicBezTo>
                    <a:pt x="100" y="97"/>
                    <a:pt x="101" y="96"/>
                    <a:pt x="101" y="95"/>
                  </a:cubicBezTo>
                  <a:cubicBezTo>
                    <a:pt x="101" y="96"/>
                    <a:pt x="101" y="96"/>
                    <a:pt x="102" y="96"/>
                  </a:cubicBezTo>
                  <a:cubicBezTo>
                    <a:pt x="102" y="96"/>
                    <a:pt x="102" y="95"/>
                    <a:pt x="102" y="95"/>
                  </a:cubicBezTo>
                  <a:cubicBezTo>
                    <a:pt x="102" y="95"/>
                    <a:pt x="102" y="95"/>
                    <a:pt x="102" y="95"/>
                  </a:cubicBezTo>
                  <a:cubicBezTo>
                    <a:pt x="102" y="94"/>
                    <a:pt x="102" y="93"/>
                    <a:pt x="103" y="92"/>
                  </a:cubicBezTo>
                  <a:cubicBezTo>
                    <a:pt x="103" y="93"/>
                    <a:pt x="103" y="93"/>
                    <a:pt x="103" y="94"/>
                  </a:cubicBezTo>
                  <a:cubicBezTo>
                    <a:pt x="103" y="94"/>
                    <a:pt x="103" y="95"/>
                    <a:pt x="103" y="95"/>
                  </a:cubicBezTo>
                  <a:cubicBezTo>
                    <a:pt x="103" y="96"/>
                    <a:pt x="104" y="96"/>
                    <a:pt x="103" y="97"/>
                  </a:cubicBezTo>
                  <a:cubicBezTo>
                    <a:pt x="104" y="97"/>
                    <a:pt x="104" y="97"/>
                    <a:pt x="104" y="97"/>
                  </a:cubicBezTo>
                  <a:cubicBezTo>
                    <a:pt x="104" y="98"/>
                    <a:pt x="104" y="98"/>
                    <a:pt x="103" y="98"/>
                  </a:cubicBezTo>
                  <a:cubicBezTo>
                    <a:pt x="103" y="99"/>
                    <a:pt x="104" y="99"/>
                    <a:pt x="104" y="99"/>
                  </a:cubicBezTo>
                  <a:cubicBezTo>
                    <a:pt x="104" y="99"/>
                    <a:pt x="104" y="99"/>
                    <a:pt x="104" y="99"/>
                  </a:cubicBezTo>
                  <a:cubicBezTo>
                    <a:pt x="102" y="101"/>
                    <a:pt x="102" y="103"/>
                    <a:pt x="100" y="104"/>
                  </a:cubicBezTo>
                  <a:close/>
                  <a:moveTo>
                    <a:pt x="107" y="103"/>
                  </a:moveTo>
                  <a:cubicBezTo>
                    <a:pt x="106" y="103"/>
                    <a:pt x="106" y="103"/>
                    <a:pt x="105" y="103"/>
                  </a:cubicBezTo>
                  <a:cubicBezTo>
                    <a:pt x="105" y="103"/>
                    <a:pt x="105" y="104"/>
                    <a:pt x="105" y="104"/>
                  </a:cubicBezTo>
                  <a:cubicBezTo>
                    <a:pt x="106" y="104"/>
                    <a:pt x="106" y="103"/>
                    <a:pt x="106" y="103"/>
                  </a:cubicBezTo>
                  <a:cubicBezTo>
                    <a:pt x="107" y="104"/>
                    <a:pt x="106" y="104"/>
                    <a:pt x="106" y="105"/>
                  </a:cubicBezTo>
                  <a:cubicBezTo>
                    <a:pt x="105" y="104"/>
                    <a:pt x="104" y="106"/>
                    <a:pt x="103" y="105"/>
                  </a:cubicBezTo>
                  <a:cubicBezTo>
                    <a:pt x="104" y="103"/>
                    <a:pt x="104" y="102"/>
                    <a:pt x="105" y="100"/>
                  </a:cubicBezTo>
                  <a:cubicBezTo>
                    <a:pt x="105" y="99"/>
                    <a:pt x="105" y="99"/>
                    <a:pt x="106" y="98"/>
                  </a:cubicBezTo>
                  <a:cubicBezTo>
                    <a:pt x="105" y="97"/>
                    <a:pt x="107" y="96"/>
                    <a:pt x="106" y="96"/>
                  </a:cubicBezTo>
                  <a:cubicBezTo>
                    <a:pt x="105" y="95"/>
                    <a:pt x="105" y="96"/>
                    <a:pt x="105" y="96"/>
                  </a:cubicBezTo>
                  <a:cubicBezTo>
                    <a:pt x="105" y="95"/>
                    <a:pt x="105" y="95"/>
                    <a:pt x="105" y="95"/>
                  </a:cubicBezTo>
                  <a:cubicBezTo>
                    <a:pt x="106" y="95"/>
                    <a:pt x="106" y="94"/>
                    <a:pt x="107" y="95"/>
                  </a:cubicBezTo>
                  <a:cubicBezTo>
                    <a:pt x="107" y="95"/>
                    <a:pt x="107" y="95"/>
                    <a:pt x="107" y="96"/>
                  </a:cubicBezTo>
                  <a:cubicBezTo>
                    <a:pt x="108" y="96"/>
                    <a:pt x="107" y="95"/>
                    <a:pt x="108" y="95"/>
                  </a:cubicBezTo>
                  <a:cubicBezTo>
                    <a:pt x="109" y="97"/>
                    <a:pt x="106" y="98"/>
                    <a:pt x="107" y="99"/>
                  </a:cubicBezTo>
                  <a:cubicBezTo>
                    <a:pt x="107" y="100"/>
                    <a:pt x="107" y="100"/>
                    <a:pt x="107" y="100"/>
                  </a:cubicBezTo>
                  <a:cubicBezTo>
                    <a:pt x="107" y="100"/>
                    <a:pt x="107" y="100"/>
                    <a:pt x="107" y="100"/>
                  </a:cubicBezTo>
                  <a:cubicBezTo>
                    <a:pt x="107" y="100"/>
                    <a:pt x="107" y="101"/>
                    <a:pt x="107" y="101"/>
                  </a:cubicBezTo>
                  <a:cubicBezTo>
                    <a:pt x="107" y="101"/>
                    <a:pt x="106" y="102"/>
                    <a:pt x="107" y="102"/>
                  </a:cubicBezTo>
                  <a:cubicBezTo>
                    <a:pt x="107" y="102"/>
                    <a:pt x="107" y="101"/>
                    <a:pt x="107" y="101"/>
                  </a:cubicBezTo>
                  <a:cubicBezTo>
                    <a:pt x="108" y="101"/>
                    <a:pt x="108" y="101"/>
                    <a:pt x="108" y="101"/>
                  </a:cubicBezTo>
                  <a:cubicBezTo>
                    <a:pt x="108" y="102"/>
                    <a:pt x="107" y="103"/>
                    <a:pt x="107" y="103"/>
                  </a:cubicBezTo>
                  <a:close/>
                  <a:moveTo>
                    <a:pt x="108" y="105"/>
                  </a:moveTo>
                  <a:cubicBezTo>
                    <a:pt x="108" y="105"/>
                    <a:pt x="108" y="105"/>
                    <a:pt x="108" y="105"/>
                  </a:cubicBezTo>
                  <a:cubicBezTo>
                    <a:pt x="107" y="104"/>
                    <a:pt x="108" y="104"/>
                    <a:pt x="109" y="104"/>
                  </a:cubicBezTo>
                  <a:cubicBezTo>
                    <a:pt x="109" y="103"/>
                    <a:pt x="109" y="103"/>
                    <a:pt x="109" y="102"/>
                  </a:cubicBezTo>
                  <a:cubicBezTo>
                    <a:pt x="109" y="102"/>
                    <a:pt x="109" y="103"/>
                    <a:pt x="108" y="103"/>
                  </a:cubicBezTo>
                  <a:cubicBezTo>
                    <a:pt x="108" y="102"/>
                    <a:pt x="108" y="102"/>
                    <a:pt x="109" y="102"/>
                  </a:cubicBezTo>
                  <a:cubicBezTo>
                    <a:pt x="109" y="102"/>
                    <a:pt x="108" y="102"/>
                    <a:pt x="108" y="102"/>
                  </a:cubicBezTo>
                  <a:cubicBezTo>
                    <a:pt x="108" y="101"/>
                    <a:pt x="109" y="101"/>
                    <a:pt x="109" y="101"/>
                  </a:cubicBezTo>
                  <a:cubicBezTo>
                    <a:pt x="109" y="101"/>
                    <a:pt x="108" y="101"/>
                    <a:pt x="108" y="100"/>
                  </a:cubicBezTo>
                  <a:cubicBezTo>
                    <a:pt x="108" y="100"/>
                    <a:pt x="109" y="100"/>
                    <a:pt x="109" y="99"/>
                  </a:cubicBezTo>
                  <a:cubicBezTo>
                    <a:pt x="110" y="100"/>
                    <a:pt x="110" y="100"/>
                    <a:pt x="111" y="101"/>
                  </a:cubicBezTo>
                  <a:cubicBezTo>
                    <a:pt x="110" y="101"/>
                    <a:pt x="111" y="101"/>
                    <a:pt x="111" y="102"/>
                  </a:cubicBezTo>
                  <a:cubicBezTo>
                    <a:pt x="110" y="102"/>
                    <a:pt x="110" y="102"/>
                    <a:pt x="109" y="101"/>
                  </a:cubicBezTo>
                  <a:cubicBezTo>
                    <a:pt x="109" y="102"/>
                    <a:pt x="109" y="102"/>
                    <a:pt x="109" y="102"/>
                  </a:cubicBezTo>
                  <a:cubicBezTo>
                    <a:pt x="109" y="102"/>
                    <a:pt x="109" y="102"/>
                    <a:pt x="110" y="102"/>
                  </a:cubicBezTo>
                  <a:cubicBezTo>
                    <a:pt x="110" y="103"/>
                    <a:pt x="110" y="103"/>
                    <a:pt x="110" y="104"/>
                  </a:cubicBezTo>
                  <a:cubicBezTo>
                    <a:pt x="110" y="104"/>
                    <a:pt x="110" y="103"/>
                    <a:pt x="110" y="103"/>
                  </a:cubicBezTo>
                  <a:cubicBezTo>
                    <a:pt x="110" y="103"/>
                    <a:pt x="111" y="103"/>
                    <a:pt x="111" y="102"/>
                  </a:cubicBezTo>
                  <a:cubicBezTo>
                    <a:pt x="111" y="104"/>
                    <a:pt x="110" y="105"/>
                    <a:pt x="110" y="106"/>
                  </a:cubicBezTo>
                  <a:cubicBezTo>
                    <a:pt x="108" y="106"/>
                    <a:pt x="108" y="105"/>
                    <a:pt x="108" y="105"/>
                  </a:cubicBezTo>
                  <a:close/>
                  <a:moveTo>
                    <a:pt x="110" y="112"/>
                  </a:moveTo>
                  <a:cubicBezTo>
                    <a:pt x="110" y="112"/>
                    <a:pt x="109" y="112"/>
                    <a:pt x="109" y="112"/>
                  </a:cubicBezTo>
                  <a:cubicBezTo>
                    <a:pt x="110" y="111"/>
                    <a:pt x="110" y="111"/>
                    <a:pt x="110" y="111"/>
                  </a:cubicBezTo>
                  <a:cubicBezTo>
                    <a:pt x="110" y="112"/>
                    <a:pt x="110" y="112"/>
                    <a:pt x="110" y="112"/>
                  </a:cubicBezTo>
                  <a:close/>
                  <a:moveTo>
                    <a:pt x="110" y="120"/>
                  </a:moveTo>
                  <a:cubicBezTo>
                    <a:pt x="109" y="120"/>
                    <a:pt x="111" y="119"/>
                    <a:pt x="111" y="119"/>
                  </a:cubicBezTo>
                  <a:cubicBezTo>
                    <a:pt x="111" y="119"/>
                    <a:pt x="111" y="120"/>
                    <a:pt x="110" y="120"/>
                  </a:cubicBezTo>
                  <a:close/>
                  <a:moveTo>
                    <a:pt x="112" y="105"/>
                  </a:moveTo>
                  <a:cubicBezTo>
                    <a:pt x="112" y="106"/>
                    <a:pt x="112" y="108"/>
                    <a:pt x="111" y="108"/>
                  </a:cubicBezTo>
                  <a:cubicBezTo>
                    <a:pt x="111" y="108"/>
                    <a:pt x="111" y="107"/>
                    <a:pt x="111" y="107"/>
                  </a:cubicBezTo>
                  <a:cubicBezTo>
                    <a:pt x="111" y="106"/>
                    <a:pt x="110" y="106"/>
                    <a:pt x="110" y="106"/>
                  </a:cubicBezTo>
                  <a:cubicBezTo>
                    <a:pt x="111" y="105"/>
                    <a:pt x="111" y="104"/>
                    <a:pt x="113" y="104"/>
                  </a:cubicBezTo>
                  <a:cubicBezTo>
                    <a:pt x="113" y="104"/>
                    <a:pt x="113" y="105"/>
                    <a:pt x="112" y="105"/>
                  </a:cubicBezTo>
                  <a:close/>
                  <a:moveTo>
                    <a:pt x="113" y="104"/>
                  </a:moveTo>
                  <a:cubicBezTo>
                    <a:pt x="113" y="103"/>
                    <a:pt x="112" y="102"/>
                    <a:pt x="114" y="102"/>
                  </a:cubicBezTo>
                  <a:cubicBezTo>
                    <a:pt x="114" y="102"/>
                    <a:pt x="113" y="103"/>
                    <a:pt x="113" y="104"/>
                  </a:cubicBezTo>
                  <a:close/>
                  <a:moveTo>
                    <a:pt x="114" y="102"/>
                  </a:moveTo>
                  <a:cubicBezTo>
                    <a:pt x="114" y="102"/>
                    <a:pt x="114" y="102"/>
                    <a:pt x="113" y="101"/>
                  </a:cubicBezTo>
                  <a:cubicBezTo>
                    <a:pt x="113" y="101"/>
                    <a:pt x="114" y="101"/>
                    <a:pt x="114" y="101"/>
                  </a:cubicBezTo>
                  <a:cubicBezTo>
                    <a:pt x="114" y="101"/>
                    <a:pt x="114" y="101"/>
                    <a:pt x="114" y="102"/>
                  </a:cubicBezTo>
                  <a:close/>
                  <a:moveTo>
                    <a:pt x="114" y="76"/>
                  </a:moveTo>
                  <a:cubicBezTo>
                    <a:pt x="113" y="75"/>
                    <a:pt x="113" y="73"/>
                    <a:pt x="113" y="72"/>
                  </a:cubicBezTo>
                  <a:cubicBezTo>
                    <a:pt x="113" y="73"/>
                    <a:pt x="113" y="73"/>
                    <a:pt x="114" y="73"/>
                  </a:cubicBezTo>
                  <a:cubicBezTo>
                    <a:pt x="113" y="74"/>
                    <a:pt x="115" y="75"/>
                    <a:pt x="114" y="76"/>
                  </a:cubicBezTo>
                  <a:close/>
                  <a:moveTo>
                    <a:pt x="114" y="76"/>
                  </a:moveTo>
                  <a:cubicBezTo>
                    <a:pt x="115" y="77"/>
                    <a:pt x="114" y="77"/>
                    <a:pt x="115" y="77"/>
                  </a:cubicBezTo>
                  <a:cubicBezTo>
                    <a:pt x="115" y="78"/>
                    <a:pt x="115" y="77"/>
                    <a:pt x="114" y="77"/>
                  </a:cubicBezTo>
                  <a:cubicBezTo>
                    <a:pt x="114" y="77"/>
                    <a:pt x="114" y="77"/>
                    <a:pt x="114" y="76"/>
                  </a:cubicBezTo>
                  <a:close/>
                  <a:moveTo>
                    <a:pt x="114" y="102"/>
                  </a:moveTo>
                  <a:cubicBezTo>
                    <a:pt x="114" y="102"/>
                    <a:pt x="115" y="102"/>
                    <a:pt x="115" y="101"/>
                  </a:cubicBezTo>
                  <a:cubicBezTo>
                    <a:pt x="115" y="102"/>
                    <a:pt x="116" y="102"/>
                    <a:pt x="116" y="101"/>
                  </a:cubicBezTo>
                  <a:cubicBezTo>
                    <a:pt x="116" y="102"/>
                    <a:pt x="117" y="102"/>
                    <a:pt x="116" y="102"/>
                  </a:cubicBezTo>
                  <a:cubicBezTo>
                    <a:pt x="116" y="102"/>
                    <a:pt x="116" y="103"/>
                    <a:pt x="116" y="103"/>
                  </a:cubicBezTo>
                  <a:cubicBezTo>
                    <a:pt x="115" y="103"/>
                    <a:pt x="115" y="102"/>
                    <a:pt x="114" y="102"/>
                  </a:cubicBezTo>
                  <a:close/>
                  <a:moveTo>
                    <a:pt x="117" y="111"/>
                  </a:moveTo>
                  <a:cubicBezTo>
                    <a:pt x="117" y="110"/>
                    <a:pt x="117" y="109"/>
                    <a:pt x="118" y="109"/>
                  </a:cubicBezTo>
                  <a:cubicBezTo>
                    <a:pt x="118" y="110"/>
                    <a:pt x="118" y="111"/>
                    <a:pt x="117" y="111"/>
                  </a:cubicBezTo>
                  <a:close/>
                  <a:moveTo>
                    <a:pt x="117" y="109"/>
                  </a:moveTo>
                  <a:cubicBezTo>
                    <a:pt x="117" y="108"/>
                    <a:pt x="117" y="108"/>
                    <a:pt x="117" y="108"/>
                  </a:cubicBezTo>
                  <a:cubicBezTo>
                    <a:pt x="117" y="108"/>
                    <a:pt x="117" y="108"/>
                    <a:pt x="118" y="108"/>
                  </a:cubicBezTo>
                  <a:cubicBezTo>
                    <a:pt x="118" y="108"/>
                    <a:pt x="117" y="109"/>
                    <a:pt x="117" y="109"/>
                  </a:cubicBezTo>
                  <a:close/>
                  <a:moveTo>
                    <a:pt x="118" y="105"/>
                  </a:moveTo>
                  <a:cubicBezTo>
                    <a:pt x="118" y="106"/>
                    <a:pt x="118" y="107"/>
                    <a:pt x="118" y="108"/>
                  </a:cubicBezTo>
                  <a:cubicBezTo>
                    <a:pt x="117" y="108"/>
                    <a:pt x="118" y="107"/>
                    <a:pt x="117" y="107"/>
                  </a:cubicBezTo>
                  <a:cubicBezTo>
                    <a:pt x="117" y="107"/>
                    <a:pt x="117" y="107"/>
                    <a:pt x="117" y="107"/>
                  </a:cubicBezTo>
                  <a:cubicBezTo>
                    <a:pt x="116" y="107"/>
                    <a:pt x="116" y="107"/>
                    <a:pt x="115" y="107"/>
                  </a:cubicBezTo>
                  <a:cubicBezTo>
                    <a:pt x="116" y="106"/>
                    <a:pt x="116" y="105"/>
                    <a:pt x="116" y="104"/>
                  </a:cubicBezTo>
                  <a:cubicBezTo>
                    <a:pt x="117" y="104"/>
                    <a:pt x="117" y="103"/>
                    <a:pt x="117" y="104"/>
                  </a:cubicBezTo>
                  <a:cubicBezTo>
                    <a:pt x="118" y="104"/>
                    <a:pt x="117" y="103"/>
                    <a:pt x="118" y="103"/>
                  </a:cubicBezTo>
                  <a:cubicBezTo>
                    <a:pt x="119" y="104"/>
                    <a:pt x="118" y="105"/>
                    <a:pt x="118" y="105"/>
                  </a:cubicBezTo>
                  <a:close/>
                  <a:moveTo>
                    <a:pt x="121" y="103"/>
                  </a:moveTo>
                  <a:cubicBezTo>
                    <a:pt x="120" y="103"/>
                    <a:pt x="119" y="103"/>
                    <a:pt x="119" y="103"/>
                  </a:cubicBezTo>
                  <a:cubicBezTo>
                    <a:pt x="119" y="103"/>
                    <a:pt x="119" y="102"/>
                    <a:pt x="119" y="102"/>
                  </a:cubicBezTo>
                  <a:cubicBezTo>
                    <a:pt x="118" y="102"/>
                    <a:pt x="118" y="102"/>
                    <a:pt x="118" y="102"/>
                  </a:cubicBezTo>
                  <a:cubicBezTo>
                    <a:pt x="118" y="102"/>
                    <a:pt x="117" y="103"/>
                    <a:pt x="117" y="102"/>
                  </a:cubicBezTo>
                  <a:cubicBezTo>
                    <a:pt x="117" y="102"/>
                    <a:pt x="117" y="100"/>
                    <a:pt x="118" y="100"/>
                  </a:cubicBezTo>
                  <a:cubicBezTo>
                    <a:pt x="118" y="100"/>
                    <a:pt x="118" y="100"/>
                    <a:pt x="118" y="100"/>
                  </a:cubicBezTo>
                  <a:cubicBezTo>
                    <a:pt x="118" y="100"/>
                    <a:pt x="118" y="99"/>
                    <a:pt x="118" y="99"/>
                  </a:cubicBezTo>
                  <a:cubicBezTo>
                    <a:pt x="118" y="99"/>
                    <a:pt x="118" y="99"/>
                    <a:pt x="118" y="99"/>
                  </a:cubicBezTo>
                  <a:cubicBezTo>
                    <a:pt x="118" y="98"/>
                    <a:pt x="119" y="98"/>
                    <a:pt x="119" y="98"/>
                  </a:cubicBezTo>
                  <a:cubicBezTo>
                    <a:pt x="119" y="97"/>
                    <a:pt x="119" y="97"/>
                    <a:pt x="119" y="96"/>
                  </a:cubicBezTo>
                  <a:cubicBezTo>
                    <a:pt x="119" y="96"/>
                    <a:pt x="119" y="96"/>
                    <a:pt x="120" y="96"/>
                  </a:cubicBezTo>
                  <a:cubicBezTo>
                    <a:pt x="120" y="96"/>
                    <a:pt x="120" y="96"/>
                    <a:pt x="120" y="96"/>
                  </a:cubicBezTo>
                  <a:cubicBezTo>
                    <a:pt x="120" y="96"/>
                    <a:pt x="121" y="96"/>
                    <a:pt x="121" y="96"/>
                  </a:cubicBezTo>
                  <a:cubicBezTo>
                    <a:pt x="122" y="96"/>
                    <a:pt x="122" y="96"/>
                    <a:pt x="123" y="95"/>
                  </a:cubicBezTo>
                  <a:cubicBezTo>
                    <a:pt x="123" y="95"/>
                    <a:pt x="123" y="94"/>
                    <a:pt x="124" y="93"/>
                  </a:cubicBezTo>
                  <a:cubicBezTo>
                    <a:pt x="124" y="94"/>
                    <a:pt x="124" y="96"/>
                    <a:pt x="123" y="97"/>
                  </a:cubicBezTo>
                  <a:cubicBezTo>
                    <a:pt x="123" y="98"/>
                    <a:pt x="123" y="100"/>
                    <a:pt x="122" y="101"/>
                  </a:cubicBezTo>
                  <a:cubicBezTo>
                    <a:pt x="122" y="102"/>
                    <a:pt x="121" y="102"/>
                    <a:pt x="121" y="103"/>
                  </a:cubicBezTo>
                  <a:close/>
                  <a:moveTo>
                    <a:pt x="123" y="107"/>
                  </a:moveTo>
                  <a:cubicBezTo>
                    <a:pt x="123" y="108"/>
                    <a:pt x="123" y="108"/>
                    <a:pt x="123" y="108"/>
                  </a:cubicBezTo>
                  <a:cubicBezTo>
                    <a:pt x="123" y="108"/>
                    <a:pt x="122" y="108"/>
                    <a:pt x="122" y="108"/>
                  </a:cubicBezTo>
                  <a:cubicBezTo>
                    <a:pt x="122" y="108"/>
                    <a:pt x="122" y="108"/>
                    <a:pt x="122" y="108"/>
                  </a:cubicBezTo>
                  <a:cubicBezTo>
                    <a:pt x="123" y="108"/>
                    <a:pt x="122" y="107"/>
                    <a:pt x="123" y="107"/>
                  </a:cubicBezTo>
                  <a:cubicBezTo>
                    <a:pt x="123" y="107"/>
                    <a:pt x="122" y="107"/>
                    <a:pt x="122" y="107"/>
                  </a:cubicBezTo>
                  <a:cubicBezTo>
                    <a:pt x="122" y="107"/>
                    <a:pt x="122" y="107"/>
                    <a:pt x="123" y="106"/>
                  </a:cubicBezTo>
                  <a:cubicBezTo>
                    <a:pt x="123" y="106"/>
                    <a:pt x="122" y="106"/>
                    <a:pt x="122" y="106"/>
                  </a:cubicBezTo>
                  <a:cubicBezTo>
                    <a:pt x="122" y="105"/>
                    <a:pt x="123" y="104"/>
                    <a:pt x="122" y="103"/>
                  </a:cubicBezTo>
                  <a:cubicBezTo>
                    <a:pt x="123" y="103"/>
                    <a:pt x="123" y="103"/>
                    <a:pt x="123" y="103"/>
                  </a:cubicBezTo>
                  <a:cubicBezTo>
                    <a:pt x="123" y="102"/>
                    <a:pt x="122" y="102"/>
                    <a:pt x="122" y="101"/>
                  </a:cubicBezTo>
                  <a:cubicBezTo>
                    <a:pt x="123" y="101"/>
                    <a:pt x="123" y="101"/>
                    <a:pt x="123" y="101"/>
                  </a:cubicBezTo>
                  <a:cubicBezTo>
                    <a:pt x="123" y="101"/>
                    <a:pt x="124" y="101"/>
                    <a:pt x="124" y="102"/>
                  </a:cubicBezTo>
                  <a:cubicBezTo>
                    <a:pt x="124" y="102"/>
                    <a:pt x="124" y="102"/>
                    <a:pt x="124" y="102"/>
                  </a:cubicBezTo>
                  <a:cubicBezTo>
                    <a:pt x="124" y="102"/>
                    <a:pt x="124" y="102"/>
                    <a:pt x="124" y="102"/>
                  </a:cubicBezTo>
                  <a:cubicBezTo>
                    <a:pt x="124" y="102"/>
                    <a:pt x="124" y="102"/>
                    <a:pt x="124" y="102"/>
                  </a:cubicBezTo>
                  <a:cubicBezTo>
                    <a:pt x="123" y="102"/>
                    <a:pt x="123" y="103"/>
                    <a:pt x="124" y="103"/>
                  </a:cubicBezTo>
                  <a:cubicBezTo>
                    <a:pt x="124" y="104"/>
                    <a:pt x="123" y="105"/>
                    <a:pt x="123" y="106"/>
                  </a:cubicBezTo>
                  <a:cubicBezTo>
                    <a:pt x="123" y="106"/>
                    <a:pt x="124" y="106"/>
                    <a:pt x="124" y="106"/>
                  </a:cubicBezTo>
                  <a:cubicBezTo>
                    <a:pt x="124" y="107"/>
                    <a:pt x="123" y="108"/>
                    <a:pt x="123" y="107"/>
                  </a:cubicBezTo>
                  <a:close/>
                  <a:moveTo>
                    <a:pt x="124" y="110"/>
                  </a:moveTo>
                  <a:cubicBezTo>
                    <a:pt x="124" y="110"/>
                    <a:pt x="124" y="110"/>
                    <a:pt x="124" y="109"/>
                  </a:cubicBezTo>
                  <a:cubicBezTo>
                    <a:pt x="124" y="109"/>
                    <a:pt x="124" y="109"/>
                    <a:pt x="125" y="109"/>
                  </a:cubicBezTo>
                  <a:cubicBezTo>
                    <a:pt x="125" y="110"/>
                    <a:pt x="124" y="110"/>
                    <a:pt x="124" y="110"/>
                  </a:cubicBezTo>
                  <a:close/>
                  <a:moveTo>
                    <a:pt x="125" y="108"/>
                  </a:moveTo>
                  <a:cubicBezTo>
                    <a:pt x="125" y="108"/>
                    <a:pt x="124" y="108"/>
                    <a:pt x="124" y="109"/>
                  </a:cubicBezTo>
                  <a:cubicBezTo>
                    <a:pt x="124" y="109"/>
                    <a:pt x="124" y="109"/>
                    <a:pt x="124" y="109"/>
                  </a:cubicBezTo>
                  <a:cubicBezTo>
                    <a:pt x="123" y="109"/>
                    <a:pt x="124" y="108"/>
                    <a:pt x="124" y="107"/>
                  </a:cubicBezTo>
                  <a:cubicBezTo>
                    <a:pt x="125" y="107"/>
                    <a:pt x="125" y="107"/>
                    <a:pt x="125" y="108"/>
                  </a:cubicBezTo>
                  <a:cubicBezTo>
                    <a:pt x="125" y="107"/>
                    <a:pt x="125" y="107"/>
                    <a:pt x="125" y="107"/>
                  </a:cubicBezTo>
                  <a:cubicBezTo>
                    <a:pt x="125" y="106"/>
                    <a:pt x="125" y="106"/>
                    <a:pt x="125" y="106"/>
                  </a:cubicBezTo>
                  <a:cubicBezTo>
                    <a:pt x="126" y="106"/>
                    <a:pt x="125" y="107"/>
                    <a:pt x="126" y="107"/>
                  </a:cubicBezTo>
                  <a:cubicBezTo>
                    <a:pt x="125" y="107"/>
                    <a:pt x="125" y="107"/>
                    <a:pt x="125" y="108"/>
                  </a:cubicBezTo>
                  <a:close/>
                  <a:moveTo>
                    <a:pt x="125" y="100"/>
                  </a:moveTo>
                  <a:cubicBezTo>
                    <a:pt x="125" y="100"/>
                    <a:pt x="124" y="100"/>
                    <a:pt x="123" y="100"/>
                  </a:cubicBezTo>
                  <a:cubicBezTo>
                    <a:pt x="123" y="99"/>
                    <a:pt x="124" y="99"/>
                    <a:pt x="124" y="99"/>
                  </a:cubicBezTo>
                  <a:cubicBezTo>
                    <a:pt x="125" y="99"/>
                    <a:pt x="125" y="99"/>
                    <a:pt x="125" y="99"/>
                  </a:cubicBezTo>
                  <a:cubicBezTo>
                    <a:pt x="125" y="99"/>
                    <a:pt x="125" y="99"/>
                    <a:pt x="125" y="99"/>
                  </a:cubicBezTo>
                  <a:cubicBezTo>
                    <a:pt x="126" y="99"/>
                    <a:pt x="126" y="100"/>
                    <a:pt x="125" y="100"/>
                  </a:cubicBezTo>
                  <a:close/>
                  <a:moveTo>
                    <a:pt x="126" y="95"/>
                  </a:moveTo>
                  <a:cubicBezTo>
                    <a:pt x="126" y="95"/>
                    <a:pt x="125" y="95"/>
                    <a:pt x="125" y="95"/>
                  </a:cubicBezTo>
                  <a:cubicBezTo>
                    <a:pt x="125" y="97"/>
                    <a:pt x="125" y="97"/>
                    <a:pt x="125" y="97"/>
                  </a:cubicBezTo>
                  <a:cubicBezTo>
                    <a:pt x="125" y="98"/>
                    <a:pt x="126" y="98"/>
                    <a:pt x="126" y="98"/>
                  </a:cubicBezTo>
                  <a:cubicBezTo>
                    <a:pt x="125" y="98"/>
                    <a:pt x="125" y="98"/>
                    <a:pt x="124" y="98"/>
                  </a:cubicBezTo>
                  <a:cubicBezTo>
                    <a:pt x="124" y="98"/>
                    <a:pt x="124" y="97"/>
                    <a:pt x="124" y="96"/>
                  </a:cubicBezTo>
                  <a:cubicBezTo>
                    <a:pt x="124" y="95"/>
                    <a:pt x="125" y="96"/>
                    <a:pt x="125" y="95"/>
                  </a:cubicBezTo>
                  <a:cubicBezTo>
                    <a:pt x="125" y="95"/>
                    <a:pt x="125" y="95"/>
                    <a:pt x="125" y="94"/>
                  </a:cubicBezTo>
                  <a:cubicBezTo>
                    <a:pt x="125" y="94"/>
                    <a:pt x="125" y="92"/>
                    <a:pt x="126" y="92"/>
                  </a:cubicBezTo>
                  <a:cubicBezTo>
                    <a:pt x="126" y="92"/>
                    <a:pt x="126" y="92"/>
                    <a:pt x="126" y="93"/>
                  </a:cubicBezTo>
                  <a:cubicBezTo>
                    <a:pt x="126" y="93"/>
                    <a:pt x="126" y="93"/>
                    <a:pt x="126" y="94"/>
                  </a:cubicBezTo>
                  <a:cubicBezTo>
                    <a:pt x="126" y="94"/>
                    <a:pt x="126" y="94"/>
                    <a:pt x="126" y="94"/>
                  </a:cubicBezTo>
                  <a:cubicBezTo>
                    <a:pt x="127" y="94"/>
                    <a:pt x="126" y="95"/>
                    <a:pt x="126" y="95"/>
                  </a:cubicBezTo>
                  <a:close/>
                  <a:moveTo>
                    <a:pt x="126" y="92"/>
                  </a:moveTo>
                  <a:cubicBezTo>
                    <a:pt x="126" y="92"/>
                    <a:pt x="126" y="92"/>
                    <a:pt x="126" y="91"/>
                  </a:cubicBezTo>
                  <a:cubicBezTo>
                    <a:pt x="126" y="91"/>
                    <a:pt x="126" y="91"/>
                    <a:pt x="126" y="91"/>
                  </a:cubicBezTo>
                  <a:cubicBezTo>
                    <a:pt x="126" y="91"/>
                    <a:pt x="126" y="91"/>
                    <a:pt x="126" y="92"/>
                  </a:cubicBezTo>
                  <a:close/>
                  <a:moveTo>
                    <a:pt x="128" y="107"/>
                  </a:moveTo>
                  <a:cubicBezTo>
                    <a:pt x="128" y="107"/>
                    <a:pt x="128" y="107"/>
                    <a:pt x="128" y="107"/>
                  </a:cubicBezTo>
                  <a:cubicBezTo>
                    <a:pt x="128" y="107"/>
                    <a:pt x="128" y="107"/>
                    <a:pt x="128" y="107"/>
                  </a:cubicBezTo>
                  <a:cubicBezTo>
                    <a:pt x="128" y="107"/>
                    <a:pt x="128" y="107"/>
                    <a:pt x="128" y="107"/>
                  </a:cubicBezTo>
                  <a:close/>
                  <a:moveTo>
                    <a:pt x="128" y="101"/>
                  </a:moveTo>
                  <a:cubicBezTo>
                    <a:pt x="128" y="101"/>
                    <a:pt x="128" y="101"/>
                    <a:pt x="128" y="101"/>
                  </a:cubicBezTo>
                  <a:cubicBezTo>
                    <a:pt x="128" y="100"/>
                    <a:pt x="128" y="101"/>
                    <a:pt x="128" y="100"/>
                  </a:cubicBezTo>
                  <a:cubicBezTo>
                    <a:pt x="128" y="100"/>
                    <a:pt x="128" y="101"/>
                    <a:pt x="128" y="101"/>
                  </a:cubicBezTo>
                  <a:close/>
                  <a:moveTo>
                    <a:pt x="128" y="100"/>
                  </a:moveTo>
                  <a:cubicBezTo>
                    <a:pt x="128" y="100"/>
                    <a:pt x="128" y="100"/>
                    <a:pt x="128" y="99"/>
                  </a:cubicBezTo>
                  <a:cubicBezTo>
                    <a:pt x="128" y="99"/>
                    <a:pt x="129" y="99"/>
                    <a:pt x="129" y="99"/>
                  </a:cubicBezTo>
                  <a:cubicBezTo>
                    <a:pt x="129" y="100"/>
                    <a:pt x="128" y="100"/>
                    <a:pt x="128" y="100"/>
                  </a:cubicBezTo>
                  <a:close/>
                  <a:moveTo>
                    <a:pt x="129" y="96"/>
                  </a:moveTo>
                  <a:cubicBezTo>
                    <a:pt x="129" y="96"/>
                    <a:pt x="129" y="96"/>
                    <a:pt x="128" y="96"/>
                  </a:cubicBezTo>
                  <a:cubicBezTo>
                    <a:pt x="128" y="96"/>
                    <a:pt x="128" y="95"/>
                    <a:pt x="129" y="95"/>
                  </a:cubicBezTo>
                  <a:cubicBezTo>
                    <a:pt x="129" y="95"/>
                    <a:pt x="129" y="96"/>
                    <a:pt x="129" y="96"/>
                  </a:cubicBezTo>
                  <a:close/>
                  <a:moveTo>
                    <a:pt x="129" y="94"/>
                  </a:moveTo>
                  <a:cubicBezTo>
                    <a:pt x="130" y="94"/>
                    <a:pt x="129" y="94"/>
                    <a:pt x="129" y="95"/>
                  </a:cubicBezTo>
                  <a:cubicBezTo>
                    <a:pt x="129" y="95"/>
                    <a:pt x="129" y="94"/>
                    <a:pt x="129" y="94"/>
                  </a:cubicBezTo>
                  <a:close/>
                  <a:moveTo>
                    <a:pt x="130" y="97"/>
                  </a:moveTo>
                  <a:cubicBezTo>
                    <a:pt x="129" y="97"/>
                    <a:pt x="129" y="96"/>
                    <a:pt x="129" y="96"/>
                  </a:cubicBezTo>
                  <a:cubicBezTo>
                    <a:pt x="129" y="96"/>
                    <a:pt x="129" y="96"/>
                    <a:pt x="129" y="96"/>
                  </a:cubicBezTo>
                  <a:cubicBezTo>
                    <a:pt x="130" y="96"/>
                    <a:pt x="129" y="96"/>
                    <a:pt x="130" y="97"/>
                  </a:cubicBezTo>
                  <a:close/>
                  <a:moveTo>
                    <a:pt x="129" y="91"/>
                  </a:moveTo>
                  <a:cubicBezTo>
                    <a:pt x="129" y="91"/>
                    <a:pt x="129" y="90"/>
                    <a:pt x="129" y="90"/>
                  </a:cubicBezTo>
                  <a:cubicBezTo>
                    <a:pt x="130" y="90"/>
                    <a:pt x="130" y="90"/>
                    <a:pt x="130" y="90"/>
                  </a:cubicBezTo>
                  <a:cubicBezTo>
                    <a:pt x="130" y="91"/>
                    <a:pt x="130" y="91"/>
                    <a:pt x="129" y="91"/>
                  </a:cubicBezTo>
                  <a:close/>
                  <a:moveTo>
                    <a:pt x="132" y="107"/>
                  </a:moveTo>
                  <a:cubicBezTo>
                    <a:pt x="132" y="107"/>
                    <a:pt x="132" y="107"/>
                    <a:pt x="132" y="107"/>
                  </a:cubicBezTo>
                  <a:cubicBezTo>
                    <a:pt x="132" y="108"/>
                    <a:pt x="132" y="108"/>
                    <a:pt x="131" y="109"/>
                  </a:cubicBezTo>
                  <a:cubicBezTo>
                    <a:pt x="131" y="109"/>
                    <a:pt x="131" y="108"/>
                    <a:pt x="132" y="108"/>
                  </a:cubicBezTo>
                  <a:cubicBezTo>
                    <a:pt x="131" y="108"/>
                    <a:pt x="132" y="107"/>
                    <a:pt x="132" y="107"/>
                  </a:cubicBezTo>
                  <a:close/>
                  <a:moveTo>
                    <a:pt x="131" y="105"/>
                  </a:moveTo>
                  <a:cubicBezTo>
                    <a:pt x="131" y="106"/>
                    <a:pt x="131" y="107"/>
                    <a:pt x="131" y="107"/>
                  </a:cubicBezTo>
                  <a:cubicBezTo>
                    <a:pt x="131" y="107"/>
                    <a:pt x="131" y="107"/>
                    <a:pt x="130" y="106"/>
                  </a:cubicBezTo>
                  <a:cubicBezTo>
                    <a:pt x="131" y="106"/>
                    <a:pt x="130" y="106"/>
                    <a:pt x="131" y="106"/>
                  </a:cubicBezTo>
                  <a:cubicBezTo>
                    <a:pt x="131" y="106"/>
                    <a:pt x="131" y="106"/>
                    <a:pt x="131" y="105"/>
                  </a:cubicBezTo>
                  <a:cubicBezTo>
                    <a:pt x="131" y="105"/>
                    <a:pt x="131" y="105"/>
                    <a:pt x="131" y="105"/>
                  </a:cubicBezTo>
                  <a:close/>
                  <a:moveTo>
                    <a:pt x="131" y="104"/>
                  </a:moveTo>
                  <a:cubicBezTo>
                    <a:pt x="131" y="104"/>
                    <a:pt x="131" y="105"/>
                    <a:pt x="130" y="105"/>
                  </a:cubicBezTo>
                  <a:cubicBezTo>
                    <a:pt x="130" y="105"/>
                    <a:pt x="131" y="104"/>
                    <a:pt x="131" y="104"/>
                  </a:cubicBezTo>
                  <a:cubicBezTo>
                    <a:pt x="131" y="104"/>
                    <a:pt x="131" y="104"/>
                    <a:pt x="131" y="104"/>
                  </a:cubicBezTo>
                  <a:close/>
                  <a:moveTo>
                    <a:pt x="131" y="77"/>
                  </a:moveTo>
                  <a:cubicBezTo>
                    <a:pt x="131" y="77"/>
                    <a:pt x="131" y="77"/>
                    <a:pt x="131" y="77"/>
                  </a:cubicBezTo>
                  <a:cubicBezTo>
                    <a:pt x="131" y="80"/>
                    <a:pt x="132" y="82"/>
                    <a:pt x="131" y="84"/>
                  </a:cubicBezTo>
                  <a:cubicBezTo>
                    <a:pt x="130" y="84"/>
                    <a:pt x="131" y="82"/>
                    <a:pt x="131" y="81"/>
                  </a:cubicBezTo>
                  <a:cubicBezTo>
                    <a:pt x="130" y="81"/>
                    <a:pt x="130" y="81"/>
                    <a:pt x="130" y="81"/>
                  </a:cubicBezTo>
                  <a:cubicBezTo>
                    <a:pt x="130" y="81"/>
                    <a:pt x="130" y="81"/>
                    <a:pt x="130" y="80"/>
                  </a:cubicBezTo>
                  <a:cubicBezTo>
                    <a:pt x="131" y="80"/>
                    <a:pt x="130" y="78"/>
                    <a:pt x="131" y="77"/>
                  </a:cubicBezTo>
                  <a:close/>
                  <a:moveTo>
                    <a:pt x="129" y="76"/>
                  </a:moveTo>
                  <a:cubicBezTo>
                    <a:pt x="130" y="76"/>
                    <a:pt x="130" y="76"/>
                    <a:pt x="130" y="76"/>
                  </a:cubicBezTo>
                  <a:cubicBezTo>
                    <a:pt x="130" y="77"/>
                    <a:pt x="130" y="78"/>
                    <a:pt x="129" y="79"/>
                  </a:cubicBezTo>
                  <a:cubicBezTo>
                    <a:pt x="129" y="78"/>
                    <a:pt x="129" y="77"/>
                    <a:pt x="129" y="76"/>
                  </a:cubicBezTo>
                  <a:close/>
                  <a:moveTo>
                    <a:pt x="130" y="88"/>
                  </a:moveTo>
                  <a:cubicBezTo>
                    <a:pt x="130" y="88"/>
                    <a:pt x="130" y="89"/>
                    <a:pt x="129" y="89"/>
                  </a:cubicBezTo>
                  <a:cubicBezTo>
                    <a:pt x="129" y="89"/>
                    <a:pt x="130" y="89"/>
                    <a:pt x="129" y="89"/>
                  </a:cubicBezTo>
                  <a:cubicBezTo>
                    <a:pt x="128" y="88"/>
                    <a:pt x="130" y="84"/>
                    <a:pt x="128" y="84"/>
                  </a:cubicBezTo>
                  <a:cubicBezTo>
                    <a:pt x="128" y="84"/>
                    <a:pt x="128" y="86"/>
                    <a:pt x="128" y="87"/>
                  </a:cubicBezTo>
                  <a:cubicBezTo>
                    <a:pt x="126" y="86"/>
                    <a:pt x="127" y="89"/>
                    <a:pt x="127" y="90"/>
                  </a:cubicBezTo>
                  <a:cubicBezTo>
                    <a:pt x="126" y="90"/>
                    <a:pt x="127" y="90"/>
                    <a:pt x="126" y="90"/>
                  </a:cubicBezTo>
                  <a:cubicBezTo>
                    <a:pt x="126" y="90"/>
                    <a:pt x="126" y="90"/>
                    <a:pt x="126" y="90"/>
                  </a:cubicBezTo>
                  <a:cubicBezTo>
                    <a:pt x="125" y="89"/>
                    <a:pt x="125" y="91"/>
                    <a:pt x="125" y="92"/>
                  </a:cubicBezTo>
                  <a:cubicBezTo>
                    <a:pt x="125" y="92"/>
                    <a:pt x="125" y="91"/>
                    <a:pt x="124" y="91"/>
                  </a:cubicBezTo>
                  <a:cubicBezTo>
                    <a:pt x="124" y="90"/>
                    <a:pt x="124" y="89"/>
                    <a:pt x="124" y="88"/>
                  </a:cubicBezTo>
                  <a:cubicBezTo>
                    <a:pt x="125" y="88"/>
                    <a:pt x="124" y="88"/>
                    <a:pt x="125" y="88"/>
                  </a:cubicBezTo>
                  <a:cubicBezTo>
                    <a:pt x="125" y="88"/>
                    <a:pt x="125" y="88"/>
                    <a:pt x="125" y="87"/>
                  </a:cubicBezTo>
                  <a:cubicBezTo>
                    <a:pt x="125" y="87"/>
                    <a:pt x="126" y="87"/>
                    <a:pt x="126" y="87"/>
                  </a:cubicBezTo>
                  <a:cubicBezTo>
                    <a:pt x="126" y="88"/>
                    <a:pt x="126" y="89"/>
                    <a:pt x="126" y="89"/>
                  </a:cubicBezTo>
                  <a:cubicBezTo>
                    <a:pt x="126" y="88"/>
                    <a:pt x="127" y="87"/>
                    <a:pt x="126" y="86"/>
                  </a:cubicBezTo>
                  <a:cubicBezTo>
                    <a:pt x="126" y="86"/>
                    <a:pt x="127" y="86"/>
                    <a:pt x="127" y="85"/>
                  </a:cubicBezTo>
                  <a:cubicBezTo>
                    <a:pt x="126" y="85"/>
                    <a:pt x="126" y="85"/>
                    <a:pt x="126" y="85"/>
                  </a:cubicBezTo>
                  <a:cubicBezTo>
                    <a:pt x="126" y="84"/>
                    <a:pt x="126" y="84"/>
                    <a:pt x="126" y="83"/>
                  </a:cubicBezTo>
                  <a:cubicBezTo>
                    <a:pt x="125" y="83"/>
                    <a:pt x="125" y="83"/>
                    <a:pt x="125" y="83"/>
                  </a:cubicBezTo>
                  <a:cubicBezTo>
                    <a:pt x="124" y="82"/>
                    <a:pt x="124" y="80"/>
                    <a:pt x="125" y="79"/>
                  </a:cubicBezTo>
                  <a:cubicBezTo>
                    <a:pt x="124" y="78"/>
                    <a:pt x="124" y="77"/>
                    <a:pt x="124" y="76"/>
                  </a:cubicBezTo>
                  <a:cubicBezTo>
                    <a:pt x="124" y="76"/>
                    <a:pt x="125" y="76"/>
                    <a:pt x="125" y="76"/>
                  </a:cubicBezTo>
                  <a:cubicBezTo>
                    <a:pt x="125" y="77"/>
                    <a:pt x="125" y="77"/>
                    <a:pt x="124" y="78"/>
                  </a:cubicBezTo>
                  <a:cubicBezTo>
                    <a:pt x="125" y="78"/>
                    <a:pt x="125" y="77"/>
                    <a:pt x="125" y="77"/>
                  </a:cubicBezTo>
                  <a:cubicBezTo>
                    <a:pt x="125" y="79"/>
                    <a:pt x="126" y="80"/>
                    <a:pt x="126" y="82"/>
                  </a:cubicBezTo>
                  <a:cubicBezTo>
                    <a:pt x="126" y="82"/>
                    <a:pt x="126" y="82"/>
                    <a:pt x="126" y="82"/>
                  </a:cubicBezTo>
                  <a:cubicBezTo>
                    <a:pt x="127" y="82"/>
                    <a:pt x="126" y="84"/>
                    <a:pt x="127" y="85"/>
                  </a:cubicBezTo>
                  <a:cubicBezTo>
                    <a:pt x="127" y="85"/>
                    <a:pt x="127" y="84"/>
                    <a:pt x="127" y="84"/>
                  </a:cubicBezTo>
                  <a:cubicBezTo>
                    <a:pt x="128" y="84"/>
                    <a:pt x="128" y="83"/>
                    <a:pt x="128" y="83"/>
                  </a:cubicBezTo>
                  <a:cubicBezTo>
                    <a:pt x="128" y="83"/>
                    <a:pt x="128" y="83"/>
                    <a:pt x="128" y="83"/>
                  </a:cubicBezTo>
                  <a:cubicBezTo>
                    <a:pt x="128" y="82"/>
                    <a:pt x="128" y="81"/>
                    <a:pt x="128" y="81"/>
                  </a:cubicBezTo>
                  <a:cubicBezTo>
                    <a:pt x="129" y="81"/>
                    <a:pt x="129" y="81"/>
                    <a:pt x="129" y="82"/>
                  </a:cubicBezTo>
                  <a:cubicBezTo>
                    <a:pt x="130" y="84"/>
                    <a:pt x="130" y="86"/>
                    <a:pt x="130" y="88"/>
                  </a:cubicBezTo>
                  <a:close/>
                  <a:moveTo>
                    <a:pt x="128" y="77"/>
                  </a:moveTo>
                  <a:cubicBezTo>
                    <a:pt x="128" y="77"/>
                    <a:pt x="128" y="78"/>
                    <a:pt x="128" y="78"/>
                  </a:cubicBezTo>
                  <a:cubicBezTo>
                    <a:pt x="128" y="78"/>
                    <a:pt x="128" y="78"/>
                    <a:pt x="128" y="77"/>
                  </a:cubicBezTo>
                  <a:close/>
                  <a:moveTo>
                    <a:pt x="129" y="72"/>
                  </a:moveTo>
                  <a:cubicBezTo>
                    <a:pt x="129" y="74"/>
                    <a:pt x="129" y="76"/>
                    <a:pt x="129" y="78"/>
                  </a:cubicBezTo>
                  <a:cubicBezTo>
                    <a:pt x="129" y="78"/>
                    <a:pt x="129" y="78"/>
                    <a:pt x="129" y="78"/>
                  </a:cubicBezTo>
                  <a:cubicBezTo>
                    <a:pt x="129" y="79"/>
                    <a:pt x="129" y="80"/>
                    <a:pt x="128" y="80"/>
                  </a:cubicBezTo>
                  <a:cubicBezTo>
                    <a:pt x="128" y="80"/>
                    <a:pt x="128" y="78"/>
                    <a:pt x="129" y="78"/>
                  </a:cubicBezTo>
                  <a:cubicBezTo>
                    <a:pt x="128" y="77"/>
                    <a:pt x="128" y="77"/>
                    <a:pt x="128" y="77"/>
                  </a:cubicBezTo>
                  <a:cubicBezTo>
                    <a:pt x="128" y="76"/>
                    <a:pt x="128" y="76"/>
                    <a:pt x="128" y="75"/>
                  </a:cubicBezTo>
                  <a:cubicBezTo>
                    <a:pt x="129" y="74"/>
                    <a:pt x="128" y="73"/>
                    <a:pt x="129" y="73"/>
                  </a:cubicBezTo>
                  <a:cubicBezTo>
                    <a:pt x="128" y="72"/>
                    <a:pt x="128" y="72"/>
                    <a:pt x="128" y="72"/>
                  </a:cubicBezTo>
                  <a:cubicBezTo>
                    <a:pt x="129" y="72"/>
                    <a:pt x="129" y="72"/>
                    <a:pt x="129" y="72"/>
                  </a:cubicBezTo>
                  <a:cubicBezTo>
                    <a:pt x="129" y="72"/>
                    <a:pt x="129" y="72"/>
                    <a:pt x="129" y="72"/>
                  </a:cubicBezTo>
                  <a:close/>
                  <a:moveTo>
                    <a:pt x="89" y="125"/>
                  </a:moveTo>
                  <a:cubicBezTo>
                    <a:pt x="89" y="125"/>
                    <a:pt x="89" y="125"/>
                    <a:pt x="89" y="125"/>
                  </a:cubicBezTo>
                  <a:cubicBezTo>
                    <a:pt x="89" y="125"/>
                    <a:pt x="89" y="125"/>
                    <a:pt x="89" y="125"/>
                  </a:cubicBezTo>
                  <a:close/>
                  <a:moveTo>
                    <a:pt x="44" y="33"/>
                  </a:moveTo>
                  <a:cubicBezTo>
                    <a:pt x="44" y="34"/>
                    <a:pt x="43" y="34"/>
                    <a:pt x="43" y="33"/>
                  </a:cubicBezTo>
                  <a:cubicBezTo>
                    <a:pt x="43" y="33"/>
                    <a:pt x="44" y="33"/>
                    <a:pt x="44" y="33"/>
                  </a:cubicBezTo>
                  <a:cubicBezTo>
                    <a:pt x="43" y="33"/>
                    <a:pt x="42" y="32"/>
                    <a:pt x="42" y="33"/>
                  </a:cubicBezTo>
                  <a:cubicBezTo>
                    <a:pt x="42" y="32"/>
                    <a:pt x="41" y="32"/>
                    <a:pt x="41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33"/>
                    <a:pt x="41" y="32"/>
                    <a:pt x="41" y="32"/>
                  </a:cubicBezTo>
                  <a:cubicBezTo>
                    <a:pt x="41" y="35"/>
                    <a:pt x="37" y="35"/>
                    <a:pt x="36" y="37"/>
                  </a:cubicBezTo>
                  <a:cubicBezTo>
                    <a:pt x="37" y="37"/>
                    <a:pt x="37" y="36"/>
                    <a:pt x="38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9" y="37"/>
                    <a:pt x="40" y="35"/>
                    <a:pt x="40" y="35"/>
                  </a:cubicBezTo>
                  <a:cubicBezTo>
                    <a:pt x="41" y="35"/>
                    <a:pt x="42" y="33"/>
                    <a:pt x="42" y="34"/>
                  </a:cubicBezTo>
                  <a:cubicBezTo>
                    <a:pt x="42" y="35"/>
                    <a:pt x="41" y="35"/>
                    <a:pt x="41" y="36"/>
                  </a:cubicBezTo>
                  <a:cubicBezTo>
                    <a:pt x="42" y="36"/>
                    <a:pt x="43" y="35"/>
                    <a:pt x="44" y="35"/>
                  </a:cubicBezTo>
                  <a:cubicBezTo>
                    <a:pt x="44" y="34"/>
                    <a:pt x="44" y="34"/>
                    <a:pt x="44" y="33"/>
                  </a:cubicBezTo>
                  <a:close/>
                  <a:moveTo>
                    <a:pt x="42" y="33"/>
                  </a:moveTo>
                  <a:cubicBezTo>
                    <a:pt x="42" y="33"/>
                    <a:pt x="42" y="33"/>
                    <a:pt x="42" y="33"/>
                  </a:cubicBezTo>
                  <a:cubicBezTo>
                    <a:pt x="42" y="33"/>
                    <a:pt x="42" y="33"/>
                    <a:pt x="42" y="33"/>
                  </a:cubicBezTo>
                  <a:close/>
                  <a:moveTo>
                    <a:pt x="46" y="40"/>
                  </a:moveTo>
                  <a:cubicBezTo>
                    <a:pt x="45" y="41"/>
                    <a:pt x="44" y="42"/>
                    <a:pt x="43" y="43"/>
                  </a:cubicBezTo>
                  <a:cubicBezTo>
                    <a:pt x="45" y="43"/>
                    <a:pt x="46" y="40"/>
                    <a:pt x="48" y="41"/>
                  </a:cubicBezTo>
                  <a:cubicBezTo>
                    <a:pt x="50" y="41"/>
                    <a:pt x="51" y="40"/>
                    <a:pt x="52" y="39"/>
                  </a:cubicBezTo>
                  <a:cubicBezTo>
                    <a:pt x="54" y="39"/>
                    <a:pt x="55" y="38"/>
                    <a:pt x="56" y="38"/>
                  </a:cubicBezTo>
                  <a:cubicBezTo>
                    <a:pt x="57" y="38"/>
                    <a:pt x="57" y="37"/>
                    <a:pt x="57" y="37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7" y="37"/>
                    <a:pt x="58" y="37"/>
                    <a:pt x="58" y="37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37"/>
                    <a:pt x="58" y="37"/>
                    <a:pt x="59" y="37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6"/>
                    <a:pt x="59" y="37"/>
                    <a:pt x="59" y="37"/>
                  </a:cubicBezTo>
                  <a:cubicBezTo>
                    <a:pt x="60" y="36"/>
                    <a:pt x="60" y="36"/>
                    <a:pt x="61" y="36"/>
                  </a:cubicBezTo>
                  <a:cubicBezTo>
                    <a:pt x="61" y="36"/>
                    <a:pt x="61" y="36"/>
                    <a:pt x="61" y="35"/>
                  </a:cubicBezTo>
                  <a:cubicBezTo>
                    <a:pt x="61" y="35"/>
                    <a:pt x="62" y="35"/>
                    <a:pt x="62" y="35"/>
                  </a:cubicBezTo>
                  <a:cubicBezTo>
                    <a:pt x="62" y="35"/>
                    <a:pt x="62" y="35"/>
                    <a:pt x="62" y="34"/>
                  </a:cubicBezTo>
                  <a:cubicBezTo>
                    <a:pt x="61" y="35"/>
                    <a:pt x="60" y="34"/>
                    <a:pt x="59" y="35"/>
                  </a:cubicBezTo>
                  <a:cubicBezTo>
                    <a:pt x="59" y="35"/>
                    <a:pt x="59" y="34"/>
                    <a:pt x="59" y="34"/>
                  </a:cubicBezTo>
                  <a:cubicBezTo>
                    <a:pt x="56" y="35"/>
                    <a:pt x="54" y="36"/>
                    <a:pt x="52" y="37"/>
                  </a:cubicBezTo>
                  <a:cubicBezTo>
                    <a:pt x="51" y="38"/>
                    <a:pt x="49" y="38"/>
                    <a:pt x="48" y="38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7" y="38"/>
                    <a:pt x="46" y="39"/>
                    <a:pt x="46" y="39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6" y="40"/>
                    <a:pt x="46" y="40"/>
                    <a:pt x="46" y="40"/>
                  </a:cubicBezTo>
                  <a:close/>
                  <a:moveTo>
                    <a:pt x="46" y="36"/>
                  </a:moveTo>
                  <a:cubicBezTo>
                    <a:pt x="46" y="36"/>
                    <a:pt x="46" y="36"/>
                    <a:pt x="46" y="36"/>
                  </a:cubicBezTo>
                  <a:cubicBezTo>
                    <a:pt x="46" y="36"/>
                    <a:pt x="46" y="36"/>
                    <a:pt x="46" y="36"/>
                  </a:cubicBezTo>
                  <a:close/>
                  <a:moveTo>
                    <a:pt x="22" y="51"/>
                  </a:moveTo>
                  <a:cubicBezTo>
                    <a:pt x="22" y="51"/>
                    <a:pt x="22" y="51"/>
                    <a:pt x="22" y="51"/>
                  </a:cubicBezTo>
                  <a:cubicBezTo>
                    <a:pt x="21" y="51"/>
                    <a:pt x="20" y="52"/>
                    <a:pt x="20" y="54"/>
                  </a:cubicBezTo>
                  <a:cubicBezTo>
                    <a:pt x="20" y="54"/>
                    <a:pt x="19" y="54"/>
                    <a:pt x="20" y="55"/>
                  </a:cubicBezTo>
                  <a:cubicBezTo>
                    <a:pt x="20" y="54"/>
                    <a:pt x="20" y="55"/>
                    <a:pt x="20" y="55"/>
                  </a:cubicBezTo>
                  <a:cubicBezTo>
                    <a:pt x="21" y="54"/>
                    <a:pt x="21" y="53"/>
                    <a:pt x="22" y="52"/>
                  </a:cubicBezTo>
                  <a:cubicBezTo>
                    <a:pt x="22" y="52"/>
                    <a:pt x="23" y="52"/>
                    <a:pt x="23" y="53"/>
                  </a:cubicBezTo>
                  <a:cubicBezTo>
                    <a:pt x="22" y="54"/>
                    <a:pt x="22" y="55"/>
                    <a:pt x="21" y="55"/>
                  </a:cubicBezTo>
                  <a:cubicBezTo>
                    <a:pt x="21" y="56"/>
                    <a:pt x="20" y="56"/>
                    <a:pt x="20" y="57"/>
                  </a:cubicBezTo>
                  <a:cubicBezTo>
                    <a:pt x="21" y="58"/>
                    <a:pt x="20" y="59"/>
                    <a:pt x="20" y="61"/>
                  </a:cubicBezTo>
                  <a:cubicBezTo>
                    <a:pt x="20" y="61"/>
                    <a:pt x="20" y="60"/>
                    <a:pt x="21" y="61"/>
                  </a:cubicBezTo>
                  <a:cubicBezTo>
                    <a:pt x="21" y="60"/>
                    <a:pt x="21" y="60"/>
                    <a:pt x="22" y="60"/>
                  </a:cubicBezTo>
                  <a:cubicBezTo>
                    <a:pt x="22" y="59"/>
                    <a:pt x="23" y="59"/>
                    <a:pt x="22" y="58"/>
                  </a:cubicBezTo>
                  <a:cubicBezTo>
                    <a:pt x="22" y="57"/>
                    <a:pt x="23" y="57"/>
                    <a:pt x="23" y="56"/>
                  </a:cubicBezTo>
                  <a:cubicBezTo>
                    <a:pt x="23" y="56"/>
                    <a:pt x="23" y="56"/>
                    <a:pt x="23" y="57"/>
                  </a:cubicBezTo>
                  <a:cubicBezTo>
                    <a:pt x="23" y="57"/>
                    <a:pt x="23" y="57"/>
                    <a:pt x="23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0"/>
                    <a:pt x="23" y="62"/>
                    <a:pt x="22" y="63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1" y="63"/>
                    <a:pt x="21" y="62"/>
                    <a:pt x="21" y="62"/>
                  </a:cubicBezTo>
                  <a:cubicBezTo>
                    <a:pt x="21" y="62"/>
                    <a:pt x="21" y="62"/>
                    <a:pt x="20" y="62"/>
                  </a:cubicBezTo>
                  <a:cubicBezTo>
                    <a:pt x="21" y="62"/>
                    <a:pt x="21" y="61"/>
                    <a:pt x="21" y="61"/>
                  </a:cubicBezTo>
                  <a:cubicBezTo>
                    <a:pt x="20" y="62"/>
                    <a:pt x="20" y="63"/>
                    <a:pt x="20" y="64"/>
                  </a:cubicBezTo>
                  <a:cubicBezTo>
                    <a:pt x="20" y="65"/>
                    <a:pt x="19" y="66"/>
                    <a:pt x="19" y="67"/>
                  </a:cubicBezTo>
                  <a:cubicBezTo>
                    <a:pt x="19" y="68"/>
                    <a:pt x="20" y="69"/>
                    <a:pt x="20" y="69"/>
                  </a:cubicBezTo>
                  <a:cubicBezTo>
                    <a:pt x="20" y="69"/>
                    <a:pt x="20" y="69"/>
                    <a:pt x="21" y="69"/>
                  </a:cubicBezTo>
                  <a:cubicBezTo>
                    <a:pt x="22" y="68"/>
                    <a:pt x="21" y="67"/>
                    <a:pt x="21" y="66"/>
                  </a:cubicBezTo>
                  <a:cubicBezTo>
                    <a:pt x="22" y="66"/>
                    <a:pt x="23" y="65"/>
                    <a:pt x="22" y="64"/>
                  </a:cubicBezTo>
                  <a:cubicBezTo>
                    <a:pt x="22" y="63"/>
                    <a:pt x="23" y="63"/>
                    <a:pt x="24" y="63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4" y="62"/>
                    <a:pt x="24" y="62"/>
                    <a:pt x="24" y="61"/>
                  </a:cubicBezTo>
                  <a:cubicBezTo>
                    <a:pt x="25" y="60"/>
                    <a:pt x="26" y="58"/>
                    <a:pt x="27" y="56"/>
                  </a:cubicBezTo>
                  <a:cubicBezTo>
                    <a:pt x="27" y="56"/>
                    <a:pt x="26" y="56"/>
                    <a:pt x="26" y="56"/>
                  </a:cubicBezTo>
                  <a:cubicBezTo>
                    <a:pt x="27" y="54"/>
                    <a:pt x="28" y="53"/>
                    <a:pt x="29" y="51"/>
                  </a:cubicBezTo>
                  <a:cubicBezTo>
                    <a:pt x="30" y="51"/>
                    <a:pt x="30" y="50"/>
                    <a:pt x="31" y="50"/>
                  </a:cubicBezTo>
                  <a:cubicBezTo>
                    <a:pt x="31" y="49"/>
                    <a:pt x="32" y="49"/>
                    <a:pt x="32" y="49"/>
                  </a:cubicBezTo>
                  <a:cubicBezTo>
                    <a:pt x="34" y="48"/>
                    <a:pt x="36" y="46"/>
                    <a:pt x="37" y="45"/>
                  </a:cubicBezTo>
                  <a:cubicBezTo>
                    <a:pt x="38" y="44"/>
                    <a:pt x="39" y="44"/>
                    <a:pt x="39" y="43"/>
                  </a:cubicBezTo>
                  <a:cubicBezTo>
                    <a:pt x="39" y="43"/>
                    <a:pt x="39" y="43"/>
                    <a:pt x="38" y="43"/>
                  </a:cubicBezTo>
                  <a:cubicBezTo>
                    <a:pt x="38" y="43"/>
                    <a:pt x="37" y="43"/>
                    <a:pt x="37" y="43"/>
                  </a:cubicBezTo>
                  <a:cubicBezTo>
                    <a:pt x="37" y="42"/>
                    <a:pt x="38" y="41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40" y="41"/>
                    <a:pt x="40" y="41"/>
                    <a:pt x="41" y="41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2" y="41"/>
                    <a:pt x="41" y="40"/>
                    <a:pt x="42" y="40"/>
                  </a:cubicBezTo>
                  <a:cubicBezTo>
                    <a:pt x="43" y="39"/>
                    <a:pt x="45" y="39"/>
                    <a:pt x="46" y="38"/>
                  </a:cubicBezTo>
                  <a:cubicBezTo>
                    <a:pt x="46" y="37"/>
                    <a:pt x="46" y="38"/>
                    <a:pt x="46" y="37"/>
                  </a:cubicBezTo>
                  <a:cubicBezTo>
                    <a:pt x="46" y="37"/>
                    <a:pt x="47" y="37"/>
                    <a:pt x="47" y="36"/>
                  </a:cubicBezTo>
                  <a:cubicBezTo>
                    <a:pt x="46" y="36"/>
                    <a:pt x="46" y="37"/>
                    <a:pt x="45" y="37"/>
                  </a:cubicBezTo>
                  <a:cubicBezTo>
                    <a:pt x="45" y="36"/>
                    <a:pt x="46" y="36"/>
                    <a:pt x="46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6" y="36"/>
                    <a:pt x="46" y="36"/>
                    <a:pt x="46" y="35"/>
                  </a:cubicBezTo>
                  <a:cubicBezTo>
                    <a:pt x="45" y="35"/>
                    <a:pt x="44" y="37"/>
                    <a:pt x="43" y="37"/>
                  </a:cubicBezTo>
                  <a:cubicBezTo>
                    <a:pt x="42" y="38"/>
                    <a:pt x="40" y="39"/>
                    <a:pt x="38" y="40"/>
                  </a:cubicBezTo>
                  <a:cubicBezTo>
                    <a:pt x="38" y="40"/>
                    <a:pt x="37" y="41"/>
                    <a:pt x="37" y="4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7" y="42"/>
                    <a:pt x="36" y="43"/>
                    <a:pt x="36" y="43"/>
                  </a:cubicBezTo>
                  <a:cubicBezTo>
                    <a:pt x="36" y="44"/>
                    <a:pt x="35" y="44"/>
                    <a:pt x="35" y="45"/>
                  </a:cubicBezTo>
                  <a:cubicBezTo>
                    <a:pt x="35" y="45"/>
                    <a:pt x="35" y="45"/>
                    <a:pt x="34" y="45"/>
                  </a:cubicBezTo>
                  <a:cubicBezTo>
                    <a:pt x="34" y="47"/>
                    <a:pt x="33" y="48"/>
                    <a:pt x="31" y="48"/>
                  </a:cubicBezTo>
                  <a:cubicBezTo>
                    <a:pt x="31" y="48"/>
                    <a:pt x="31" y="49"/>
                    <a:pt x="31" y="49"/>
                  </a:cubicBezTo>
                  <a:cubicBezTo>
                    <a:pt x="30" y="49"/>
                    <a:pt x="30" y="50"/>
                    <a:pt x="29" y="49"/>
                  </a:cubicBezTo>
                  <a:cubicBezTo>
                    <a:pt x="28" y="50"/>
                    <a:pt x="27" y="51"/>
                    <a:pt x="27" y="53"/>
                  </a:cubicBezTo>
                  <a:cubicBezTo>
                    <a:pt x="27" y="52"/>
                    <a:pt x="28" y="51"/>
                    <a:pt x="27" y="50"/>
                  </a:cubicBezTo>
                  <a:cubicBezTo>
                    <a:pt x="28" y="49"/>
                    <a:pt x="28" y="48"/>
                    <a:pt x="28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9" y="46"/>
                    <a:pt x="30" y="45"/>
                    <a:pt x="30" y="44"/>
                  </a:cubicBezTo>
                  <a:cubicBezTo>
                    <a:pt x="31" y="44"/>
                    <a:pt x="31" y="44"/>
                    <a:pt x="31" y="43"/>
                  </a:cubicBezTo>
                  <a:cubicBezTo>
                    <a:pt x="30" y="44"/>
                    <a:pt x="30" y="45"/>
                    <a:pt x="29" y="45"/>
                  </a:cubicBezTo>
                  <a:cubicBezTo>
                    <a:pt x="29" y="45"/>
                    <a:pt x="29" y="44"/>
                    <a:pt x="29" y="44"/>
                  </a:cubicBezTo>
                  <a:cubicBezTo>
                    <a:pt x="29" y="45"/>
                    <a:pt x="28" y="45"/>
                    <a:pt x="28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9" y="46"/>
                    <a:pt x="28" y="46"/>
                    <a:pt x="28" y="46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7" y="46"/>
                    <a:pt x="26" y="48"/>
                    <a:pt x="25" y="48"/>
                  </a:cubicBezTo>
                  <a:cubicBezTo>
                    <a:pt x="25" y="49"/>
                    <a:pt x="25" y="49"/>
                    <a:pt x="24" y="50"/>
                  </a:cubicBezTo>
                  <a:cubicBezTo>
                    <a:pt x="23" y="51"/>
                    <a:pt x="23" y="51"/>
                    <a:pt x="22" y="51"/>
                  </a:cubicBezTo>
                  <a:close/>
                  <a:moveTo>
                    <a:pt x="41" y="39"/>
                  </a:moveTo>
                  <a:cubicBezTo>
                    <a:pt x="41" y="40"/>
                    <a:pt x="40" y="40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0"/>
                    <a:pt x="40" y="40"/>
                    <a:pt x="41" y="39"/>
                  </a:cubicBezTo>
                  <a:close/>
                  <a:moveTo>
                    <a:pt x="27" y="50"/>
                  </a:moveTo>
                  <a:cubicBezTo>
                    <a:pt x="27" y="51"/>
                    <a:pt x="27" y="51"/>
                    <a:pt x="27" y="51"/>
                  </a:cubicBezTo>
                  <a:cubicBezTo>
                    <a:pt x="27" y="51"/>
                    <a:pt x="26" y="51"/>
                    <a:pt x="26" y="51"/>
                  </a:cubicBezTo>
                  <a:cubicBezTo>
                    <a:pt x="26" y="51"/>
                    <a:pt x="27" y="50"/>
                    <a:pt x="27" y="50"/>
                  </a:cubicBezTo>
                  <a:close/>
                  <a:moveTo>
                    <a:pt x="26" y="51"/>
                  </a:moveTo>
                  <a:cubicBezTo>
                    <a:pt x="27" y="52"/>
                    <a:pt x="27" y="52"/>
                    <a:pt x="27" y="53"/>
                  </a:cubicBezTo>
                  <a:cubicBezTo>
                    <a:pt x="26" y="53"/>
                    <a:pt x="26" y="52"/>
                    <a:pt x="26" y="52"/>
                  </a:cubicBezTo>
                  <a:cubicBezTo>
                    <a:pt x="26" y="52"/>
                    <a:pt x="26" y="52"/>
                    <a:pt x="26" y="51"/>
                  </a:cubicBezTo>
                  <a:close/>
                  <a:moveTo>
                    <a:pt x="25" y="53"/>
                  </a:moveTo>
                  <a:cubicBezTo>
                    <a:pt x="25" y="54"/>
                    <a:pt x="25" y="54"/>
                    <a:pt x="25" y="54"/>
                  </a:cubicBezTo>
                  <a:cubicBezTo>
                    <a:pt x="25" y="54"/>
                    <a:pt x="25" y="53"/>
                    <a:pt x="25" y="53"/>
                  </a:cubicBezTo>
                  <a:close/>
                  <a:moveTo>
                    <a:pt x="118" y="40"/>
                  </a:moveTo>
                  <a:cubicBezTo>
                    <a:pt x="119" y="41"/>
                    <a:pt x="119" y="42"/>
                    <a:pt x="120" y="43"/>
                  </a:cubicBezTo>
                  <a:cubicBezTo>
                    <a:pt x="120" y="43"/>
                    <a:pt x="120" y="43"/>
                    <a:pt x="120" y="43"/>
                  </a:cubicBezTo>
                  <a:cubicBezTo>
                    <a:pt x="121" y="44"/>
                    <a:pt x="122" y="45"/>
                    <a:pt x="122" y="47"/>
                  </a:cubicBezTo>
                  <a:cubicBezTo>
                    <a:pt x="123" y="46"/>
                    <a:pt x="123" y="46"/>
                    <a:pt x="123" y="46"/>
                  </a:cubicBezTo>
                  <a:cubicBezTo>
                    <a:pt x="122" y="45"/>
                    <a:pt x="122" y="44"/>
                    <a:pt x="122" y="44"/>
                  </a:cubicBezTo>
                  <a:cubicBezTo>
                    <a:pt x="123" y="45"/>
                    <a:pt x="123" y="46"/>
                    <a:pt x="124" y="47"/>
                  </a:cubicBezTo>
                  <a:cubicBezTo>
                    <a:pt x="123" y="49"/>
                    <a:pt x="125" y="50"/>
                    <a:pt x="126" y="51"/>
                  </a:cubicBezTo>
                  <a:cubicBezTo>
                    <a:pt x="126" y="50"/>
                    <a:pt x="124" y="49"/>
                    <a:pt x="125" y="47"/>
                  </a:cubicBezTo>
                  <a:cubicBezTo>
                    <a:pt x="123" y="47"/>
                    <a:pt x="124" y="45"/>
                    <a:pt x="123" y="44"/>
                  </a:cubicBezTo>
                  <a:cubicBezTo>
                    <a:pt x="123" y="43"/>
                    <a:pt x="122" y="42"/>
                    <a:pt x="123" y="41"/>
                  </a:cubicBezTo>
                  <a:cubicBezTo>
                    <a:pt x="123" y="41"/>
                    <a:pt x="124" y="42"/>
                    <a:pt x="124" y="43"/>
                  </a:cubicBezTo>
                  <a:cubicBezTo>
                    <a:pt x="124" y="43"/>
                    <a:pt x="124" y="42"/>
                    <a:pt x="124" y="42"/>
                  </a:cubicBezTo>
                  <a:cubicBezTo>
                    <a:pt x="125" y="43"/>
                    <a:pt x="125" y="44"/>
                    <a:pt x="126" y="45"/>
                  </a:cubicBezTo>
                  <a:cubicBezTo>
                    <a:pt x="126" y="45"/>
                    <a:pt x="126" y="45"/>
                    <a:pt x="126" y="45"/>
                  </a:cubicBezTo>
                  <a:cubicBezTo>
                    <a:pt x="126" y="44"/>
                    <a:pt x="126" y="44"/>
                    <a:pt x="126" y="44"/>
                  </a:cubicBezTo>
                  <a:cubicBezTo>
                    <a:pt x="126" y="44"/>
                    <a:pt x="125" y="43"/>
                    <a:pt x="125" y="43"/>
                  </a:cubicBezTo>
                  <a:cubicBezTo>
                    <a:pt x="125" y="41"/>
                    <a:pt x="124" y="39"/>
                    <a:pt x="123" y="37"/>
                  </a:cubicBezTo>
                  <a:cubicBezTo>
                    <a:pt x="123" y="37"/>
                    <a:pt x="122" y="37"/>
                    <a:pt x="121" y="36"/>
                  </a:cubicBezTo>
                  <a:cubicBezTo>
                    <a:pt x="120" y="38"/>
                    <a:pt x="121" y="39"/>
                    <a:pt x="122" y="41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21" y="41"/>
                    <a:pt x="121" y="41"/>
                    <a:pt x="120" y="41"/>
                  </a:cubicBezTo>
                  <a:cubicBezTo>
                    <a:pt x="120" y="41"/>
                    <a:pt x="120" y="40"/>
                    <a:pt x="119" y="40"/>
                  </a:cubicBezTo>
                  <a:cubicBezTo>
                    <a:pt x="119" y="40"/>
                    <a:pt x="119" y="40"/>
                    <a:pt x="118" y="40"/>
                  </a:cubicBezTo>
                  <a:cubicBezTo>
                    <a:pt x="118" y="40"/>
                    <a:pt x="118" y="40"/>
                    <a:pt x="118" y="39"/>
                  </a:cubicBezTo>
                  <a:cubicBezTo>
                    <a:pt x="117" y="40"/>
                    <a:pt x="118" y="40"/>
                    <a:pt x="118" y="40"/>
                  </a:cubicBezTo>
                  <a:close/>
                  <a:moveTo>
                    <a:pt x="119" y="41"/>
                  </a:moveTo>
                  <a:cubicBezTo>
                    <a:pt x="119" y="41"/>
                    <a:pt x="119" y="41"/>
                    <a:pt x="119" y="41"/>
                  </a:cubicBezTo>
                  <a:cubicBezTo>
                    <a:pt x="119" y="41"/>
                    <a:pt x="119" y="41"/>
                    <a:pt x="119" y="41"/>
                  </a:cubicBezTo>
                  <a:close/>
                  <a:moveTo>
                    <a:pt x="21" y="40"/>
                  </a:moveTo>
                  <a:cubicBezTo>
                    <a:pt x="21" y="40"/>
                    <a:pt x="21" y="41"/>
                    <a:pt x="20" y="41"/>
                  </a:cubicBezTo>
                  <a:cubicBezTo>
                    <a:pt x="20" y="41"/>
                    <a:pt x="20" y="41"/>
                    <a:pt x="20" y="42"/>
                  </a:cubicBezTo>
                  <a:cubicBezTo>
                    <a:pt x="21" y="41"/>
                    <a:pt x="21" y="41"/>
                    <a:pt x="21" y="40"/>
                  </a:cubicBezTo>
                  <a:close/>
                  <a:moveTo>
                    <a:pt x="5" y="50"/>
                  </a:moveTo>
                  <a:cubicBezTo>
                    <a:pt x="6" y="48"/>
                    <a:pt x="7" y="46"/>
                    <a:pt x="7" y="45"/>
                  </a:cubicBezTo>
                  <a:cubicBezTo>
                    <a:pt x="6" y="46"/>
                    <a:pt x="4" y="48"/>
                    <a:pt x="4" y="50"/>
                  </a:cubicBezTo>
                  <a:cubicBezTo>
                    <a:pt x="5" y="50"/>
                    <a:pt x="5" y="50"/>
                    <a:pt x="5" y="50"/>
                  </a:cubicBezTo>
                  <a:close/>
                  <a:moveTo>
                    <a:pt x="30" y="46"/>
                  </a:moveTo>
                  <a:cubicBezTo>
                    <a:pt x="30" y="46"/>
                    <a:pt x="30" y="46"/>
                    <a:pt x="30" y="47"/>
                  </a:cubicBezTo>
                  <a:cubicBezTo>
                    <a:pt x="30" y="47"/>
                    <a:pt x="30" y="48"/>
                    <a:pt x="30" y="48"/>
                  </a:cubicBezTo>
                  <a:cubicBezTo>
                    <a:pt x="30" y="47"/>
                    <a:pt x="31" y="47"/>
                    <a:pt x="31" y="46"/>
                  </a:cubicBezTo>
                  <a:cubicBezTo>
                    <a:pt x="30" y="46"/>
                    <a:pt x="31" y="46"/>
                    <a:pt x="30" y="46"/>
                  </a:cubicBezTo>
                  <a:close/>
                  <a:moveTo>
                    <a:pt x="8" y="47"/>
                  </a:moveTo>
                  <a:cubicBezTo>
                    <a:pt x="8" y="48"/>
                    <a:pt x="8" y="48"/>
                    <a:pt x="8" y="48"/>
                  </a:cubicBezTo>
                  <a:cubicBezTo>
                    <a:pt x="9" y="47"/>
                    <a:pt x="9" y="47"/>
                    <a:pt x="9" y="46"/>
                  </a:cubicBezTo>
                  <a:cubicBezTo>
                    <a:pt x="9" y="46"/>
                    <a:pt x="9" y="47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48"/>
                    <a:pt x="8" y="47"/>
                    <a:pt x="8" y="47"/>
                  </a:cubicBezTo>
                  <a:close/>
                  <a:moveTo>
                    <a:pt x="16" y="51"/>
                  </a:moveTo>
                  <a:cubicBezTo>
                    <a:pt x="16" y="51"/>
                    <a:pt x="16" y="51"/>
                    <a:pt x="16" y="51"/>
                  </a:cubicBezTo>
                  <a:cubicBezTo>
                    <a:pt x="16" y="51"/>
                    <a:pt x="16" y="50"/>
                    <a:pt x="16" y="51"/>
                  </a:cubicBezTo>
                  <a:cubicBezTo>
                    <a:pt x="16" y="51"/>
                    <a:pt x="16" y="51"/>
                    <a:pt x="16" y="51"/>
                  </a:cubicBezTo>
                  <a:close/>
                  <a:moveTo>
                    <a:pt x="1" y="62"/>
                  </a:moveTo>
                  <a:cubicBezTo>
                    <a:pt x="2" y="60"/>
                    <a:pt x="2" y="59"/>
                    <a:pt x="3" y="57"/>
                  </a:cubicBezTo>
                  <a:cubicBezTo>
                    <a:pt x="3" y="57"/>
                    <a:pt x="4" y="57"/>
                    <a:pt x="4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5"/>
                    <a:pt x="3" y="55"/>
                  </a:cubicBezTo>
                  <a:cubicBezTo>
                    <a:pt x="2" y="57"/>
                    <a:pt x="2" y="58"/>
                    <a:pt x="1" y="60"/>
                  </a:cubicBezTo>
                  <a:cubicBezTo>
                    <a:pt x="2" y="61"/>
                    <a:pt x="0" y="61"/>
                    <a:pt x="1" y="62"/>
                  </a:cubicBezTo>
                  <a:close/>
                  <a:moveTo>
                    <a:pt x="12" y="62"/>
                  </a:moveTo>
                  <a:cubicBezTo>
                    <a:pt x="12" y="62"/>
                    <a:pt x="12" y="62"/>
                    <a:pt x="12" y="62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3"/>
                    <a:pt x="12" y="62"/>
                    <a:pt x="12" y="62"/>
                  </a:cubicBezTo>
                  <a:close/>
                  <a:moveTo>
                    <a:pt x="11" y="84"/>
                  </a:moveTo>
                  <a:cubicBezTo>
                    <a:pt x="12" y="84"/>
                    <a:pt x="11" y="83"/>
                    <a:pt x="11" y="81"/>
                  </a:cubicBezTo>
                  <a:cubicBezTo>
                    <a:pt x="11" y="80"/>
                    <a:pt x="12" y="79"/>
                    <a:pt x="12" y="78"/>
                  </a:cubicBezTo>
                  <a:cubicBezTo>
                    <a:pt x="12" y="78"/>
                    <a:pt x="12" y="79"/>
                    <a:pt x="12" y="78"/>
                  </a:cubicBezTo>
                  <a:cubicBezTo>
                    <a:pt x="12" y="76"/>
                    <a:pt x="14" y="73"/>
                    <a:pt x="14" y="70"/>
                  </a:cubicBezTo>
                  <a:cubicBezTo>
                    <a:pt x="13" y="70"/>
                    <a:pt x="14" y="71"/>
                    <a:pt x="13" y="71"/>
                  </a:cubicBezTo>
                  <a:cubicBezTo>
                    <a:pt x="13" y="71"/>
                    <a:pt x="13" y="71"/>
                    <a:pt x="12" y="71"/>
                  </a:cubicBezTo>
                  <a:cubicBezTo>
                    <a:pt x="12" y="71"/>
                    <a:pt x="12" y="71"/>
                    <a:pt x="12" y="72"/>
                  </a:cubicBezTo>
                  <a:cubicBezTo>
                    <a:pt x="13" y="72"/>
                    <a:pt x="12" y="71"/>
                    <a:pt x="13" y="71"/>
                  </a:cubicBezTo>
                  <a:cubicBezTo>
                    <a:pt x="13" y="72"/>
                    <a:pt x="13" y="72"/>
                    <a:pt x="12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2" y="72"/>
                    <a:pt x="11" y="73"/>
                    <a:pt x="11" y="73"/>
                  </a:cubicBezTo>
                  <a:cubicBezTo>
                    <a:pt x="12" y="73"/>
                    <a:pt x="12" y="74"/>
                    <a:pt x="11" y="75"/>
                  </a:cubicBezTo>
                  <a:cubicBezTo>
                    <a:pt x="11" y="74"/>
                    <a:pt x="11" y="75"/>
                    <a:pt x="10" y="75"/>
                  </a:cubicBezTo>
                  <a:cubicBezTo>
                    <a:pt x="10" y="77"/>
                    <a:pt x="10" y="82"/>
                    <a:pt x="11" y="84"/>
                  </a:cubicBezTo>
                  <a:close/>
                  <a:moveTo>
                    <a:pt x="11" y="76"/>
                  </a:moveTo>
                  <a:cubicBezTo>
                    <a:pt x="11" y="76"/>
                    <a:pt x="11" y="76"/>
                    <a:pt x="11" y="76"/>
                  </a:cubicBezTo>
                  <a:cubicBezTo>
                    <a:pt x="11" y="75"/>
                    <a:pt x="11" y="75"/>
                    <a:pt x="11" y="76"/>
                  </a:cubicBezTo>
                  <a:close/>
                  <a:moveTo>
                    <a:pt x="73" y="71"/>
                  </a:moveTo>
                  <a:cubicBezTo>
                    <a:pt x="73" y="71"/>
                    <a:pt x="73" y="71"/>
                    <a:pt x="73" y="71"/>
                  </a:cubicBezTo>
                  <a:cubicBezTo>
                    <a:pt x="73" y="71"/>
                    <a:pt x="72" y="71"/>
                    <a:pt x="72" y="71"/>
                  </a:cubicBezTo>
                  <a:cubicBezTo>
                    <a:pt x="72" y="71"/>
                    <a:pt x="72" y="71"/>
                    <a:pt x="72" y="71"/>
                  </a:cubicBezTo>
                  <a:cubicBezTo>
                    <a:pt x="73" y="71"/>
                    <a:pt x="73" y="71"/>
                    <a:pt x="73" y="71"/>
                  </a:cubicBezTo>
                  <a:close/>
                  <a:moveTo>
                    <a:pt x="78" y="75"/>
                  </a:moveTo>
                  <a:cubicBezTo>
                    <a:pt x="78" y="75"/>
                    <a:pt x="78" y="75"/>
                    <a:pt x="78" y="75"/>
                  </a:cubicBezTo>
                  <a:cubicBezTo>
                    <a:pt x="78" y="75"/>
                    <a:pt x="78" y="75"/>
                    <a:pt x="78" y="75"/>
                  </a:cubicBezTo>
                  <a:cubicBezTo>
                    <a:pt x="78" y="75"/>
                    <a:pt x="78" y="75"/>
                    <a:pt x="78" y="75"/>
                  </a:cubicBezTo>
                  <a:cubicBezTo>
                    <a:pt x="78" y="75"/>
                    <a:pt x="78" y="75"/>
                    <a:pt x="78" y="75"/>
                  </a:cubicBezTo>
                  <a:close/>
                  <a:moveTo>
                    <a:pt x="74" y="76"/>
                  </a:moveTo>
                  <a:cubicBezTo>
                    <a:pt x="74" y="76"/>
                    <a:pt x="74" y="76"/>
                    <a:pt x="74" y="76"/>
                  </a:cubicBezTo>
                  <a:cubicBezTo>
                    <a:pt x="74" y="77"/>
                    <a:pt x="73" y="76"/>
                    <a:pt x="73" y="77"/>
                  </a:cubicBezTo>
                  <a:cubicBezTo>
                    <a:pt x="73" y="78"/>
                    <a:pt x="74" y="77"/>
                    <a:pt x="74" y="77"/>
                  </a:cubicBezTo>
                  <a:cubicBezTo>
                    <a:pt x="75" y="77"/>
                    <a:pt x="75" y="78"/>
                    <a:pt x="75" y="78"/>
                  </a:cubicBezTo>
                  <a:cubicBezTo>
                    <a:pt x="75" y="78"/>
                    <a:pt x="75" y="77"/>
                    <a:pt x="75" y="77"/>
                  </a:cubicBezTo>
                  <a:cubicBezTo>
                    <a:pt x="75" y="77"/>
                    <a:pt x="75" y="77"/>
                    <a:pt x="75" y="77"/>
                  </a:cubicBezTo>
                  <a:cubicBezTo>
                    <a:pt x="76" y="77"/>
                    <a:pt x="77" y="78"/>
                    <a:pt x="77" y="77"/>
                  </a:cubicBezTo>
                  <a:cubicBezTo>
                    <a:pt x="77" y="77"/>
                    <a:pt x="77" y="77"/>
                    <a:pt x="77" y="77"/>
                  </a:cubicBezTo>
                  <a:cubicBezTo>
                    <a:pt x="77" y="76"/>
                    <a:pt x="75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lose/>
                  <a:moveTo>
                    <a:pt x="140" y="95"/>
                  </a:moveTo>
                  <a:cubicBezTo>
                    <a:pt x="138" y="93"/>
                    <a:pt x="139" y="91"/>
                    <a:pt x="139" y="90"/>
                  </a:cubicBezTo>
                  <a:cubicBezTo>
                    <a:pt x="139" y="89"/>
                    <a:pt x="139" y="88"/>
                    <a:pt x="139" y="88"/>
                  </a:cubicBezTo>
                  <a:cubicBezTo>
                    <a:pt x="140" y="88"/>
                    <a:pt x="139" y="89"/>
                    <a:pt x="139" y="90"/>
                  </a:cubicBezTo>
                  <a:cubicBezTo>
                    <a:pt x="139" y="88"/>
                    <a:pt x="140" y="87"/>
                    <a:pt x="140" y="86"/>
                  </a:cubicBezTo>
                  <a:cubicBezTo>
                    <a:pt x="139" y="86"/>
                    <a:pt x="140" y="87"/>
                    <a:pt x="139" y="87"/>
                  </a:cubicBezTo>
                  <a:cubicBezTo>
                    <a:pt x="139" y="86"/>
                    <a:pt x="139" y="84"/>
                    <a:pt x="139" y="83"/>
                  </a:cubicBezTo>
                  <a:cubicBezTo>
                    <a:pt x="140" y="81"/>
                    <a:pt x="139" y="80"/>
                    <a:pt x="140" y="78"/>
                  </a:cubicBezTo>
                  <a:cubicBezTo>
                    <a:pt x="139" y="78"/>
                    <a:pt x="139" y="78"/>
                    <a:pt x="138" y="78"/>
                  </a:cubicBezTo>
                  <a:cubicBezTo>
                    <a:pt x="137" y="80"/>
                    <a:pt x="139" y="82"/>
                    <a:pt x="138" y="85"/>
                  </a:cubicBezTo>
                  <a:cubicBezTo>
                    <a:pt x="138" y="85"/>
                    <a:pt x="138" y="86"/>
                    <a:pt x="139" y="86"/>
                  </a:cubicBezTo>
                  <a:cubicBezTo>
                    <a:pt x="138" y="87"/>
                    <a:pt x="139" y="88"/>
                    <a:pt x="139" y="89"/>
                  </a:cubicBezTo>
                  <a:cubicBezTo>
                    <a:pt x="138" y="90"/>
                    <a:pt x="137" y="92"/>
                    <a:pt x="138" y="93"/>
                  </a:cubicBezTo>
                  <a:cubicBezTo>
                    <a:pt x="138" y="94"/>
                    <a:pt x="138" y="94"/>
                    <a:pt x="138" y="94"/>
                  </a:cubicBezTo>
                  <a:cubicBezTo>
                    <a:pt x="137" y="94"/>
                    <a:pt x="137" y="94"/>
                    <a:pt x="137" y="94"/>
                  </a:cubicBezTo>
                  <a:cubicBezTo>
                    <a:pt x="137" y="94"/>
                    <a:pt x="138" y="94"/>
                    <a:pt x="138" y="95"/>
                  </a:cubicBezTo>
                  <a:cubicBezTo>
                    <a:pt x="137" y="96"/>
                    <a:pt x="138" y="98"/>
                    <a:pt x="137" y="99"/>
                  </a:cubicBezTo>
                  <a:cubicBezTo>
                    <a:pt x="137" y="99"/>
                    <a:pt x="137" y="99"/>
                    <a:pt x="137" y="98"/>
                  </a:cubicBezTo>
                  <a:cubicBezTo>
                    <a:pt x="136" y="99"/>
                    <a:pt x="136" y="99"/>
                    <a:pt x="136" y="99"/>
                  </a:cubicBezTo>
                  <a:cubicBezTo>
                    <a:pt x="136" y="99"/>
                    <a:pt x="136" y="99"/>
                    <a:pt x="136" y="99"/>
                  </a:cubicBezTo>
                  <a:cubicBezTo>
                    <a:pt x="135" y="99"/>
                    <a:pt x="136" y="99"/>
                    <a:pt x="136" y="100"/>
                  </a:cubicBezTo>
                  <a:cubicBezTo>
                    <a:pt x="136" y="100"/>
                    <a:pt x="136" y="100"/>
                    <a:pt x="136" y="100"/>
                  </a:cubicBezTo>
                  <a:cubicBezTo>
                    <a:pt x="137" y="100"/>
                    <a:pt x="137" y="102"/>
                    <a:pt x="137" y="103"/>
                  </a:cubicBezTo>
                  <a:cubicBezTo>
                    <a:pt x="137" y="103"/>
                    <a:pt x="137" y="103"/>
                    <a:pt x="137" y="103"/>
                  </a:cubicBezTo>
                  <a:cubicBezTo>
                    <a:pt x="138" y="102"/>
                    <a:pt x="138" y="102"/>
                    <a:pt x="138" y="101"/>
                  </a:cubicBezTo>
                  <a:cubicBezTo>
                    <a:pt x="138" y="101"/>
                    <a:pt x="138" y="101"/>
                    <a:pt x="138" y="101"/>
                  </a:cubicBezTo>
                  <a:cubicBezTo>
                    <a:pt x="138" y="101"/>
                    <a:pt x="138" y="101"/>
                    <a:pt x="138" y="101"/>
                  </a:cubicBezTo>
                  <a:cubicBezTo>
                    <a:pt x="138" y="101"/>
                    <a:pt x="138" y="101"/>
                    <a:pt x="138" y="101"/>
                  </a:cubicBezTo>
                  <a:cubicBezTo>
                    <a:pt x="138" y="101"/>
                    <a:pt x="139" y="101"/>
                    <a:pt x="139" y="101"/>
                  </a:cubicBezTo>
                  <a:cubicBezTo>
                    <a:pt x="138" y="100"/>
                    <a:pt x="139" y="99"/>
                    <a:pt x="139" y="99"/>
                  </a:cubicBezTo>
                  <a:cubicBezTo>
                    <a:pt x="139" y="99"/>
                    <a:pt x="139" y="98"/>
                    <a:pt x="139" y="98"/>
                  </a:cubicBezTo>
                  <a:cubicBezTo>
                    <a:pt x="140" y="98"/>
                    <a:pt x="139" y="99"/>
                    <a:pt x="139" y="100"/>
                  </a:cubicBezTo>
                  <a:cubicBezTo>
                    <a:pt x="140" y="99"/>
                    <a:pt x="140" y="98"/>
                    <a:pt x="140" y="96"/>
                  </a:cubicBezTo>
                  <a:cubicBezTo>
                    <a:pt x="141" y="96"/>
                    <a:pt x="141" y="96"/>
                    <a:pt x="141" y="95"/>
                  </a:cubicBezTo>
                  <a:cubicBezTo>
                    <a:pt x="141" y="95"/>
                    <a:pt x="140" y="95"/>
                    <a:pt x="140" y="95"/>
                  </a:cubicBezTo>
                  <a:close/>
                  <a:moveTo>
                    <a:pt x="138" y="100"/>
                  </a:moveTo>
                  <a:cubicBezTo>
                    <a:pt x="138" y="99"/>
                    <a:pt x="138" y="99"/>
                    <a:pt x="138" y="99"/>
                  </a:cubicBezTo>
                  <a:cubicBezTo>
                    <a:pt x="138" y="99"/>
                    <a:pt x="138" y="99"/>
                    <a:pt x="138" y="100"/>
                  </a:cubicBezTo>
                  <a:close/>
                  <a:moveTo>
                    <a:pt x="21" y="101"/>
                  </a:moveTo>
                  <a:cubicBezTo>
                    <a:pt x="20" y="100"/>
                    <a:pt x="21" y="99"/>
                    <a:pt x="19" y="98"/>
                  </a:cubicBezTo>
                  <a:cubicBezTo>
                    <a:pt x="19" y="98"/>
                    <a:pt x="19" y="98"/>
                    <a:pt x="19" y="98"/>
                  </a:cubicBezTo>
                  <a:cubicBezTo>
                    <a:pt x="18" y="98"/>
                    <a:pt x="19" y="96"/>
                    <a:pt x="18" y="96"/>
                  </a:cubicBezTo>
                  <a:cubicBezTo>
                    <a:pt x="19" y="96"/>
                    <a:pt x="19" y="95"/>
                    <a:pt x="19" y="95"/>
                  </a:cubicBezTo>
                  <a:cubicBezTo>
                    <a:pt x="19" y="96"/>
                    <a:pt x="19" y="96"/>
                    <a:pt x="19" y="97"/>
                  </a:cubicBezTo>
                  <a:cubicBezTo>
                    <a:pt x="19" y="97"/>
                    <a:pt x="19" y="97"/>
                    <a:pt x="20" y="97"/>
                  </a:cubicBezTo>
                  <a:cubicBezTo>
                    <a:pt x="19" y="95"/>
                    <a:pt x="19" y="94"/>
                    <a:pt x="19" y="92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19" y="90"/>
                    <a:pt x="18" y="90"/>
                    <a:pt x="18" y="90"/>
                  </a:cubicBezTo>
                  <a:cubicBezTo>
                    <a:pt x="18" y="89"/>
                    <a:pt x="19" y="89"/>
                    <a:pt x="19" y="88"/>
                  </a:cubicBezTo>
                  <a:cubicBezTo>
                    <a:pt x="19" y="88"/>
                    <a:pt x="18" y="88"/>
                    <a:pt x="18" y="87"/>
                  </a:cubicBezTo>
                  <a:cubicBezTo>
                    <a:pt x="18" y="88"/>
                    <a:pt x="18" y="88"/>
                    <a:pt x="18" y="88"/>
                  </a:cubicBezTo>
                  <a:cubicBezTo>
                    <a:pt x="18" y="87"/>
                    <a:pt x="17" y="86"/>
                    <a:pt x="18" y="85"/>
                  </a:cubicBezTo>
                  <a:cubicBezTo>
                    <a:pt x="18" y="86"/>
                    <a:pt x="18" y="86"/>
                    <a:pt x="19" y="86"/>
                  </a:cubicBezTo>
                  <a:cubicBezTo>
                    <a:pt x="19" y="85"/>
                    <a:pt x="18" y="84"/>
                    <a:pt x="19" y="83"/>
                  </a:cubicBezTo>
                  <a:cubicBezTo>
                    <a:pt x="18" y="83"/>
                    <a:pt x="18" y="83"/>
                    <a:pt x="18" y="84"/>
                  </a:cubicBezTo>
                  <a:cubicBezTo>
                    <a:pt x="19" y="84"/>
                    <a:pt x="18" y="85"/>
                    <a:pt x="18" y="85"/>
                  </a:cubicBezTo>
                  <a:cubicBezTo>
                    <a:pt x="17" y="84"/>
                    <a:pt x="18" y="81"/>
                    <a:pt x="17" y="81"/>
                  </a:cubicBezTo>
                  <a:cubicBezTo>
                    <a:pt x="17" y="80"/>
                    <a:pt x="17" y="80"/>
                    <a:pt x="17" y="80"/>
                  </a:cubicBezTo>
                  <a:cubicBezTo>
                    <a:pt x="16" y="80"/>
                    <a:pt x="16" y="80"/>
                    <a:pt x="16" y="81"/>
                  </a:cubicBezTo>
                  <a:cubicBezTo>
                    <a:pt x="16" y="81"/>
                    <a:pt x="17" y="81"/>
                    <a:pt x="16" y="81"/>
                  </a:cubicBezTo>
                  <a:cubicBezTo>
                    <a:pt x="16" y="82"/>
                    <a:pt x="16" y="83"/>
                    <a:pt x="16" y="83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6" y="82"/>
                    <a:pt x="16" y="82"/>
                    <a:pt x="15" y="81"/>
                  </a:cubicBezTo>
                  <a:cubicBezTo>
                    <a:pt x="15" y="83"/>
                    <a:pt x="15" y="85"/>
                    <a:pt x="15" y="86"/>
                  </a:cubicBezTo>
                  <a:cubicBezTo>
                    <a:pt x="15" y="86"/>
                    <a:pt x="15" y="85"/>
                    <a:pt x="15" y="85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16" y="86"/>
                    <a:pt x="16" y="86"/>
                    <a:pt x="16" y="87"/>
                  </a:cubicBezTo>
                  <a:cubicBezTo>
                    <a:pt x="16" y="87"/>
                    <a:pt x="16" y="87"/>
                    <a:pt x="16" y="88"/>
                  </a:cubicBezTo>
                  <a:cubicBezTo>
                    <a:pt x="16" y="88"/>
                    <a:pt x="15" y="87"/>
                    <a:pt x="15" y="87"/>
                  </a:cubicBezTo>
                  <a:cubicBezTo>
                    <a:pt x="15" y="88"/>
                    <a:pt x="15" y="88"/>
                    <a:pt x="15" y="87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15" y="88"/>
                    <a:pt x="16" y="88"/>
                    <a:pt x="16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6" y="88"/>
                    <a:pt x="16" y="88"/>
                    <a:pt x="16" y="89"/>
                  </a:cubicBezTo>
                  <a:cubicBezTo>
                    <a:pt x="16" y="89"/>
                    <a:pt x="16" y="89"/>
                    <a:pt x="15" y="89"/>
                  </a:cubicBezTo>
                  <a:cubicBezTo>
                    <a:pt x="15" y="90"/>
                    <a:pt x="15" y="90"/>
                    <a:pt x="16" y="90"/>
                  </a:cubicBezTo>
                  <a:cubicBezTo>
                    <a:pt x="15" y="91"/>
                    <a:pt x="16" y="92"/>
                    <a:pt x="16" y="94"/>
                  </a:cubicBezTo>
                  <a:cubicBezTo>
                    <a:pt x="16" y="94"/>
                    <a:pt x="16" y="93"/>
                    <a:pt x="15" y="94"/>
                  </a:cubicBezTo>
                  <a:cubicBezTo>
                    <a:pt x="16" y="95"/>
                    <a:pt x="16" y="96"/>
                    <a:pt x="16" y="98"/>
                  </a:cubicBezTo>
                  <a:cubicBezTo>
                    <a:pt x="16" y="98"/>
                    <a:pt x="16" y="97"/>
                    <a:pt x="16" y="97"/>
                  </a:cubicBezTo>
                  <a:cubicBezTo>
                    <a:pt x="17" y="97"/>
                    <a:pt x="17" y="99"/>
                    <a:pt x="18" y="99"/>
                  </a:cubicBezTo>
                  <a:cubicBezTo>
                    <a:pt x="18" y="100"/>
                    <a:pt x="18" y="100"/>
                    <a:pt x="19" y="100"/>
                  </a:cubicBezTo>
                  <a:cubicBezTo>
                    <a:pt x="19" y="100"/>
                    <a:pt x="19" y="100"/>
                    <a:pt x="19" y="100"/>
                  </a:cubicBezTo>
                  <a:cubicBezTo>
                    <a:pt x="19" y="101"/>
                    <a:pt x="19" y="102"/>
                    <a:pt x="20" y="102"/>
                  </a:cubicBezTo>
                  <a:cubicBezTo>
                    <a:pt x="20" y="103"/>
                    <a:pt x="20" y="103"/>
                    <a:pt x="20" y="104"/>
                  </a:cubicBezTo>
                  <a:cubicBezTo>
                    <a:pt x="20" y="105"/>
                    <a:pt x="20" y="107"/>
                    <a:pt x="22" y="107"/>
                  </a:cubicBezTo>
                  <a:cubicBezTo>
                    <a:pt x="21" y="105"/>
                    <a:pt x="21" y="104"/>
                    <a:pt x="21" y="101"/>
                  </a:cubicBezTo>
                  <a:close/>
                  <a:moveTo>
                    <a:pt x="137" y="81"/>
                  </a:moveTo>
                  <a:cubicBezTo>
                    <a:pt x="137" y="82"/>
                    <a:pt x="137" y="82"/>
                    <a:pt x="137" y="82"/>
                  </a:cubicBezTo>
                  <a:cubicBezTo>
                    <a:pt x="137" y="82"/>
                    <a:pt x="137" y="81"/>
                    <a:pt x="137" y="81"/>
                  </a:cubicBezTo>
                  <a:close/>
                  <a:moveTo>
                    <a:pt x="12" y="97"/>
                  </a:moveTo>
                  <a:cubicBezTo>
                    <a:pt x="11" y="96"/>
                    <a:pt x="11" y="93"/>
                    <a:pt x="10" y="92"/>
                  </a:cubicBezTo>
                  <a:cubicBezTo>
                    <a:pt x="10" y="94"/>
                    <a:pt x="10" y="96"/>
                    <a:pt x="12" y="97"/>
                  </a:cubicBezTo>
                  <a:cubicBezTo>
                    <a:pt x="12" y="97"/>
                    <a:pt x="12" y="97"/>
                    <a:pt x="12" y="97"/>
                  </a:cubicBezTo>
                  <a:close/>
                  <a:moveTo>
                    <a:pt x="122" y="99"/>
                  </a:moveTo>
                  <a:cubicBezTo>
                    <a:pt x="122" y="98"/>
                    <a:pt x="122" y="97"/>
                    <a:pt x="122" y="96"/>
                  </a:cubicBezTo>
                  <a:cubicBezTo>
                    <a:pt x="122" y="96"/>
                    <a:pt x="121" y="96"/>
                    <a:pt x="121" y="96"/>
                  </a:cubicBezTo>
                  <a:cubicBezTo>
                    <a:pt x="121" y="97"/>
                    <a:pt x="121" y="97"/>
                    <a:pt x="121" y="97"/>
                  </a:cubicBezTo>
                  <a:cubicBezTo>
                    <a:pt x="121" y="97"/>
                    <a:pt x="121" y="97"/>
                    <a:pt x="121" y="97"/>
                  </a:cubicBezTo>
                  <a:cubicBezTo>
                    <a:pt x="122" y="98"/>
                    <a:pt x="122" y="99"/>
                    <a:pt x="121" y="100"/>
                  </a:cubicBezTo>
                  <a:cubicBezTo>
                    <a:pt x="121" y="100"/>
                    <a:pt x="121" y="100"/>
                    <a:pt x="122" y="100"/>
                  </a:cubicBezTo>
                  <a:cubicBezTo>
                    <a:pt x="122" y="100"/>
                    <a:pt x="122" y="99"/>
                    <a:pt x="122" y="99"/>
                  </a:cubicBezTo>
                  <a:close/>
                  <a:moveTo>
                    <a:pt x="20" y="115"/>
                  </a:moveTo>
                  <a:cubicBezTo>
                    <a:pt x="19" y="113"/>
                    <a:pt x="18" y="112"/>
                    <a:pt x="18" y="109"/>
                  </a:cubicBezTo>
                  <a:cubicBezTo>
                    <a:pt x="16" y="108"/>
                    <a:pt x="17" y="106"/>
                    <a:pt x="16" y="105"/>
                  </a:cubicBezTo>
                  <a:cubicBezTo>
                    <a:pt x="16" y="105"/>
                    <a:pt x="16" y="106"/>
                    <a:pt x="16" y="106"/>
                  </a:cubicBezTo>
                  <a:cubicBezTo>
                    <a:pt x="16" y="106"/>
                    <a:pt x="16" y="105"/>
                    <a:pt x="16" y="105"/>
                  </a:cubicBezTo>
                  <a:cubicBezTo>
                    <a:pt x="16" y="104"/>
                    <a:pt x="15" y="104"/>
                    <a:pt x="15" y="103"/>
                  </a:cubicBezTo>
                  <a:cubicBezTo>
                    <a:pt x="15" y="104"/>
                    <a:pt x="16" y="104"/>
                    <a:pt x="16" y="104"/>
                  </a:cubicBezTo>
                  <a:cubicBezTo>
                    <a:pt x="16" y="103"/>
                    <a:pt x="16" y="103"/>
                    <a:pt x="15" y="102"/>
                  </a:cubicBezTo>
                  <a:cubicBezTo>
                    <a:pt x="15" y="102"/>
                    <a:pt x="16" y="102"/>
                    <a:pt x="16" y="101"/>
                  </a:cubicBezTo>
                  <a:cubicBezTo>
                    <a:pt x="16" y="101"/>
                    <a:pt x="15" y="101"/>
                    <a:pt x="15" y="100"/>
                  </a:cubicBezTo>
                  <a:cubicBezTo>
                    <a:pt x="15" y="100"/>
                    <a:pt x="14" y="100"/>
                    <a:pt x="14" y="100"/>
                  </a:cubicBezTo>
                  <a:cubicBezTo>
                    <a:pt x="14" y="99"/>
                    <a:pt x="14" y="99"/>
                    <a:pt x="14" y="99"/>
                  </a:cubicBezTo>
                  <a:cubicBezTo>
                    <a:pt x="14" y="99"/>
                    <a:pt x="13" y="98"/>
                    <a:pt x="13" y="98"/>
                  </a:cubicBezTo>
                  <a:cubicBezTo>
                    <a:pt x="13" y="99"/>
                    <a:pt x="13" y="100"/>
                    <a:pt x="13" y="101"/>
                  </a:cubicBezTo>
                  <a:cubicBezTo>
                    <a:pt x="14" y="102"/>
                    <a:pt x="14" y="102"/>
                    <a:pt x="14" y="103"/>
                  </a:cubicBezTo>
                  <a:cubicBezTo>
                    <a:pt x="13" y="102"/>
                    <a:pt x="13" y="100"/>
                    <a:pt x="12" y="100"/>
                  </a:cubicBezTo>
                  <a:cubicBezTo>
                    <a:pt x="13" y="103"/>
                    <a:pt x="14" y="106"/>
                    <a:pt x="15" y="108"/>
                  </a:cubicBezTo>
                  <a:cubicBezTo>
                    <a:pt x="15" y="108"/>
                    <a:pt x="15" y="108"/>
                    <a:pt x="15" y="108"/>
                  </a:cubicBezTo>
                  <a:cubicBezTo>
                    <a:pt x="15" y="109"/>
                    <a:pt x="16" y="109"/>
                    <a:pt x="15" y="110"/>
                  </a:cubicBezTo>
                  <a:cubicBezTo>
                    <a:pt x="16" y="110"/>
                    <a:pt x="16" y="110"/>
                    <a:pt x="16" y="111"/>
                  </a:cubicBezTo>
                  <a:cubicBezTo>
                    <a:pt x="17" y="113"/>
                    <a:pt x="19" y="114"/>
                    <a:pt x="19" y="117"/>
                  </a:cubicBezTo>
                  <a:cubicBezTo>
                    <a:pt x="20" y="116"/>
                    <a:pt x="20" y="117"/>
                    <a:pt x="20" y="117"/>
                  </a:cubicBezTo>
                  <a:cubicBezTo>
                    <a:pt x="20" y="116"/>
                    <a:pt x="19" y="115"/>
                    <a:pt x="20" y="115"/>
                  </a:cubicBezTo>
                  <a:close/>
                  <a:moveTo>
                    <a:pt x="15" y="105"/>
                  </a:moveTo>
                  <a:cubicBezTo>
                    <a:pt x="15" y="105"/>
                    <a:pt x="14" y="104"/>
                    <a:pt x="14" y="104"/>
                  </a:cubicBezTo>
                  <a:cubicBezTo>
                    <a:pt x="14" y="104"/>
                    <a:pt x="15" y="104"/>
                    <a:pt x="15" y="104"/>
                  </a:cubicBezTo>
                  <a:cubicBezTo>
                    <a:pt x="15" y="104"/>
                    <a:pt x="15" y="104"/>
                    <a:pt x="15" y="105"/>
                  </a:cubicBezTo>
                  <a:close/>
                  <a:moveTo>
                    <a:pt x="67" y="104"/>
                  </a:moveTo>
                  <a:cubicBezTo>
                    <a:pt x="65" y="104"/>
                    <a:pt x="64" y="104"/>
                    <a:pt x="63" y="104"/>
                  </a:cubicBezTo>
                  <a:cubicBezTo>
                    <a:pt x="63" y="104"/>
                    <a:pt x="62" y="104"/>
                    <a:pt x="62" y="104"/>
                  </a:cubicBezTo>
                  <a:cubicBezTo>
                    <a:pt x="63" y="105"/>
                    <a:pt x="64" y="104"/>
                    <a:pt x="64" y="105"/>
                  </a:cubicBezTo>
                  <a:cubicBezTo>
                    <a:pt x="64" y="105"/>
                    <a:pt x="64" y="104"/>
                    <a:pt x="64" y="105"/>
                  </a:cubicBezTo>
                  <a:cubicBezTo>
                    <a:pt x="65" y="105"/>
                    <a:pt x="66" y="105"/>
                    <a:pt x="68" y="105"/>
                  </a:cubicBezTo>
                  <a:cubicBezTo>
                    <a:pt x="68" y="105"/>
                    <a:pt x="67" y="105"/>
                    <a:pt x="67" y="104"/>
                  </a:cubicBezTo>
                  <a:close/>
                  <a:moveTo>
                    <a:pt x="18" y="108"/>
                  </a:moveTo>
                  <a:cubicBezTo>
                    <a:pt x="19" y="107"/>
                    <a:pt x="18" y="107"/>
                    <a:pt x="18" y="106"/>
                  </a:cubicBezTo>
                  <a:cubicBezTo>
                    <a:pt x="18" y="107"/>
                    <a:pt x="18" y="108"/>
                    <a:pt x="18" y="108"/>
                  </a:cubicBezTo>
                  <a:close/>
                  <a:moveTo>
                    <a:pt x="28" y="135"/>
                  </a:moveTo>
                  <a:cubicBezTo>
                    <a:pt x="28" y="134"/>
                    <a:pt x="28" y="134"/>
                    <a:pt x="28" y="133"/>
                  </a:cubicBezTo>
                  <a:cubicBezTo>
                    <a:pt x="27" y="133"/>
                    <a:pt x="27" y="132"/>
                    <a:pt x="26" y="131"/>
                  </a:cubicBezTo>
                  <a:cubicBezTo>
                    <a:pt x="25" y="131"/>
                    <a:pt x="25" y="131"/>
                    <a:pt x="24" y="130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24" y="128"/>
                    <a:pt x="24" y="128"/>
                    <a:pt x="23" y="128"/>
                  </a:cubicBezTo>
                  <a:cubicBezTo>
                    <a:pt x="23" y="128"/>
                    <a:pt x="23" y="128"/>
                    <a:pt x="23" y="128"/>
                  </a:cubicBezTo>
                  <a:cubicBezTo>
                    <a:pt x="23" y="128"/>
                    <a:pt x="22" y="127"/>
                    <a:pt x="22" y="127"/>
                  </a:cubicBezTo>
                  <a:cubicBezTo>
                    <a:pt x="23" y="127"/>
                    <a:pt x="23" y="127"/>
                    <a:pt x="23" y="127"/>
                  </a:cubicBezTo>
                  <a:cubicBezTo>
                    <a:pt x="23" y="127"/>
                    <a:pt x="23" y="126"/>
                    <a:pt x="23" y="126"/>
                  </a:cubicBezTo>
                  <a:cubicBezTo>
                    <a:pt x="24" y="127"/>
                    <a:pt x="25" y="127"/>
                    <a:pt x="25" y="127"/>
                  </a:cubicBezTo>
                  <a:cubicBezTo>
                    <a:pt x="25" y="126"/>
                    <a:pt x="25" y="125"/>
                    <a:pt x="25" y="125"/>
                  </a:cubicBezTo>
                  <a:cubicBezTo>
                    <a:pt x="23" y="124"/>
                    <a:pt x="23" y="122"/>
                    <a:pt x="21" y="121"/>
                  </a:cubicBezTo>
                  <a:cubicBezTo>
                    <a:pt x="21" y="120"/>
                    <a:pt x="21" y="120"/>
                    <a:pt x="20" y="120"/>
                  </a:cubicBezTo>
                  <a:cubicBezTo>
                    <a:pt x="20" y="120"/>
                    <a:pt x="20" y="120"/>
                    <a:pt x="19" y="120"/>
                  </a:cubicBezTo>
                  <a:cubicBezTo>
                    <a:pt x="20" y="121"/>
                    <a:pt x="21" y="122"/>
                    <a:pt x="21" y="123"/>
                  </a:cubicBezTo>
                  <a:cubicBezTo>
                    <a:pt x="20" y="122"/>
                    <a:pt x="19" y="121"/>
                    <a:pt x="18" y="119"/>
                  </a:cubicBezTo>
                  <a:cubicBezTo>
                    <a:pt x="18" y="119"/>
                    <a:pt x="18" y="119"/>
                    <a:pt x="18" y="119"/>
                  </a:cubicBezTo>
                  <a:cubicBezTo>
                    <a:pt x="18" y="117"/>
                    <a:pt x="18" y="117"/>
                    <a:pt x="17" y="116"/>
                  </a:cubicBezTo>
                  <a:cubicBezTo>
                    <a:pt x="17" y="115"/>
                    <a:pt x="16" y="114"/>
                    <a:pt x="16" y="114"/>
                  </a:cubicBezTo>
                  <a:cubicBezTo>
                    <a:pt x="16" y="113"/>
                    <a:pt x="16" y="113"/>
                    <a:pt x="16" y="113"/>
                  </a:cubicBezTo>
                  <a:cubicBezTo>
                    <a:pt x="16" y="112"/>
                    <a:pt x="15" y="112"/>
                    <a:pt x="15" y="111"/>
                  </a:cubicBezTo>
                  <a:cubicBezTo>
                    <a:pt x="15" y="111"/>
                    <a:pt x="15" y="112"/>
                    <a:pt x="15" y="112"/>
                  </a:cubicBezTo>
                  <a:cubicBezTo>
                    <a:pt x="14" y="112"/>
                    <a:pt x="14" y="111"/>
                    <a:pt x="14" y="111"/>
                  </a:cubicBezTo>
                  <a:cubicBezTo>
                    <a:pt x="14" y="111"/>
                    <a:pt x="14" y="110"/>
                    <a:pt x="13" y="111"/>
                  </a:cubicBezTo>
                  <a:cubicBezTo>
                    <a:pt x="13" y="111"/>
                    <a:pt x="14" y="112"/>
                    <a:pt x="14" y="112"/>
                  </a:cubicBezTo>
                  <a:cubicBezTo>
                    <a:pt x="12" y="111"/>
                    <a:pt x="12" y="109"/>
                    <a:pt x="10" y="108"/>
                  </a:cubicBezTo>
                  <a:cubicBezTo>
                    <a:pt x="10" y="109"/>
                    <a:pt x="11" y="109"/>
                    <a:pt x="11" y="110"/>
                  </a:cubicBezTo>
                  <a:cubicBezTo>
                    <a:pt x="11" y="111"/>
                    <a:pt x="11" y="112"/>
                    <a:pt x="12" y="112"/>
                  </a:cubicBezTo>
                  <a:cubicBezTo>
                    <a:pt x="12" y="112"/>
                    <a:pt x="12" y="112"/>
                    <a:pt x="12" y="113"/>
                  </a:cubicBezTo>
                  <a:cubicBezTo>
                    <a:pt x="13" y="113"/>
                    <a:pt x="12" y="114"/>
                    <a:pt x="13" y="115"/>
                  </a:cubicBezTo>
                  <a:cubicBezTo>
                    <a:pt x="12" y="115"/>
                    <a:pt x="12" y="114"/>
                    <a:pt x="12" y="115"/>
                  </a:cubicBezTo>
                  <a:cubicBezTo>
                    <a:pt x="13" y="115"/>
                    <a:pt x="14" y="116"/>
                    <a:pt x="15" y="118"/>
                  </a:cubicBezTo>
                  <a:cubicBezTo>
                    <a:pt x="15" y="118"/>
                    <a:pt x="15" y="118"/>
                    <a:pt x="15" y="118"/>
                  </a:cubicBezTo>
                  <a:cubicBezTo>
                    <a:pt x="15" y="119"/>
                    <a:pt x="16" y="119"/>
                    <a:pt x="16" y="120"/>
                  </a:cubicBezTo>
                  <a:cubicBezTo>
                    <a:pt x="17" y="121"/>
                    <a:pt x="18" y="123"/>
                    <a:pt x="18" y="124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20" y="126"/>
                    <a:pt x="19" y="126"/>
                    <a:pt x="20" y="127"/>
                  </a:cubicBezTo>
                  <a:cubicBezTo>
                    <a:pt x="21" y="127"/>
                    <a:pt x="21" y="127"/>
                    <a:pt x="22" y="127"/>
                  </a:cubicBezTo>
                  <a:cubicBezTo>
                    <a:pt x="22" y="127"/>
                    <a:pt x="22" y="128"/>
                    <a:pt x="21" y="128"/>
                  </a:cubicBezTo>
                  <a:cubicBezTo>
                    <a:pt x="22" y="128"/>
                    <a:pt x="22" y="129"/>
                    <a:pt x="23" y="129"/>
                  </a:cubicBezTo>
                  <a:cubicBezTo>
                    <a:pt x="23" y="129"/>
                    <a:pt x="23" y="130"/>
                    <a:pt x="23" y="130"/>
                  </a:cubicBezTo>
                  <a:cubicBezTo>
                    <a:pt x="23" y="130"/>
                    <a:pt x="23" y="129"/>
                    <a:pt x="23" y="129"/>
                  </a:cubicBezTo>
                  <a:cubicBezTo>
                    <a:pt x="22" y="129"/>
                    <a:pt x="21" y="127"/>
                    <a:pt x="20" y="127"/>
                  </a:cubicBezTo>
                  <a:cubicBezTo>
                    <a:pt x="20" y="127"/>
                    <a:pt x="20" y="126"/>
                    <a:pt x="19" y="126"/>
                  </a:cubicBezTo>
                  <a:cubicBezTo>
                    <a:pt x="19" y="126"/>
                    <a:pt x="19" y="126"/>
                    <a:pt x="19" y="126"/>
                  </a:cubicBezTo>
                  <a:cubicBezTo>
                    <a:pt x="19" y="126"/>
                    <a:pt x="19" y="126"/>
                    <a:pt x="19" y="126"/>
                  </a:cubicBezTo>
                  <a:cubicBezTo>
                    <a:pt x="18" y="124"/>
                    <a:pt x="17" y="123"/>
                    <a:pt x="15" y="121"/>
                  </a:cubicBezTo>
                  <a:cubicBezTo>
                    <a:pt x="15" y="122"/>
                    <a:pt x="15" y="122"/>
                    <a:pt x="15" y="122"/>
                  </a:cubicBezTo>
                  <a:cubicBezTo>
                    <a:pt x="15" y="122"/>
                    <a:pt x="15" y="122"/>
                    <a:pt x="15" y="122"/>
                  </a:cubicBezTo>
                  <a:cubicBezTo>
                    <a:pt x="15" y="122"/>
                    <a:pt x="15" y="123"/>
                    <a:pt x="15" y="123"/>
                  </a:cubicBezTo>
                  <a:cubicBezTo>
                    <a:pt x="15" y="123"/>
                    <a:pt x="15" y="125"/>
                    <a:pt x="16" y="124"/>
                  </a:cubicBezTo>
                  <a:cubicBezTo>
                    <a:pt x="16" y="124"/>
                    <a:pt x="16" y="124"/>
                    <a:pt x="16" y="125"/>
                  </a:cubicBezTo>
                  <a:cubicBezTo>
                    <a:pt x="16" y="125"/>
                    <a:pt x="16" y="125"/>
                    <a:pt x="16" y="126"/>
                  </a:cubicBezTo>
                  <a:cubicBezTo>
                    <a:pt x="15" y="125"/>
                    <a:pt x="15" y="124"/>
                    <a:pt x="14" y="124"/>
                  </a:cubicBezTo>
                  <a:cubicBezTo>
                    <a:pt x="15" y="125"/>
                    <a:pt x="16" y="126"/>
                    <a:pt x="16" y="127"/>
                  </a:cubicBezTo>
                  <a:cubicBezTo>
                    <a:pt x="16" y="127"/>
                    <a:pt x="16" y="127"/>
                    <a:pt x="17" y="127"/>
                  </a:cubicBezTo>
                  <a:cubicBezTo>
                    <a:pt x="17" y="127"/>
                    <a:pt x="16" y="126"/>
                    <a:pt x="16" y="126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7" y="128"/>
                    <a:pt x="18" y="128"/>
                    <a:pt x="19" y="129"/>
                  </a:cubicBezTo>
                  <a:cubicBezTo>
                    <a:pt x="19" y="127"/>
                    <a:pt x="17" y="127"/>
                    <a:pt x="17" y="126"/>
                  </a:cubicBezTo>
                  <a:cubicBezTo>
                    <a:pt x="19" y="127"/>
                    <a:pt x="20" y="129"/>
                    <a:pt x="21" y="129"/>
                  </a:cubicBezTo>
                  <a:cubicBezTo>
                    <a:pt x="21" y="129"/>
                    <a:pt x="20" y="128"/>
                    <a:pt x="20" y="128"/>
                  </a:cubicBezTo>
                  <a:cubicBezTo>
                    <a:pt x="21" y="128"/>
                    <a:pt x="22" y="129"/>
                    <a:pt x="23" y="130"/>
                  </a:cubicBezTo>
                  <a:cubicBezTo>
                    <a:pt x="23" y="130"/>
                    <a:pt x="23" y="130"/>
                    <a:pt x="23" y="130"/>
                  </a:cubicBezTo>
                  <a:cubicBezTo>
                    <a:pt x="23" y="130"/>
                    <a:pt x="23" y="130"/>
                    <a:pt x="23" y="130"/>
                  </a:cubicBezTo>
                  <a:cubicBezTo>
                    <a:pt x="23" y="130"/>
                    <a:pt x="24" y="130"/>
                    <a:pt x="24" y="130"/>
                  </a:cubicBezTo>
                  <a:cubicBezTo>
                    <a:pt x="24" y="131"/>
                    <a:pt x="24" y="131"/>
                    <a:pt x="25" y="132"/>
                  </a:cubicBezTo>
                  <a:cubicBezTo>
                    <a:pt x="26" y="132"/>
                    <a:pt x="26" y="133"/>
                    <a:pt x="26" y="133"/>
                  </a:cubicBezTo>
                  <a:cubicBezTo>
                    <a:pt x="27" y="134"/>
                    <a:pt x="27" y="135"/>
                    <a:pt x="28" y="135"/>
                  </a:cubicBezTo>
                  <a:close/>
                  <a:moveTo>
                    <a:pt x="80" y="112"/>
                  </a:moveTo>
                  <a:cubicBezTo>
                    <a:pt x="81" y="112"/>
                    <a:pt x="81" y="112"/>
                    <a:pt x="82" y="112"/>
                  </a:cubicBezTo>
                  <a:cubicBezTo>
                    <a:pt x="82" y="113"/>
                    <a:pt x="81" y="113"/>
                    <a:pt x="80" y="113"/>
                  </a:cubicBezTo>
                  <a:cubicBezTo>
                    <a:pt x="81" y="113"/>
                    <a:pt x="81" y="113"/>
                    <a:pt x="82" y="113"/>
                  </a:cubicBezTo>
                  <a:cubicBezTo>
                    <a:pt x="82" y="113"/>
                    <a:pt x="82" y="112"/>
                    <a:pt x="82" y="112"/>
                  </a:cubicBezTo>
                  <a:cubicBezTo>
                    <a:pt x="82" y="113"/>
                    <a:pt x="82" y="113"/>
                    <a:pt x="82" y="113"/>
                  </a:cubicBezTo>
                  <a:cubicBezTo>
                    <a:pt x="82" y="113"/>
                    <a:pt x="82" y="113"/>
                    <a:pt x="82" y="113"/>
                  </a:cubicBezTo>
                  <a:cubicBezTo>
                    <a:pt x="83" y="112"/>
                    <a:pt x="82" y="112"/>
                    <a:pt x="82" y="111"/>
                  </a:cubicBezTo>
                  <a:cubicBezTo>
                    <a:pt x="81" y="111"/>
                    <a:pt x="81" y="111"/>
                    <a:pt x="80" y="112"/>
                  </a:cubicBezTo>
                  <a:close/>
                  <a:moveTo>
                    <a:pt x="31" y="131"/>
                  </a:moveTo>
                  <a:cubicBezTo>
                    <a:pt x="31" y="130"/>
                    <a:pt x="30" y="130"/>
                    <a:pt x="30" y="129"/>
                  </a:cubicBezTo>
                  <a:cubicBezTo>
                    <a:pt x="31" y="130"/>
                    <a:pt x="32" y="131"/>
                    <a:pt x="32" y="131"/>
                  </a:cubicBezTo>
                  <a:cubicBezTo>
                    <a:pt x="33" y="131"/>
                    <a:pt x="32" y="130"/>
                    <a:pt x="33" y="130"/>
                  </a:cubicBezTo>
                  <a:cubicBezTo>
                    <a:pt x="33" y="130"/>
                    <a:pt x="34" y="131"/>
                    <a:pt x="34" y="131"/>
                  </a:cubicBezTo>
                  <a:cubicBezTo>
                    <a:pt x="35" y="132"/>
                    <a:pt x="35" y="133"/>
                    <a:pt x="36" y="133"/>
                  </a:cubicBezTo>
                  <a:cubicBezTo>
                    <a:pt x="37" y="133"/>
                    <a:pt x="37" y="134"/>
                    <a:pt x="37" y="134"/>
                  </a:cubicBezTo>
                  <a:cubicBezTo>
                    <a:pt x="37" y="134"/>
                    <a:pt x="37" y="134"/>
                    <a:pt x="37" y="134"/>
                  </a:cubicBezTo>
                  <a:cubicBezTo>
                    <a:pt x="38" y="134"/>
                    <a:pt x="38" y="135"/>
                    <a:pt x="38" y="135"/>
                  </a:cubicBezTo>
                  <a:cubicBezTo>
                    <a:pt x="38" y="135"/>
                    <a:pt x="39" y="136"/>
                    <a:pt x="40" y="136"/>
                  </a:cubicBezTo>
                  <a:cubicBezTo>
                    <a:pt x="41" y="136"/>
                    <a:pt x="41" y="137"/>
                    <a:pt x="42" y="137"/>
                  </a:cubicBezTo>
                  <a:cubicBezTo>
                    <a:pt x="43" y="137"/>
                    <a:pt x="43" y="137"/>
                    <a:pt x="43" y="138"/>
                  </a:cubicBezTo>
                  <a:cubicBezTo>
                    <a:pt x="44" y="138"/>
                    <a:pt x="44" y="138"/>
                    <a:pt x="44" y="138"/>
                  </a:cubicBezTo>
                  <a:cubicBezTo>
                    <a:pt x="44" y="138"/>
                    <a:pt x="46" y="139"/>
                    <a:pt x="46" y="139"/>
                  </a:cubicBezTo>
                  <a:cubicBezTo>
                    <a:pt x="47" y="140"/>
                    <a:pt x="47" y="140"/>
                    <a:pt x="47" y="140"/>
                  </a:cubicBezTo>
                  <a:cubicBezTo>
                    <a:pt x="48" y="140"/>
                    <a:pt x="50" y="140"/>
                    <a:pt x="50" y="141"/>
                  </a:cubicBezTo>
                  <a:cubicBezTo>
                    <a:pt x="49" y="142"/>
                    <a:pt x="48" y="141"/>
                    <a:pt x="47" y="141"/>
                  </a:cubicBezTo>
                  <a:cubicBezTo>
                    <a:pt x="47" y="141"/>
                    <a:pt x="48" y="142"/>
                    <a:pt x="48" y="142"/>
                  </a:cubicBezTo>
                  <a:cubicBezTo>
                    <a:pt x="48" y="142"/>
                    <a:pt x="48" y="143"/>
                    <a:pt x="49" y="142"/>
                  </a:cubicBezTo>
                  <a:cubicBezTo>
                    <a:pt x="49" y="143"/>
                    <a:pt x="49" y="143"/>
                    <a:pt x="49" y="143"/>
                  </a:cubicBezTo>
                  <a:cubicBezTo>
                    <a:pt x="48" y="143"/>
                    <a:pt x="49" y="145"/>
                    <a:pt x="50" y="144"/>
                  </a:cubicBezTo>
                  <a:cubicBezTo>
                    <a:pt x="50" y="145"/>
                    <a:pt x="50" y="145"/>
                    <a:pt x="50" y="145"/>
                  </a:cubicBezTo>
                  <a:cubicBezTo>
                    <a:pt x="50" y="146"/>
                    <a:pt x="50" y="145"/>
                    <a:pt x="50" y="146"/>
                  </a:cubicBezTo>
                  <a:cubicBezTo>
                    <a:pt x="50" y="146"/>
                    <a:pt x="50" y="146"/>
                    <a:pt x="50" y="146"/>
                  </a:cubicBezTo>
                  <a:cubicBezTo>
                    <a:pt x="50" y="145"/>
                    <a:pt x="50" y="145"/>
                    <a:pt x="50" y="145"/>
                  </a:cubicBezTo>
                  <a:cubicBezTo>
                    <a:pt x="51" y="145"/>
                    <a:pt x="52" y="146"/>
                    <a:pt x="52" y="145"/>
                  </a:cubicBezTo>
                  <a:cubicBezTo>
                    <a:pt x="53" y="145"/>
                    <a:pt x="52" y="145"/>
                    <a:pt x="52" y="146"/>
                  </a:cubicBezTo>
                  <a:cubicBezTo>
                    <a:pt x="53" y="146"/>
                    <a:pt x="54" y="146"/>
                    <a:pt x="54" y="147"/>
                  </a:cubicBezTo>
                  <a:cubicBezTo>
                    <a:pt x="55" y="147"/>
                    <a:pt x="56" y="147"/>
                    <a:pt x="57" y="147"/>
                  </a:cubicBezTo>
                  <a:cubicBezTo>
                    <a:pt x="57" y="147"/>
                    <a:pt x="56" y="147"/>
                    <a:pt x="56" y="147"/>
                  </a:cubicBezTo>
                  <a:cubicBezTo>
                    <a:pt x="56" y="148"/>
                    <a:pt x="57" y="147"/>
                    <a:pt x="57" y="148"/>
                  </a:cubicBezTo>
                  <a:cubicBezTo>
                    <a:pt x="58" y="147"/>
                    <a:pt x="58" y="146"/>
                    <a:pt x="59" y="146"/>
                  </a:cubicBezTo>
                  <a:cubicBezTo>
                    <a:pt x="59" y="146"/>
                    <a:pt x="58" y="146"/>
                    <a:pt x="58" y="145"/>
                  </a:cubicBezTo>
                  <a:cubicBezTo>
                    <a:pt x="58" y="145"/>
                    <a:pt x="58" y="146"/>
                    <a:pt x="59" y="146"/>
                  </a:cubicBezTo>
                  <a:cubicBezTo>
                    <a:pt x="59" y="146"/>
                    <a:pt x="60" y="145"/>
                    <a:pt x="61" y="146"/>
                  </a:cubicBezTo>
                  <a:cubicBezTo>
                    <a:pt x="62" y="146"/>
                    <a:pt x="64" y="147"/>
                    <a:pt x="66" y="147"/>
                  </a:cubicBezTo>
                  <a:cubicBezTo>
                    <a:pt x="66" y="148"/>
                    <a:pt x="67" y="148"/>
                    <a:pt x="66" y="148"/>
                  </a:cubicBezTo>
                  <a:cubicBezTo>
                    <a:pt x="67" y="148"/>
                    <a:pt x="67" y="149"/>
                    <a:pt x="67" y="149"/>
                  </a:cubicBezTo>
                  <a:cubicBezTo>
                    <a:pt x="65" y="148"/>
                    <a:pt x="63" y="149"/>
                    <a:pt x="61" y="149"/>
                  </a:cubicBezTo>
                  <a:cubicBezTo>
                    <a:pt x="61" y="149"/>
                    <a:pt x="59" y="149"/>
                    <a:pt x="58" y="149"/>
                  </a:cubicBezTo>
                  <a:cubicBezTo>
                    <a:pt x="59" y="149"/>
                    <a:pt x="58" y="149"/>
                    <a:pt x="58" y="149"/>
                  </a:cubicBezTo>
                  <a:cubicBezTo>
                    <a:pt x="60" y="150"/>
                    <a:pt x="62" y="150"/>
                    <a:pt x="64" y="150"/>
                  </a:cubicBezTo>
                  <a:cubicBezTo>
                    <a:pt x="65" y="151"/>
                    <a:pt x="69" y="151"/>
                    <a:pt x="70" y="151"/>
                  </a:cubicBezTo>
                  <a:cubicBezTo>
                    <a:pt x="71" y="151"/>
                    <a:pt x="72" y="151"/>
                    <a:pt x="72" y="151"/>
                  </a:cubicBezTo>
                  <a:cubicBezTo>
                    <a:pt x="72" y="150"/>
                    <a:pt x="72" y="150"/>
                    <a:pt x="73" y="150"/>
                  </a:cubicBezTo>
                  <a:cubicBezTo>
                    <a:pt x="74" y="150"/>
                    <a:pt x="74" y="150"/>
                    <a:pt x="75" y="150"/>
                  </a:cubicBezTo>
                  <a:cubicBezTo>
                    <a:pt x="75" y="151"/>
                    <a:pt x="75" y="150"/>
                    <a:pt x="74" y="151"/>
                  </a:cubicBezTo>
                  <a:cubicBezTo>
                    <a:pt x="75" y="151"/>
                    <a:pt x="75" y="151"/>
                    <a:pt x="75" y="151"/>
                  </a:cubicBezTo>
                  <a:cubicBezTo>
                    <a:pt x="76" y="152"/>
                    <a:pt x="77" y="151"/>
                    <a:pt x="77" y="152"/>
                  </a:cubicBezTo>
                  <a:cubicBezTo>
                    <a:pt x="77" y="152"/>
                    <a:pt x="76" y="152"/>
                    <a:pt x="75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73" y="152"/>
                    <a:pt x="69" y="152"/>
                    <a:pt x="69" y="153"/>
                  </a:cubicBezTo>
                  <a:cubicBezTo>
                    <a:pt x="69" y="153"/>
                    <a:pt x="69" y="153"/>
                    <a:pt x="69" y="154"/>
                  </a:cubicBezTo>
                  <a:cubicBezTo>
                    <a:pt x="69" y="154"/>
                    <a:pt x="68" y="154"/>
                    <a:pt x="68" y="154"/>
                  </a:cubicBezTo>
                  <a:cubicBezTo>
                    <a:pt x="68" y="154"/>
                    <a:pt x="69" y="154"/>
                    <a:pt x="69" y="154"/>
                  </a:cubicBezTo>
                  <a:cubicBezTo>
                    <a:pt x="69" y="154"/>
                    <a:pt x="69" y="154"/>
                    <a:pt x="69" y="155"/>
                  </a:cubicBezTo>
                  <a:cubicBezTo>
                    <a:pt x="68" y="154"/>
                    <a:pt x="67" y="154"/>
                    <a:pt x="66" y="154"/>
                  </a:cubicBezTo>
                  <a:cubicBezTo>
                    <a:pt x="65" y="154"/>
                    <a:pt x="65" y="153"/>
                    <a:pt x="65" y="154"/>
                  </a:cubicBezTo>
                  <a:cubicBezTo>
                    <a:pt x="65" y="154"/>
                    <a:pt x="65" y="154"/>
                    <a:pt x="65" y="155"/>
                  </a:cubicBezTo>
                  <a:cubicBezTo>
                    <a:pt x="66" y="155"/>
                    <a:pt x="69" y="155"/>
                    <a:pt x="71" y="155"/>
                  </a:cubicBezTo>
                  <a:cubicBezTo>
                    <a:pt x="71" y="155"/>
                    <a:pt x="71" y="155"/>
                    <a:pt x="71" y="155"/>
                  </a:cubicBezTo>
                  <a:cubicBezTo>
                    <a:pt x="73" y="155"/>
                    <a:pt x="74" y="156"/>
                    <a:pt x="75" y="155"/>
                  </a:cubicBezTo>
                  <a:cubicBezTo>
                    <a:pt x="75" y="154"/>
                    <a:pt x="74" y="154"/>
                    <a:pt x="73" y="154"/>
                  </a:cubicBezTo>
                  <a:cubicBezTo>
                    <a:pt x="74" y="154"/>
                    <a:pt x="76" y="153"/>
                    <a:pt x="77" y="154"/>
                  </a:cubicBezTo>
                  <a:cubicBezTo>
                    <a:pt x="78" y="154"/>
                    <a:pt x="79" y="154"/>
                    <a:pt x="80" y="154"/>
                  </a:cubicBezTo>
                  <a:cubicBezTo>
                    <a:pt x="82" y="154"/>
                    <a:pt x="83" y="154"/>
                    <a:pt x="84" y="153"/>
                  </a:cubicBezTo>
                  <a:cubicBezTo>
                    <a:pt x="85" y="153"/>
                    <a:pt x="85" y="152"/>
                    <a:pt x="85" y="151"/>
                  </a:cubicBezTo>
                  <a:cubicBezTo>
                    <a:pt x="86" y="151"/>
                    <a:pt x="87" y="150"/>
                    <a:pt x="88" y="150"/>
                  </a:cubicBezTo>
                  <a:cubicBezTo>
                    <a:pt x="89" y="150"/>
                    <a:pt x="90" y="150"/>
                    <a:pt x="91" y="150"/>
                  </a:cubicBezTo>
                  <a:cubicBezTo>
                    <a:pt x="91" y="150"/>
                    <a:pt x="92" y="150"/>
                    <a:pt x="93" y="150"/>
                  </a:cubicBezTo>
                  <a:cubicBezTo>
                    <a:pt x="93" y="149"/>
                    <a:pt x="93" y="149"/>
                    <a:pt x="93" y="149"/>
                  </a:cubicBezTo>
                  <a:cubicBezTo>
                    <a:pt x="92" y="149"/>
                    <a:pt x="90" y="150"/>
                    <a:pt x="90" y="149"/>
                  </a:cubicBezTo>
                  <a:cubicBezTo>
                    <a:pt x="88" y="150"/>
                    <a:pt x="86" y="151"/>
                    <a:pt x="84" y="151"/>
                  </a:cubicBezTo>
                  <a:cubicBezTo>
                    <a:pt x="84" y="152"/>
                    <a:pt x="82" y="152"/>
                    <a:pt x="81" y="152"/>
                  </a:cubicBezTo>
                  <a:cubicBezTo>
                    <a:pt x="82" y="151"/>
                    <a:pt x="81" y="151"/>
                    <a:pt x="81" y="151"/>
                  </a:cubicBezTo>
                  <a:cubicBezTo>
                    <a:pt x="81" y="151"/>
                    <a:pt x="80" y="151"/>
                    <a:pt x="80" y="151"/>
                  </a:cubicBezTo>
                  <a:cubicBezTo>
                    <a:pt x="80" y="152"/>
                    <a:pt x="80" y="152"/>
                    <a:pt x="81" y="152"/>
                  </a:cubicBezTo>
                  <a:cubicBezTo>
                    <a:pt x="80" y="152"/>
                    <a:pt x="79" y="152"/>
                    <a:pt x="79" y="152"/>
                  </a:cubicBezTo>
                  <a:cubicBezTo>
                    <a:pt x="79" y="151"/>
                    <a:pt x="80" y="152"/>
                    <a:pt x="80" y="151"/>
                  </a:cubicBezTo>
                  <a:cubicBezTo>
                    <a:pt x="79" y="151"/>
                    <a:pt x="79" y="151"/>
                    <a:pt x="79" y="150"/>
                  </a:cubicBezTo>
                  <a:cubicBezTo>
                    <a:pt x="79" y="150"/>
                    <a:pt x="80" y="150"/>
                    <a:pt x="80" y="150"/>
                  </a:cubicBezTo>
                  <a:cubicBezTo>
                    <a:pt x="80" y="150"/>
                    <a:pt x="81" y="150"/>
                    <a:pt x="81" y="150"/>
                  </a:cubicBezTo>
                  <a:cubicBezTo>
                    <a:pt x="81" y="150"/>
                    <a:pt x="80" y="150"/>
                    <a:pt x="81" y="149"/>
                  </a:cubicBezTo>
                  <a:cubicBezTo>
                    <a:pt x="79" y="148"/>
                    <a:pt x="73" y="150"/>
                    <a:pt x="72" y="148"/>
                  </a:cubicBezTo>
                  <a:cubicBezTo>
                    <a:pt x="71" y="148"/>
                    <a:pt x="69" y="149"/>
                    <a:pt x="68" y="148"/>
                  </a:cubicBezTo>
                  <a:cubicBezTo>
                    <a:pt x="69" y="148"/>
                    <a:pt x="69" y="148"/>
                    <a:pt x="69" y="148"/>
                  </a:cubicBezTo>
                  <a:cubicBezTo>
                    <a:pt x="69" y="147"/>
                    <a:pt x="70" y="147"/>
                    <a:pt x="70" y="147"/>
                  </a:cubicBezTo>
                  <a:cubicBezTo>
                    <a:pt x="70" y="146"/>
                    <a:pt x="68" y="147"/>
                    <a:pt x="68" y="146"/>
                  </a:cubicBezTo>
                  <a:cubicBezTo>
                    <a:pt x="68" y="146"/>
                    <a:pt x="69" y="146"/>
                    <a:pt x="69" y="146"/>
                  </a:cubicBezTo>
                  <a:cubicBezTo>
                    <a:pt x="73" y="146"/>
                    <a:pt x="75" y="146"/>
                    <a:pt x="78" y="145"/>
                  </a:cubicBezTo>
                  <a:cubicBezTo>
                    <a:pt x="79" y="145"/>
                    <a:pt x="79" y="145"/>
                    <a:pt x="79" y="144"/>
                  </a:cubicBezTo>
                  <a:cubicBezTo>
                    <a:pt x="80" y="144"/>
                    <a:pt x="82" y="144"/>
                    <a:pt x="83" y="144"/>
                  </a:cubicBezTo>
                  <a:cubicBezTo>
                    <a:pt x="83" y="144"/>
                    <a:pt x="83" y="144"/>
                    <a:pt x="83" y="144"/>
                  </a:cubicBezTo>
                  <a:cubicBezTo>
                    <a:pt x="84" y="144"/>
                    <a:pt x="85" y="143"/>
                    <a:pt x="85" y="144"/>
                  </a:cubicBezTo>
                  <a:cubicBezTo>
                    <a:pt x="85" y="143"/>
                    <a:pt x="85" y="143"/>
                    <a:pt x="86" y="143"/>
                  </a:cubicBezTo>
                  <a:cubicBezTo>
                    <a:pt x="86" y="143"/>
                    <a:pt x="86" y="143"/>
                    <a:pt x="86" y="143"/>
                  </a:cubicBezTo>
                  <a:cubicBezTo>
                    <a:pt x="86" y="143"/>
                    <a:pt x="85" y="144"/>
                    <a:pt x="85" y="144"/>
                  </a:cubicBezTo>
                  <a:cubicBezTo>
                    <a:pt x="87" y="144"/>
                    <a:pt x="88" y="143"/>
                    <a:pt x="89" y="143"/>
                  </a:cubicBezTo>
                  <a:cubicBezTo>
                    <a:pt x="89" y="143"/>
                    <a:pt x="89" y="142"/>
                    <a:pt x="89" y="142"/>
                  </a:cubicBezTo>
                  <a:cubicBezTo>
                    <a:pt x="89" y="142"/>
                    <a:pt x="90" y="143"/>
                    <a:pt x="90" y="142"/>
                  </a:cubicBezTo>
                  <a:cubicBezTo>
                    <a:pt x="90" y="141"/>
                    <a:pt x="88" y="141"/>
                    <a:pt x="87" y="142"/>
                  </a:cubicBezTo>
                  <a:cubicBezTo>
                    <a:pt x="86" y="142"/>
                    <a:pt x="86" y="142"/>
                    <a:pt x="87" y="143"/>
                  </a:cubicBezTo>
                  <a:cubicBezTo>
                    <a:pt x="86" y="143"/>
                    <a:pt x="85" y="143"/>
                    <a:pt x="85" y="143"/>
                  </a:cubicBezTo>
                  <a:cubicBezTo>
                    <a:pt x="85" y="142"/>
                    <a:pt x="85" y="142"/>
                    <a:pt x="86" y="142"/>
                  </a:cubicBezTo>
                  <a:cubicBezTo>
                    <a:pt x="85" y="142"/>
                    <a:pt x="86" y="142"/>
                    <a:pt x="85" y="141"/>
                  </a:cubicBezTo>
                  <a:cubicBezTo>
                    <a:pt x="85" y="141"/>
                    <a:pt x="84" y="142"/>
                    <a:pt x="84" y="142"/>
                  </a:cubicBezTo>
                  <a:cubicBezTo>
                    <a:pt x="84" y="143"/>
                    <a:pt x="83" y="143"/>
                    <a:pt x="82" y="143"/>
                  </a:cubicBezTo>
                  <a:cubicBezTo>
                    <a:pt x="82" y="143"/>
                    <a:pt x="82" y="142"/>
                    <a:pt x="82" y="142"/>
                  </a:cubicBezTo>
                  <a:cubicBezTo>
                    <a:pt x="81" y="141"/>
                    <a:pt x="80" y="142"/>
                    <a:pt x="79" y="142"/>
                  </a:cubicBezTo>
                  <a:cubicBezTo>
                    <a:pt x="78" y="142"/>
                    <a:pt x="75" y="142"/>
                    <a:pt x="74" y="142"/>
                  </a:cubicBezTo>
                  <a:cubicBezTo>
                    <a:pt x="73" y="142"/>
                    <a:pt x="73" y="142"/>
                    <a:pt x="73" y="141"/>
                  </a:cubicBezTo>
                  <a:cubicBezTo>
                    <a:pt x="74" y="140"/>
                    <a:pt x="75" y="141"/>
                    <a:pt x="75" y="141"/>
                  </a:cubicBezTo>
                  <a:cubicBezTo>
                    <a:pt x="76" y="141"/>
                    <a:pt x="76" y="140"/>
                    <a:pt x="77" y="140"/>
                  </a:cubicBezTo>
                  <a:cubicBezTo>
                    <a:pt x="78" y="140"/>
                    <a:pt x="79" y="140"/>
                    <a:pt x="80" y="140"/>
                  </a:cubicBezTo>
                  <a:cubicBezTo>
                    <a:pt x="80" y="140"/>
                    <a:pt x="81" y="140"/>
                    <a:pt x="82" y="140"/>
                  </a:cubicBezTo>
                  <a:cubicBezTo>
                    <a:pt x="82" y="140"/>
                    <a:pt x="82" y="139"/>
                    <a:pt x="82" y="139"/>
                  </a:cubicBezTo>
                  <a:cubicBezTo>
                    <a:pt x="82" y="139"/>
                    <a:pt x="82" y="139"/>
                    <a:pt x="82" y="139"/>
                  </a:cubicBezTo>
                  <a:cubicBezTo>
                    <a:pt x="81" y="138"/>
                    <a:pt x="79" y="139"/>
                    <a:pt x="77" y="139"/>
                  </a:cubicBezTo>
                  <a:cubicBezTo>
                    <a:pt x="76" y="139"/>
                    <a:pt x="75" y="139"/>
                    <a:pt x="74" y="139"/>
                  </a:cubicBezTo>
                  <a:cubicBezTo>
                    <a:pt x="73" y="139"/>
                    <a:pt x="72" y="139"/>
                    <a:pt x="70" y="139"/>
                  </a:cubicBezTo>
                  <a:cubicBezTo>
                    <a:pt x="69" y="139"/>
                    <a:pt x="68" y="139"/>
                    <a:pt x="68" y="139"/>
                  </a:cubicBezTo>
                  <a:cubicBezTo>
                    <a:pt x="66" y="139"/>
                    <a:pt x="64" y="139"/>
                    <a:pt x="63" y="140"/>
                  </a:cubicBezTo>
                  <a:cubicBezTo>
                    <a:pt x="64" y="141"/>
                    <a:pt x="66" y="140"/>
                    <a:pt x="66" y="141"/>
                  </a:cubicBezTo>
                  <a:cubicBezTo>
                    <a:pt x="65" y="141"/>
                    <a:pt x="64" y="141"/>
                    <a:pt x="63" y="142"/>
                  </a:cubicBezTo>
                  <a:cubicBezTo>
                    <a:pt x="63" y="141"/>
                    <a:pt x="61" y="141"/>
                    <a:pt x="61" y="142"/>
                  </a:cubicBezTo>
                  <a:cubicBezTo>
                    <a:pt x="61" y="142"/>
                    <a:pt x="62" y="142"/>
                    <a:pt x="62" y="142"/>
                  </a:cubicBezTo>
                  <a:cubicBezTo>
                    <a:pt x="62" y="142"/>
                    <a:pt x="62" y="142"/>
                    <a:pt x="61" y="142"/>
                  </a:cubicBezTo>
                  <a:cubicBezTo>
                    <a:pt x="61" y="142"/>
                    <a:pt x="61" y="142"/>
                    <a:pt x="61" y="142"/>
                  </a:cubicBezTo>
                  <a:cubicBezTo>
                    <a:pt x="59" y="142"/>
                    <a:pt x="58" y="141"/>
                    <a:pt x="57" y="140"/>
                  </a:cubicBezTo>
                  <a:cubicBezTo>
                    <a:pt x="57" y="141"/>
                    <a:pt x="56" y="141"/>
                    <a:pt x="56" y="141"/>
                  </a:cubicBezTo>
                  <a:cubicBezTo>
                    <a:pt x="56" y="141"/>
                    <a:pt x="56" y="141"/>
                    <a:pt x="56" y="141"/>
                  </a:cubicBezTo>
                  <a:cubicBezTo>
                    <a:pt x="56" y="141"/>
                    <a:pt x="56" y="141"/>
                    <a:pt x="56" y="142"/>
                  </a:cubicBezTo>
                  <a:cubicBezTo>
                    <a:pt x="57" y="141"/>
                    <a:pt x="58" y="141"/>
                    <a:pt x="58" y="142"/>
                  </a:cubicBezTo>
                  <a:cubicBezTo>
                    <a:pt x="57" y="143"/>
                    <a:pt x="56" y="142"/>
                    <a:pt x="55" y="142"/>
                  </a:cubicBezTo>
                  <a:cubicBezTo>
                    <a:pt x="55" y="142"/>
                    <a:pt x="55" y="141"/>
                    <a:pt x="54" y="141"/>
                  </a:cubicBezTo>
                  <a:cubicBezTo>
                    <a:pt x="54" y="141"/>
                    <a:pt x="54" y="142"/>
                    <a:pt x="54" y="142"/>
                  </a:cubicBezTo>
                  <a:cubicBezTo>
                    <a:pt x="53" y="141"/>
                    <a:pt x="52" y="142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2" y="141"/>
                    <a:pt x="52" y="141"/>
                    <a:pt x="53" y="141"/>
                  </a:cubicBezTo>
                  <a:cubicBezTo>
                    <a:pt x="53" y="140"/>
                    <a:pt x="51" y="140"/>
                    <a:pt x="50" y="140"/>
                  </a:cubicBezTo>
                  <a:cubicBezTo>
                    <a:pt x="50" y="139"/>
                    <a:pt x="49" y="139"/>
                    <a:pt x="49" y="139"/>
                  </a:cubicBezTo>
                  <a:cubicBezTo>
                    <a:pt x="50" y="138"/>
                    <a:pt x="52" y="139"/>
                    <a:pt x="53" y="139"/>
                  </a:cubicBezTo>
                  <a:cubicBezTo>
                    <a:pt x="53" y="139"/>
                    <a:pt x="51" y="139"/>
                    <a:pt x="52" y="137"/>
                  </a:cubicBezTo>
                  <a:cubicBezTo>
                    <a:pt x="51" y="137"/>
                    <a:pt x="51" y="138"/>
                    <a:pt x="51" y="137"/>
                  </a:cubicBezTo>
                  <a:cubicBezTo>
                    <a:pt x="50" y="137"/>
                    <a:pt x="50" y="137"/>
                    <a:pt x="50" y="136"/>
                  </a:cubicBezTo>
                  <a:cubicBezTo>
                    <a:pt x="49" y="135"/>
                    <a:pt x="47" y="134"/>
                    <a:pt x="45" y="135"/>
                  </a:cubicBezTo>
                  <a:cubicBezTo>
                    <a:pt x="46" y="135"/>
                    <a:pt x="46" y="135"/>
                    <a:pt x="46" y="135"/>
                  </a:cubicBezTo>
                  <a:cubicBezTo>
                    <a:pt x="46" y="136"/>
                    <a:pt x="47" y="135"/>
                    <a:pt x="47" y="136"/>
                  </a:cubicBezTo>
                  <a:cubicBezTo>
                    <a:pt x="47" y="136"/>
                    <a:pt x="46" y="136"/>
                    <a:pt x="46" y="136"/>
                  </a:cubicBezTo>
                  <a:cubicBezTo>
                    <a:pt x="46" y="136"/>
                    <a:pt x="46" y="136"/>
                    <a:pt x="46" y="135"/>
                  </a:cubicBezTo>
                  <a:cubicBezTo>
                    <a:pt x="44" y="135"/>
                    <a:pt x="42" y="134"/>
                    <a:pt x="41" y="133"/>
                  </a:cubicBezTo>
                  <a:cubicBezTo>
                    <a:pt x="40" y="134"/>
                    <a:pt x="39" y="133"/>
                    <a:pt x="39" y="132"/>
                  </a:cubicBezTo>
                  <a:cubicBezTo>
                    <a:pt x="39" y="132"/>
                    <a:pt x="39" y="132"/>
                    <a:pt x="39" y="132"/>
                  </a:cubicBezTo>
                  <a:cubicBezTo>
                    <a:pt x="38" y="131"/>
                    <a:pt x="37" y="131"/>
                    <a:pt x="37" y="130"/>
                  </a:cubicBezTo>
                  <a:cubicBezTo>
                    <a:pt x="37" y="130"/>
                    <a:pt x="37" y="130"/>
                    <a:pt x="37" y="130"/>
                  </a:cubicBezTo>
                  <a:cubicBezTo>
                    <a:pt x="37" y="130"/>
                    <a:pt x="37" y="130"/>
                    <a:pt x="37" y="130"/>
                  </a:cubicBezTo>
                  <a:cubicBezTo>
                    <a:pt x="38" y="131"/>
                    <a:pt x="39" y="131"/>
                    <a:pt x="39" y="132"/>
                  </a:cubicBezTo>
                  <a:cubicBezTo>
                    <a:pt x="40" y="132"/>
                    <a:pt x="41" y="133"/>
                    <a:pt x="41" y="133"/>
                  </a:cubicBezTo>
                  <a:cubicBezTo>
                    <a:pt x="42" y="133"/>
                    <a:pt x="43" y="133"/>
                    <a:pt x="44" y="133"/>
                  </a:cubicBezTo>
                  <a:cubicBezTo>
                    <a:pt x="44" y="134"/>
                    <a:pt x="45" y="134"/>
                    <a:pt x="45" y="134"/>
                  </a:cubicBezTo>
                  <a:cubicBezTo>
                    <a:pt x="45" y="134"/>
                    <a:pt x="45" y="133"/>
                    <a:pt x="44" y="133"/>
                  </a:cubicBezTo>
                  <a:cubicBezTo>
                    <a:pt x="43" y="132"/>
                    <a:pt x="41" y="132"/>
                    <a:pt x="40" y="131"/>
                  </a:cubicBezTo>
                  <a:cubicBezTo>
                    <a:pt x="40" y="130"/>
                    <a:pt x="41" y="130"/>
                    <a:pt x="41" y="130"/>
                  </a:cubicBezTo>
                  <a:cubicBezTo>
                    <a:pt x="40" y="129"/>
                    <a:pt x="38" y="127"/>
                    <a:pt x="37" y="126"/>
                  </a:cubicBezTo>
                  <a:cubicBezTo>
                    <a:pt x="36" y="125"/>
                    <a:pt x="36" y="125"/>
                    <a:pt x="35" y="124"/>
                  </a:cubicBezTo>
                  <a:cubicBezTo>
                    <a:pt x="35" y="124"/>
                    <a:pt x="34" y="125"/>
                    <a:pt x="34" y="125"/>
                  </a:cubicBezTo>
                  <a:cubicBezTo>
                    <a:pt x="35" y="125"/>
                    <a:pt x="35" y="126"/>
                    <a:pt x="35" y="126"/>
                  </a:cubicBezTo>
                  <a:cubicBezTo>
                    <a:pt x="36" y="126"/>
                    <a:pt x="36" y="126"/>
                    <a:pt x="36" y="127"/>
                  </a:cubicBezTo>
                  <a:cubicBezTo>
                    <a:pt x="37" y="127"/>
                    <a:pt x="36" y="127"/>
                    <a:pt x="36" y="127"/>
                  </a:cubicBezTo>
                  <a:cubicBezTo>
                    <a:pt x="37" y="128"/>
                    <a:pt x="38" y="129"/>
                    <a:pt x="39" y="130"/>
                  </a:cubicBezTo>
                  <a:cubicBezTo>
                    <a:pt x="37" y="130"/>
                    <a:pt x="37" y="129"/>
                    <a:pt x="36" y="128"/>
                  </a:cubicBezTo>
                  <a:cubicBezTo>
                    <a:pt x="35" y="128"/>
                    <a:pt x="35" y="128"/>
                    <a:pt x="35" y="128"/>
                  </a:cubicBezTo>
                  <a:cubicBezTo>
                    <a:pt x="34" y="128"/>
                    <a:pt x="34" y="128"/>
                    <a:pt x="33" y="128"/>
                  </a:cubicBezTo>
                  <a:cubicBezTo>
                    <a:pt x="31" y="126"/>
                    <a:pt x="29" y="124"/>
                    <a:pt x="27" y="122"/>
                  </a:cubicBezTo>
                  <a:cubicBezTo>
                    <a:pt x="25" y="120"/>
                    <a:pt x="24" y="119"/>
                    <a:pt x="23" y="117"/>
                  </a:cubicBezTo>
                  <a:cubicBezTo>
                    <a:pt x="22" y="117"/>
                    <a:pt x="22" y="116"/>
                    <a:pt x="21" y="116"/>
                  </a:cubicBezTo>
                  <a:cubicBezTo>
                    <a:pt x="21" y="117"/>
                    <a:pt x="22" y="117"/>
                    <a:pt x="21" y="118"/>
                  </a:cubicBezTo>
                  <a:cubicBezTo>
                    <a:pt x="22" y="118"/>
                    <a:pt x="23" y="119"/>
                    <a:pt x="23" y="120"/>
                  </a:cubicBezTo>
                  <a:cubicBezTo>
                    <a:pt x="23" y="120"/>
                    <a:pt x="23" y="120"/>
                    <a:pt x="24" y="120"/>
                  </a:cubicBezTo>
                  <a:cubicBezTo>
                    <a:pt x="24" y="121"/>
                    <a:pt x="24" y="121"/>
                    <a:pt x="24" y="122"/>
                  </a:cubicBezTo>
                  <a:cubicBezTo>
                    <a:pt x="24" y="123"/>
                    <a:pt x="25" y="122"/>
                    <a:pt x="25" y="123"/>
                  </a:cubicBezTo>
                  <a:cubicBezTo>
                    <a:pt x="25" y="123"/>
                    <a:pt x="25" y="124"/>
                    <a:pt x="25" y="125"/>
                  </a:cubicBezTo>
                  <a:cubicBezTo>
                    <a:pt x="26" y="125"/>
                    <a:pt x="26" y="125"/>
                    <a:pt x="26" y="126"/>
                  </a:cubicBezTo>
                  <a:cubicBezTo>
                    <a:pt x="27" y="126"/>
                    <a:pt x="28" y="127"/>
                    <a:pt x="28" y="128"/>
                  </a:cubicBezTo>
                  <a:cubicBezTo>
                    <a:pt x="28" y="128"/>
                    <a:pt x="29" y="128"/>
                    <a:pt x="29" y="128"/>
                  </a:cubicBezTo>
                  <a:cubicBezTo>
                    <a:pt x="29" y="129"/>
                    <a:pt x="30" y="130"/>
                    <a:pt x="30" y="130"/>
                  </a:cubicBezTo>
                  <a:cubicBezTo>
                    <a:pt x="30" y="131"/>
                    <a:pt x="30" y="131"/>
                    <a:pt x="31" y="131"/>
                  </a:cubicBezTo>
                  <a:close/>
                  <a:moveTo>
                    <a:pt x="49" y="142"/>
                  </a:moveTo>
                  <a:cubicBezTo>
                    <a:pt x="50" y="142"/>
                    <a:pt x="50" y="142"/>
                    <a:pt x="50" y="143"/>
                  </a:cubicBezTo>
                  <a:cubicBezTo>
                    <a:pt x="50" y="143"/>
                    <a:pt x="49" y="143"/>
                    <a:pt x="49" y="142"/>
                  </a:cubicBezTo>
                  <a:close/>
                  <a:moveTo>
                    <a:pt x="54" y="144"/>
                  </a:moveTo>
                  <a:cubicBezTo>
                    <a:pt x="54" y="144"/>
                    <a:pt x="54" y="143"/>
                    <a:pt x="55" y="143"/>
                  </a:cubicBezTo>
                  <a:cubicBezTo>
                    <a:pt x="54" y="144"/>
                    <a:pt x="55" y="144"/>
                    <a:pt x="55" y="144"/>
                  </a:cubicBezTo>
                  <a:cubicBezTo>
                    <a:pt x="54" y="144"/>
                    <a:pt x="55" y="144"/>
                    <a:pt x="54" y="144"/>
                  </a:cubicBezTo>
                  <a:cubicBezTo>
                    <a:pt x="54" y="144"/>
                    <a:pt x="55" y="145"/>
                    <a:pt x="55" y="144"/>
                  </a:cubicBezTo>
                  <a:cubicBezTo>
                    <a:pt x="55" y="144"/>
                    <a:pt x="56" y="144"/>
                    <a:pt x="56" y="144"/>
                  </a:cubicBezTo>
                  <a:cubicBezTo>
                    <a:pt x="55" y="145"/>
                    <a:pt x="53" y="144"/>
                    <a:pt x="53" y="143"/>
                  </a:cubicBezTo>
                  <a:cubicBezTo>
                    <a:pt x="53" y="143"/>
                    <a:pt x="54" y="143"/>
                    <a:pt x="54" y="144"/>
                  </a:cubicBezTo>
                  <a:close/>
                  <a:moveTo>
                    <a:pt x="46" y="137"/>
                  </a:moveTo>
                  <a:cubicBezTo>
                    <a:pt x="47" y="137"/>
                    <a:pt x="48" y="137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8" y="138"/>
                    <a:pt x="49" y="138"/>
                    <a:pt x="49" y="138"/>
                  </a:cubicBezTo>
                  <a:cubicBezTo>
                    <a:pt x="48" y="138"/>
                    <a:pt x="48" y="138"/>
                    <a:pt x="48" y="138"/>
                  </a:cubicBezTo>
                  <a:cubicBezTo>
                    <a:pt x="47" y="138"/>
                    <a:pt x="46" y="138"/>
                    <a:pt x="45" y="137"/>
                  </a:cubicBezTo>
                  <a:cubicBezTo>
                    <a:pt x="45" y="137"/>
                    <a:pt x="46" y="137"/>
                    <a:pt x="46" y="137"/>
                  </a:cubicBezTo>
                  <a:close/>
                  <a:moveTo>
                    <a:pt x="35" y="129"/>
                  </a:moveTo>
                  <a:cubicBezTo>
                    <a:pt x="35" y="129"/>
                    <a:pt x="36" y="129"/>
                    <a:pt x="36" y="129"/>
                  </a:cubicBezTo>
                  <a:cubicBezTo>
                    <a:pt x="35" y="129"/>
                    <a:pt x="35" y="129"/>
                    <a:pt x="35" y="129"/>
                  </a:cubicBezTo>
                  <a:close/>
                  <a:moveTo>
                    <a:pt x="27" y="124"/>
                  </a:moveTo>
                  <a:cubicBezTo>
                    <a:pt x="26" y="124"/>
                    <a:pt x="26" y="124"/>
                    <a:pt x="26" y="124"/>
                  </a:cubicBezTo>
                  <a:cubicBezTo>
                    <a:pt x="27" y="124"/>
                    <a:pt x="26" y="124"/>
                    <a:pt x="27" y="124"/>
                  </a:cubicBezTo>
                  <a:cubicBezTo>
                    <a:pt x="27" y="124"/>
                    <a:pt x="27" y="124"/>
                    <a:pt x="27" y="124"/>
                  </a:cubicBezTo>
                  <a:close/>
                  <a:moveTo>
                    <a:pt x="30" y="129"/>
                  </a:moveTo>
                  <a:cubicBezTo>
                    <a:pt x="30" y="129"/>
                    <a:pt x="29" y="129"/>
                    <a:pt x="29" y="129"/>
                  </a:cubicBezTo>
                  <a:cubicBezTo>
                    <a:pt x="29" y="128"/>
                    <a:pt x="30" y="129"/>
                    <a:pt x="30" y="129"/>
                  </a:cubicBezTo>
                  <a:close/>
                  <a:moveTo>
                    <a:pt x="137" y="119"/>
                  </a:moveTo>
                  <a:cubicBezTo>
                    <a:pt x="137" y="118"/>
                    <a:pt x="138" y="118"/>
                    <a:pt x="138" y="117"/>
                  </a:cubicBezTo>
                  <a:cubicBezTo>
                    <a:pt x="137" y="118"/>
                    <a:pt x="137" y="118"/>
                    <a:pt x="137" y="119"/>
                  </a:cubicBezTo>
                  <a:close/>
                  <a:moveTo>
                    <a:pt x="82" y="123"/>
                  </a:moveTo>
                  <a:cubicBezTo>
                    <a:pt x="82" y="123"/>
                    <a:pt x="81" y="123"/>
                    <a:pt x="80" y="123"/>
                  </a:cubicBezTo>
                  <a:cubicBezTo>
                    <a:pt x="80" y="123"/>
                    <a:pt x="79" y="123"/>
                    <a:pt x="79" y="123"/>
                  </a:cubicBezTo>
                  <a:cubicBezTo>
                    <a:pt x="79" y="124"/>
                    <a:pt x="80" y="124"/>
                    <a:pt x="80" y="124"/>
                  </a:cubicBezTo>
                  <a:cubicBezTo>
                    <a:pt x="80" y="124"/>
                    <a:pt x="80" y="124"/>
                    <a:pt x="80" y="124"/>
                  </a:cubicBezTo>
                  <a:cubicBezTo>
                    <a:pt x="81" y="124"/>
                    <a:pt x="82" y="124"/>
                    <a:pt x="82" y="123"/>
                  </a:cubicBezTo>
                  <a:close/>
                  <a:moveTo>
                    <a:pt x="79" y="126"/>
                  </a:moveTo>
                  <a:cubicBezTo>
                    <a:pt x="79" y="127"/>
                    <a:pt x="79" y="126"/>
                    <a:pt x="79" y="126"/>
                  </a:cubicBezTo>
                  <a:cubicBezTo>
                    <a:pt x="79" y="126"/>
                    <a:pt x="79" y="126"/>
                    <a:pt x="79" y="126"/>
                  </a:cubicBezTo>
                  <a:cubicBezTo>
                    <a:pt x="80" y="126"/>
                    <a:pt x="81" y="126"/>
                    <a:pt x="81" y="126"/>
                  </a:cubicBezTo>
                  <a:cubicBezTo>
                    <a:pt x="81" y="126"/>
                    <a:pt x="82" y="125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80" y="125"/>
                    <a:pt x="80" y="125"/>
                    <a:pt x="80" y="126"/>
                  </a:cubicBezTo>
                  <a:cubicBezTo>
                    <a:pt x="79" y="126"/>
                    <a:pt x="79" y="126"/>
                    <a:pt x="79" y="126"/>
                  </a:cubicBezTo>
                  <a:close/>
                  <a:moveTo>
                    <a:pt x="92" y="125"/>
                  </a:moveTo>
                  <a:cubicBezTo>
                    <a:pt x="91" y="125"/>
                    <a:pt x="90" y="126"/>
                    <a:pt x="90" y="126"/>
                  </a:cubicBezTo>
                  <a:cubicBezTo>
                    <a:pt x="90" y="126"/>
                    <a:pt x="92" y="126"/>
                    <a:pt x="92" y="125"/>
                  </a:cubicBezTo>
                  <a:close/>
                  <a:moveTo>
                    <a:pt x="89" y="126"/>
                  </a:moveTo>
                  <a:cubicBezTo>
                    <a:pt x="89" y="126"/>
                    <a:pt x="89" y="126"/>
                    <a:pt x="89" y="126"/>
                  </a:cubicBezTo>
                  <a:cubicBezTo>
                    <a:pt x="89" y="127"/>
                    <a:pt x="89" y="127"/>
                    <a:pt x="89" y="127"/>
                  </a:cubicBezTo>
                  <a:cubicBezTo>
                    <a:pt x="89" y="127"/>
                    <a:pt x="89" y="127"/>
                    <a:pt x="89" y="127"/>
                  </a:cubicBezTo>
                  <a:cubicBezTo>
                    <a:pt x="89" y="127"/>
                    <a:pt x="89" y="126"/>
                    <a:pt x="89" y="126"/>
                  </a:cubicBezTo>
                  <a:cubicBezTo>
                    <a:pt x="89" y="127"/>
                    <a:pt x="89" y="126"/>
                    <a:pt x="89" y="126"/>
                  </a:cubicBezTo>
                  <a:close/>
                  <a:moveTo>
                    <a:pt x="157" y="127"/>
                  </a:moveTo>
                  <a:cubicBezTo>
                    <a:pt x="157" y="127"/>
                    <a:pt x="157" y="128"/>
                    <a:pt x="157" y="128"/>
                  </a:cubicBezTo>
                  <a:cubicBezTo>
                    <a:pt x="157" y="128"/>
                    <a:pt x="158" y="128"/>
                    <a:pt x="158" y="127"/>
                  </a:cubicBezTo>
                  <a:cubicBezTo>
                    <a:pt x="157" y="127"/>
                    <a:pt x="157" y="127"/>
                    <a:pt x="157" y="127"/>
                  </a:cubicBezTo>
                  <a:close/>
                  <a:moveTo>
                    <a:pt x="96" y="131"/>
                  </a:moveTo>
                  <a:cubicBezTo>
                    <a:pt x="96" y="130"/>
                    <a:pt x="96" y="130"/>
                    <a:pt x="96" y="129"/>
                  </a:cubicBezTo>
                  <a:cubicBezTo>
                    <a:pt x="96" y="129"/>
                    <a:pt x="95" y="129"/>
                    <a:pt x="95" y="128"/>
                  </a:cubicBezTo>
                  <a:cubicBezTo>
                    <a:pt x="94" y="128"/>
                    <a:pt x="94" y="129"/>
                    <a:pt x="94" y="129"/>
                  </a:cubicBezTo>
                  <a:cubicBezTo>
                    <a:pt x="93" y="129"/>
                    <a:pt x="92" y="131"/>
                    <a:pt x="91" y="131"/>
                  </a:cubicBezTo>
                  <a:cubicBezTo>
                    <a:pt x="90" y="131"/>
                    <a:pt x="91" y="130"/>
                    <a:pt x="90" y="130"/>
                  </a:cubicBezTo>
                  <a:cubicBezTo>
                    <a:pt x="90" y="131"/>
                    <a:pt x="90" y="131"/>
                    <a:pt x="90" y="131"/>
                  </a:cubicBezTo>
                  <a:cubicBezTo>
                    <a:pt x="88" y="132"/>
                    <a:pt x="87" y="133"/>
                    <a:pt x="85" y="133"/>
                  </a:cubicBezTo>
                  <a:cubicBezTo>
                    <a:pt x="84" y="133"/>
                    <a:pt x="83" y="134"/>
                    <a:pt x="82" y="134"/>
                  </a:cubicBezTo>
                  <a:cubicBezTo>
                    <a:pt x="82" y="134"/>
                    <a:pt x="82" y="134"/>
                    <a:pt x="81" y="134"/>
                  </a:cubicBezTo>
                  <a:cubicBezTo>
                    <a:pt x="80" y="134"/>
                    <a:pt x="80" y="135"/>
                    <a:pt x="79" y="135"/>
                  </a:cubicBezTo>
                  <a:cubicBezTo>
                    <a:pt x="77" y="135"/>
                    <a:pt x="74" y="136"/>
                    <a:pt x="72" y="136"/>
                  </a:cubicBezTo>
                  <a:cubicBezTo>
                    <a:pt x="76" y="136"/>
                    <a:pt x="80" y="135"/>
                    <a:pt x="83" y="135"/>
                  </a:cubicBezTo>
                  <a:cubicBezTo>
                    <a:pt x="84" y="135"/>
                    <a:pt x="85" y="135"/>
                    <a:pt x="86" y="135"/>
                  </a:cubicBezTo>
                  <a:cubicBezTo>
                    <a:pt x="86" y="135"/>
                    <a:pt x="86" y="134"/>
                    <a:pt x="86" y="134"/>
                  </a:cubicBezTo>
                  <a:cubicBezTo>
                    <a:pt x="86" y="134"/>
                    <a:pt x="87" y="134"/>
                    <a:pt x="87" y="134"/>
                  </a:cubicBezTo>
                  <a:cubicBezTo>
                    <a:pt x="87" y="134"/>
                    <a:pt x="86" y="134"/>
                    <a:pt x="86" y="134"/>
                  </a:cubicBezTo>
                  <a:cubicBezTo>
                    <a:pt x="87" y="135"/>
                    <a:pt x="87" y="135"/>
                    <a:pt x="87" y="135"/>
                  </a:cubicBezTo>
                  <a:cubicBezTo>
                    <a:pt x="87" y="134"/>
                    <a:pt x="88" y="134"/>
                    <a:pt x="88" y="133"/>
                  </a:cubicBezTo>
                  <a:cubicBezTo>
                    <a:pt x="88" y="133"/>
                    <a:pt x="89" y="133"/>
                    <a:pt x="89" y="133"/>
                  </a:cubicBezTo>
                  <a:cubicBezTo>
                    <a:pt x="89" y="134"/>
                    <a:pt x="91" y="133"/>
                    <a:pt x="91" y="133"/>
                  </a:cubicBezTo>
                  <a:cubicBezTo>
                    <a:pt x="91" y="132"/>
                    <a:pt x="91" y="132"/>
                    <a:pt x="91" y="132"/>
                  </a:cubicBezTo>
                  <a:cubicBezTo>
                    <a:pt x="91" y="131"/>
                    <a:pt x="91" y="131"/>
                    <a:pt x="92" y="132"/>
                  </a:cubicBezTo>
                  <a:cubicBezTo>
                    <a:pt x="92" y="132"/>
                    <a:pt x="91" y="132"/>
                    <a:pt x="91" y="132"/>
                  </a:cubicBezTo>
                  <a:cubicBezTo>
                    <a:pt x="93" y="132"/>
                    <a:pt x="94" y="131"/>
                    <a:pt x="95" y="131"/>
                  </a:cubicBezTo>
                  <a:cubicBezTo>
                    <a:pt x="95" y="131"/>
                    <a:pt x="95" y="130"/>
                    <a:pt x="96" y="131"/>
                  </a:cubicBezTo>
                  <a:close/>
                  <a:moveTo>
                    <a:pt x="93" y="131"/>
                  </a:moveTo>
                  <a:cubicBezTo>
                    <a:pt x="92" y="131"/>
                    <a:pt x="93" y="131"/>
                    <a:pt x="92" y="131"/>
                  </a:cubicBezTo>
                  <a:cubicBezTo>
                    <a:pt x="93" y="130"/>
                    <a:pt x="93" y="130"/>
                    <a:pt x="93" y="131"/>
                  </a:cubicBezTo>
                  <a:cubicBezTo>
                    <a:pt x="93" y="131"/>
                    <a:pt x="93" y="131"/>
                    <a:pt x="93" y="131"/>
                  </a:cubicBezTo>
                  <a:close/>
                  <a:moveTo>
                    <a:pt x="84" y="129"/>
                  </a:moveTo>
                  <a:cubicBezTo>
                    <a:pt x="84" y="129"/>
                    <a:pt x="85" y="129"/>
                    <a:pt x="85" y="129"/>
                  </a:cubicBezTo>
                  <a:cubicBezTo>
                    <a:pt x="83" y="129"/>
                    <a:pt x="83" y="129"/>
                    <a:pt x="82" y="130"/>
                  </a:cubicBezTo>
                  <a:cubicBezTo>
                    <a:pt x="83" y="130"/>
                    <a:pt x="84" y="129"/>
                    <a:pt x="84" y="129"/>
                  </a:cubicBezTo>
                  <a:close/>
                  <a:moveTo>
                    <a:pt x="147" y="129"/>
                  </a:moveTo>
                  <a:cubicBezTo>
                    <a:pt x="147" y="130"/>
                    <a:pt x="147" y="130"/>
                    <a:pt x="147" y="130"/>
                  </a:cubicBezTo>
                  <a:cubicBezTo>
                    <a:pt x="147" y="130"/>
                    <a:pt x="147" y="129"/>
                    <a:pt x="147" y="129"/>
                  </a:cubicBezTo>
                  <a:close/>
                  <a:moveTo>
                    <a:pt x="67" y="133"/>
                  </a:moveTo>
                  <a:cubicBezTo>
                    <a:pt x="67" y="133"/>
                    <a:pt x="66" y="133"/>
                    <a:pt x="65" y="133"/>
                  </a:cubicBezTo>
                  <a:cubicBezTo>
                    <a:pt x="66" y="133"/>
                    <a:pt x="67" y="134"/>
                    <a:pt x="67" y="133"/>
                  </a:cubicBezTo>
                  <a:close/>
                  <a:moveTo>
                    <a:pt x="68" y="133"/>
                  </a:moveTo>
                  <a:cubicBezTo>
                    <a:pt x="68" y="133"/>
                    <a:pt x="68" y="133"/>
                    <a:pt x="68" y="133"/>
                  </a:cubicBezTo>
                  <a:cubicBezTo>
                    <a:pt x="68" y="133"/>
                    <a:pt x="68" y="133"/>
                    <a:pt x="68" y="133"/>
                  </a:cubicBezTo>
                  <a:cubicBezTo>
                    <a:pt x="68" y="132"/>
                    <a:pt x="68" y="132"/>
                    <a:pt x="68" y="133"/>
                  </a:cubicBezTo>
                  <a:close/>
                  <a:moveTo>
                    <a:pt x="128" y="137"/>
                  </a:moveTo>
                  <a:cubicBezTo>
                    <a:pt x="127" y="137"/>
                    <a:pt x="127" y="138"/>
                    <a:pt x="127" y="138"/>
                  </a:cubicBezTo>
                  <a:cubicBezTo>
                    <a:pt x="127" y="138"/>
                    <a:pt x="128" y="138"/>
                    <a:pt x="128" y="137"/>
                  </a:cubicBezTo>
                  <a:close/>
                  <a:moveTo>
                    <a:pt x="134" y="140"/>
                  </a:moveTo>
                  <a:cubicBezTo>
                    <a:pt x="134" y="140"/>
                    <a:pt x="134" y="140"/>
                    <a:pt x="134" y="140"/>
                  </a:cubicBezTo>
                  <a:cubicBezTo>
                    <a:pt x="134" y="140"/>
                    <a:pt x="134" y="140"/>
                    <a:pt x="133" y="140"/>
                  </a:cubicBezTo>
                  <a:cubicBezTo>
                    <a:pt x="133" y="140"/>
                    <a:pt x="133" y="141"/>
                    <a:pt x="133" y="141"/>
                  </a:cubicBezTo>
                  <a:cubicBezTo>
                    <a:pt x="133" y="142"/>
                    <a:pt x="133" y="144"/>
                    <a:pt x="132" y="143"/>
                  </a:cubicBezTo>
                  <a:cubicBezTo>
                    <a:pt x="132" y="144"/>
                    <a:pt x="132" y="144"/>
                    <a:pt x="132" y="145"/>
                  </a:cubicBezTo>
                  <a:cubicBezTo>
                    <a:pt x="132" y="144"/>
                    <a:pt x="133" y="144"/>
                    <a:pt x="133" y="144"/>
                  </a:cubicBezTo>
                  <a:cubicBezTo>
                    <a:pt x="133" y="144"/>
                    <a:pt x="133" y="144"/>
                    <a:pt x="133" y="144"/>
                  </a:cubicBezTo>
                  <a:cubicBezTo>
                    <a:pt x="133" y="144"/>
                    <a:pt x="134" y="144"/>
                    <a:pt x="134" y="144"/>
                  </a:cubicBezTo>
                  <a:cubicBezTo>
                    <a:pt x="134" y="144"/>
                    <a:pt x="134" y="143"/>
                    <a:pt x="134" y="143"/>
                  </a:cubicBezTo>
                  <a:cubicBezTo>
                    <a:pt x="135" y="143"/>
                    <a:pt x="135" y="142"/>
                    <a:pt x="135" y="140"/>
                  </a:cubicBezTo>
                  <a:cubicBezTo>
                    <a:pt x="135" y="140"/>
                    <a:pt x="135" y="140"/>
                    <a:pt x="134" y="140"/>
                  </a:cubicBezTo>
                  <a:close/>
                  <a:moveTo>
                    <a:pt x="46" y="142"/>
                  </a:moveTo>
                  <a:cubicBezTo>
                    <a:pt x="46" y="142"/>
                    <a:pt x="46" y="142"/>
                    <a:pt x="46" y="142"/>
                  </a:cubicBezTo>
                  <a:cubicBezTo>
                    <a:pt x="46" y="141"/>
                    <a:pt x="46" y="141"/>
                    <a:pt x="45" y="141"/>
                  </a:cubicBezTo>
                  <a:cubicBezTo>
                    <a:pt x="45" y="141"/>
                    <a:pt x="46" y="141"/>
                    <a:pt x="46" y="142"/>
                  </a:cubicBezTo>
                  <a:close/>
                  <a:moveTo>
                    <a:pt x="110" y="141"/>
                  </a:moveTo>
                  <a:cubicBezTo>
                    <a:pt x="109" y="141"/>
                    <a:pt x="108" y="143"/>
                    <a:pt x="106" y="143"/>
                  </a:cubicBezTo>
                  <a:cubicBezTo>
                    <a:pt x="105" y="145"/>
                    <a:pt x="103" y="145"/>
                    <a:pt x="102" y="147"/>
                  </a:cubicBezTo>
                  <a:cubicBezTo>
                    <a:pt x="103" y="147"/>
                    <a:pt x="105" y="146"/>
                    <a:pt x="105" y="146"/>
                  </a:cubicBezTo>
                  <a:cubicBezTo>
                    <a:pt x="105" y="146"/>
                    <a:pt x="106" y="146"/>
                    <a:pt x="106" y="145"/>
                  </a:cubicBezTo>
                  <a:cubicBezTo>
                    <a:pt x="106" y="145"/>
                    <a:pt x="106" y="145"/>
                    <a:pt x="106" y="145"/>
                  </a:cubicBezTo>
                  <a:cubicBezTo>
                    <a:pt x="106" y="145"/>
                    <a:pt x="107" y="145"/>
                    <a:pt x="107" y="145"/>
                  </a:cubicBezTo>
                  <a:cubicBezTo>
                    <a:pt x="107" y="145"/>
                    <a:pt x="108" y="145"/>
                    <a:pt x="108" y="145"/>
                  </a:cubicBezTo>
                  <a:cubicBezTo>
                    <a:pt x="108" y="145"/>
                    <a:pt x="109" y="144"/>
                    <a:pt x="110" y="144"/>
                  </a:cubicBezTo>
                  <a:cubicBezTo>
                    <a:pt x="110" y="144"/>
                    <a:pt x="110" y="144"/>
                    <a:pt x="110" y="144"/>
                  </a:cubicBezTo>
                  <a:cubicBezTo>
                    <a:pt x="111" y="143"/>
                    <a:pt x="110" y="142"/>
                    <a:pt x="110" y="141"/>
                  </a:cubicBezTo>
                  <a:close/>
                  <a:moveTo>
                    <a:pt x="107" y="144"/>
                  </a:moveTo>
                  <a:cubicBezTo>
                    <a:pt x="107" y="144"/>
                    <a:pt x="108" y="144"/>
                    <a:pt x="108" y="144"/>
                  </a:cubicBezTo>
                  <a:cubicBezTo>
                    <a:pt x="108" y="144"/>
                    <a:pt x="107" y="144"/>
                    <a:pt x="107" y="144"/>
                  </a:cubicBezTo>
                  <a:close/>
                  <a:moveTo>
                    <a:pt x="138" y="146"/>
                  </a:moveTo>
                  <a:cubicBezTo>
                    <a:pt x="137" y="146"/>
                    <a:pt x="136" y="147"/>
                    <a:pt x="136" y="147"/>
                  </a:cubicBezTo>
                  <a:cubicBezTo>
                    <a:pt x="137" y="147"/>
                    <a:pt x="138" y="147"/>
                    <a:pt x="138" y="146"/>
                  </a:cubicBezTo>
                  <a:close/>
                  <a:moveTo>
                    <a:pt x="140" y="146"/>
                  </a:moveTo>
                  <a:cubicBezTo>
                    <a:pt x="140" y="147"/>
                    <a:pt x="140" y="149"/>
                    <a:pt x="140" y="149"/>
                  </a:cubicBezTo>
                  <a:cubicBezTo>
                    <a:pt x="141" y="149"/>
                    <a:pt x="141" y="147"/>
                    <a:pt x="140" y="146"/>
                  </a:cubicBezTo>
                  <a:close/>
                  <a:moveTo>
                    <a:pt x="44" y="153"/>
                  </a:moveTo>
                  <a:cubicBezTo>
                    <a:pt x="43" y="153"/>
                    <a:pt x="42" y="153"/>
                    <a:pt x="42" y="152"/>
                  </a:cubicBezTo>
                  <a:cubicBezTo>
                    <a:pt x="44" y="152"/>
                    <a:pt x="46" y="154"/>
                    <a:pt x="48" y="154"/>
                  </a:cubicBezTo>
                  <a:cubicBezTo>
                    <a:pt x="48" y="153"/>
                    <a:pt x="47" y="153"/>
                    <a:pt x="47" y="153"/>
                  </a:cubicBezTo>
                  <a:cubicBezTo>
                    <a:pt x="45" y="151"/>
                    <a:pt x="41" y="151"/>
                    <a:pt x="40" y="149"/>
                  </a:cubicBezTo>
                  <a:cubicBezTo>
                    <a:pt x="38" y="149"/>
                    <a:pt x="37" y="148"/>
                    <a:pt x="35" y="148"/>
                  </a:cubicBezTo>
                  <a:cubicBezTo>
                    <a:pt x="35" y="148"/>
                    <a:pt x="35" y="148"/>
                    <a:pt x="35" y="148"/>
                  </a:cubicBezTo>
                  <a:cubicBezTo>
                    <a:pt x="34" y="148"/>
                    <a:pt x="34" y="148"/>
                    <a:pt x="33" y="148"/>
                  </a:cubicBezTo>
                  <a:cubicBezTo>
                    <a:pt x="33" y="149"/>
                    <a:pt x="34" y="149"/>
                    <a:pt x="34" y="149"/>
                  </a:cubicBezTo>
                  <a:cubicBezTo>
                    <a:pt x="34" y="149"/>
                    <a:pt x="34" y="149"/>
                    <a:pt x="34" y="150"/>
                  </a:cubicBezTo>
                  <a:cubicBezTo>
                    <a:pt x="34" y="150"/>
                    <a:pt x="35" y="150"/>
                    <a:pt x="35" y="149"/>
                  </a:cubicBezTo>
                  <a:cubicBezTo>
                    <a:pt x="34" y="149"/>
                    <a:pt x="34" y="149"/>
                    <a:pt x="34" y="149"/>
                  </a:cubicBezTo>
                  <a:cubicBezTo>
                    <a:pt x="35" y="149"/>
                    <a:pt x="35" y="149"/>
                    <a:pt x="35" y="150"/>
                  </a:cubicBezTo>
                  <a:cubicBezTo>
                    <a:pt x="35" y="150"/>
                    <a:pt x="35" y="151"/>
                    <a:pt x="36" y="150"/>
                  </a:cubicBezTo>
                  <a:cubicBezTo>
                    <a:pt x="36" y="150"/>
                    <a:pt x="35" y="150"/>
                    <a:pt x="35" y="150"/>
                  </a:cubicBezTo>
                  <a:cubicBezTo>
                    <a:pt x="37" y="150"/>
                    <a:pt x="38" y="151"/>
                    <a:pt x="39" y="152"/>
                  </a:cubicBezTo>
                  <a:cubicBezTo>
                    <a:pt x="40" y="153"/>
                    <a:pt x="40" y="154"/>
                    <a:pt x="42" y="154"/>
                  </a:cubicBezTo>
                  <a:cubicBezTo>
                    <a:pt x="42" y="154"/>
                    <a:pt x="42" y="153"/>
                    <a:pt x="42" y="153"/>
                  </a:cubicBezTo>
                  <a:cubicBezTo>
                    <a:pt x="43" y="153"/>
                    <a:pt x="43" y="154"/>
                    <a:pt x="44" y="155"/>
                  </a:cubicBezTo>
                  <a:cubicBezTo>
                    <a:pt x="45" y="155"/>
                    <a:pt x="45" y="154"/>
                    <a:pt x="46" y="155"/>
                  </a:cubicBezTo>
                  <a:cubicBezTo>
                    <a:pt x="46" y="155"/>
                    <a:pt x="47" y="155"/>
                    <a:pt x="47" y="155"/>
                  </a:cubicBezTo>
                  <a:cubicBezTo>
                    <a:pt x="47" y="155"/>
                    <a:pt x="48" y="155"/>
                    <a:pt x="48" y="155"/>
                  </a:cubicBezTo>
                  <a:cubicBezTo>
                    <a:pt x="48" y="156"/>
                    <a:pt x="48" y="156"/>
                    <a:pt x="48" y="156"/>
                  </a:cubicBezTo>
                  <a:cubicBezTo>
                    <a:pt x="48" y="156"/>
                    <a:pt x="49" y="156"/>
                    <a:pt x="49" y="156"/>
                  </a:cubicBezTo>
                  <a:cubicBezTo>
                    <a:pt x="48" y="157"/>
                    <a:pt x="48" y="156"/>
                    <a:pt x="47" y="156"/>
                  </a:cubicBezTo>
                  <a:cubicBezTo>
                    <a:pt x="48" y="157"/>
                    <a:pt x="49" y="157"/>
                    <a:pt x="50" y="157"/>
                  </a:cubicBezTo>
                  <a:cubicBezTo>
                    <a:pt x="50" y="157"/>
                    <a:pt x="51" y="158"/>
                    <a:pt x="51" y="157"/>
                  </a:cubicBezTo>
                  <a:cubicBezTo>
                    <a:pt x="50" y="156"/>
                    <a:pt x="48" y="155"/>
                    <a:pt x="46" y="155"/>
                  </a:cubicBezTo>
                  <a:cubicBezTo>
                    <a:pt x="46" y="154"/>
                    <a:pt x="45" y="154"/>
                    <a:pt x="44" y="153"/>
                  </a:cubicBezTo>
                  <a:close/>
                  <a:moveTo>
                    <a:pt x="39" y="150"/>
                  </a:moveTo>
                  <a:cubicBezTo>
                    <a:pt x="39" y="150"/>
                    <a:pt x="38" y="150"/>
                    <a:pt x="39" y="149"/>
                  </a:cubicBezTo>
                  <a:cubicBezTo>
                    <a:pt x="39" y="149"/>
                    <a:pt x="39" y="149"/>
                    <a:pt x="39" y="149"/>
                  </a:cubicBezTo>
                  <a:cubicBezTo>
                    <a:pt x="39" y="150"/>
                    <a:pt x="39" y="150"/>
                    <a:pt x="39" y="150"/>
                  </a:cubicBezTo>
                  <a:close/>
                  <a:moveTo>
                    <a:pt x="53" y="157"/>
                  </a:moveTo>
                  <a:cubicBezTo>
                    <a:pt x="52" y="157"/>
                    <a:pt x="52" y="157"/>
                    <a:pt x="51" y="157"/>
                  </a:cubicBezTo>
                  <a:cubicBezTo>
                    <a:pt x="52" y="158"/>
                    <a:pt x="54" y="159"/>
                    <a:pt x="56" y="158"/>
                  </a:cubicBezTo>
                  <a:cubicBezTo>
                    <a:pt x="55" y="157"/>
                    <a:pt x="54" y="158"/>
                    <a:pt x="53" y="157"/>
                  </a:cubicBezTo>
                  <a:close/>
                  <a:moveTo>
                    <a:pt x="32" y="149"/>
                  </a:moveTo>
                  <a:cubicBezTo>
                    <a:pt x="31" y="149"/>
                    <a:pt x="31" y="149"/>
                    <a:pt x="31" y="149"/>
                  </a:cubicBezTo>
                  <a:cubicBezTo>
                    <a:pt x="32" y="150"/>
                    <a:pt x="33" y="150"/>
                    <a:pt x="33" y="151"/>
                  </a:cubicBezTo>
                  <a:cubicBezTo>
                    <a:pt x="33" y="152"/>
                    <a:pt x="34" y="152"/>
                    <a:pt x="34" y="152"/>
                  </a:cubicBezTo>
                  <a:cubicBezTo>
                    <a:pt x="34" y="151"/>
                    <a:pt x="35" y="151"/>
                    <a:pt x="35" y="152"/>
                  </a:cubicBezTo>
                  <a:cubicBezTo>
                    <a:pt x="35" y="152"/>
                    <a:pt x="35" y="152"/>
                    <a:pt x="35" y="151"/>
                  </a:cubicBezTo>
                  <a:cubicBezTo>
                    <a:pt x="33" y="151"/>
                    <a:pt x="33" y="150"/>
                    <a:pt x="32" y="149"/>
                  </a:cubicBezTo>
                  <a:close/>
                  <a:moveTo>
                    <a:pt x="50" y="150"/>
                  </a:moveTo>
                  <a:cubicBezTo>
                    <a:pt x="51" y="151"/>
                    <a:pt x="51" y="151"/>
                    <a:pt x="52" y="152"/>
                  </a:cubicBezTo>
                  <a:cubicBezTo>
                    <a:pt x="52" y="151"/>
                    <a:pt x="52" y="151"/>
                    <a:pt x="53" y="151"/>
                  </a:cubicBezTo>
                  <a:cubicBezTo>
                    <a:pt x="53" y="151"/>
                    <a:pt x="53" y="152"/>
                    <a:pt x="53" y="151"/>
                  </a:cubicBezTo>
                  <a:cubicBezTo>
                    <a:pt x="53" y="151"/>
                    <a:pt x="53" y="151"/>
                    <a:pt x="53" y="151"/>
                  </a:cubicBezTo>
                  <a:cubicBezTo>
                    <a:pt x="52" y="151"/>
                    <a:pt x="51" y="150"/>
                    <a:pt x="50" y="150"/>
                  </a:cubicBezTo>
                  <a:close/>
                  <a:moveTo>
                    <a:pt x="48" y="157"/>
                  </a:moveTo>
                  <a:cubicBezTo>
                    <a:pt x="47" y="157"/>
                    <a:pt x="47" y="157"/>
                    <a:pt x="46" y="156"/>
                  </a:cubicBezTo>
                  <a:cubicBezTo>
                    <a:pt x="47" y="156"/>
                    <a:pt x="47" y="156"/>
                    <a:pt x="47" y="156"/>
                  </a:cubicBezTo>
                  <a:cubicBezTo>
                    <a:pt x="46" y="155"/>
                    <a:pt x="44" y="155"/>
                    <a:pt x="43" y="155"/>
                  </a:cubicBezTo>
                  <a:cubicBezTo>
                    <a:pt x="43" y="155"/>
                    <a:pt x="44" y="155"/>
                    <a:pt x="44" y="155"/>
                  </a:cubicBezTo>
                  <a:cubicBezTo>
                    <a:pt x="44" y="156"/>
                    <a:pt x="44" y="156"/>
                    <a:pt x="44" y="156"/>
                  </a:cubicBezTo>
                  <a:cubicBezTo>
                    <a:pt x="45" y="156"/>
                    <a:pt x="44" y="156"/>
                    <a:pt x="45" y="156"/>
                  </a:cubicBezTo>
                  <a:cubicBezTo>
                    <a:pt x="45" y="155"/>
                    <a:pt x="46" y="156"/>
                    <a:pt x="45" y="157"/>
                  </a:cubicBezTo>
                  <a:cubicBezTo>
                    <a:pt x="46" y="157"/>
                    <a:pt x="46" y="157"/>
                    <a:pt x="46" y="158"/>
                  </a:cubicBezTo>
                  <a:cubicBezTo>
                    <a:pt x="46" y="158"/>
                    <a:pt x="46" y="157"/>
                    <a:pt x="46" y="158"/>
                  </a:cubicBezTo>
                  <a:cubicBezTo>
                    <a:pt x="46" y="158"/>
                    <a:pt x="47" y="158"/>
                    <a:pt x="47" y="158"/>
                  </a:cubicBezTo>
                  <a:cubicBezTo>
                    <a:pt x="47" y="158"/>
                    <a:pt x="47" y="158"/>
                    <a:pt x="47" y="158"/>
                  </a:cubicBezTo>
                  <a:cubicBezTo>
                    <a:pt x="48" y="158"/>
                    <a:pt x="48" y="158"/>
                    <a:pt x="48" y="157"/>
                  </a:cubicBezTo>
                  <a:close/>
                  <a:moveTo>
                    <a:pt x="87" y="157"/>
                  </a:moveTo>
                  <a:cubicBezTo>
                    <a:pt x="87" y="156"/>
                    <a:pt x="88" y="157"/>
                    <a:pt x="89" y="157"/>
                  </a:cubicBezTo>
                  <a:cubicBezTo>
                    <a:pt x="89" y="157"/>
                    <a:pt x="90" y="156"/>
                    <a:pt x="90" y="156"/>
                  </a:cubicBezTo>
                  <a:cubicBezTo>
                    <a:pt x="89" y="156"/>
                    <a:pt x="88" y="156"/>
                    <a:pt x="87" y="156"/>
                  </a:cubicBezTo>
                  <a:cubicBezTo>
                    <a:pt x="87" y="156"/>
                    <a:pt x="87" y="156"/>
                    <a:pt x="87" y="157"/>
                  </a:cubicBezTo>
                  <a:close/>
                  <a:moveTo>
                    <a:pt x="80" y="159"/>
                  </a:moveTo>
                  <a:cubicBezTo>
                    <a:pt x="80" y="159"/>
                    <a:pt x="79" y="159"/>
                    <a:pt x="79" y="158"/>
                  </a:cubicBezTo>
                  <a:cubicBezTo>
                    <a:pt x="79" y="159"/>
                    <a:pt x="80" y="159"/>
                    <a:pt x="80" y="159"/>
                  </a:cubicBezTo>
                  <a:cubicBezTo>
                    <a:pt x="80" y="159"/>
                    <a:pt x="80" y="159"/>
                    <a:pt x="80" y="159"/>
                  </a:cubicBezTo>
                  <a:close/>
                  <a:moveTo>
                    <a:pt x="57" y="165"/>
                  </a:moveTo>
                  <a:cubicBezTo>
                    <a:pt x="58" y="165"/>
                    <a:pt x="58" y="165"/>
                    <a:pt x="58" y="166"/>
                  </a:cubicBezTo>
                  <a:cubicBezTo>
                    <a:pt x="58" y="166"/>
                    <a:pt x="58" y="166"/>
                    <a:pt x="58" y="166"/>
                  </a:cubicBezTo>
                  <a:cubicBezTo>
                    <a:pt x="58" y="166"/>
                    <a:pt x="59" y="165"/>
                    <a:pt x="59" y="165"/>
                  </a:cubicBezTo>
                  <a:cubicBezTo>
                    <a:pt x="59" y="165"/>
                    <a:pt x="59" y="165"/>
                    <a:pt x="59" y="165"/>
                  </a:cubicBezTo>
                  <a:cubicBezTo>
                    <a:pt x="59" y="165"/>
                    <a:pt x="58" y="165"/>
                    <a:pt x="57" y="165"/>
                  </a:cubicBezTo>
                  <a:close/>
                  <a:moveTo>
                    <a:pt x="62" y="13"/>
                  </a:moveTo>
                  <a:cubicBezTo>
                    <a:pt x="63" y="13"/>
                    <a:pt x="65" y="12"/>
                    <a:pt x="66" y="13"/>
                  </a:cubicBezTo>
                  <a:cubicBezTo>
                    <a:pt x="66" y="13"/>
                    <a:pt x="66" y="14"/>
                    <a:pt x="66" y="14"/>
                  </a:cubicBezTo>
                  <a:cubicBezTo>
                    <a:pt x="64" y="14"/>
                    <a:pt x="62" y="13"/>
                    <a:pt x="61" y="14"/>
                  </a:cubicBezTo>
                  <a:cubicBezTo>
                    <a:pt x="63" y="15"/>
                    <a:pt x="63" y="14"/>
                    <a:pt x="65" y="14"/>
                  </a:cubicBezTo>
                  <a:cubicBezTo>
                    <a:pt x="65" y="14"/>
                    <a:pt x="65" y="14"/>
                    <a:pt x="65" y="14"/>
                  </a:cubicBezTo>
                  <a:cubicBezTo>
                    <a:pt x="67" y="14"/>
                    <a:pt x="69" y="14"/>
                    <a:pt x="71" y="14"/>
                  </a:cubicBezTo>
                  <a:cubicBezTo>
                    <a:pt x="71" y="14"/>
                    <a:pt x="71" y="14"/>
                    <a:pt x="72" y="14"/>
                  </a:cubicBezTo>
                  <a:cubicBezTo>
                    <a:pt x="72" y="13"/>
                    <a:pt x="71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3" y="13"/>
                    <a:pt x="72" y="13"/>
                    <a:pt x="72" y="14"/>
                  </a:cubicBezTo>
                  <a:cubicBezTo>
                    <a:pt x="73" y="14"/>
                    <a:pt x="74" y="14"/>
                    <a:pt x="75" y="14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6" y="15"/>
                    <a:pt x="78" y="15"/>
                    <a:pt x="79" y="15"/>
                  </a:cubicBezTo>
                  <a:cubicBezTo>
                    <a:pt x="80" y="14"/>
                    <a:pt x="82" y="15"/>
                    <a:pt x="84" y="15"/>
                  </a:cubicBezTo>
                  <a:cubicBezTo>
                    <a:pt x="84" y="14"/>
                    <a:pt x="83" y="14"/>
                    <a:pt x="82" y="14"/>
                  </a:cubicBezTo>
                  <a:cubicBezTo>
                    <a:pt x="81" y="14"/>
                    <a:pt x="80" y="14"/>
                    <a:pt x="79" y="13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78" y="13"/>
                    <a:pt x="77" y="13"/>
                    <a:pt x="76" y="13"/>
                  </a:cubicBezTo>
                  <a:cubicBezTo>
                    <a:pt x="74" y="12"/>
                    <a:pt x="72" y="13"/>
                    <a:pt x="70" y="12"/>
                  </a:cubicBezTo>
                  <a:cubicBezTo>
                    <a:pt x="69" y="13"/>
                    <a:pt x="68" y="12"/>
                    <a:pt x="68" y="11"/>
                  </a:cubicBezTo>
                  <a:cubicBezTo>
                    <a:pt x="67" y="11"/>
                    <a:pt x="67" y="12"/>
                    <a:pt x="6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6" y="12"/>
                    <a:pt x="65" y="13"/>
                    <a:pt x="65" y="12"/>
                  </a:cubicBezTo>
                  <a:cubicBezTo>
                    <a:pt x="65" y="11"/>
                    <a:pt x="66" y="12"/>
                    <a:pt x="66" y="12"/>
                  </a:cubicBezTo>
                  <a:cubicBezTo>
                    <a:pt x="66" y="12"/>
                    <a:pt x="66" y="12"/>
                    <a:pt x="66" y="12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65" y="11"/>
                    <a:pt x="65" y="12"/>
                    <a:pt x="65" y="12"/>
                  </a:cubicBezTo>
                  <a:cubicBezTo>
                    <a:pt x="64" y="11"/>
                    <a:pt x="63" y="12"/>
                    <a:pt x="62" y="11"/>
                  </a:cubicBezTo>
                  <a:cubicBezTo>
                    <a:pt x="62" y="12"/>
                    <a:pt x="61" y="12"/>
                    <a:pt x="61" y="12"/>
                  </a:cubicBezTo>
                  <a:cubicBezTo>
                    <a:pt x="61" y="13"/>
                    <a:pt x="61" y="13"/>
                    <a:pt x="62" y="13"/>
                  </a:cubicBezTo>
                  <a:close/>
                  <a:moveTo>
                    <a:pt x="69" y="13"/>
                  </a:moveTo>
                  <a:cubicBezTo>
                    <a:pt x="69" y="13"/>
                    <a:pt x="70" y="13"/>
                    <a:pt x="69" y="13"/>
                  </a:cubicBezTo>
                  <a:cubicBezTo>
                    <a:pt x="69" y="13"/>
                    <a:pt x="69" y="13"/>
                    <a:pt x="69" y="13"/>
                  </a:cubicBezTo>
                  <a:close/>
                  <a:moveTo>
                    <a:pt x="84" y="18"/>
                  </a:moveTo>
                  <a:cubicBezTo>
                    <a:pt x="84" y="17"/>
                    <a:pt x="82" y="17"/>
                    <a:pt x="81" y="17"/>
                  </a:cubicBezTo>
                  <a:cubicBezTo>
                    <a:pt x="78" y="16"/>
                    <a:pt x="74" y="16"/>
                    <a:pt x="70" y="16"/>
                  </a:cubicBezTo>
                  <a:cubicBezTo>
                    <a:pt x="69" y="15"/>
                    <a:pt x="67" y="16"/>
                    <a:pt x="65" y="16"/>
                  </a:cubicBezTo>
                  <a:cubicBezTo>
                    <a:pt x="64" y="16"/>
                    <a:pt x="63" y="16"/>
                    <a:pt x="62" y="16"/>
                  </a:cubicBezTo>
                  <a:cubicBezTo>
                    <a:pt x="61" y="17"/>
                    <a:pt x="62" y="17"/>
                    <a:pt x="62" y="17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1" y="17"/>
                    <a:pt x="60" y="17"/>
                    <a:pt x="60" y="17"/>
                  </a:cubicBezTo>
                  <a:cubicBezTo>
                    <a:pt x="61" y="17"/>
                    <a:pt x="62" y="19"/>
                    <a:pt x="63" y="18"/>
                  </a:cubicBezTo>
                  <a:cubicBezTo>
                    <a:pt x="63" y="18"/>
                    <a:pt x="64" y="19"/>
                    <a:pt x="64" y="19"/>
                  </a:cubicBezTo>
                  <a:cubicBezTo>
                    <a:pt x="66" y="19"/>
                    <a:pt x="70" y="18"/>
                    <a:pt x="72" y="18"/>
                  </a:cubicBezTo>
                  <a:cubicBezTo>
                    <a:pt x="73" y="19"/>
                    <a:pt x="74" y="19"/>
                    <a:pt x="75" y="19"/>
                  </a:cubicBezTo>
                  <a:cubicBezTo>
                    <a:pt x="76" y="19"/>
                    <a:pt x="76" y="19"/>
                    <a:pt x="76" y="19"/>
                  </a:cubicBezTo>
                  <a:cubicBezTo>
                    <a:pt x="76" y="19"/>
                    <a:pt x="76" y="19"/>
                    <a:pt x="77" y="19"/>
                  </a:cubicBezTo>
                  <a:cubicBezTo>
                    <a:pt x="77" y="19"/>
                    <a:pt x="78" y="20"/>
                    <a:pt x="78" y="19"/>
                  </a:cubicBezTo>
                  <a:cubicBezTo>
                    <a:pt x="80" y="19"/>
                    <a:pt x="80" y="20"/>
                    <a:pt x="81" y="20"/>
                  </a:cubicBezTo>
                  <a:cubicBezTo>
                    <a:pt x="81" y="20"/>
                    <a:pt x="81" y="20"/>
                    <a:pt x="82" y="20"/>
                  </a:cubicBezTo>
                  <a:cubicBezTo>
                    <a:pt x="81" y="20"/>
                    <a:pt x="82" y="20"/>
                    <a:pt x="82" y="21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3" y="20"/>
                    <a:pt x="83" y="20"/>
                    <a:pt x="84" y="20"/>
                  </a:cubicBezTo>
                  <a:cubicBezTo>
                    <a:pt x="84" y="20"/>
                    <a:pt x="84" y="20"/>
                    <a:pt x="84" y="20"/>
                  </a:cubicBezTo>
                  <a:cubicBezTo>
                    <a:pt x="84" y="21"/>
                    <a:pt x="86" y="20"/>
                    <a:pt x="86" y="21"/>
                  </a:cubicBezTo>
                  <a:cubicBezTo>
                    <a:pt x="86" y="21"/>
                    <a:pt x="87" y="21"/>
                    <a:pt x="87" y="21"/>
                  </a:cubicBezTo>
                  <a:cubicBezTo>
                    <a:pt x="87" y="22"/>
                    <a:pt x="87" y="22"/>
                    <a:pt x="87" y="22"/>
                  </a:cubicBezTo>
                  <a:cubicBezTo>
                    <a:pt x="89" y="22"/>
                    <a:pt x="91" y="24"/>
                    <a:pt x="94" y="24"/>
                  </a:cubicBezTo>
                  <a:cubicBezTo>
                    <a:pt x="94" y="24"/>
                    <a:pt x="93" y="23"/>
                    <a:pt x="93" y="24"/>
                  </a:cubicBezTo>
                  <a:cubicBezTo>
                    <a:pt x="91" y="22"/>
                    <a:pt x="89" y="22"/>
                    <a:pt x="88" y="21"/>
                  </a:cubicBezTo>
                  <a:cubicBezTo>
                    <a:pt x="88" y="21"/>
                    <a:pt x="88" y="21"/>
                    <a:pt x="88" y="21"/>
                  </a:cubicBezTo>
                  <a:cubicBezTo>
                    <a:pt x="88" y="21"/>
                    <a:pt x="89" y="21"/>
                    <a:pt x="89" y="21"/>
                  </a:cubicBezTo>
                  <a:cubicBezTo>
                    <a:pt x="88" y="21"/>
                    <a:pt x="88" y="21"/>
                    <a:pt x="88" y="21"/>
                  </a:cubicBezTo>
                  <a:cubicBezTo>
                    <a:pt x="86" y="20"/>
                    <a:pt x="83" y="19"/>
                    <a:pt x="82" y="18"/>
                  </a:cubicBezTo>
                  <a:cubicBezTo>
                    <a:pt x="83" y="18"/>
                    <a:pt x="84" y="19"/>
                    <a:pt x="85" y="19"/>
                  </a:cubicBezTo>
                  <a:cubicBezTo>
                    <a:pt x="85" y="19"/>
                    <a:pt x="85" y="18"/>
                    <a:pt x="85" y="18"/>
                  </a:cubicBezTo>
                  <a:cubicBezTo>
                    <a:pt x="85" y="18"/>
                    <a:pt x="84" y="18"/>
                    <a:pt x="84" y="18"/>
                  </a:cubicBezTo>
                  <a:close/>
                  <a:moveTo>
                    <a:pt x="109" y="28"/>
                  </a:moveTo>
                  <a:cubicBezTo>
                    <a:pt x="109" y="27"/>
                    <a:pt x="107" y="26"/>
                    <a:pt x="106" y="27"/>
                  </a:cubicBezTo>
                  <a:cubicBezTo>
                    <a:pt x="107" y="28"/>
                    <a:pt x="107" y="29"/>
                    <a:pt x="108" y="29"/>
                  </a:cubicBezTo>
                  <a:cubicBezTo>
                    <a:pt x="109" y="29"/>
                    <a:pt x="109" y="29"/>
                    <a:pt x="110" y="29"/>
                  </a:cubicBezTo>
                  <a:cubicBezTo>
                    <a:pt x="110" y="29"/>
                    <a:pt x="110" y="30"/>
                    <a:pt x="110" y="30"/>
                  </a:cubicBezTo>
                  <a:cubicBezTo>
                    <a:pt x="111" y="30"/>
                    <a:pt x="112" y="31"/>
                    <a:pt x="112" y="32"/>
                  </a:cubicBezTo>
                  <a:cubicBezTo>
                    <a:pt x="112" y="32"/>
                    <a:pt x="112" y="32"/>
                    <a:pt x="111" y="32"/>
                  </a:cubicBezTo>
                  <a:cubicBezTo>
                    <a:pt x="111" y="32"/>
                    <a:pt x="111" y="32"/>
                    <a:pt x="111" y="32"/>
                  </a:cubicBezTo>
                  <a:cubicBezTo>
                    <a:pt x="111" y="33"/>
                    <a:pt x="111" y="33"/>
                    <a:pt x="111" y="34"/>
                  </a:cubicBezTo>
                  <a:cubicBezTo>
                    <a:pt x="113" y="34"/>
                    <a:pt x="113" y="36"/>
                    <a:pt x="114" y="36"/>
                  </a:cubicBezTo>
                  <a:cubicBezTo>
                    <a:pt x="115" y="36"/>
                    <a:pt x="115" y="36"/>
                    <a:pt x="115" y="36"/>
                  </a:cubicBezTo>
                  <a:cubicBezTo>
                    <a:pt x="115" y="36"/>
                    <a:pt x="115" y="37"/>
                    <a:pt x="116" y="37"/>
                  </a:cubicBezTo>
                  <a:cubicBezTo>
                    <a:pt x="116" y="36"/>
                    <a:pt x="114" y="35"/>
                    <a:pt x="115" y="35"/>
                  </a:cubicBezTo>
                  <a:cubicBezTo>
                    <a:pt x="115" y="34"/>
                    <a:pt x="115" y="34"/>
                    <a:pt x="114" y="33"/>
                  </a:cubicBezTo>
                  <a:cubicBezTo>
                    <a:pt x="114" y="33"/>
                    <a:pt x="114" y="33"/>
                    <a:pt x="114" y="33"/>
                  </a:cubicBezTo>
                  <a:cubicBezTo>
                    <a:pt x="114" y="33"/>
                    <a:pt x="114" y="32"/>
                    <a:pt x="114" y="32"/>
                  </a:cubicBezTo>
                  <a:cubicBezTo>
                    <a:pt x="113" y="32"/>
                    <a:pt x="113" y="31"/>
                    <a:pt x="112" y="31"/>
                  </a:cubicBezTo>
                  <a:cubicBezTo>
                    <a:pt x="112" y="30"/>
                    <a:pt x="112" y="30"/>
                    <a:pt x="111" y="30"/>
                  </a:cubicBezTo>
                  <a:cubicBezTo>
                    <a:pt x="111" y="29"/>
                    <a:pt x="110" y="28"/>
                    <a:pt x="109" y="28"/>
                  </a:cubicBezTo>
                  <a:close/>
                  <a:moveTo>
                    <a:pt x="122" y="54"/>
                  </a:moveTo>
                  <a:cubicBezTo>
                    <a:pt x="122" y="55"/>
                    <a:pt x="123" y="55"/>
                    <a:pt x="124" y="56"/>
                  </a:cubicBezTo>
                  <a:cubicBezTo>
                    <a:pt x="124" y="56"/>
                    <a:pt x="124" y="56"/>
                    <a:pt x="124" y="56"/>
                  </a:cubicBezTo>
                  <a:cubicBezTo>
                    <a:pt x="124" y="55"/>
                    <a:pt x="124" y="55"/>
                    <a:pt x="124" y="55"/>
                  </a:cubicBezTo>
                  <a:cubicBezTo>
                    <a:pt x="124" y="55"/>
                    <a:pt x="124" y="55"/>
                    <a:pt x="124" y="55"/>
                  </a:cubicBezTo>
                  <a:cubicBezTo>
                    <a:pt x="123" y="55"/>
                    <a:pt x="123" y="53"/>
                    <a:pt x="122" y="53"/>
                  </a:cubicBezTo>
                  <a:cubicBezTo>
                    <a:pt x="121" y="53"/>
                    <a:pt x="121" y="53"/>
                    <a:pt x="121" y="53"/>
                  </a:cubicBezTo>
                  <a:cubicBezTo>
                    <a:pt x="121" y="54"/>
                    <a:pt x="122" y="54"/>
                    <a:pt x="122" y="54"/>
                  </a:cubicBezTo>
                  <a:close/>
                  <a:moveTo>
                    <a:pt x="135" y="87"/>
                  </a:moveTo>
                  <a:cubicBezTo>
                    <a:pt x="136" y="87"/>
                    <a:pt x="136" y="88"/>
                    <a:pt x="136" y="89"/>
                  </a:cubicBezTo>
                  <a:cubicBezTo>
                    <a:pt x="136" y="90"/>
                    <a:pt x="136" y="90"/>
                    <a:pt x="136" y="91"/>
                  </a:cubicBezTo>
                  <a:cubicBezTo>
                    <a:pt x="137" y="93"/>
                    <a:pt x="136" y="95"/>
                    <a:pt x="136" y="97"/>
                  </a:cubicBezTo>
                  <a:cubicBezTo>
                    <a:pt x="136" y="97"/>
                    <a:pt x="137" y="97"/>
                    <a:pt x="137" y="97"/>
                  </a:cubicBezTo>
                  <a:cubicBezTo>
                    <a:pt x="137" y="97"/>
                    <a:pt x="137" y="97"/>
                    <a:pt x="137" y="96"/>
                  </a:cubicBezTo>
                  <a:cubicBezTo>
                    <a:pt x="137" y="94"/>
                    <a:pt x="137" y="92"/>
                    <a:pt x="137" y="89"/>
                  </a:cubicBezTo>
                  <a:cubicBezTo>
                    <a:pt x="137" y="89"/>
                    <a:pt x="137" y="89"/>
                    <a:pt x="137" y="89"/>
                  </a:cubicBezTo>
                  <a:cubicBezTo>
                    <a:pt x="137" y="88"/>
                    <a:pt x="137" y="88"/>
                    <a:pt x="137" y="87"/>
                  </a:cubicBezTo>
                  <a:cubicBezTo>
                    <a:pt x="137" y="86"/>
                    <a:pt x="137" y="86"/>
                    <a:pt x="137" y="86"/>
                  </a:cubicBezTo>
                  <a:cubicBezTo>
                    <a:pt x="136" y="85"/>
                    <a:pt x="137" y="83"/>
                    <a:pt x="137" y="82"/>
                  </a:cubicBezTo>
                  <a:cubicBezTo>
                    <a:pt x="136" y="82"/>
                    <a:pt x="137" y="82"/>
                    <a:pt x="136" y="83"/>
                  </a:cubicBezTo>
                  <a:cubicBezTo>
                    <a:pt x="136" y="82"/>
                    <a:pt x="136" y="82"/>
                    <a:pt x="136" y="81"/>
                  </a:cubicBezTo>
                  <a:cubicBezTo>
                    <a:pt x="136" y="82"/>
                    <a:pt x="135" y="82"/>
                    <a:pt x="135" y="82"/>
                  </a:cubicBezTo>
                  <a:cubicBezTo>
                    <a:pt x="135" y="82"/>
                    <a:pt x="135" y="83"/>
                    <a:pt x="135" y="84"/>
                  </a:cubicBezTo>
                  <a:cubicBezTo>
                    <a:pt x="135" y="84"/>
                    <a:pt x="135" y="84"/>
                    <a:pt x="135" y="84"/>
                  </a:cubicBezTo>
                  <a:cubicBezTo>
                    <a:pt x="134" y="84"/>
                    <a:pt x="135" y="83"/>
                    <a:pt x="134" y="83"/>
                  </a:cubicBezTo>
                  <a:cubicBezTo>
                    <a:pt x="134" y="84"/>
                    <a:pt x="134" y="87"/>
                    <a:pt x="135" y="87"/>
                  </a:cubicBezTo>
                  <a:cubicBezTo>
                    <a:pt x="135" y="87"/>
                    <a:pt x="135" y="87"/>
                    <a:pt x="135" y="87"/>
                  </a:cubicBezTo>
                  <a:close/>
                  <a:moveTo>
                    <a:pt x="9" y="96"/>
                  </a:moveTo>
                  <a:cubicBezTo>
                    <a:pt x="10" y="96"/>
                    <a:pt x="10" y="96"/>
                    <a:pt x="10" y="96"/>
                  </a:cubicBezTo>
                  <a:cubicBezTo>
                    <a:pt x="10" y="96"/>
                    <a:pt x="10" y="96"/>
                    <a:pt x="10" y="95"/>
                  </a:cubicBezTo>
                  <a:cubicBezTo>
                    <a:pt x="10" y="95"/>
                    <a:pt x="10" y="94"/>
                    <a:pt x="9" y="94"/>
                  </a:cubicBezTo>
                  <a:cubicBezTo>
                    <a:pt x="10" y="95"/>
                    <a:pt x="9" y="96"/>
                    <a:pt x="9" y="96"/>
                  </a:cubicBezTo>
                  <a:close/>
                  <a:moveTo>
                    <a:pt x="132" y="138"/>
                  </a:moveTo>
                  <a:cubicBezTo>
                    <a:pt x="133" y="137"/>
                    <a:pt x="133" y="137"/>
                    <a:pt x="134" y="137"/>
                  </a:cubicBezTo>
                  <a:cubicBezTo>
                    <a:pt x="134" y="135"/>
                    <a:pt x="135" y="135"/>
                    <a:pt x="135" y="133"/>
                  </a:cubicBezTo>
                  <a:cubicBezTo>
                    <a:pt x="135" y="133"/>
                    <a:pt x="134" y="134"/>
                    <a:pt x="133" y="134"/>
                  </a:cubicBezTo>
                  <a:cubicBezTo>
                    <a:pt x="133" y="134"/>
                    <a:pt x="133" y="134"/>
                    <a:pt x="133" y="134"/>
                  </a:cubicBezTo>
                  <a:cubicBezTo>
                    <a:pt x="133" y="135"/>
                    <a:pt x="132" y="136"/>
                    <a:pt x="132" y="137"/>
                  </a:cubicBezTo>
                  <a:cubicBezTo>
                    <a:pt x="132" y="137"/>
                    <a:pt x="132" y="138"/>
                    <a:pt x="132" y="138"/>
                  </a:cubicBezTo>
                  <a:close/>
                  <a:moveTo>
                    <a:pt x="67" y="136"/>
                  </a:moveTo>
                  <a:cubicBezTo>
                    <a:pt x="67" y="135"/>
                    <a:pt x="65" y="135"/>
                    <a:pt x="63" y="135"/>
                  </a:cubicBezTo>
                  <a:cubicBezTo>
                    <a:pt x="63" y="135"/>
                    <a:pt x="64" y="135"/>
                    <a:pt x="63" y="135"/>
                  </a:cubicBezTo>
                  <a:cubicBezTo>
                    <a:pt x="63" y="135"/>
                    <a:pt x="63" y="135"/>
                    <a:pt x="63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3" y="136"/>
                    <a:pt x="62" y="136"/>
                    <a:pt x="62" y="136"/>
                  </a:cubicBezTo>
                  <a:cubicBezTo>
                    <a:pt x="63" y="136"/>
                    <a:pt x="64" y="137"/>
                    <a:pt x="65" y="136"/>
                  </a:cubicBezTo>
                  <a:cubicBezTo>
                    <a:pt x="65" y="136"/>
                    <a:pt x="65" y="136"/>
                    <a:pt x="65" y="136"/>
                  </a:cubicBezTo>
                  <a:cubicBezTo>
                    <a:pt x="66" y="135"/>
                    <a:pt x="66" y="136"/>
                    <a:pt x="67" y="136"/>
                  </a:cubicBezTo>
                  <a:close/>
                  <a:moveTo>
                    <a:pt x="35" y="145"/>
                  </a:moveTo>
                  <a:cubicBezTo>
                    <a:pt x="35" y="144"/>
                    <a:pt x="34" y="144"/>
                    <a:pt x="33" y="144"/>
                  </a:cubicBezTo>
                  <a:cubicBezTo>
                    <a:pt x="32" y="144"/>
                    <a:pt x="31" y="143"/>
                    <a:pt x="31" y="142"/>
                  </a:cubicBezTo>
                  <a:cubicBezTo>
                    <a:pt x="30" y="143"/>
                    <a:pt x="30" y="142"/>
                    <a:pt x="30" y="142"/>
                  </a:cubicBezTo>
                  <a:cubicBezTo>
                    <a:pt x="30" y="143"/>
                    <a:pt x="30" y="143"/>
                    <a:pt x="30" y="143"/>
                  </a:cubicBezTo>
                  <a:cubicBezTo>
                    <a:pt x="31" y="144"/>
                    <a:pt x="32" y="145"/>
                    <a:pt x="34" y="146"/>
                  </a:cubicBezTo>
                  <a:cubicBezTo>
                    <a:pt x="34" y="145"/>
                    <a:pt x="35" y="145"/>
                    <a:pt x="35" y="145"/>
                  </a:cubicBezTo>
                  <a:close/>
                  <a:moveTo>
                    <a:pt x="130" y="146"/>
                  </a:moveTo>
                  <a:cubicBezTo>
                    <a:pt x="129" y="145"/>
                    <a:pt x="129" y="146"/>
                    <a:pt x="128" y="146"/>
                  </a:cubicBezTo>
                  <a:cubicBezTo>
                    <a:pt x="128" y="147"/>
                    <a:pt x="127" y="147"/>
                    <a:pt x="127" y="148"/>
                  </a:cubicBezTo>
                  <a:cubicBezTo>
                    <a:pt x="127" y="148"/>
                    <a:pt x="126" y="148"/>
                    <a:pt x="126" y="148"/>
                  </a:cubicBezTo>
                  <a:cubicBezTo>
                    <a:pt x="126" y="149"/>
                    <a:pt x="126" y="149"/>
                    <a:pt x="125" y="150"/>
                  </a:cubicBezTo>
                  <a:cubicBezTo>
                    <a:pt x="126" y="150"/>
                    <a:pt x="126" y="150"/>
                    <a:pt x="126" y="150"/>
                  </a:cubicBezTo>
                  <a:cubicBezTo>
                    <a:pt x="127" y="150"/>
                    <a:pt x="127" y="149"/>
                    <a:pt x="128" y="149"/>
                  </a:cubicBezTo>
                  <a:cubicBezTo>
                    <a:pt x="128" y="148"/>
                    <a:pt x="129" y="148"/>
                    <a:pt x="129" y="147"/>
                  </a:cubicBezTo>
                  <a:cubicBezTo>
                    <a:pt x="129" y="147"/>
                    <a:pt x="130" y="147"/>
                    <a:pt x="130" y="146"/>
                  </a:cubicBezTo>
                  <a:cubicBezTo>
                    <a:pt x="130" y="146"/>
                    <a:pt x="130" y="146"/>
                    <a:pt x="130" y="146"/>
                  </a:cubicBezTo>
                  <a:close/>
                  <a:moveTo>
                    <a:pt x="76" y="159"/>
                  </a:moveTo>
                  <a:cubicBezTo>
                    <a:pt x="76" y="159"/>
                    <a:pt x="75" y="159"/>
                    <a:pt x="75" y="158"/>
                  </a:cubicBezTo>
                  <a:cubicBezTo>
                    <a:pt x="73" y="158"/>
                    <a:pt x="70" y="158"/>
                    <a:pt x="69" y="159"/>
                  </a:cubicBezTo>
                  <a:cubicBezTo>
                    <a:pt x="68" y="159"/>
                    <a:pt x="67" y="158"/>
                    <a:pt x="65" y="158"/>
                  </a:cubicBezTo>
                  <a:cubicBezTo>
                    <a:pt x="65" y="159"/>
                    <a:pt x="65" y="159"/>
                    <a:pt x="66" y="159"/>
                  </a:cubicBezTo>
                  <a:cubicBezTo>
                    <a:pt x="67" y="159"/>
                    <a:pt x="69" y="159"/>
                    <a:pt x="71" y="160"/>
                  </a:cubicBezTo>
                  <a:cubicBezTo>
                    <a:pt x="71" y="160"/>
                    <a:pt x="71" y="159"/>
                    <a:pt x="71" y="159"/>
                  </a:cubicBezTo>
                  <a:cubicBezTo>
                    <a:pt x="72" y="160"/>
                    <a:pt x="73" y="160"/>
                    <a:pt x="74" y="159"/>
                  </a:cubicBezTo>
                  <a:cubicBezTo>
                    <a:pt x="75" y="159"/>
                    <a:pt x="75" y="160"/>
                    <a:pt x="76" y="159"/>
                  </a:cubicBezTo>
                  <a:close/>
                  <a:moveTo>
                    <a:pt x="79" y="162"/>
                  </a:moveTo>
                  <a:cubicBezTo>
                    <a:pt x="80" y="162"/>
                    <a:pt x="79" y="161"/>
                    <a:pt x="79" y="161"/>
                  </a:cubicBezTo>
                  <a:cubicBezTo>
                    <a:pt x="78" y="161"/>
                    <a:pt x="77" y="161"/>
                    <a:pt x="76" y="161"/>
                  </a:cubicBezTo>
                  <a:cubicBezTo>
                    <a:pt x="75" y="161"/>
                    <a:pt x="75" y="162"/>
                    <a:pt x="75" y="162"/>
                  </a:cubicBezTo>
                  <a:cubicBezTo>
                    <a:pt x="76" y="162"/>
                    <a:pt x="78" y="163"/>
                    <a:pt x="79" y="162"/>
                  </a:cubicBezTo>
                  <a:close/>
                </a:path>
              </a:pathLst>
            </a:custGeom>
            <a:solidFill>
              <a:srgbClr val="2022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pic>
          <p:nvPicPr>
            <p:cNvPr id="5" name="图片 4"/>
            <p:cNvPicPr preferRelativeResize="0"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46" t="6242" r="6415" b="6219"/>
            <a:stretch>
              <a:fillRect/>
            </a:stretch>
          </p:blipFill>
          <p:spPr>
            <a:xfrm>
              <a:off x="6600196" y="1928775"/>
              <a:ext cx="1404000" cy="1404000"/>
            </a:xfrm>
            <a:prstGeom prst="ellipse">
              <a:avLst/>
            </a:prstGeom>
          </p:spPr>
        </p:pic>
      </p:grpSp>
      <p:grpSp>
        <p:nvGrpSpPr>
          <p:cNvPr id="6" name="组合 5"/>
          <p:cNvGrpSpPr>
            <a:grpSpLocks noChangeAspect="1"/>
          </p:cNvGrpSpPr>
          <p:nvPr/>
        </p:nvGrpSpPr>
        <p:grpSpPr>
          <a:xfrm>
            <a:off x="2859386" y="2329287"/>
            <a:ext cx="1609151" cy="1512000"/>
            <a:chOff x="1207913" y="1694260"/>
            <a:chExt cx="1969350" cy="1850452"/>
          </a:xfrm>
        </p:grpSpPr>
        <p:sp>
          <p:nvSpPr>
            <p:cNvPr id="7" name="Freeform 45"/>
            <p:cNvSpPr>
              <a:spLocks noEditPoints="1"/>
            </p:cNvSpPr>
            <p:nvPr/>
          </p:nvSpPr>
          <p:spPr bwMode="auto">
            <a:xfrm>
              <a:off x="1207913" y="1694260"/>
              <a:ext cx="1969350" cy="1850452"/>
            </a:xfrm>
            <a:custGeom>
              <a:avLst/>
              <a:gdLst>
                <a:gd name="T0" fmla="*/ 59 w 166"/>
                <a:gd name="T1" fmla="*/ 10 h 176"/>
                <a:gd name="T2" fmla="*/ 60 w 166"/>
                <a:gd name="T3" fmla="*/ 20 h 176"/>
                <a:gd name="T4" fmla="*/ 67 w 166"/>
                <a:gd name="T5" fmla="*/ 33 h 176"/>
                <a:gd name="T6" fmla="*/ 16 w 166"/>
                <a:gd name="T7" fmla="*/ 51 h 176"/>
                <a:gd name="T8" fmla="*/ 1 w 166"/>
                <a:gd name="T9" fmla="*/ 55 h 176"/>
                <a:gd name="T10" fmla="*/ 136 w 166"/>
                <a:gd name="T11" fmla="*/ 67 h 176"/>
                <a:gd name="T12" fmla="*/ 139 w 166"/>
                <a:gd name="T13" fmla="*/ 74 h 176"/>
                <a:gd name="T14" fmla="*/ 143 w 166"/>
                <a:gd name="T15" fmla="*/ 86 h 176"/>
                <a:gd name="T16" fmla="*/ 74 w 166"/>
                <a:gd name="T17" fmla="*/ 99 h 176"/>
                <a:gd name="T18" fmla="*/ 30 w 166"/>
                <a:gd name="T19" fmla="*/ 106 h 176"/>
                <a:gd name="T20" fmla="*/ 26 w 166"/>
                <a:gd name="T21" fmla="*/ 119 h 176"/>
                <a:gd name="T22" fmla="*/ 109 w 166"/>
                <a:gd name="T23" fmla="*/ 125 h 176"/>
                <a:gd name="T24" fmla="*/ 100 w 166"/>
                <a:gd name="T25" fmla="*/ 129 h 176"/>
                <a:gd name="T26" fmla="*/ 126 w 166"/>
                <a:gd name="T27" fmla="*/ 137 h 176"/>
                <a:gd name="T28" fmla="*/ 142 w 166"/>
                <a:gd name="T29" fmla="*/ 145 h 176"/>
                <a:gd name="T30" fmla="*/ 137 w 166"/>
                <a:gd name="T31" fmla="*/ 150 h 176"/>
                <a:gd name="T32" fmla="*/ 44 w 166"/>
                <a:gd name="T33" fmla="*/ 156 h 176"/>
                <a:gd name="T34" fmla="*/ 50 w 166"/>
                <a:gd name="T35" fmla="*/ 164 h 176"/>
                <a:gd name="T36" fmla="*/ 77 w 166"/>
                <a:gd name="T37" fmla="*/ 172 h 176"/>
                <a:gd name="T38" fmla="*/ 92 w 166"/>
                <a:gd name="T39" fmla="*/ 9 h 176"/>
                <a:gd name="T40" fmla="*/ 127 w 166"/>
                <a:gd name="T41" fmla="*/ 59 h 176"/>
                <a:gd name="T42" fmla="*/ 55 w 166"/>
                <a:gd name="T43" fmla="*/ 33 h 176"/>
                <a:gd name="T44" fmla="*/ 30 w 166"/>
                <a:gd name="T45" fmla="*/ 64 h 176"/>
                <a:gd name="T46" fmla="*/ 61 w 166"/>
                <a:gd name="T47" fmla="*/ 136 h 176"/>
                <a:gd name="T48" fmla="*/ 39 w 166"/>
                <a:gd name="T49" fmla="*/ 117 h 176"/>
                <a:gd name="T50" fmla="*/ 91 w 166"/>
                <a:gd name="T51" fmla="*/ 115 h 176"/>
                <a:gd name="T52" fmla="*/ 104 w 166"/>
                <a:gd name="T53" fmla="*/ 120 h 176"/>
                <a:gd name="T54" fmla="*/ 133 w 166"/>
                <a:gd name="T55" fmla="*/ 107 h 176"/>
                <a:gd name="T56" fmla="*/ 134 w 166"/>
                <a:gd name="T57" fmla="*/ 81 h 176"/>
                <a:gd name="T58" fmla="*/ 24 w 166"/>
                <a:gd name="T59" fmla="*/ 73 h 176"/>
                <a:gd name="T60" fmla="*/ 120 w 166"/>
                <a:gd name="T61" fmla="*/ 78 h 176"/>
                <a:gd name="T62" fmla="*/ 113 w 166"/>
                <a:gd name="T63" fmla="*/ 99 h 176"/>
                <a:gd name="T64" fmla="*/ 110 w 166"/>
                <a:gd name="T65" fmla="*/ 62 h 176"/>
                <a:gd name="T66" fmla="*/ 112 w 166"/>
                <a:gd name="T67" fmla="*/ 50 h 176"/>
                <a:gd name="T68" fmla="*/ 95 w 166"/>
                <a:gd name="T69" fmla="*/ 78 h 176"/>
                <a:gd name="T70" fmla="*/ 93 w 166"/>
                <a:gd name="T71" fmla="*/ 45 h 176"/>
                <a:gd name="T72" fmla="*/ 45 w 166"/>
                <a:gd name="T73" fmla="*/ 81 h 176"/>
                <a:gd name="T74" fmla="*/ 64 w 166"/>
                <a:gd name="T75" fmla="*/ 86 h 176"/>
                <a:gd name="T76" fmla="*/ 76 w 166"/>
                <a:gd name="T77" fmla="*/ 88 h 176"/>
                <a:gd name="T78" fmla="*/ 55 w 166"/>
                <a:gd name="T79" fmla="*/ 106 h 176"/>
                <a:gd name="T80" fmla="*/ 38 w 166"/>
                <a:gd name="T81" fmla="*/ 68 h 176"/>
                <a:gd name="T82" fmla="*/ 54 w 166"/>
                <a:gd name="T83" fmla="*/ 66 h 176"/>
                <a:gd name="T84" fmla="*/ 53 w 166"/>
                <a:gd name="T85" fmla="*/ 83 h 176"/>
                <a:gd name="T86" fmla="*/ 70 w 166"/>
                <a:gd name="T87" fmla="*/ 66 h 176"/>
                <a:gd name="T88" fmla="*/ 82 w 166"/>
                <a:gd name="T89" fmla="*/ 76 h 176"/>
                <a:gd name="T90" fmla="*/ 90 w 166"/>
                <a:gd name="T91" fmla="*/ 82 h 176"/>
                <a:gd name="T92" fmla="*/ 60 w 166"/>
                <a:gd name="T93" fmla="*/ 39 h 176"/>
                <a:gd name="T94" fmla="*/ 31 w 166"/>
                <a:gd name="T95" fmla="*/ 89 h 176"/>
                <a:gd name="T96" fmla="*/ 42 w 166"/>
                <a:gd name="T97" fmla="*/ 104 h 176"/>
                <a:gd name="T98" fmla="*/ 68 w 166"/>
                <a:gd name="T99" fmla="*/ 128 h 176"/>
                <a:gd name="T100" fmla="*/ 91 w 166"/>
                <a:gd name="T101" fmla="*/ 96 h 176"/>
                <a:gd name="T102" fmla="*/ 107 w 166"/>
                <a:gd name="T103" fmla="*/ 96 h 176"/>
                <a:gd name="T104" fmla="*/ 122 w 166"/>
                <a:gd name="T105" fmla="*/ 101 h 176"/>
                <a:gd name="T106" fmla="*/ 124 w 166"/>
                <a:gd name="T107" fmla="*/ 88 h 176"/>
                <a:gd name="T108" fmla="*/ 21 w 166"/>
                <a:gd name="T109" fmla="*/ 61 h 176"/>
                <a:gd name="T110" fmla="*/ 30 w 166"/>
                <a:gd name="T111" fmla="*/ 47 h 176"/>
                <a:gd name="T112" fmla="*/ 20 w 166"/>
                <a:gd name="T113" fmla="*/ 97 h 176"/>
                <a:gd name="T114" fmla="*/ 20 w 166"/>
                <a:gd name="T115" fmla="*/ 120 h 176"/>
                <a:gd name="T116" fmla="*/ 72 w 166"/>
                <a:gd name="T117" fmla="*/ 151 h 176"/>
                <a:gd name="T118" fmla="*/ 39 w 166"/>
                <a:gd name="T119" fmla="*/ 132 h 176"/>
                <a:gd name="T120" fmla="*/ 86 w 166"/>
                <a:gd name="T121" fmla="*/ 134 h 176"/>
                <a:gd name="T122" fmla="*/ 35 w 166"/>
                <a:gd name="T123" fmla="*/ 151 h 176"/>
                <a:gd name="T124" fmla="*/ 110 w 166"/>
                <a:gd name="T125" fmla="*/ 29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6" h="176">
                  <a:moveTo>
                    <a:pt x="40" y="1"/>
                  </a:moveTo>
                  <a:cubicBezTo>
                    <a:pt x="40" y="1"/>
                    <a:pt x="40" y="1"/>
                    <a:pt x="40" y="0"/>
                  </a:cubicBezTo>
                  <a:cubicBezTo>
                    <a:pt x="40" y="1"/>
                    <a:pt x="39" y="1"/>
                    <a:pt x="39" y="1"/>
                  </a:cubicBezTo>
                  <a:cubicBezTo>
                    <a:pt x="39" y="1"/>
                    <a:pt x="39" y="1"/>
                    <a:pt x="40" y="1"/>
                  </a:cubicBezTo>
                  <a:cubicBezTo>
                    <a:pt x="40" y="1"/>
                    <a:pt x="40" y="1"/>
                    <a:pt x="40" y="1"/>
                  </a:cubicBezTo>
                  <a:close/>
                  <a:moveTo>
                    <a:pt x="74" y="2"/>
                  </a:moveTo>
                  <a:cubicBezTo>
                    <a:pt x="75" y="1"/>
                    <a:pt x="76" y="3"/>
                    <a:pt x="78" y="2"/>
                  </a:cubicBezTo>
                  <a:cubicBezTo>
                    <a:pt x="77" y="1"/>
                    <a:pt x="74" y="1"/>
                    <a:pt x="73" y="2"/>
                  </a:cubicBezTo>
                  <a:cubicBezTo>
                    <a:pt x="72" y="1"/>
                    <a:pt x="72" y="1"/>
                    <a:pt x="71" y="1"/>
                  </a:cubicBezTo>
                  <a:cubicBezTo>
                    <a:pt x="71" y="0"/>
                    <a:pt x="69" y="0"/>
                    <a:pt x="70" y="2"/>
                  </a:cubicBezTo>
                  <a:cubicBezTo>
                    <a:pt x="71" y="2"/>
                    <a:pt x="73" y="1"/>
                    <a:pt x="74" y="2"/>
                  </a:cubicBezTo>
                  <a:close/>
                  <a:moveTo>
                    <a:pt x="37" y="2"/>
                  </a:moveTo>
                  <a:cubicBezTo>
                    <a:pt x="37" y="2"/>
                    <a:pt x="36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lose/>
                  <a:moveTo>
                    <a:pt x="57" y="3"/>
                  </a:moveTo>
                  <a:cubicBezTo>
                    <a:pt x="58" y="3"/>
                    <a:pt x="59" y="3"/>
                    <a:pt x="60" y="2"/>
                  </a:cubicBezTo>
                  <a:cubicBezTo>
                    <a:pt x="60" y="2"/>
                    <a:pt x="61" y="3"/>
                    <a:pt x="61" y="2"/>
                  </a:cubicBezTo>
                  <a:cubicBezTo>
                    <a:pt x="60" y="2"/>
                    <a:pt x="58" y="2"/>
                    <a:pt x="57" y="3"/>
                  </a:cubicBezTo>
                  <a:cubicBezTo>
                    <a:pt x="56" y="2"/>
                    <a:pt x="55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5" y="4"/>
                    <a:pt x="56" y="3"/>
                    <a:pt x="57" y="3"/>
                  </a:cubicBezTo>
                  <a:close/>
                  <a:moveTo>
                    <a:pt x="73" y="2"/>
                  </a:moveTo>
                  <a:cubicBezTo>
                    <a:pt x="73" y="2"/>
                    <a:pt x="73" y="2"/>
                    <a:pt x="73" y="2"/>
                  </a:cubicBezTo>
                  <a:cubicBezTo>
                    <a:pt x="72" y="3"/>
                    <a:pt x="73" y="2"/>
                    <a:pt x="73" y="2"/>
                  </a:cubicBezTo>
                  <a:close/>
                  <a:moveTo>
                    <a:pt x="35" y="3"/>
                  </a:moveTo>
                  <a:cubicBezTo>
                    <a:pt x="35" y="3"/>
                    <a:pt x="34" y="3"/>
                    <a:pt x="34" y="3"/>
                  </a:cubicBezTo>
                  <a:cubicBezTo>
                    <a:pt x="34" y="3"/>
                    <a:pt x="35" y="3"/>
                    <a:pt x="35" y="3"/>
                  </a:cubicBezTo>
                  <a:close/>
                  <a:moveTo>
                    <a:pt x="52" y="4"/>
                  </a:moveTo>
                  <a:cubicBezTo>
                    <a:pt x="53" y="4"/>
                    <a:pt x="53" y="3"/>
                    <a:pt x="53" y="3"/>
                  </a:cubicBezTo>
                  <a:cubicBezTo>
                    <a:pt x="53" y="3"/>
                    <a:pt x="53" y="3"/>
                    <a:pt x="52" y="3"/>
                  </a:cubicBezTo>
                  <a:cubicBezTo>
                    <a:pt x="52" y="4"/>
                    <a:pt x="53" y="4"/>
                    <a:pt x="52" y="4"/>
                  </a:cubicBezTo>
                  <a:close/>
                  <a:moveTo>
                    <a:pt x="33" y="4"/>
                  </a:move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4" y="4"/>
                    <a:pt x="33" y="4"/>
                  </a:cubicBezTo>
                  <a:close/>
                  <a:moveTo>
                    <a:pt x="34" y="11"/>
                  </a:moveTo>
                  <a:cubicBezTo>
                    <a:pt x="35" y="10"/>
                    <a:pt x="37" y="10"/>
                    <a:pt x="38" y="9"/>
                  </a:cubicBezTo>
                  <a:cubicBezTo>
                    <a:pt x="39" y="9"/>
                    <a:pt x="40" y="9"/>
                    <a:pt x="41" y="8"/>
                  </a:cubicBezTo>
                  <a:cubicBezTo>
                    <a:pt x="42" y="8"/>
                    <a:pt x="42" y="8"/>
                    <a:pt x="43" y="7"/>
                  </a:cubicBezTo>
                  <a:cubicBezTo>
                    <a:pt x="44" y="7"/>
                    <a:pt x="45" y="6"/>
                    <a:pt x="46" y="6"/>
                  </a:cubicBezTo>
                  <a:cubicBezTo>
                    <a:pt x="46" y="6"/>
                    <a:pt x="47" y="5"/>
                    <a:pt x="47" y="5"/>
                  </a:cubicBezTo>
                  <a:cubicBezTo>
                    <a:pt x="48" y="5"/>
                    <a:pt x="48" y="6"/>
                    <a:pt x="48" y="6"/>
                  </a:cubicBezTo>
                  <a:cubicBezTo>
                    <a:pt x="49" y="4"/>
                    <a:pt x="51" y="5"/>
                    <a:pt x="52" y="4"/>
                  </a:cubicBezTo>
                  <a:cubicBezTo>
                    <a:pt x="51" y="3"/>
                    <a:pt x="49" y="5"/>
                    <a:pt x="48" y="5"/>
                  </a:cubicBezTo>
                  <a:cubicBezTo>
                    <a:pt x="47" y="5"/>
                    <a:pt x="46" y="6"/>
                    <a:pt x="44" y="6"/>
                  </a:cubicBezTo>
                  <a:cubicBezTo>
                    <a:pt x="44" y="6"/>
                    <a:pt x="43" y="6"/>
                    <a:pt x="42" y="7"/>
                  </a:cubicBezTo>
                  <a:cubicBezTo>
                    <a:pt x="42" y="7"/>
                    <a:pt x="42" y="7"/>
                    <a:pt x="41" y="7"/>
                  </a:cubicBezTo>
                  <a:cubicBezTo>
                    <a:pt x="40" y="8"/>
                    <a:pt x="40" y="8"/>
                    <a:pt x="39" y="8"/>
                  </a:cubicBezTo>
                  <a:cubicBezTo>
                    <a:pt x="38" y="8"/>
                    <a:pt x="37" y="9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10"/>
                    <a:pt x="34" y="10"/>
                    <a:pt x="34" y="11"/>
                  </a:cubicBezTo>
                  <a:close/>
                  <a:moveTo>
                    <a:pt x="32" y="4"/>
                  </a:moveTo>
                  <a:cubicBezTo>
                    <a:pt x="32" y="4"/>
                    <a:pt x="31" y="4"/>
                    <a:pt x="31" y="5"/>
                  </a:cubicBezTo>
                  <a:cubicBezTo>
                    <a:pt x="32" y="5"/>
                    <a:pt x="32" y="4"/>
                    <a:pt x="32" y="4"/>
                  </a:cubicBezTo>
                  <a:close/>
                  <a:moveTo>
                    <a:pt x="28" y="7"/>
                  </a:moveTo>
                  <a:cubicBezTo>
                    <a:pt x="27" y="7"/>
                    <a:pt x="27" y="7"/>
                    <a:pt x="27" y="7"/>
                  </a:cubicBezTo>
                  <a:cubicBezTo>
                    <a:pt x="28" y="7"/>
                    <a:pt x="29" y="6"/>
                    <a:pt x="30" y="6"/>
                  </a:cubicBezTo>
                  <a:cubicBezTo>
                    <a:pt x="29" y="5"/>
                    <a:pt x="28" y="6"/>
                    <a:pt x="28" y="7"/>
                  </a:cubicBezTo>
                  <a:close/>
                  <a:moveTo>
                    <a:pt x="71" y="8"/>
                  </a:moveTo>
                  <a:cubicBezTo>
                    <a:pt x="73" y="8"/>
                    <a:pt x="74" y="8"/>
                    <a:pt x="75" y="9"/>
                  </a:cubicBezTo>
                  <a:cubicBezTo>
                    <a:pt x="75" y="9"/>
                    <a:pt x="76" y="9"/>
                    <a:pt x="76" y="9"/>
                  </a:cubicBezTo>
                  <a:cubicBezTo>
                    <a:pt x="76" y="9"/>
                    <a:pt x="75" y="8"/>
                    <a:pt x="75" y="8"/>
                  </a:cubicBezTo>
                  <a:cubicBezTo>
                    <a:pt x="75" y="8"/>
                    <a:pt x="75" y="7"/>
                    <a:pt x="75" y="8"/>
                  </a:cubicBezTo>
                  <a:cubicBezTo>
                    <a:pt x="75" y="8"/>
                    <a:pt x="74" y="8"/>
                    <a:pt x="74" y="8"/>
                  </a:cubicBezTo>
                  <a:cubicBezTo>
                    <a:pt x="74" y="8"/>
                    <a:pt x="74" y="7"/>
                    <a:pt x="74" y="7"/>
                  </a:cubicBezTo>
                  <a:cubicBezTo>
                    <a:pt x="74" y="7"/>
                    <a:pt x="74" y="8"/>
                    <a:pt x="74" y="7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3" y="7"/>
                    <a:pt x="73" y="8"/>
                    <a:pt x="73" y="8"/>
                  </a:cubicBezTo>
                  <a:cubicBezTo>
                    <a:pt x="73" y="8"/>
                    <a:pt x="73" y="7"/>
                    <a:pt x="72" y="7"/>
                  </a:cubicBezTo>
                  <a:cubicBezTo>
                    <a:pt x="73" y="8"/>
                    <a:pt x="72" y="7"/>
                    <a:pt x="71" y="8"/>
                  </a:cubicBezTo>
                  <a:close/>
                  <a:moveTo>
                    <a:pt x="25" y="8"/>
                  </a:moveTo>
                  <a:cubicBezTo>
                    <a:pt x="25" y="8"/>
                    <a:pt x="25" y="8"/>
                    <a:pt x="25" y="8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5" y="8"/>
                    <a:pt x="25" y="8"/>
                  </a:cubicBezTo>
                  <a:close/>
                  <a:moveTo>
                    <a:pt x="57" y="9"/>
                  </a:moveTo>
                  <a:cubicBezTo>
                    <a:pt x="57" y="9"/>
                    <a:pt x="56" y="9"/>
                    <a:pt x="56" y="9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7" y="9"/>
                    <a:pt x="57" y="9"/>
                    <a:pt x="57" y="9"/>
                  </a:cubicBezTo>
                  <a:close/>
                  <a:moveTo>
                    <a:pt x="102" y="9"/>
                  </a:moveTo>
                  <a:cubicBezTo>
                    <a:pt x="102" y="10"/>
                    <a:pt x="102" y="10"/>
                    <a:pt x="103" y="10"/>
                  </a:cubicBezTo>
                  <a:cubicBezTo>
                    <a:pt x="103" y="9"/>
                    <a:pt x="103" y="10"/>
                    <a:pt x="104" y="10"/>
                  </a:cubicBezTo>
                  <a:cubicBezTo>
                    <a:pt x="103" y="9"/>
                    <a:pt x="102" y="8"/>
                    <a:pt x="101" y="9"/>
                  </a:cubicBezTo>
                  <a:cubicBezTo>
                    <a:pt x="101" y="9"/>
                    <a:pt x="102" y="9"/>
                    <a:pt x="102" y="9"/>
                  </a:cubicBezTo>
                  <a:close/>
                  <a:moveTo>
                    <a:pt x="49" y="10"/>
                  </a:moveTo>
                  <a:cubicBezTo>
                    <a:pt x="50" y="10"/>
                    <a:pt x="51" y="10"/>
                    <a:pt x="51" y="9"/>
                  </a:cubicBezTo>
                  <a:cubicBezTo>
                    <a:pt x="50" y="9"/>
                    <a:pt x="50" y="10"/>
                    <a:pt x="48" y="9"/>
                  </a:cubicBezTo>
                  <a:cubicBezTo>
                    <a:pt x="48" y="11"/>
                    <a:pt x="47" y="10"/>
                    <a:pt x="46" y="11"/>
                  </a:cubicBezTo>
                  <a:cubicBezTo>
                    <a:pt x="47" y="11"/>
                    <a:pt x="49" y="10"/>
                    <a:pt x="49" y="10"/>
                  </a:cubicBezTo>
                  <a:close/>
                  <a:moveTo>
                    <a:pt x="57" y="11"/>
                  </a:moveTo>
                  <a:cubicBezTo>
                    <a:pt x="56" y="11"/>
                    <a:pt x="56" y="12"/>
                    <a:pt x="55" y="11"/>
                  </a:cubicBezTo>
                  <a:cubicBezTo>
                    <a:pt x="55" y="12"/>
                    <a:pt x="54" y="11"/>
                    <a:pt x="54" y="12"/>
                  </a:cubicBezTo>
                  <a:cubicBezTo>
                    <a:pt x="53" y="12"/>
                    <a:pt x="52" y="12"/>
                    <a:pt x="52" y="12"/>
                  </a:cubicBezTo>
                  <a:cubicBezTo>
                    <a:pt x="52" y="13"/>
                    <a:pt x="51" y="12"/>
                    <a:pt x="51" y="13"/>
                  </a:cubicBezTo>
                  <a:cubicBezTo>
                    <a:pt x="52" y="13"/>
                    <a:pt x="52" y="14"/>
                    <a:pt x="52" y="14"/>
                  </a:cubicBezTo>
                  <a:cubicBezTo>
                    <a:pt x="54" y="13"/>
                    <a:pt x="56" y="13"/>
                    <a:pt x="57" y="12"/>
                  </a:cubicBezTo>
                  <a:cubicBezTo>
                    <a:pt x="57" y="12"/>
                    <a:pt x="57" y="12"/>
                    <a:pt x="57" y="11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7" y="12"/>
                    <a:pt x="57" y="12"/>
                    <a:pt x="57" y="13"/>
                  </a:cubicBezTo>
                  <a:cubicBezTo>
                    <a:pt x="57" y="13"/>
                    <a:pt x="58" y="12"/>
                    <a:pt x="58" y="12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12"/>
                    <a:pt x="59" y="12"/>
                    <a:pt x="59" y="11"/>
                  </a:cubicBezTo>
                  <a:cubicBezTo>
                    <a:pt x="59" y="11"/>
                    <a:pt x="59" y="11"/>
                    <a:pt x="58" y="11"/>
                  </a:cubicBezTo>
                  <a:cubicBezTo>
                    <a:pt x="58" y="11"/>
                    <a:pt x="59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60" y="11"/>
                    <a:pt x="60" y="10"/>
                    <a:pt x="61" y="10"/>
                  </a:cubicBezTo>
                  <a:cubicBezTo>
                    <a:pt x="61" y="10"/>
                    <a:pt x="60" y="10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10"/>
                    <a:pt x="59" y="10"/>
                    <a:pt x="59" y="10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8" y="11"/>
                    <a:pt x="57" y="10"/>
                    <a:pt x="56" y="10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7" y="11"/>
                    <a:pt x="57" y="11"/>
                  </a:cubicBezTo>
                  <a:cubicBezTo>
                    <a:pt x="57" y="11"/>
                    <a:pt x="57" y="11"/>
                    <a:pt x="57" y="11"/>
                  </a:cubicBezTo>
                  <a:close/>
                  <a:moveTo>
                    <a:pt x="47" y="10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lose/>
                  <a:moveTo>
                    <a:pt x="61" y="11"/>
                  </a:moveTo>
                  <a:cubicBezTo>
                    <a:pt x="61" y="11"/>
                    <a:pt x="61" y="11"/>
                    <a:pt x="62" y="11"/>
                  </a:cubicBezTo>
                  <a:cubicBezTo>
                    <a:pt x="62" y="11"/>
                    <a:pt x="62" y="11"/>
                    <a:pt x="61" y="11"/>
                  </a:cubicBezTo>
                  <a:close/>
                  <a:moveTo>
                    <a:pt x="51" y="11"/>
                  </a:moveTo>
                  <a:cubicBezTo>
                    <a:pt x="51" y="11"/>
                    <a:pt x="50" y="11"/>
                    <a:pt x="50" y="11"/>
                  </a:cubicBezTo>
                  <a:cubicBezTo>
                    <a:pt x="51" y="11"/>
                    <a:pt x="51" y="11"/>
                    <a:pt x="51" y="11"/>
                  </a:cubicBezTo>
                  <a:close/>
                  <a:moveTo>
                    <a:pt x="37" y="11"/>
                  </a:moveTo>
                  <a:cubicBezTo>
                    <a:pt x="37" y="12"/>
                    <a:pt x="36" y="11"/>
                    <a:pt x="36" y="12"/>
                  </a:cubicBezTo>
                  <a:cubicBezTo>
                    <a:pt x="36" y="12"/>
                    <a:pt x="37" y="11"/>
                    <a:pt x="37" y="11"/>
                  </a:cubicBezTo>
                  <a:close/>
                  <a:moveTo>
                    <a:pt x="48" y="12"/>
                  </a:moveTo>
                  <a:cubicBezTo>
                    <a:pt x="48" y="12"/>
                    <a:pt x="48" y="12"/>
                    <a:pt x="47" y="12"/>
                  </a:cubicBezTo>
                  <a:cubicBezTo>
                    <a:pt x="47" y="12"/>
                    <a:pt x="47" y="12"/>
                    <a:pt x="47" y="13"/>
                  </a:cubicBezTo>
                  <a:cubicBezTo>
                    <a:pt x="48" y="13"/>
                    <a:pt x="49" y="13"/>
                    <a:pt x="50" y="12"/>
                  </a:cubicBezTo>
                  <a:cubicBezTo>
                    <a:pt x="50" y="11"/>
                    <a:pt x="49" y="12"/>
                    <a:pt x="48" y="12"/>
                  </a:cubicBezTo>
                  <a:close/>
                  <a:moveTo>
                    <a:pt x="45" y="12"/>
                  </a:moveTo>
                  <a:cubicBezTo>
                    <a:pt x="45" y="12"/>
                    <a:pt x="45" y="11"/>
                    <a:pt x="45" y="11"/>
                  </a:cubicBezTo>
                  <a:cubicBezTo>
                    <a:pt x="45" y="12"/>
                    <a:pt x="45" y="12"/>
                    <a:pt x="45" y="12"/>
                  </a:cubicBezTo>
                  <a:close/>
                  <a:moveTo>
                    <a:pt x="58" y="12"/>
                  </a:moveTo>
                  <a:cubicBezTo>
                    <a:pt x="59" y="12"/>
                    <a:pt x="60" y="12"/>
                    <a:pt x="60" y="12"/>
                  </a:cubicBezTo>
                  <a:cubicBezTo>
                    <a:pt x="59" y="12"/>
                    <a:pt x="59" y="12"/>
                    <a:pt x="58" y="12"/>
                  </a:cubicBezTo>
                  <a:close/>
                  <a:moveTo>
                    <a:pt x="44" y="12"/>
                  </a:moveTo>
                  <a:cubicBezTo>
                    <a:pt x="44" y="12"/>
                    <a:pt x="43" y="12"/>
                    <a:pt x="43" y="13"/>
                  </a:cubicBezTo>
                  <a:cubicBezTo>
                    <a:pt x="43" y="12"/>
                    <a:pt x="43" y="13"/>
                    <a:pt x="42" y="13"/>
                  </a:cubicBezTo>
                  <a:cubicBezTo>
                    <a:pt x="41" y="14"/>
                    <a:pt x="40" y="14"/>
                    <a:pt x="39" y="14"/>
                  </a:cubicBezTo>
                  <a:cubicBezTo>
                    <a:pt x="38" y="15"/>
                    <a:pt x="37" y="16"/>
                    <a:pt x="36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5" y="16"/>
                    <a:pt x="35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5" y="18"/>
                  </a:cubicBezTo>
                  <a:cubicBezTo>
                    <a:pt x="36" y="17"/>
                    <a:pt x="37" y="17"/>
                    <a:pt x="38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40" y="15"/>
                    <a:pt x="40" y="15"/>
                  </a:cubicBezTo>
                  <a:cubicBezTo>
                    <a:pt x="41" y="15"/>
                    <a:pt x="41" y="16"/>
                    <a:pt x="42" y="16"/>
                  </a:cubicBezTo>
                  <a:cubicBezTo>
                    <a:pt x="42" y="16"/>
                    <a:pt x="41" y="15"/>
                    <a:pt x="42" y="15"/>
                  </a:cubicBezTo>
                  <a:cubicBezTo>
                    <a:pt x="42" y="15"/>
                    <a:pt x="43" y="15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3"/>
                    <a:pt x="43" y="14"/>
                    <a:pt x="43" y="13"/>
                  </a:cubicBezTo>
                  <a:cubicBezTo>
                    <a:pt x="44" y="13"/>
                    <a:pt x="44" y="13"/>
                    <a:pt x="44" y="12"/>
                  </a:cubicBezTo>
                  <a:close/>
                  <a:moveTo>
                    <a:pt x="33" y="13"/>
                  </a:moveTo>
                  <a:cubicBezTo>
                    <a:pt x="33" y="12"/>
                    <a:pt x="34" y="12"/>
                    <a:pt x="34" y="12"/>
                  </a:cubicBezTo>
                  <a:cubicBezTo>
                    <a:pt x="33" y="12"/>
                    <a:pt x="33" y="12"/>
                    <a:pt x="33" y="13"/>
                  </a:cubicBezTo>
                  <a:cubicBezTo>
                    <a:pt x="33" y="13"/>
                    <a:pt x="33" y="12"/>
                    <a:pt x="33" y="13"/>
                  </a:cubicBezTo>
                  <a:close/>
                  <a:moveTo>
                    <a:pt x="89" y="14"/>
                  </a:moveTo>
                  <a:cubicBezTo>
                    <a:pt x="89" y="14"/>
                    <a:pt x="89" y="14"/>
                    <a:pt x="89" y="14"/>
                  </a:cubicBezTo>
                  <a:cubicBezTo>
                    <a:pt x="90" y="14"/>
                    <a:pt x="90" y="14"/>
                    <a:pt x="90" y="14"/>
                  </a:cubicBezTo>
                  <a:cubicBezTo>
                    <a:pt x="90" y="13"/>
                    <a:pt x="90" y="13"/>
                    <a:pt x="89" y="13"/>
                  </a:cubicBezTo>
                  <a:cubicBezTo>
                    <a:pt x="90" y="14"/>
                    <a:pt x="89" y="13"/>
                    <a:pt x="89" y="14"/>
                  </a:cubicBezTo>
                  <a:close/>
                  <a:moveTo>
                    <a:pt x="87" y="15"/>
                  </a:moveTo>
                  <a:cubicBezTo>
                    <a:pt x="86" y="15"/>
                    <a:pt x="86" y="15"/>
                    <a:pt x="85" y="15"/>
                  </a:cubicBezTo>
                  <a:cubicBezTo>
                    <a:pt x="86" y="15"/>
                    <a:pt x="87" y="16"/>
                    <a:pt x="87" y="15"/>
                  </a:cubicBezTo>
                  <a:close/>
                  <a:moveTo>
                    <a:pt x="23" y="17"/>
                  </a:moveTo>
                  <a:cubicBezTo>
                    <a:pt x="23" y="16"/>
                    <a:pt x="24" y="16"/>
                    <a:pt x="24" y="16"/>
                  </a:cubicBezTo>
                  <a:cubicBezTo>
                    <a:pt x="24" y="16"/>
                    <a:pt x="23" y="16"/>
                    <a:pt x="23" y="16"/>
                  </a:cubicBezTo>
                  <a:cubicBezTo>
                    <a:pt x="23" y="16"/>
                    <a:pt x="23" y="17"/>
                    <a:pt x="23" y="17"/>
                  </a:cubicBezTo>
                  <a:close/>
                  <a:moveTo>
                    <a:pt x="60" y="17"/>
                  </a:moveTo>
                  <a:cubicBezTo>
                    <a:pt x="60" y="17"/>
                    <a:pt x="60" y="16"/>
                    <a:pt x="60" y="16"/>
                  </a:cubicBezTo>
                  <a:cubicBezTo>
                    <a:pt x="59" y="17"/>
                    <a:pt x="58" y="16"/>
                    <a:pt x="58" y="16"/>
                  </a:cubicBezTo>
                  <a:cubicBezTo>
                    <a:pt x="58" y="17"/>
                    <a:pt x="56" y="16"/>
                    <a:pt x="56" y="17"/>
                  </a:cubicBezTo>
                  <a:cubicBezTo>
                    <a:pt x="56" y="17"/>
                    <a:pt x="57" y="17"/>
                    <a:pt x="58" y="17"/>
                  </a:cubicBezTo>
                  <a:cubicBezTo>
                    <a:pt x="57" y="18"/>
                    <a:pt x="56" y="18"/>
                    <a:pt x="55" y="18"/>
                  </a:cubicBezTo>
                  <a:cubicBezTo>
                    <a:pt x="55" y="18"/>
                    <a:pt x="56" y="18"/>
                    <a:pt x="56" y="19"/>
                  </a:cubicBezTo>
                  <a:cubicBezTo>
                    <a:pt x="56" y="19"/>
                    <a:pt x="56" y="18"/>
                    <a:pt x="57" y="18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7" y="19"/>
                    <a:pt x="57" y="19"/>
                    <a:pt x="58" y="19"/>
                  </a:cubicBezTo>
                  <a:cubicBezTo>
                    <a:pt x="57" y="19"/>
                    <a:pt x="58" y="19"/>
                    <a:pt x="58" y="18"/>
                  </a:cubicBezTo>
                  <a:cubicBezTo>
                    <a:pt x="58" y="18"/>
                    <a:pt x="58" y="18"/>
                    <a:pt x="58" y="17"/>
                  </a:cubicBezTo>
                  <a:cubicBezTo>
                    <a:pt x="59" y="17"/>
                    <a:pt x="59" y="17"/>
                    <a:pt x="60" y="17"/>
                  </a:cubicBezTo>
                  <a:close/>
                  <a:moveTo>
                    <a:pt x="18" y="16"/>
                  </a:move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9" y="16"/>
                    <a:pt x="18" y="16"/>
                  </a:cubicBezTo>
                  <a:close/>
                  <a:moveTo>
                    <a:pt x="46" y="17"/>
                  </a:moveTo>
                  <a:cubicBezTo>
                    <a:pt x="46" y="17"/>
                    <a:pt x="46" y="17"/>
                    <a:pt x="46" y="17"/>
                  </a:cubicBezTo>
                  <a:cubicBezTo>
                    <a:pt x="46" y="18"/>
                    <a:pt x="47" y="17"/>
                    <a:pt x="48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8" y="17"/>
                    <a:pt x="47" y="17"/>
                    <a:pt x="47" y="17"/>
                  </a:cubicBezTo>
                  <a:cubicBezTo>
                    <a:pt x="46" y="17"/>
                    <a:pt x="45" y="17"/>
                    <a:pt x="45" y="17"/>
                  </a:cubicBezTo>
                  <a:cubicBezTo>
                    <a:pt x="45" y="17"/>
                    <a:pt x="46" y="17"/>
                    <a:pt x="46" y="17"/>
                  </a:cubicBezTo>
                  <a:close/>
                  <a:moveTo>
                    <a:pt x="55" y="17"/>
                  </a:moveTo>
                  <a:cubicBezTo>
                    <a:pt x="54" y="17"/>
                    <a:pt x="54" y="17"/>
                    <a:pt x="54" y="18"/>
                  </a:cubicBezTo>
                  <a:cubicBezTo>
                    <a:pt x="54" y="18"/>
                    <a:pt x="55" y="18"/>
                    <a:pt x="55" y="17"/>
                  </a:cubicBezTo>
                  <a:close/>
                  <a:moveTo>
                    <a:pt x="95" y="21"/>
                  </a:moveTo>
                  <a:cubicBezTo>
                    <a:pt x="96" y="21"/>
                    <a:pt x="96" y="22"/>
                    <a:pt x="96" y="22"/>
                  </a:cubicBezTo>
                  <a:cubicBezTo>
                    <a:pt x="96" y="22"/>
                    <a:pt x="97" y="22"/>
                    <a:pt x="97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3"/>
                    <a:pt x="100" y="23"/>
                    <a:pt x="100" y="24"/>
                  </a:cubicBezTo>
                  <a:cubicBezTo>
                    <a:pt x="100" y="24"/>
                    <a:pt x="101" y="24"/>
                    <a:pt x="101" y="24"/>
                  </a:cubicBezTo>
                  <a:cubicBezTo>
                    <a:pt x="100" y="23"/>
                    <a:pt x="98" y="22"/>
                    <a:pt x="97" y="21"/>
                  </a:cubicBezTo>
                  <a:cubicBezTo>
                    <a:pt x="96" y="21"/>
                    <a:pt x="95" y="20"/>
                    <a:pt x="95" y="20"/>
                  </a:cubicBezTo>
                  <a:cubicBezTo>
                    <a:pt x="94" y="20"/>
                    <a:pt x="94" y="19"/>
                    <a:pt x="93" y="19"/>
                  </a:cubicBezTo>
                  <a:cubicBezTo>
                    <a:pt x="92" y="20"/>
                    <a:pt x="95" y="20"/>
                    <a:pt x="95" y="21"/>
                  </a:cubicBezTo>
                  <a:close/>
                  <a:moveTo>
                    <a:pt x="70" y="20"/>
                  </a:moveTo>
                  <a:cubicBezTo>
                    <a:pt x="70" y="20"/>
                    <a:pt x="70" y="20"/>
                    <a:pt x="70" y="20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69" y="20"/>
                    <a:pt x="69" y="20"/>
                    <a:pt x="70" y="20"/>
                  </a:cubicBezTo>
                  <a:close/>
                  <a:moveTo>
                    <a:pt x="61" y="20"/>
                  </a:moveTo>
                  <a:cubicBezTo>
                    <a:pt x="61" y="20"/>
                    <a:pt x="61" y="20"/>
                    <a:pt x="62" y="20"/>
                  </a:cubicBezTo>
                  <a:cubicBezTo>
                    <a:pt x="61" y="19"/>
                    <a:pt x="60" y="20"/>
                    <a:pt x="60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0"/>
                    <a:pt x="56" y="20"/>
                    <a:pt x="55" y="21"/>
                  </a:cubicBezTo>
                  <a:cubicBezTo>
                    <a:pt x="55" y="21"/>
                    <a:pt x="56" y="21"/>
                    <a:pt x="56" y="21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9" y="21"/>
                    <a:pt x="62" y="21"/>
                    <a:pt x="64" y="20"/>
                  </a:cubicBezTo>
                  <a:cubicBezTo>
                    <a:pt x="63" y="19"/>
                    <a:pt x="61" y="21"/>
                    <a:pt x="61" y="20"/>
                  </a:cubicBezTo>
                  <a:close/>
                  <a:moveTo>
                    <a:pt x="71" y="20"/>
                  </a:moveTo>
                  <a:cubicBezTo>
                    <a:pt x="71" y="20"/>
                    <a:pt x="71" y="19"/>
                    <a:pt x="71" y="20"/>
                  </a:cubicBezTo>
                  <a:cubicBezTo>
                    <a:pt x="71" y="20"/>
                    <a:pt x="71" y="20"/>
                    <a:pt x="71" y="20"/>
                  </a:cubicBezTo>
                  <a:close/>
                  <a:moveTo>
                    <a:pt x="66" y="20"/>
                  </a:moveTo>
                  <a:cubicBezTo>
                    <a:pt x="67" y="21"/>
                    <a:pt x="68" y="20"/>
                    <a:pt x="69" y="21"/>
                  </a:cubicBezTo>
                  <a:cubicBezTo>
                    <a:pt x="69" y="21"/>
                    <a:pt x="69" y="20"/>
                    <a:pt x="69" y="20"/>
                  </a:cubicBezTo>
                  <a:cubicBezTo>
                    <a:pt x="68" y="20"/>
                    <a:pt x="67" y="19"/>
                    <a:pt x="66" y="20"/>
                  </a:cubicBezTo>
                  <a:close/>
                  <a:moveTo>
                    <a:pt x="89" y="21"/>
                  </a:moveTo>
                  <a:cubicBezTo>
                    <a:pt x="91" y="20"/>
                    <a:pt x="92" y="21"/>
                    <a:pt x="93" y="22"/>
                  </a:cubicBezTo>
                  <a:cubicBezTo>
                    <a:pt x="92" y="21"/>
                    <a:pt x="90" y="20"/>
                    <a:pt x="89" y="20"/>
                  </a:cubicBezTo>
                  <a:cubicBezTo>
                    <a:pt x="89" y="20"/>
                    <a:pt x="89" y="20"/>
                    <a:pt x="89" y="21"/>
                  </a:cubicBezTo>
                  <a:close/>
                  <a:moveTo>
                    <a:pt x="72" y="21"/>
                  </a:moveTo>
                  <a:cubicBezTo>
                    <a:pt x="72" y="20"/>
                    <a:pt x="71" y="20"/>
                    <a:pt x="70" y="21"/>
                  </a:cubicBezTo>
                  <a:cubicBezTo>
                    <a:pt x="71" y="21"/>
                    <a:pt x="72" y="21"/>
                    <a:pt x="72" y="21"/>
                  </a:cubicBezTo>
                  <a:close/>
                  <a:moveTo>
                    <a:pt x="49" y="21"/>
                  </a:moveTo>
                  <a:cubicBezTo>
                    <a:pt x="49" y="21"/>
                    <a:pt x="49" y="21"/>
                    <a:pt x="49" y="21"/>
                  </a:cubicBezTo>
                  <a:cubicBezTo>
                    <a:pt x="49" y="21"/>
                    <a:pt x="49" y="21"/>
                    <a:pt x="49" y="21"/>
                  </a:cubicBezTo>
                  <a:close/>
                  <a:moveTo>
                    <a:pt x="48" y="22"/>
                  </a:moveTo>
                  <a:cubicBezTo>
                    <a:pt x="48" y="22"/>
                    <a:pt x="48" y="21"/>
                    <a:pt x="48" y="22"/>
                  </a:cubicBezTo>
                  <a:cubicBezTo>
                    <a:pt x="47" y="22"/>
                    <a:pt x="46" y="21"/>
                    <a:pt x="46" y="22"/>
                  </a:cubicBezTo>
                  <a:cubicBezTo>
                    <a:pt x="47" y="22"/>
                    <a:pt x="48" y="22"/>
                    <a:pt x="48" y="22"/>
                  </a:cubicBezTo>
                  <a:close/>
                  <a:moveTo>
                    <a:pt x="86" y="22"/>
                  </a:moveTo>
                  <a:cubicBezTo>
                    <a:pt x="86" y="22"/>
                    <a:pt x="85" y="22"/>
                    <a:pt x="85" y="22"/>
                  </a:cubicBezTo>
                  <a:cubicBezTo>
                    <a:pt x="85" y="22"/>
                    <a:pt x="86" y="22"/>
                    <a:pt x="86" y="22"/>
                  </a:cubicBezTo>
                  <a:close/>
                  <a:moveTo>
                    <a:pt x="85" y="22"/>
                  </a:moveTo>
                  <a:cubicBezTo>
                    <a:pt x="84" y="22"/>
                    <a:pt x="84" y="22"/>
                    <a:pt x="84" y="22"/>
                  </a:cubicBezTo>
                  <a:cubicBezTo>
                    <a:pt x="84" y="22"/>
                    <a:pt x="85" y="23"/>
                    <a:pt x="85" y="22"/>
                  </a:cubicBezTo>
                  <a:close/>
                  <a:moveTo>
                    <a:pt x="63" y="22"/>
                  </a:moveTo>
                  <a:cubicBezTo>
                    <a:pt x="63" y="22"/>
                    <a:pt x="62" y="22"/>
                    <a:pt x="62" y="22"/>
                  </a:cubicBezTo>
                  <a:cubicBezTo>
                    <a:pt x="62" y="22"/>
                    <a:pt x="63" y="23"/>
                    <a:pt x="63" y="22"/>
                  </a:cubicBezTo>
                  <a:close/>
                  <a:moveTo>
                    <a:pt x="85" y="23"/>
                  </a:moveTo>
                  <a:cubicBezTo>
                    <a:pt x="85" y="23"/>
                    <a:pt x="85" y="23"/>
                    <a:pt x="84" y="23"/>
                  </a:cubicBezTo>
                  <a:cubicBezTo>
                    <a:pt x="84" y="23"/>
                    <a:pt x="84" y="23"/>
                    <a:pt x="84" y="23"/>
                  </a:cubicBezTo>
                  <a:cubicBezTo>
                    <a:pt x="84" y="23"/>
                    <a:pt x="85" y="23"/>
                    <a:pt x="85" y="23"/>
                  </a:cubicBezTo>
                  <a:close/>
                  <a:moveTo>
                    <a:pt x="55" y="23"/>
                  </a:moveTo>
                  <a:cubicBezTo>
                    <a:pt x="54" y="23"/>
                    <a:pt x="53" y="23"/>
                    <a:pt x="53" y="24"/>
                  </a:cubicBezTo>
                  <a:cubicBezTo>
                    <a:pt x="51" y="24"/>
                    <a:pt x="49" y="25"/>
                    <a:pt x="48" y="25"/>
                  </a:cubicBezTo>
                  <a:cubicBezTo>
                    <a:pt x="47" y="25"/>
                    <a:pt x="47" y="26"/>
                    <a:pt x="47" y="26"/>
                  </a:cubicBezTo>
                  <a:cubicBezTo>
                    <a:pt x="47" y="26"/>
                    <a:pt x="47" y="26"/>
                    <a:pt x="46" y="26"/>
                  </a:cubicBezTo>
                  <a:cubicBezTo>
                    <a:pt x="46" y="26"/>
                    <a:pt x="46" y="26"/>
                    <a:pt x="46" y="27"/>
                  </a:cubicBezTo>
                  <a:cubicBezTo>
                    <a:pt x="47" y="27"/>
                    <a:pt x="48" y="26"/>
                    <a:pt x="50" y="26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50" y="26"/>
                    <a:pt x="51" y="26"/>
                    <a:pt x="51" y="26"/>
                  </a:cubicBezTo>
                  <a:cubicBezTo>
                    <a:pt x="51" y="25"/>
                    <a:pt x="51" y="26"/>
                    <a:pt x="51" y="25"/>
                  </a:cubicBezTo>
                  <a:cubicBezTo>
                    <a:pt x="52" y="25"/>
                    <a:pt x="53" y="24"/>
                    <a:pt x="54" y="24"/>
                  </a:cubicBezTo>
                  <a:cubicBezTo>
                    <a:pt x="54" y="23"/>
                    <a:pt x="55" y="23"/>
                    <a:pt x="55" y="23"/>
                  </a:cubicBezTo>
                  <a:close/>
                  <a:moveTo>
                    <a:pt x="78" y="23"/>
                  </a:moveTo>
                  <a:cubicBezTo>
                    <a:pt x="79" y="23"/>
                    <a:pt x="79" y="23"/>
                    <a:pt x="79" y="23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8" y="23"/>
                    <a:pt x="78" y="23"/>
                    <a:pt x="78" y="23"/>
                  </a:cubicBezTo>
                  <a:close/>
                  <a:moveTo>
                    <a:pt x="32" y="30"/>
                  </a:moveTo>
                  <a:cubicBezTo>
                    <a:pt x="33" y="30"/>
                    <a:pt x="33" y="29"/>
                    <a:pt x="34" y="29"/>
                  </a:cubicBezTo>
                  <a:cubicBezTo>
                    <a:pt x="34" y="29"/>
                    <a:pt x="35" y="29"/>
                    <a:pt x="36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6" y="28"/>
                    <a:pt x="37" y="27"/>
                    <a:pt x="37" y="27"/>
                  </a:cubicBezTo>
                  <a:cubicBezTo>
                    <a:pt x="37" y="27"/>
                    <a:pt x="38" y="27"/>
                    <a:pt x="39" y="26"/>
                  </a:cubicBezTo>
                  <a:cubicBezTo>
                    <a:pt x="39" y="26"/>
                    <a:pt x="38" y="26"/>
                    <a:pt x="38" y="26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9" y="25"/>
                    <a:pt x="39" y="25"/>
                    <a:pt x="39" y="24"/>
                  </a:cubicBezTo>
                  <a:cubicBezTo>
                    <a:pt x="39" y="24"/>
                    <a:pt x="39" y="25"/>
                    <a:pt x="38" y="25"/>
                  </a:cubicBezTo>
                  <a:cubicBezTo>
                    <a:pt x="38" y="24"/>
                    <a:pt x="39" y="24"/>
                    <a:pt x="39" y="24"/>
                  </a:cubicBezTo>
                  <a:cubicBezTo>
                    <a:pt x="38" y="24"/>
                    <a:pt x="38" y="24"/>
                    <a:pt x="37" y="25"/>
                  </a:cubicBezTo>
                  <a:cubicBezTo>
                    <a:pt x="37" y="25"/>
                    <a:pt x="38" y="25"/>
                    <a:pt x="38" y="25"/>
                  </a:cubicBezTo>
                  <a:cubicBezTo>
                    <a:pt x="37" y="26"/>
                    <a:pt x="37" y="26"/>
                    <a:pt x="36" y="26"/>
                  </a:cubicBezTo>
                  <a:cubicBezTo>
                    <a:pt x="35" y="27"/>
                    <a:pt x="34" y="27"/>
                    <a:pt x="33" y="29"/>
                  </a:cubicBezTo>
                  <a:cubicBezTo>
                    <a:pt x="33" y="29"/>
                    <a:pt x="33" y="29"/>
                    <a:pt x="32" y="29"/>
                  </a:cubicBezTo>
                  <a:cubicBezTo>
                    <a:pt x="32" y="30"/>
                    <a:pt x="31" y="30"/>
                    <a:pt x="31" y="30"/>
                  </a:cubicBezTo>
                  <a:cubicBezTo>
                    <a:pt x="32" y="30"/>
                    <a:pt x="32" y="30"/>
                    <a:pt x="32" y="30"/>
                  </a:cubicBezTo>
                  <a:close/>
                  <a:moveTo>
                    <a:pt x="93" y="25"/>
                  </a:moveTo>
                  <a:cubicBezTo>
                    <a:pt x="93" y="25"/>
                    <a:pt x="94" y="25"/>
                    <a:pt x="94" y="25"/>
                  </a:cubicBezTo>
                  <a:cubicBezTo>
                    <a:pt x="94" y="25"/>
                    <a:pt x="94" y="24"/>
                    <a:pt x="93" y="25"/>
                  </a:cubicBezTo>
                  <a:close/>
                  <a:moveTo>
                    <a:pt x="103" y="25"/>
                  </a:moveTo>
                  <a:cubicBezTo>
                    <a:pt x="102" y="26"/>
                    <a:pt x="103" y="26"/>
                    <a:pt x="103" y="26"/>
                  </a:cubicBezTo>
                  <a:cubicBezTo>
                    <a:pt x="103" y="26"/>
                    <a:pt x="103" y="25"/>
                    <a:pt x="103" y="25"/>
                  </a:cubicBezTo>
                  <a:close/>
                  <a:moveTo>
                    <a:pt x="87" y="26"/>
                  </a:moveTo>
                  <a:cubicBezTo>
                    <a:pt x="87" y="26"/>
                    <a:pt x="86" y="26"/>
                    <a:pt x="86" y="26"/>
                  </a:cubicBezTo>
                  <a:cubicBezTo>
                    <a:pt x="86" y="26"/>
                    <a:pt x="87" y="26"/>
                    <a:pt x="87" y="26"/>
                  </a:cubicBezTo>
                  <a:close/>
                  <a:moveTo>
                    <a:pt x="106" y="27"/>
                  </a:moveTo>
                  <a:cubicBezTo>
                    <a:pt x="106" y="26"/>
                    <a:pt x="105" y="26"/>
                    <a:pt x="104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7"/>
                    <a:pt x="106" y="27"/>
                  </a:cubicBezTo>
                  <a:close/>
                  <a:moveTo>
                    <a:pt x="22" y="27"/>
                  </a:moveTo>
                  <a:cubicBezTo>
                    <a:pt x="22" y="27"/>
                    <a:pt x="23" y="27"/>
                    <a:pt x="23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7"/>
                    <a:pt x="21" y="27"/>
                    <a:pt x="22" y="27"/>
                  </a:cubicBezTo>
                  <a:close/>
                  <a:moveTo>
                    <a:pt x="43" y="28"/>
                  </a:moveTo>
                  <a:cubicBezTo>
                    <a:pt x="43" y="28"/>
                    <a:pt x="43" y="27"/>
                    <a:pt x="43" y="27"/>
                  </a:cubicBezTo>
                  <a:cubicBezTo>
                    <a:pt x="42" y="28"/>
                    <a:pt x="42" y="28"/>
                    <a:pt x="41" y="28"/>
                  </a:cubicBezTo>
                  <a:cubicBezTo>
                    <a:pt x="41" y="28"/>
                    <a:pt x="42" y="28"/>
                    <a:pt x="42" y="29"/>
                  </a:cubicBezTo>
                  <a:cubicBezTo>
                    <a:pt x="42" y="28"/>
                    <a:pt x="43" y="28"/>
                    <a:pt x="43" y="28"/>
                  </a:cubicBezTo>
                  <a:close/>
                  <a:moveTo>
                    <a:pt x="97" y="31"/>
                  </a:moveTo>
                  <a:cubicBezTo>
                    <a:pt x="97" y="30"/>
                    <a:pt x="96" y="30"/>
                    <a:pt x="96" y="30"/>
                  </a:cubicBezTo>
                  <a:cubicBezTo>
                    <a:pt x="95" y="30"/>
                    <a:pt x="95" y="30"/>
                    <a:pt x="95" y="30"/>
                  </a:cubicBezTo>
                  <a:cubicBezTo>
                    <a:pt x="95" y="30"/>
                    <a:pt x="96" y="31"/>
                    <a:pt x="97" y="31"/>
                  </a:cubicBezTo>
                  <a:close/>
                  <a:moveTo>
                    <a:pt x="46" y="31"/>
                  </a:moveTo>
                  <a:cubicBezTo>
                    <a:pt x="46" y="31"/>
                    <a:pt x="46" y="31"/>
                    <a:pt x="46" y="31"/>
                  </a:cubicBezTo>
                  <a:cubicBezTo>
                    <a:pt x="46" y="31"/>
                    <a:pt x="46" y="31"/>
                    <a:pt x="46" y="31"/>
                  </a:cubicBezTo>
                  <a:close/>
                  <a:moveTo>
                    <a:pt x="124" y="34"/>
                  </a:moveTo>
                  <a:cubicBezTo>
                    <a:pt x="124" y="33"/>
                    <a:pt x="123" y="33"/>
                    <a:pt x="123" y="31"/>
                  </a:cubicBezTo>
                  <a:cubicBezTo>
                    <a:pt x="123" y="31"/>
                    <a:pt x="122" y="31"/>
                    <a:pt x="122" y="32"/>
                  </a:cubicBezTo>
                  <a:cubicBezTo>
                    <a:pt x="123" y="33"/>
                    <a:pt x="123" y="34"/>
                    <a:pt x="124" y="34"/>
                  </a:cubicBezTo>
                  <a:close/>
                  <a:moveTo>
                    <a:pt x="69" y="33"/>
                  </a:moveTo>
                  <a:cubicBezTo>
                    <a:pt x="68" y="33"/>
                    <a:pt x="68" y="33"/>
                    <a:pt x="67" y="33"/>
                  </a:cubicBezTo>
                  <a:cubicBezTo>
                    <a:pt x="68" y="33"/>
                    <a:pt x="69" y="33"/>
                    <a:pt x="69" y="33"/>
                  </a:cubicBezTo>
                  <a:close/>
                  <a:moveTo>
                    <a:pt x="69" y="33"/>
                  </a:moveTo>
                  <a:cubicBezTo>
                    <a:pt x="70" y="33"/>
                    <a:pt x="70" y="33"/>
                    <a:pt x="70" y="33"/>
                  </a:cubicBezTo>
                  <a:cubicBezTo>
                    <a:pt x="70" y="33"/>
                    <a:pt x="69" y="33"/>
                    <a:pt x="69" y="33"/>
                  </a:cubicBezTo>
                  <a:close/>
                  <a:moveTo>
                    <a:pt x="32" y="34"/>
                  </a:moveTo>
                  <a:cubicBezTo>
                    <a:pt x="31" y="34"/>
                    <a:pt x="31" y="33"/>
                    <a:pt x="31" y="33"/>
                  </a:cubicBezTo>
                  <a:cubicBezTo>
                    <a:pt x="31" y="33"/>
                    <a:pt x="30" y="33"/>
                    <a:pt x="30" y="34"/>
                  </a:cubicBezTo>
                  <a:cubicBezTo>
                    <a:pt x="31" y="34"/>
                    <a:pt x="31" y="34"/>
                    <a:pt x="32" y="34"/>
                  </a:cubicBezTo>
                  <a:close/>
                  <a:moveTo>
                    <a:pt x="63" y="33"/>
                  </a:moveTo>
                  <a:cubicBezTo>
                    <a:pt x="64" y="34"/>
                    <a:pt x="64" y="33"/>
                    <a:pt x="65" y="33"/>
                  </a:cubicBezTo>
                  <a:cubicBezTo>
                    <a:pt x="64" y="33"/>
                    <a:pt x="63" y="33"/>
                    <a:pt x="63" y="33"/>
                  </a:cubicBezTo>
                  <a:close/>
                  <a:moveTo>
                    <a:pt x="63" y="35"/>
                  </a:moveTo>
                  <a:cubicBezTo>
                    <a:pt x="63" y="35"/>
                    <a:pt x="63" y="35"/>
                    <a:pt x="63" y="34"/>
                  </a:cubicBezTo>
                  <a:cubicBezTo>
                    <a:pt x="63" y="34"/>
                    <a:pt x="63" y="34"/>
                    <a:pt x="63" y="34"/>
                  </a:cubicBezTo>
                  <a:cubicBezTo>
                    <a:pt x="63" y="35"/>
                    <a:pt x="63" y="35"/>
                    <a:pt x="63" y="35"/>
                  </a:cubicBezTo>
                  <a:close/>
                  <a:moveTo>
                    <a:pt x="66" y="36"/>
                  </a:moveTo>
                  <a:cubicBezTo>
                    <a:pt x="66" y="36"/>
                    <a:pt x="65" y="36"/>
                    <a:pt x="65" y="37"/>
                  </a:cubicBezTo>
                  <a:cubicBezTo>
                    <a:pt x="65" y="37"/>
                    <a:pt x="66" y="36"/>
                    <a:pt x="66" y="36"/>
                  </a:cubicBezTo>
                  <a:close/>
                  <a:moveTo>
                    <a:pt x="39" y="37"/>
                  </a:moveTo>
                  <a:cubicBezTo>
                    <a:pt x="39" y="37"/>
                    <a:pt x="40" y="37"/>
                    <a:pt x="40" y="36"/>
                  </a:cubicBezTo>
                  <a:cubicBezTo>
                    <a:pt x="39" y="37"/>
                    <a:pt x="39" y="37"/>
                    <a:pt x="39" y="37"/>
                  </a:cubicBezTo>
                  <a:close/>
                  <a:moveTo>
                    <a:pt x="35" y="37"/>
                  </a:move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4" y="37"/>
                    <a:pt x="34" y="37"/>
                  </a:cubicBezTo>
                  <a:cubicBezTo>
                    <a:pt x="34" y="37"/>
                    <a:pt x="34" y="37"/>
                    <a:pt x="34" y="38"/>
                  </a:cubicBezTo>
                  <a:cubicBezTo>
                    <a:pt x="34" y="38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lose/>
                  <a:moveTo>
                    <a:pt x="33" y="37"/>
                  </a:moveTo>
                  <a:cubicBezTo>
                    <a:pt x="33" y="37"/>
                    <a:pt x="34" y="37"/>
                    <a:pt x="34" y="37"/>
                  </a:cubicBezTo>
                  <a:cubicBezTo>
                    <a:pt x="33" y="37"/>
                    <a:pt x="33" y="37"/>
                    <a:pt x="33" y="37"/>
                  </a:cubicBezTo>
                  <a:close/>
                  <a:moveTo>
                    <a:pt x="116" y="40"/>
                  </a:moveTo>
                  <a:cubicBezTo>
                    <a:pt x="116" y="41"/>
                    <a:pt x="117" y="42"/>
                    <a:pt x="118" y="42"/>
                  </a:cubicBezTo>
                  <a:cubicBezTo>
                    <a:pt x="119" y="43"/>
                    <a:pt x="119" y="44"/>
                    <a:pt x="119" y="43"/>
                  </a:cubicBezTo>
                  <a:cubicBezTo>
                    <a:pt x="119" y="42"/>
                    <a:pt x="118" y="42"/>
                    <a:pt x="118" y="41"/>
                  </a:cubicBezTo>
                  <a:cubicBezTo>
                    <a:pt x="117" y="40"/>
                    <a:pt x="116" y="39"/>
                    <a:pt x="116" y="38"/>
                  </a:cubicBezTo>
                  <a:cubicBezTo>
                    <a:pt x="115" y="38"/>
                    <a:pt x="115" y="38"/>
                    <a:pt x="115" y="38"/>
                  </a:cubicBezTo>
                  <a:cubicBezTo>
                    <a:pt x="116" y="38"/>
                    <a:pt x="116" y="39"/>
                    <a:pt x="117" y="40"/>
                  </a:cubicBezTo>
                  <a:cubicBezTo>
                    <a:pt x="117" y="40"/>
                    <a:pt x="116" y="40"/>
                    <a:pt x="116" y="40"/>
                  </a:cubicBezTo>
                  <a:close/>
                  <a:moveTo>
                    <a:pt x="23" y="38"/>
                  </a:moveTo>
                  <a:cubicBezTo>
                    <a:pt x="22" y="39"/>
                    <a:pt x="22" y="39"/>
                    <a:pt x="22" y="40"/>
                  </a:cubicBezTo>
                  <a:cubicBezTo>
                    <a:pt x="22" y="39"/>
                    <a:pt x="22" y="39"/>
                    <a:pt x="23" y="38"/>
                  </a:cubicBezTo>
                  <a:close/>
                  <a:moveTo>
                    <a:pt x="19" y="41"/>
                  </a:moveTo>
                  <a:cubicBezTo>
                    <a:pt x="19" y="40"/>
                    <a:pt x="19" y="40"/>
                    <a:pt x="19" y="39"/>
                  </a:cubicBezTo>
                  <a:cubicBezTo>
                    <a:pt x="19" y="40"/>
                    <a:pt x="18" y="40"/>
                    <a:pt x="19" y="41"/>
                  </a:cubicBezTo>
                  <a:close/>
                  <a:moveTo>
                    <a:pt x="31" y="40"/>
                  </a:moveTo>
                  <a:cubicBezTo>
                    <a:pt x="31" y="40"/>
                    <a:pt x="32" y="40"/>
                    <a:pt x="32" y="39"/>
                  </a:cubicBezTo>
                  <a:cubicBezTo>
                    <a:pt x="32" y="39"/>
                    <a:pt x="31" y="39"/>
                    <a:pt x="31" y="39"/>
                  </a:cubicBezTo>
                  <a:cubicBezTo>
                    <a:pt x="31" y="40"/>
                    <a:pt x="31" y="40"/>
                    <a:pt x="31" y="40"/>
                  </a:cubicBezTo>
                  <a:close/>
                  <a:moveTo>
                    <a:pt x="78" y="40"/>
                  </a:moveTo>
                  <a:cubicBezTo>
                    <a:pt x="78" y="39"/>
                    <a:pt x="77" y="39"/>
                    <a:pt x="77" y="39"/>
                  </a:cubicBezTo>
                  <a:cubicBezTo>
                    <a:pt x="77" y="40"/>
                    <a:pt x="77" y="40"/>
                    <a:pt x="78" y="40"/>
                  </a:cubicBezTo>
                  <a:close/>
                  <a:moveTo>
                    <a:pt x="12" y="41"/>
                  </a:moveTo>
                  <a:cubicBezTo>
                    <a:pt x="13" y="41"/>
                    <a:pt x="13" y="40"/>
                    <a:pt x="12" y="40"/>
                  </a:cubicBezTo>
                  <a:cubicBezTo>
                    <a:pt x="12" y="41"/>
                    <a:pt x="12" y="41"/>
                    <a:pt x="12" y="41"/>
                  </a:cubicBezTo>
                  <a:close/>
                  <a:moveTo>
                    <a:pt x="54" y="41"/>
                  </a:moveTo>
                  <a:cubicBezTo>
                    <a:pt x="54" y="40"/>
                    <a:pt x="52" y="41"/>
                    <a:pt x="52" y="41"/>
                  </a:cubicBezTo>
                  <a:cubicBezTo>
                    <a:pt x="52" y="42"/>
                    <a:pt x="53" y="41"/>
                    <a:pt x="54" y="41"/>
                  </a:cubicBezTo>
                  <a:close/>
                  <a:moveTo>
                    <a:pt x="28" y="44"/>
                  </a:moveTo>
                  <a:cubicBezTo>
                    <a:pt x="28" y="43"/>
                    <a:pt x="28" y="43"/>
                    <a:pt x="28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9" y="41"/>
                    <a:pt x="28" y="41"/>
                    <a:pt x="28" y="41"/>
                  </a:cubicBezTo>
                  <a:cubicBezTo>
                    <a:pt x="28" y="41"/>
                    <a:pt x="27" y="43"/>
                    <a:pt x="26" y="44"/>
                  </a:cubicBezTo>
                  <a:cubicBezTo>
                    <a:pt x="26" y="44"/>
                    <a:pt x="25" y="45"/>
                    <a:pt x="25" y="46"/>
                  </a:cubicBezTo>
                  <a:cubicBezTo>
                    <a:pt x="25" y="46"/>
                    <a:pt x="25" y="47"/>
                    <a:pt x="25" y="47"/>
                  </a:cubicBezTo>
                  <a:cubicBezTo>
                    <a:pt x="26" y="46"/>
                    <a:pt x="27" y="44"/>
                    <a:pt x="28" y="44"/>
                  </a:cubicBezTo>
                  <a:close/>
                  <a:moveTo>
                    <a:pt x="40" y="41"/>
                  </a:moveTo>
                  <a:cubicBezTo>
                    <a:pt x="40" y="42"/>
                    <a:pt x="40" y="42"/>
                    <a:pt x="39" y="42"/>
                  </a:cubicBezTo>
                  <a:cubicBezTo>
                    <a:pt x="39" y="42"/>
                    <a:pt x="39" y="42"/>
                    <a:pt x="40" y="42"/>
                  </a:cubicBezTo>
                  <a:cubicBezTo>
                    <a:pt x="40" y="42"/>
                    <a:pt x="41" y="42"/>
                    <a:pt x="40" y="41"/>
                  </a:cubicBezTo>
                  <a:close/>
                  <a:moveTo>
                    <a:pt x="49" y="42"/>
                  </a:moveTo>
                  <a:cubicBezTo>
                    <a:pt x="50" y="42"/>
                    <a:pt x="50" y="42"/>
                    <a:pt x="50" y="41"/>
                  </a:cubicBezTo>
                  <a:cubicBezTo>
                    <a:pt x="50" y="42"/>
                    <a:pt x="49" y="42"/>
                    <a:pt x="48" y="43"/>
                  </a:cubicBezTo>
                  <a:cubicBezTo>
                    <a:pt x="49" y="43"/>
                    <a:pt x="49" y="42"/>
                    <a:pt x="49" y="42"/>
                  </a:cubicBezTo>
                  <a:close/>
                  <a:moveTo>
                    <a:pt x="11" y="57"/>
                  </a:moveTo>
                  <a:cubicBezTo>
                    <a:pt x="11" y="56"/>
                    <a:pt x="12" y="55"/>
                    <a:pt x="12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4"/>
                    <a:pt x="12" y="54"/>
                    <a:pt x="13" y="54"/>
                  </a:cubicBezTo>
                  <a:cubicBezTo>
                    <a:pt x="13" y="54"/>
                    <a:pt x="13" y="53"/>
                    <a:pt x="13" y="54"/>
                  </a:cubicBezTo>
                  <a:cubicBezTo>
                    <a:pt x="13" y="52"/>
                    <a:pt x="15" y="50"/>
                    <a:pt x="15" y="48"/>
                  </a:cubicBezTo>
                  <a:cubicBezTo>
                    <a:pt x="17" y="46"/>
                    <a:pt x="19" y="44"/>
                    <a:pt x="20" y="42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9" y="43"/>
                    <a:pt x="18" y="43"/>
                    <a:pt x="18" y="44"/>
                  </a:cubicBezTo>
                  <a:cubicBezTo>
                    <a:pt x="18" y="44"/>
                    <a:pt x="18" y="44"/>
                    <a:pt x="17" y="44"/>
                  </a:cubicBezTo>
                  <a:cubicBezTo>
                    <a:pt x="15" y="47"/>
                    <a:pt x="13" y="50"/>
                    <a:pt x="12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1" y="55"/>
                    <a:pt x="11" y="54"/>
                    <a:pt x="11" y="55"/>
                  </a:cubicBezTo>
                  <a:cubicBezTo>
                    <a:pt x="11" y="55"/>
                    <a:pt x="11" y="56"/>
                    <a:pt x="11" y="57"/>
                  </a:cubicBezTo>
                  <a:close/>
                  <a:moveTo>
                    <a:pt x="46" y="45"/>
                  </a:moveTo>
                  <a:cubicBezTo>
                    <a:pt x="46" y="45"/>
                    <a:pt x="45" y="46"/>
                    <a:pt x="45" y="46"/>
                  </a:cubicBezTo>
                  <a:cubicBezTo>
                    <a:pt x="46" y="45"/>
                    <a:pt x="47" y="44"/>
                    <a:pt x="48" y="44"/>
                  </a:cubicBezTo>
                  <a:cubicBezTo>
                    <a:pt x="50" y="43"/>
                    <a:pt x="52" y="43"/>
                    <a:pt x="53" y="42"/>
                  </a:cubicBezTo>
                  <a:cubicBezTo>
                    <a:pt x="51" y="42"/>
                    <a:pt x="50" y="43"/>
                    <a:pt x="48" y="43"/>
                  </a:cubicBezTo>
                  <a:cubicBezTo>
                    <a:pt x="48" y="44"/>
                    <a:pt x="47" y="44"/>
                    <a:pt x="46" y="45"/>
                  </a:cubicBezTo>
                  <a:close/>
                  <a:moveTo>
                    <a:pt x="33" y="42"/>
                  </a:moveTo>
                  <a:cubicBezTo>
                    <a:pt x="33" y="43"/>
                    <a:pt x="33" y="43"/>
                    <a:pt x="32" y="43"/>
                  </a:cubicBezTo>
                  <a:cubicBezTo>
                    <a:pt x="33" y="44"/>
                    <a:pt x="34" y="43"/>
                    <a:pt x="33" y="42"/>
                  </a:cubicBezTo>
                  <a:close/>
                  <a:moveTo>
                    <a:pt x="120" y="44"/>
                  </a:moveTo>
                  <a:cubicBezTo>
                    <a:pt x="120" y="44"/>
                    <a:pt x="120" y="44"/>
                    <a:pt x="120" y="44"/>
                  </a:cubicBezTo>
                  <a:cubicBezTo>
                    <a:pt x="120" y="44"/>
                    <a:pt x="120" y="44"/>
                    <a:pt x="119" y="44"/>
                  </a:cubicBezTo>
                  <a:cubicBezTo>
                    <a:pt x="120" y="44"/>
                    <a:pt x="120" y="44"/>
                    <a:pt x="119" y="44"/>
                  </a:cubicBezTo>
                  <a:cubicBezTo>
                    <a:pt x="120" y="44"/>
                    <a:pt x="120" y="44"/>
                    <a:pt x="120" y="44"/>
                  </a:cubicBezTo>
                  <a:close/>
                  <a:moveTo>
                    <a:pt x="17" y="49"/>
                  </a:moveTo>
                  <a:cubicBezTo>
                    <a:pt x="16" y="49"/>
                    <a:pt x="16" y="49"/>
                    <a:pt x="16" y="49"/>
                  </a:cubicBezTo>
                  <a:cubicBezTo>
                    <a:pt x="16" y="50"/>
                    <a:pt x="16" y="50"/>
                    <a:pt x="16" y="51"/>
                  </a:cubicBezTo>
                  <a:cubicBezTo>
                    <a:pt x="17" y="50"/>
                    <a:pt x="17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9" y="49"/>
                    <a:pt x="18" y="49"/>
                    <a:pt x="19" y="49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9" y="48"/>
                    <a:pt x="19" y="48"/>
                    <a:pt x="19" y="47"/>
                  </a:cubicBezTo>
                  <a:cubicBezTo>
                    <a:pt x="19" y="46"/>
                    <a:pt x="20" y="45"/>
                    <a:pt x="21" y="44"/>
                  </a:cubicBezTo>
                  <a:cubicBezTo>
                    <a:pt x="20" y="44"/>
                    <a:pt x="20" y="45"/>
                    <a:pt x="19" y="45"/>
                  </a:cubicBezTo>
                  <a:cubicBezTo>
                    <a:pt x="19" y="46"/>
                    <a:pt x="18" y="46"/>
                    <a:pt x="18" y="47"/>
                  </a:cubicBezTo>
                  <a:cubicBezTo>
                    <a:pt x="18" y="47"/>
                    <a:pt x="17" y="48"/>
                    <a:pt x="17" y="49"/>
                  </a:cubicBezTo>
                  <a:close/>
                  <a:moveTo>
                    <a:pt x="19" y="48"/>
                  </a:moveTo>
                  <a:cubicBezTo>
                    <a:pt x="18" y="48"/>
                    <a:pt x="19" y="48"/>
                    <a:pt x="18" y="48"/>
                  </a:cubicBezTo>
                  <a:cubicBezTo>
                    <a:pt x="18" y="48"/>
                    <a:pt x="18" y="48"/>
                    <a:pt x="19" y="48"/>
                  </a:cubicBezTo>
                  <a:close/>
                  <a:moveTo>
                    <a:pt x="32" y="44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32" y="44"/>
                    <a:pt x="32" y="44"/>
                  </a:cubicBezTo>
                  <a:close/>
                  <a:moveTo>
                    <a:pt x="137" y="50"/>
                  </a:moveTo>
                  <a:cubicBezTo>
                    <a:pt x="138" y="50"/>
                    <a:pt x="138" y="51"/>
                    <a:pt x="138" y="52"/>
                  </a:cubicBezTo>
                  <a:cubicBezTo>
                    <a:pt x="138" y="50"/>
                    <a:pt x="137" y="48"/>
                    <a:pt x="138" y="46"/>
                  </a:cubicBezTo>
                  <a:cubicBezTo>
                    <a:pt x="137" y="46"/>
                    <a:pt x="137" y="45"/>
                    <a:pt x="135" y="45"/>
                  </a:cubicBezTo>
                  <a:cubicBezTo>
                    <a:pt x="135" y="46"/>
                    <a:pt x="136" y="47"/>
                    <a:pt x="136" y="48"/>
                  </a:cubicBezTo>
                  <a:cubicBezTo>
                    <a:pt x="137" y="48"/>
                    <a:pt x="138" y="49"/>
                    <a:pt x="137" y="50"/>
                  </a:cubicBezTo>
                  <a:close/>
                  <a:moveTo>
                    <a:pt x="56" y="46"/>
                  </a:moveTo>
                  <a:cubicBezTo>
                    <a:pt x="55" y="46"/>
                    <a:pt x="55" y="46"/>
                    <a:pt x="55" y="47"/>
                  </a:cubicBezTo>
                  <a:cubicBezTo>
                    <a:pt x="55" y="47"/>
                    <a:pt x="56" y="47"/>
                    <a:pt x="56" y="46"/>
                  </a:cubicBezTo>
                  <a:close/>
                  <a:moveTo>
                    <a:pt x="21" y="48"/>
                  </a:moveTo>
                  <a:cubicBezTo>
                    <a:pt x="21" y="48"/>
                    <a:pt x="21" y="48"/>
                    <a:pt x="21" y="49"/>
                  </a:cubicBezTo>
                  <a:cubicBezTo>
                    <a:pt x="21" y="48"/>
                    <a:pt x="22" y="47"/>
                    <a:pt x="22" y="47"/>
                  </a:cubicBezTo>
                  <a:cubicBezTo>
                    <a:pt x="22" y="47"/>
                    <a:pt x="21" y="48"/>
                    <a:pt x="21" y="48"/>
                  </a:cubicBezTo>
                  <a:close/>
                  <a:moveTo>
                    <a:pt x="54" y="47"/>
                  </a:moveTo>
                  <a:cubicBezTo>
                    <a:pt x="54" y="47"/>
                    <a:pt x="54" y="47"/>
                    <a:pt x="54" y="47"/>
                  </a:cubicBezTo>
                  <a:cubicBezTo>
                    <a:pt x="54" y="47"/>
                    <a:pt x="53" y="47"/>
                    <a:pt x="54" y="47"/>
                  </a:cubicBezTo>
                  <a:close/>
                  <a:moveTo>
                    <a:pt x="129" y="53"/>
                  </a:moveTo>
                  <a:cubicBezTo>
                    <a:pt x="128" y="52"/>
                    <a:pt x="129" y="51"/>
                    <a:pt x="129" y="50"/>
                  </a:cubicBezTo>
                  <a:cubicBezTo>
                    <a:pt x="129" y="50"/>
                    <a:pt x="128" y="50"/>
                    <a:pt x="128" y="49"/>
                  </a:cubicBezTo>
                  <a:cubicBezTo>
                    <a:pt x="128" y="49"/>
                    <a:pt x="129" y="49"/>
                    <a:pt x="129" y="49"/>
                  </a:cubicBezTo>
                  <a:cubicBezTo>
                    <a:pt x="128" y="48"/>
                    <a:pt x="128" y="47"/>
                    <a:pt x="127" y="47"/>
                  </a:cubicBezTo>
                  <a:cubicBezTo>
                    <a:pt x="127" y="48"/>
                    <a:pt x="126" y="48"/>
                    <a:pt x="126" y="49"/>
                  </a:cubicBezTo>
                  <a:cubicBezTo>
                    <a:pt x="126" y="50"/>
                    <a:pt x="127" y="51"/>
                    <a:pt x="129" y="53"/>
                  </a:cubicBezTo>
                  <a:close/>
                  <a:moveTo>
                    <a:pt x="36" y="47"/>
                  </a:moveTo>
                  <a:cubicBezTo>
                    <a:pt x="35" y="48"/>
                    <a:pt x="35" y="48"/>
                    <a:pt x="35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5" y="48"/>
                    <a:pt x="36" y="48"/>
                    <a:pt x="36" y="47"/>
                  </a:cubicBezTo>
                  <a:close/>
                  <a:moveTo>
                    <a:pt x="123" y="47"/>
                  </a:moveTo>
                  <a:cubicBezTo>
                    <a:pt x="123" y="48"/>
                    <a:pt x="123" y="48"/>
                    <a:pt x="123" y="48"/>
                  </a:cubicBezTo>
                  <a:cubicBezTo>
                    <a:pt x="123" y="48"/>
                    <a:pt x="123" y="47"/>
                    <a:pt x="123" y="47"/>
                  </a:cubicBezTo>
                  <a:close/>
                  <a:moveTo>
                    <a:pt x="39" y="48"/>
                  </a:moveTo>
                  <a:cubicBezTo>
                    <a:pt x="39" y="48"/>
                    <a:pt x="39" y="48"/>
                    <a:pt x="39" y="48"/>
                  </a:cubicBezTo>
                  <a:cubicBezTo>
                    <a:pt x="39" y="48"/>
                    <a:pt x="39" y="48"/>
                    <a:pt x="39" y="48"/>
                  </a:cubicBezTo>
                  <a:close/>
                  <a:moveTo>
                    <a:pt x="6" y="50"/>
                  </a:moveTo>
                  <a:cubicBezTo>
                    <a:pt x="6" y="50"/>
                    <a:pt x="6" y="50"/>
                    <a:pt x="6" y="50"/>
                  </a:cubicBezTo>
                  <a:cubicBezTo>
                    <a:pt x="6" y="49"/>
                    <a:pt x="7" y="48"/>
                    <a:pt x="7" y="48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7" y="49"/>
                    <a:pt x="6" y="49"/>
                    <a:pt x="6" y="50"/>
                  </a:cubicBezTo>
                  <a:close/>
                  <a:moveTo>
                    <a:pt x="35" y="49"/>
                  </a:moveTo>
                  <a:cubicBezTo>
                    <a:pt x="36" y="49"/>
                    <a:pt x="36" y="48"/>
                    <a:pt x="36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5" y="48"/>
                    <a:pt x="35" y="48"/>
                    <a:pt x="35" y="49"/>
                  </a:cubicBezTo>
                  <a:close/>
                  <a:moveTo>
                    <a:pt x="122" y="49"/>
                  </a:moveTo>
                  <a:cubicBezTo>
                    <a:pt x="122" y="49"/>
                    <a:pt x="122" y="49"/>
                    <a:pt x="122" y="49"/>
                  </a:cubicBezTo>
                  <a:cubicBezTo>
                    <a:pt x="122" y="49"/>
                    <a:pt x="122" y="49"/>
                    <a:pt x="122" y="49"/>
                  </a:cubicBezTo>
                  <a:close/>
                  <a:moveTo>
                    <a:pt x="123" y="49"/>
                  </a:moveTo>
                  <a:cubicBezTo>
                    <a:pt x="123" y="49"/>
                    <a:pt x="123" y="50"/>
                    <a:pt x="123" y="50"/>
                  </a:cubicBezTo>
                  <a:cubicBezTo>
                    <a:pt x="123" y="50"/>
                    <a:pt x="123" y="49"/>
                    <a:pt x="123" y="49"/>
                  </a:cubicBezTo>
                  <a:cubicBezTo>
                    <a:pt x="124" y="49"/>
                    <a:pt x="123" y="49"/>
                    <a:pt x="123" y="49"/>
                  </a:cubicBezTo>
                  <a:close/>
                  <a:moveTo>
                    <a:pt x="120" y="49"/>
                  </a:moveTo>
                  <a:cubicBezTo>
                    <a:pt x="119" y="49"/>
                    <a:pt x="119" y="49"/>
                    <a:pt x="119" y="49"/>
                  </a:cubicBezTo>
                  <a:cubicBezTo>
                    <a:pt x="120" y="50"/>
                    <a:pt x="120" y="50"/>
                    <a:pt x="120" y="49"/>
                  </a:cubicBezTo>
                  <a:close/>
                  <a:moveTo>
                    <a:pt x="123" y="51"/>
                  </a:moveTo>
                  <a:cubicBezTo>
                    <a:pt x="123" y="51"/>
                    <a:pt x="123" y="51"/>
                    <a:pt x="123" y="51"/>
                  </a:cubicBezTo>
                  <a:cubicBezTo>
                    <a:pt x="123" y="51"/>
                    <a:pt x="123" y="52"/>
                    <a:pt x="123" y="51"/>
                  </a:cubicBezTo>
                  <a:close/>
                  <a:moveTo>
                    <a:pt x="122" y="52"/>
                  </a:moveTo>
                  <a:cubicBezTo>
                    <a:pt x="122" y="52"/>
                    <a:pt x="122" y="51"/>
                    <a:pt x="121" y="51"/>
                  </a:cubicBezTo>
                  <a:cubicBezTo>
                    <a:pt x="121" y="51"/>
                    <a:pt x="121" y="52"/>
                    <a:pt x="122" y="52"/>
                  </a:cubicBezTo>
                  <a:close/>
                  <a:moveTo>
                    <a:pt x="10" y="52"/>
                  </a:moveTo>
                  <a:cubicBezTo>
                    <a:pt x="10" y="52"/>
                    <a:pt x="10" y="52"/>
                    <a:pt x="10" y="52"/>
                  </a:cubicBezTo>
                  <a:cubicBezTo>
                    <a:pt x="10" y="52"/>
                    <a:pt x="10" y="52"/>
                    <a:pt x="10" y="52"/>
                  </a:cubicBezTo>
                  <a:close/>
                  <a:moveTo>
                    <a:pt x="42" y="53"/>
                  </a:moveTo>
                  <a:cubicBezTo>
                    <a:pt x="42" y="53"/>
                    <a:pt x="42" y="52"/>
                    <a:pt x="42" y="52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2" y="52"/>
                    <a:pt x="41" y="52"/>
                    <a:pt x="42" y="53"/>
                  </a:cubicBezTo>
                  <a:close/>
                  <a:moveTo>
                    <a:pt x="0" y="53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1" y="53"/>
                    <a:pt x="0" y="53"/>
                  </a:cubicBezTo>
                  <a:close/>
                  <a:moveTo>
                    <a:pt x="5" y="56"/>
                  </a:moveTo>
                  <a:cubicBezTo>
                    <a:pt x="6" y="55"/>
                    <a:pt x="6" y="53"/>
                    <a:pt x="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5" y="56"/>
                    <a:pt x="3" y="59"/>
                    <a:pt x="3" y="62"/>
                  </a:cubicBezTo>
                  <a:cubicBezTo>
                    <a:pt x="4" y="61"/>
                    <a:pt x="4" y="60"/>
                    <a:pt x="4" y="59"/>
                  </a:cubicBezTo>
                  <a:cubicBezTo>
                    <a:pt x="5" y="58"/>
                    <a:pt x="5" y="57"/>
                    <a:pt x="5" y="56"/>
                  </a:cubicBezTo>
                  <a:close/>
                  <a:moveTo>
                    <a:pt x="124" y="54"/>
                  </a:moveTo>
                  <a:cubicBezTo>
                    <a:pt x="124" y="54"/>
                    <a:pt x="123" y="54"/>
                    <a:pt x="123" y="53"/>
                  </a:cubicBezTo>
                  <a:cubicBezTo>
                    <a:pt x="123" y="53"/>
                    <a:pt x="123" y="53"/>
                    <a:pt x="123" y="53"/>
                  </a:cubicBezTo>
                  <a:cubicBezTo>
                    <a:pt x="123" y="53"/>
                    <a:pt x="123" y="54"/>
                    <a:pt x="124" y="54"/>
                  </a:cubicBezTo>
                  <a:close/>
                  <a:moveTo>
                    <a:pt x="124" y="54"/>
                  </a:moveTo>
                  <a:cubicBezTo>
                    <a:pt x="124" y="53"/>
                    <a:pt x="124" y="53"/>
                    <a:pt x="124" y="53"/>
                  </a:cubicBezTo>
                  <a:cubicBezTo>
                    <a:pt x="124" y="54"/>
                    <a:pt x="124" y="54"/>
                    <a:pt x="124" y="54"/>
                  </a:cubicBezTo>
                  <a:close/>
                  <a:moveTo>
                    <a:pt x="38" y="54"/>
                  </a:moveTo>
                  <a:cubicBezTo>
                    <a:pt x="38" y="54"/>
                    <a:pt x="39" y="54"/>
                    <a:pt x="39" y="53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38" y="54"/>
                    <a:pt x="38" y="54"/>
                    <a:pt x="38" y="54"/>
                  </a:cubicBezTo>
                  <a:close/>
                  <a:moveTo>
                    <a:pt x="127" y="57"/>
                  </a:moveTo>
                  <a:cubicBezTo>
                    <a:pt x="126" y="55"/>
                    <a:pt x="126" y="54"/>
                    <a:pt x="125" y="53"/>
                  </a:cubicBezTo>
                  <a:cubicBezTo>
                    <a:pt x="125" y="53"/>
                    <a:pt x="125" y="54"/>
                    <a:pt x="124" y="54"/>
                  </a:cubicBezTo>
                  <a:cubicBezTo>
                    <a:pt x="125" y="55"/>
                    <a:pt x="126" y="56"/>
                    <a:pt x="127" y="57"/>
                  </a:cubicBezTo>
                  <a:cubicBezTo>
                    <a:pt x="127" y="57"/>
                    <a:pt x="127" y="57"/>
                    <a:pt x="127" y="57"/>
                  </a:cubicBezTo>
                  <a:cubicBezTo>
                    <a:pt x="127" y="56"/>
                    <a:pt x="127" y="57"/>
                    <a:pt x="127" y="57"/>
                  </a:cubicBezTo>
                  <a:close/>
                  <a:moveTo>
                    <a:pt x="1" y="55"/>
                  </a:moveTo>
                  <a:cubicBezTo>
                    <a:pt x="1" y="54"/>
                    <a:pt x="1" y="54"/>
                    <a:pt x="2" y="54"/>
                  </a:cubicBezTo>
                  <a:cubicBezTo>
                    <a:pt x="1" y="54"/>
                    <a:pt x="1" y="55"/>
                    <a:pt x="1" y="55"/>
                  </a:cubicBezTo>
                  <a:cubicBezTo>
                    <a:pt x="1" y="55"/>
                    <a:pt x="1" y="55"/>
                    <a:pt x="1" y="55"/>
                  </a:cubicBezTo>
                  <a:close/>
                  <a:moveTo>
                    <a:pt x="129" y="54"/>
                  </a:moveTo>
                  <a:cubicBezTo>
                    <a:pt x="129" y="54"/>
                    <a:pt x="129" y="54"/>
                    <a:pt x="129" y="54"/>
                  </a:cubicBezTo>
                  <a:cubicBezTo>
                    <a:pt x="129" y="54"/>
                    <a:pt x="129" y="54"/>
                    <a:pt x="129" y="54"/>
                  </a:cubicBezTo>
                  <a:close/>
                  <a:moveTo>
                    <a:pt x="128" y="54"/>
                  </a:moveTo>
                  <a:cubicBezTo>
                    <a:pt x="127" y="55"/>
                    <a:pt x="127" y="54"/>
                    <a:pt x="127" y="54"/>
                  </a:cubicBezTo>
                  <a:cubicBezTo>
                    <a:pt x="127" y="55"/>
                    <a:pt x="127" y="55"/>
                    <a:pt x="127" y="55"/>
                  </a:cubicBezTo>
                  <a:cubicBezTo>
                    <a:pt x="127" y="55"/>
                    <a:pt x="127" y="55"/>
                    <a:pt x="127" y="55"/>
                  </a:cubicBezTo>
                  <a:cubicBezTo>
                    <a:pt x="127" y="54"/>
                    <a:pt x="128" y="55"/>
                    <a:pt x="128" y="54"/>
                  </a:cubicBezTo>
                  <a:close/>
                  <a:moveTo>
                    <a:pt x="4" y="55"/>
                  </a:moveTo>
                  <a:cubicBezTo>
                    <a:pt x="4" y="56"/>
                    <a:pt x="4" y="56"/>
                    <a:pt x="4" y="56"/>
                  </a:cubicBezTo>
                  <a:cubicBezTo>
                    <a:pt x="4" y="56"/>
                    <a:pt x="4" y="55"/>
                    <a:pt x="4" y="55"/>
                  </a:cubicBezTo>
                  <a:close/>
                  <a:moveTo>
                    <a:pt x="14" y="61"/>
                  </a:moveTo>
                  <a:cubicBezTo>
                    <a:pt x="15" y="61"/>
                    <a:pt x="15" y="59"/>
                    <a:pt x="16" y="58"/>
                  </a:cubicBezTo>
                  <a:cubicBezTo>
                    <a:pt x="16" y="57"/>
                    <a:pt x="16" y="56"/>
                    <a:pt x="16" y="56"/>
                  </a:cubicBezTo>
                  <a:cubicBezTo>
                    <a:pt x="15" y="56"/>
                    <a:pt x="16" y="56"/>
                    <a:pt x="15" y="56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5" y="57"/>
                    <a:pt x="14" y="58"/>
                    <a:pt x="14" y="59"/>
                  </a:cubicBezTo>
                  <a:cubicBezTo>
                    <a:pt x="14" y="59"/>
                    <a:pt x="13" y="60"/>
                    <a:pt x="14" y="61"/>
                  </a:cubicBezTo>
                  <a:close/>
                  <a:moveTo>
                    <a:pt x="62" y="58"/>
                  </a:moveTo>
                  <a:cubicBezTo>
                    <a:pt x="62" y="58"/>
                    <a:pt x="61" y="58"/>
                    <a:pt x="61" y="58"/>
                  </a:cubicBezTo>
                  <a:cubicBezTo>
                    <a:pt x="62" y="58"/>
                    <a:pt x="62" y="58"/>
                    <a:pt x="62" y="58"/>
                  </a:cubicBezTo>
                  <a:cubicBezTo>
                    <a:pt x="62" y="58"/>
                    <a:pt x="62" y="58"/>
                    <a:pt x="62" y="58"/>
                  </a:cubicBezTo>
                  <a:close/>
                  <a:moveTo>
                    <a:pt x="125" y="58"/>
                  </a:moveTo>
                  <a:cubicBezTo>
                    <a:pt x="125" y="58"/>
                    <a:pt x="125" y="58"/>
                    <a:pt x="125" y="58"/>
                  </a:cubicBezTo>
                  <a:cubicBezTo>
                    <a:pt x="124" y="58"/>
                    <a:pt x="125" y="58"/>
                    <a:pt x="125" y="59"/>
                  </a:cubicBezTo>
                  <a:cubicBezTo>
                    <a:pt x="125" y="59"/>
                    <a:pt x="125" y="58"/>
                    <a:pt x="125" y="58"/>
                  </a:cubicBezTo>
                  <a:close/>
                  <a:moveTo>
                    <a:pt x="12" y="58"/>
                  </a:moveTo>
                  <a:cubicBezTo>
                    <a:pt x="12" y="58"/>
                    <a:pt x="12" y="58"/>
                    <a:pt x="12" y="58"/>
                  </a:cubicBezTo>
                  <a:cubicBezTo>
                    <a:pt x="12" y="60"/>
                    <a:pt x="13" y="58"/>
                    <a:pt x="12" y="58"/>
                  </a:cubicBezTo>
                  <a:close/>
                  <a:moveTo>
                    <a:pt x="135" y="60"/>
                  </a:moveTo>
                  <a:cubicBezTo>
                    <a:pt x="135" y="59"/>
                    <a:pt x="135" y="58"/>
                    <a:pt x="134" y="58"/>
                  </a:cubicBezTo>
                  <a:cubicBezTo>
                    <a:pt x="133" y="59"/>
                    <a:pt x="135" y="60"/>
                    <a:pt x="135" y="60"/>
                  </a:cubicBezTo>
                  <a:close/>
                  <a:moveTo>
                    <a:pt x="7" y="60"/>
                  </a:moveTo>
                  <a:cubicBezTo>
                    <a:pt x="7" y="60"/>
                    <a:pt x="7" y="60"/>
                    <a:pt x="7" y="60"/>
                  </a:cubicBezTo>
                  <a:cubicBezTo>
                    <a:pt x="6" y="61"/>
                    <a:pt x="6" y="61"/>
                    <a:pt x="7" y="61"/>
                  </a:cubicBezTo>
                  <a:cubicBezTo>
                    <a:pt x="7" y="61"/>
                    <a:pt x="7" y="61"/>
                    <a:pt x="7" y="60"/>
                  </a:cubicBezTo>
                  <a:close/>
                  <a:moveTo>
                    <a:pt x="14" y="61"/>
                  </a:moveTo>
                  <a:cubicBezTo>
                    <a:pt x="14" y="62"/>
                    <a:pt x="13" y="62"/>
                    <a:pt x="13" y="62"/>
                  </a:cubicBezTo>
                  <a:cubicBezTo>
                    <a:pt x="13" y="62"/>
                    <a:pt x="13" y="63"/>
                    <a:pt x="13" y="62"/>
                  </a:cubicBezTo>
                  <a:cubicBezTo>
                    <a:pt x="13" y="62"/>
                    <a:pt x="14" y="62"/>
                    <a:pt x="14" y="61"/>
                  </a:cubicBezTo>
                  <a:close/>
                  <a:moveTo>
                    <a:pt x="20" y="64"/>
                  </a:moveTo>
                  <a:cubicBezTo>
                    <a:pt x="20" y="63"/>
                    <a:pt x="19" y="62"/>
                    <a:pt x="19" y="62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18" y="63"/>
                    <a:pt x="18" y="63"/>
                    <a:pt x="18" y="65"/>
                  </a:cubicBezTo>
                  <a:cubicBezTo>
                    <a:pt x="19" y="65"/>
                    <a:pt x="19" y="64"/>
                    <a:pt x="20" y="64"/>
                  </a:cubicBezTo>
                  <a:close/>
                  <a:moveTo>
                    <a:pt x="3" y="64"/>
                  </a:moveTo>
                  <a:cubicBezTo>
                    <a:pt x="3" y="64"/>
                    <a:pt x="3" y="64"/>
                    <a:pt x="3" y="64"/>
                  </a:cubicBezTo>
                  <a:cubicBezTo>
                    <a:pt x="3" y="64"/>
                    <a:pt x="3" y="63"/>
                    <a:pt x="3" y="63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3" y="63"/>
                    <a:pt x="3" y="64"/>
                    <a:pt x="3" y="64"/>
                  </a:cubicBezTo>
                  <a:close/>
                  <a:moveTo>
                    <a:pt x="13" y="63"/>
                  </a:moveTo>
                  <a:cubicBezTo>
                    <a:pt x="13" y="64"/>
                    <a:pt x="12" y="64"/>
                    <a:pt x="13" y="65"/>
                  </a:cubicBezTo>
                  <a:cubicBezTo>
                    <a:pt x="13" y="65"/>
                    <a:pt x="13" y="63"/>
                    <a:pt x="13" y="63"/>
                  </a:cubicBezTo>
                  <a:close/>
                  <a:moveTo>
                    <a:pt x="1" y="63"/>
                  </a:moveTo>
                  <a:cubicBezTo>
                    <a:pt x="1" y="64"/>
                    <a:pt x="0" y="65"/>
                    <a:pt x="1" y="66"/>
                  </a:cubicBezTo>
                  <a:cubicBezTo>
                    <a:pt x="1" y="65"/>
                    <a:pt x="1" y="65"/>
                    <a:pt x="2" y="65"/>
                  </a:cubicBezTo>
                  <a:cubicBezTo>
                    <a:pt x="2" y="64"/>
                    <a:pt x="2" y="63"/>
                    <a:pt x="1" y="63"/>
                  </a:cubicBezTo>
                  <a:close/>
                  <a:moveTo>
                    <a:pt x="138" y="64"/>
                  </a:moveTo>
                  <a:cubicBezTo>
                    <a:pt x="138" y="64"/>
                    <a:pt x="137" y="64"/>
                    <a:pt x="137" y="65"/>
                  </a:cubicBezTo>
                  <a:cubicBezTo>
                    <a:pt x="138" y="66"/>
                    <a:pt x="138" y="68"/>
                    <a:pt x="139" y="69"/>
                  </a:cubicBezTo>
                  <a:cubicBezTo>
                    <a:pt x="139" y="69"/>
                    <a:pt x="139" y="69"/>
                    <a:pt x="139" y="68"/>
                  </a:cubicBezTo>
                  <a:cubicBezTo>
                    <a:pt x="139" y="68"/>
                    <a:pt x="139" y="69"/>
                    <a:pt x="139" y="69"/>
                  </a:cubicBezTo>
                  <a:cubicBezTo>
                    <a:pt x="139" y="68"/>
                    <a:pt x="139" y="68"/>
                    <a:pt x="139" y="67"/>
                  </a:cubicBezTo>
                  <a:cubicBezTo>
                    <a:pt x="139" y="65"/>
                    <a:pt x="138" y="64"/>
                    <a:pt x="138" y="64"/>
                  </a:cubicBezTo>
                  <a:close/>
                  <a:moveTo>
                    <a:pt x="113" y="65"/>
                  </a:moveTo>
                  <a:cubicBezTo>
                    <a:pt x="113" y="65"/>
                    <a:pt x="113" y="65"/>
                    <a:pt x="113" y="65"/>
                  </a:cubicBezTo>
                  <a:cubicBezTo>
                    <a:pt x="113" y="65"/>
                    <a:pt x="113" y="65"/>
                    <a:pt x="113" y="64"/>
                  </a:cubicBezTo>
                  <a:cubicBezTo>
                    <a:pt x="113" y="65"/>
                    <a:pt x="113" y="65"/>
                    <a:pt x="113" y="65"/>
                  </a:cubicBezTo>
                  <a:close/>
                  <a:moveTo>
                    <a:pt x="12" y="66"/>
                  </a:moveTo>
                  <a:cubicBezTo>
                    <a:pt x="12" y="66"/>
                    <a:pt x="12" y="66"/>
                    <a:pt x="12" y="66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12" y="66"/>
                    <a:pt x="12" y="66"/>
                    <a:pt x="12" y="66"/>
                  </a:cubicBezTo>
                  <a:close/>
                  <a:moveTo>
                    <a:pt x="134" y="68"/>
                  </a:moveTo>
                  <a:cubicBezTo>
                    <a:pt x="135" y="68"/>
                    <a:pt x="135" y="69"/>
                    <a:pt x="135" y="69"/>
                  </a:cubicBezTo>
                  <a:cubicBezTo>
                    <a:pt x="135" y="68"/>
                    <a:pt x="134" y="67"/>
                    <a:pt x="134" y="66"/>
                  </a:cubicBezTo>
                  <a:cubicBezTo>
                    <a:pt x="134" y="66"/>
                    <a:pt x="134" y="65"/>
                    <a:pt x="134" y="66"/>
                  </a:cubicBezTo>
                  <a:cubicBezTo>
                    <a:pt x="134" y="66"/>
                    <a:pt x="135" y="68"/>
                    <a:pt x="134" y="68"/>
                  </a:cubicBezTo>
                  <a:close/>
                  <a:moveTo>
                    <a:pt x="18" y="67"/>
                  </a:moveTo>
                  <a:cubicBezTo>
                    <a:pt x="18" y="66"/>
                    <a:pt x="18" y="66"/>
                    <a:pt x="18" y="66"/>
                  </a:cubicBezTo>
                  <a:cubicBezTo>
                    <a:pt x="18" y="66"/>
                    <a:pt x="17" y="67"/>
                    <a:pt x="17" y="68"/>
                  </a:cubicBezTo>
                  <a:cubicBezTo>
                    <a:pt x="17" y="67"/>
                    <a:pt x="18" y="66"/>
                    <a:pt x="18" y="67"/>
                  </a:cubicBezTo>
                  <a:close/>
                  <a:moveTo>
                    <a:pt x="140" y="67"/>
                  </a:moveTo>
                  <a:cubicBezTo>
                    <a:pt x="140" y="66"/>
                    <a:pt x="140" y="66"/>
                    <a:pt x="140" y="66"/>
                  </a:cubicBezTo>
                  <a:cubicBezTo>
                    <a:pt x="140" y="66"/>
                    <a:pt x="140" y="66"/>
                    <a:pt x="140" y="66"/>
                  </a:cubicBezTo>
                  <a:cubicBezTo>
                    <a:pt x="140" y="66"/>
                    <a:pt x="140" y="67"/>
                    <a:pt x="140" y="67"/>
                  </a:cubicBezTo>
                  <a:close/>
                  <a:moveTo>
                    <a:pt x="3" y="67"/>
                  </a:move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2" y="67"/>
                  </a:cubicBezTo>
                  <a:cubicBezTo>
                    <a:pt x="3" y="67"/>
                    <a:pt x="3" y="67"/>
                    <a:pt x="3" y="67"/>
                  </a:cubicBezTo>
                  <a:close/>
                  <a:moveTo>
                    <a:pt x="120" y="67"/>
                  </a:moveTo>
                  <a:cubicBezTo>
                    <a:pt x="121" y="67"/>
                    <a:pt x="121" y="67"/>
                    <a:pt x="121" y="67"/>
                  </a:cubicBezTo>
                  <a:cubicBezTo>
                    <a:pt x="121" y="67"/>
                    <a:pt x="121" y="66"/>
                    <a:pt x="120" y="66"/>
                  </a:cubicBezTo>
                  <a:cubicBezTo>
                    <a:pt x="120" y="67"/>
                    <a:pt x="120" y="67"/>
                    <a:pt x="120" y="67"/>
                  </a:cubicBezTo>
                  <a:close/>
                  <a:moveTo>
                    <a:pt x="18" y="67"/>
                  </a:moveTo>
                  <a:cubicBezTo>
                    <a:pt x="18" y="68"/>
                    <a:pt x="18" y="68"/>
                    <a:pt x="19" y="68"/>
                  </a:cubicBezTo>
                  <a:cubicBezTo>
                    <a:pt x="19" y="68"/>
                    <a:pt x="19" y="67"/>
                    <a:pt x="19" y="66"/>
                  </a:cubicBezTo>
                  <a:cubicBezTo>
                    <a:pt x="19" y="67"/>
                    <a:pt x="19" y="67"/>
                    <a:pt x="18" y="67"/>
                  </a:cubicBezTo>
                  <a:close/>
                  <a:moveTo>
                    <a:pt x="52" y="67"/>
                  </a:moveTo>
                  <a:cubicBezTo>
                    <a:pt x="52" y="67"/>
                    <a:pt x="52" y="67"/>
                    <a:pt x="52" y="67"/>
                  </a:cubicBezTo>
                  <a:cubicBezTo>
                    <a:pt x="52" y="66"/>
                    <a:pt x="51" y="67"/>
                    <a:pt x="52" y="67"/>
                  </a:cubicBezTo>
                  <a:close/>
                  <a:moveTo>
                    <a:pt x="31" y="67"/>
                  </a:moveTo>
                  <a:cubicBezTo>
                    <a:pt x="31" y="67"/>
                    <a:pt x="30" y="67"/>
                    <a:pt x="30" y="68"/>
                  </a:cubicBezTo>
                  <a:cubicBezTo>
                    <a:pt x="31" y="67"/>
                    <a:pt x="31" y="67"/>
                    <a:pt x="31" y="67"/>
                  </a:cubicBezTo>
                  <a:close/>
                  <a:moveTo>
                    <a:pt x="136" y="67"/>
                  </a:moveTo>
                  <a:cubicBezTo>
                    <a:pt x="136" y="67"/>
                    <a:pt x="136" y="68"/>
                    <a:pt x="136" y="68"/>
                  </a:cubicBezTo>
                  <a:cubicBezTo>
                    <a:pt x="136" y="67"/>
                    <a:pt x="136" y="67"/>
                    <a:pt x="136" y="67"/>
                  </a:cubicBezTo>
                  <a:close/>
                  <a:moveTo>
                    <a:pt x="16" y="67"/>
                  </a:moveTo>
                  <a:cubicBezTo>
                    <a:pt x="16" y="68"/>
                    <a:pt x="16" y="68"/>
                    <a:pt x="16" y="68"/>
                  </a:cubicBezTo>
                  <a:cubicBezTo>
                    <a:pt x="16" y="68"/>
                    <a:pt x="17" y="67"/>
                    <a:pt x="16" y="67"/>
                  </a:cubicBezTo>
                  <a:close/>
                  <a:moveTo>
                    <a:pt x="67" y="68"/>
                  </a:moveTo>
                  <a:cubicBezTo>
                    <a:pt x="68" y="68"/>
                    <a:pt x="68" y="69"/>
                    <a:pt x="68" y="68"/>
                  </a:cubicBezTo>
                  <a:cubicBezTo>
                    <a:pt x="68" y="68"/>
                    <a:pt x="68" y="67"/>
                    <a:pt x="68" y="67"/>
                  </a:cubicBezTo>
                  <a:cubicBezTo>
                    <a:pt x="67" y="67"/>
                    <a:pt x="65" y="67"/>
                    <a:pt x="65" y="68"/>
                  </a:cubicBezTo>
                  <a:cubicBezTo>
                    <a:pt x="66" y="69"/>
                    <a:pt x="66" y="68"/>
                    <a:pt x="67" y="68"/>
                  </a:cubicBezTo>
                  <a:close/>
                  <a:moveTo>
                    <a:pt x="1" y="71"/>
                  </a:moveTo>
                  <a:cubicBezTo>
                    <a:pt x="1" y="70"/>
                    <a:pt x="1" y="70"/>
                    <a:pt x="1" y="70"/>
                  </a:cubicBezTo>
                  <a:cubicBezTo>
                    <a:pt x="1" y="70"/>
                    <a:pt x="2" y="69"/>
                    <a:pt x="2" y="69"/>
                  </a:cubicBezTo>
                  <a:cubicBezTo>
                    <a:pt x="1" y="69"/>
                    <a:pt x="1" y="68"/>
                    <a:pt x="1" y="67"/>
                  </a:cubicBezTo>
                  <a:cubicBezTo>
                    <a:pt x="1" y="68"/>
                    <a:pt x="1" y="69"/>
                    <a:pt x="1" y="70"/>
                  </a:cubicBezTo>
                  <a:cubicBezTo>
                    <a:pt x="1" y="70"/>
                    <a:pt x="1" y="70"/>
                    <a:pt x="1" y="70"/>
                  </a:cubicBezTo>
                  <a:cubicBezTo>
                    <a:pt x="1" y="70"/>
                    <a:pt x="0" y="70"/>
                    <a:pt x="0" y="70"/>
                  </a:cubicBezTo>
                  <a:cubicBezTo>
                    <a:pt x="0" y="70"/>
                    <a:pt x="0" y="71"/>
                    <a:pt x="1" y="71"/>
                  </a:cubicBezTo>
                  <a:cubicBezTo>
                    <a:pt x="1" y="72"/>
                    <a:pt x="0" y="72"/>
                    <a:pt x="0" y="73"/>
                  </a:cubicBezTo>
                  <a:cubicBezTo>
                    <a:pt x="1" y="74"/>
                    <a:pt x="0" y="76"/>
                    <a:pt x="0" y="78"/>
                  </a:cubicBezTo>
                  <a:cubicBezTo>
                    <a:pt x="0" y="78"/>
                    <a:pt x="0" y="78"/>
                    <a:pt x="1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80"/>
                    <a:pt x="0" y="80"/>
                    <a:pt x="0" y="81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1" y="84"/>
                    <a:pt x="0" y="85"/>
                    <a:pt x="1" y="85"/>
                  </a:cubicBezTo>
                  <a:cubicBezTo>
                    <a:pt x="2" y="84"/>
                    <a:pt x="1" y="83"/>
                    <a:pt x="1" y="82"/>
                  </a:cubicBezTo>
                  <a:cubicBezTo>
                    <a:pt x="1" y="82"/>
                    <a:pt x="1" y="81"/>
                    <a:pt x="1" y="80"/>
                  </a:cubicBezTo>
                  <a:cubicBezTo>
                    <a:pt x="2" y="80"/>
                    <a:pt x="1" y="78"/>
                    <a:pt x="1" y="77"/>
                  </a:cubicBezTo>
                  <a:cubicBezTo>
                    <a:pt x="1" y="75"/>
                    <a:pt x="2" y="73"/>
                    <a:pt x="2" y="71"/>
                  </a:cubicBezTo>
                  <a:cubicBezTo>
                    <a:pt x="2" y="71"/>
                    <a:pt x="2" y="71"/>
                    <a:pt x="1" y="71"/>
                  </a:cubicBezTo>
                  <a:close/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9"/>
                    <a:pt x="59" y="68"/>
                    <a:pt x="59" y="68"/>
                  </a:cubicBezTo>
                  <a:close/>
                  <a:moveTo>
                    <a:pt x="12" y="68"/>
                  </a:moveTo>
                  <a:cubicBezTo>
                    <a:pt x="12" y="68"/>
                    <a:pt x="11" y="69"/>
                    <a:pt x="12" y="69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2" y="69"/>
                    <a:pt x="12" y="68"/>
                    <a:pt x="12" y="68"/>
                  </a:cubicBezTo>
                  <a:close/>
                  <a:moveTo>
                    <a:pt x="137" y="69"/>
                  </a:moveTo>
                  <a:cubicBezTo>
                    <a:pt x="137" y="69"/>
                    <a:pt x="137" y="69"/>
                    <a:pt x="137" y="69"/>
                  </a:cubicBezTo>
                  <a:cubicBezTo>
                    <a:pt x="137" y="69"/>
                    <a:pt x="137" y="69"/>
                    <a:pt x="137" y="69"/>
                  </a:cubicBezTo>
                  <a:close/>
                  <a:moveTo>
                    <a:pt x="18" y="69"/>
                  </a:moveTo>
                  <a:cubicBezTo>
                    <a:pt x="18" y="69"/>
                    <a:pt x="18" y="69"/>
                    <a:pt x="18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69"/>
                    <a:pt x="18" y="69"/>
                    <a:pt x="18" y="69"/>
                  </a:cubicBezTo>
                  <a:close/>
                  <a:moveTo>
                    <a:pt x="0" y="70"/>
                  </a:moveTo>
                  <a:cubicBezTo>
                    <a:pt x="0" y="70"/>
                    <a:pt x="0" y="70"/>
                    <a:pt x="1" y="70"/>
                  </a:cubicBezTo>
                  <a:cubicBezTo>
                    <a:pt x="0" y="70"/>
                    <a:pt x="0" y="69"/>
                    <a:pt x="1" y="69"/>
                  </a:cubicBezTo>
                  <a:cubicBezTo>
                    <a:pt x="0" y="69"/>
                    <a:pt x="0" y="69"/>
                    <a:pt x="0" y="70"/>
                  </a:cubicBezTo>
                  <a:close/>
                  <a:moveTo>
                    <a:pt x="70" y="70"/>
                  </a:moveTo>
                  <a:cubicBezTo>
                    <a:pt x="70" y="70"/>
                    <a:pt x="70" y="70"/>
                    <a:pt x="70" y="69"/>
                  </a:cubicBezTo>
                  <a:cubicBezTo>
                    <a:pt x="70" y="69"/>
                    <a:pt x="70" y="69"/>
                    <a:pt x="70" y="69"/>
                  </a:cubicBezTo>
                  <a:cubicBezTo>
                    <a:pt x="70" y="70"/>
                    <a:pt x="70" y="70"/>
                    <a:pt x="70" y="70"/>
                  </a:cubicBezTo>
                  <a:close/>
                  <a:moveTo>
                    <a:pt x="65" y="70"/>
                  </a:moveTo>
                  <a:cubicBezTo>
                    <a:pt x="65" y="70"/>
                    <a:pt x="65" y="70"/>
                    <a:pt x="65" y="70"/>
                  </a:cubicBezTo>
                  <a:cubicBezTo>
                    <a:pt x="65" y="70"/>
                    <a:pt x="65" y="70"/>
                    <a:pt x="65" y="71"/>
                  </a:cubicBezTo>
                  <a:cubicBezTo>
                    <a:pt x="66" y="71"/>
                    <a:pt x="68" y="70"/>
                    <a:pt x="70" y="70"/>
                  </a:cubicBezTo>
                  <a:cubicBezTo>
                    <a:pt x="69" y="69"/>
                    <a:pt x="66" y="70"/>
                    <a:pt x="65" y="70"/>
                  </a:cubicBezTo>
                  <a:close/>
                  <a:moveTo>
                    <a:pt x="19" y="70"/>
                  </a:moveTo>
                  <a:cubicBezTo>
                    <a:pt x="19" y="71"/>
                    <a:pt x="19" y="71"/>
                    <a:pt x="19" y="71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20" y="71"/>
                    <a:pt x="20" y="70"/>
                    <a:pt x="19" y="70"/>
                  </a:cubicBezTo>
                  <a:close/>
                  <a:moveTo>
                    <a:pt x="139" y="71"/>
                  </a:moveTo>
                  <a:cubicBezTo>
                    <a:pt x="139" y="71"/>
                    <a:pt x="140" y="71"/>
                    <a:pt x="140" y="71"/>
                  </a:cubicBezTo>
                  <a:cubicBezTo>
                    <a:pt x="140" y="71"/>
                    <a:pt x="140" y="71"/>
                    <a:pt x="140" y="70"/>
                  </a:cubicBezTo>
                  <a:cubicBezTo>
                    <a:pt x="140" y="70"/>
                    <a:pt x="140" y="70"/>
                    <a:pt x="140" y="70"/>
                  </a:cubicBezTo>
                  <a:cubicBezTo>
                    <a:pt x="140" y="71"/>
                    <a:pt x="139" y="70"/>
                    <a:pt x="139" y="71"/>
                  </a:cubicBezTo>
                  <a:close/>
                  <a:moveTo>
                    <a:pt x="70" y="71"/>
                  </a:moveTo>
                  <a:cubicBezTo>
                    <a:pt x="71" y="71"/>
                    <a:pt x="72" y="71"/>
                    <a:pt x="72" y="71"/>
                  </a:cubicBezTo>
                  <a:cubicBezTo>
                    <a:pt x="71" y="71"/>
                    <a:pt x="70" y="71"/>
                    <a:pt x="70" y="71"/>
                  </a:cubicBezTo>
                  <a:close/>
                  <a:moveTo>
                    <a:pt x="100" y="72"/>
                  </a:moveTo>
                  <a:cubicBezTo>
                    <a:pt x="100" y="72"/>
                    <a:pt x="100" y="71"/>
                    <a:pt x="100" y="71"/>
                  </a:cubicBezTo>
                  <a:cubicBezTo>
                    <a:pt x="100" y="72"/>
                    <a:pt x="100" y="72"/>
                    <a:pt x="100" y="72"/>
                  </a:cubicBezTo>
                  <a:close/>
                  <a:moveTo>
                    <a:pt x="139" y="72"/>
                  </a:moveTo>
                  <a:cubicBezTo>
                    <a:pt x="138" y="72"/>
                    <a:pt x="139" y="71"/>
                    <a:pt x="138" y="71"/>
                  </a:cubicBezTo>
                  <a:cubicBezTo>
                    <a:pt x="138" y="72"/>
                    <a:pt x="138" y="72"/>
                    <a:pt x="139" y="72"/>
                  </a:cubicBezTo>
                  <a:close/>
                  <a:moveTo>
                    <a:pt x="20" y="76"/>
                  </a:moveTo>
                  <a:cubicBezTo>
                    <a:pt x="20" y="75"/>
                    <a:pt x="20" y="73"/>
                    <a:pt x="20" y="72"/>
                  </a:cubicBezTo>
                  <a:cubicBezTo>
                    <a:pt x="19" y="73"/>
                    <a:pt x="18" y="77"/>
                    <a:pt x="20" y="76"/>
                  </a:cubicBezTo>
                  <a:close/>
                  <a:moveTo>
                    <a:pt x="77" y="73"/>
                  </a:moveTo>
                  <a:cubicBezTo>
                    <a:pt x="77" y="73"/>
                    <a:pt x="76" y="73"/>
                    <a:pt x="76" y="72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6" y="72"/>
                    <a:pt x="76" y="73"/>
                    <a:pt x="77" y="73"/>
                  </a:cubicBezTo>
                  <a:close/>
                  <a:moveTo>
                    <a:pt x="69" y="73"/>
                  </a:moveTo>
                  <a:cubicBezTo>
                    <a:pt x="70" y="72"/>
                    <a:pt x="70" y="73"/>
                    <a:pt x="70" y="73"/>
                  </a:cubicBezTo>
                  <a:cubicBezTo>
                    <a:pt x="70" y="72"/>
                    <a:pt x="70" y="72"/>
                    <a:pt x="70" y="72"/>
                  </a:cubicBezTo>
                  <a:cubicBezTo>
                    <a:pt x="70" y="72"/>
                    <a:pt x="69" y="72"/>
                    <a:pt x="69" y="73"/>
                  </a:cubicBezTo>
                  <a:close/>
                  <a:moveTo>
                    <a:pt x="6" y="75"/>
                  </a:moveTo>
                  <a:cubicBezTo>
                    <a:pt x="6" y="74"/>
                    <a:pt x="7" y="74"/>
                    <a:pt x="7" y="73"/>
                  </a:cubicBezTo>
                  <a:cubicBezTo>
                    <a:pt x="7" y="73"/>
                    <a:pt x="6" y="73"/>
                    <a:pt x="6" y="73"/>
                  </a:cubicBezTo>
                  <a:cubicBezTo>
                    <a:pt x="6" y="73"/>
                    <a:pt x="6" y="73"/>
                    <a:pt x="6" y="74"/>
                  </a:cubicBezTo>
                  <a:cubicBezTo>
                    <a:pt x="7" y="73"/>
                    <a:pt x="6" y="74"/>
                    <a:pt x="6" y="75"/>
                  </a:cubicBezTo>
                  <a:close/>
                  <a:moveTo>
                    <a:pt x="143" y="75"/>
                  </a:moveTo>
                  <a:cubicBezTo>
                    <a:pt x="144" y="74"/>
                    <a:pt x="143" y="73"/>
                    <a:pt x="143" y="73"/>
                  </a:cubicBezTo>
                  <a:cubicBezTo>
                    <a:pt x="143" y="74"/>
                    <a:pt x="143" y="74"/>
                    <a:pt x="143" y="75"/>
                  </a:cubicBezTo>
                  <a:cubicBezTo>
                    <a:pt x="143" y="74"/>
                    <a:pt x="143" y="75"/>
                    <a:pt x="143" y="75"/>
                  </a:cubicBezTo>
                  <a:close/>
                  <a:moveTo>
                    <a:pt x="74" y="75"/>
                  </a:moveTo>
                  <a:cubicBezTo>
                    <a:pt x="74" y="75"/>
                    <a:pt x="74" y="74"/>
                    <a:pt x="74" y="74"/>
                  </a:cubicBezTo>
                  <a:cubicBezTo>
                    <a:pt x="75" y="74"/>
                    <a:pt x="76" y="75"/>
                    <a:pt x="77" y="75"/>
                  </a:cubicBezTo>
                  <a:cubicBezTo>
                    <a:pt x="76" y="74"/>
                    <a:pt x="75" y="74"/>
                    <a:pt x="74" y="73"/>
                  </a:cubicBezTo>
                  <a:cubicBezTo>
                    <a:pt x="74" y="74"/>
                    <a:pt x="73" y="73"/>
                    <a:pt x="73" y="74"/>
                  </a:cubicBezTo>
                  <a:cubicBezTo>
                    <a:pt x="73" y="74"/>
                    <a:pt x="73" y="75"/>
                    <a:pt x="74" y="75"/>
                  </a:cubicBezTo>
                  <a:close/>
                  <a:moveTo>
                    <a:pt x="128" y="74"/>
                  </a:moveTo>
                  <a:cubicBezTo>
                    <a:pt x="128" y="74"/>
                    <a:pt x="128" y="75"/>
                    <a:pt x="129" y="74"/>
                  </a:cubicBezTo>
                  <a:cubicBezTo>
                    <a:pt x="129" y="74"/>
                    <a:pt x="129" y="74"/>
                    <a:pt x="129" y="73"/>
                  </a:cubicBezTo>
                  <a:cubicBezTo>
                    <a:pt x="128" y="73"/>
                    <a:pt x="129" y="74"/>
                    <a:pt x="128" y="74"/>
                  </a:cubicBezTo>
                  <a:close/>
                  <a:moveTo>
                    <a:pt x="139" y="74"/>
                  </a:moveTo>
                  <a:cubicBezTo>
                    <a:pt x="139" y="74"/>
                    <a:pt x="139" y="74"/>
                    <a:pt x="139" y="74"/>
                  </a:cubicBezTo>
                  <a:cubicBezTo>
                    <a:pt x="139" y="74"/>
                    <a:pt x="139" y="74"/>
                    <a:pt x="139" y="74"/>
                  </a:cubicBezTo>
                  <a:cubicBezTo>
                    <a:pt x="139" y="74"/>
                    <a:pt x="139" y="74"/>
                    <a:pt x="139" y="74"/>
                  </a:cubicBezTo>
                  <a:close/>
                  <a:moveTo>
                    <a:pt x="137" y="74"/>
                  </a:moveTo>
                  <a:cubicBezTo>
                    <a:pt x="137" y="75"/>
                    <a:pt x="137" y="75"/>
                    <a:pt x="137" y="75"/>
                  </a:cubicBezTo>
                  <a:cubicBezTo>
                    <a:pt x="137" y="74"/>
                    <a:pt x="137" y="74"/>
                    <a:pt x="137" y="74"/>
                  </a:cubicBezTo>
                  <a:cubicBezTo>
                    <a:pt x="137" y="75"/>
                    <a:pt x="137" y="74"/>
                    <a:pt x="137" y="74"/>
                  </a:cubicBezTo>
                  <a:close/>
                  <a:moveTo>
                    <a:pt x="138" y="75"/>
                  </a:moveTo>
                  <a:cubicBezTo>
                    <a:pt x="138" y="74"/>
                    <a:pt x="138" y="74"/>
                    <a:pt x="138" y="74"/>
                  </a:cubicBezTo>
                  <a:cubicBezTo>
                    <a:pt x="138" y="74"/>
                    <a:pt x="138" y="75"/>
                    <a:pt x="138" y="75"/>
                  </a:cubicBezTo>
                  <a:close/>
                  <a:moveTo>
                    <a:pt x="15" y="75"/>
                  </a:moveTo>
                  <a:cubicBezTo>
                    <a:pt x="14" y="75"/>
                    <a:pt x="14" y="76"/>
                    <a:pt x="15" y="76"/>
                  </a:cubicBezTo>
                  <a:cubicBezTo>
                    <a:pt x="15" y="76"/>
                    <a:pt x="16" y="75"/>
                    <a:pt x="15" y="74"/>
                  </a:cubicBezTo>
                  <a:cubicBezTo>
                    <a:pt x="15" y="75"/>
                    <a:pt x="15" y="75"/>
                    <a:pt x="15" y="75"/>
                  </a:cubicBezTo>
                  <a:close/>
                  <a:moveTo>
                    <a:pt x="6" y="79"/>
                  </a:moveTo>
                  <a:cubicBezTo>
                    <a:pt x="7" y="78"/>
                    <a:pt x="6" y="78"/>
                    <a:pt x="7" y="77"/>
                  </a:cubicBezTo>
                  <a:cubicBezTo>
                    <a:pt x="6" y="77"/>
                    <a:pt x="6" y="76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5" y="75"/>
                    <a:pt x="6" y="75"/>
                    <a:pt x="5" y="75"/>
                  </a:cubicBezTo>
                  <a:cubicBezTo>
                    <a:pt x="5" y="76"/>
                    <a:pt x="4" y="77"/>
                    <a:pt x="4" y="78"/>
                  </a:cubicBezTo>
                  <a:cubicBezTo>
                    <a:pt x="5" y="79"/>
                    <a:pt x="5" y="79"/>
                    <a:pt x="6" y="79"/>
                  </a:cubicBezTo>
                  <a:cubicBezTo>
                    <a:pt x="6" y="79"/>
                    <a:pt x="6" y="79"/>
                    <a:pt x="6" y="79"/>
                  </a:cubicBezTo>
                  <a:close/>
                  <a:moveTo>
                    <a:pt x="72" y="77"/>
                  </a:moveTo>
                  <a:cubicBezTo>
                    <a:pt x="72" y="77"/>
                    <a:pt x="72" y="77"/>
                    <a:pt x="72" y="77"/>
                  </a:cubicBezTo>
                  <a:cubicBezTo>
                    <a:pt x="73" y="76"/>
                    <a:pt x="72" y="76"/>
                    <a:pt x="72" y="75"/>
                  </a:cubicBezTo>
                  <a:cubicBezTo>
                    <a:pt x="71" y="75"/>
                    <a:pt x="69" y="74"/>
                    <a:pt x="69" y="75"/>
                  </a:cubicBezTo>
                  <a:cubicBezTo>
                    <a:pt x="70" y="75"/>
                    <a:pt x="71" y="75"/>
                    <a:pt x="72" y="77"/>
                  </a:cubicBezTo>
                  <a:close/>
                  <a:moveTo>
                    <a:pt x="16" y="75"/>
                  </a:moveTo>
                  <a:cubicBezTo>
                    <a:pt x="16" y="75"/>
                    <a:pt x="16" y="75"/>
                    <a:pt x="16" y="76"/>
                  </a:cubicBezTo>
                  <a:cubicBezTo>
                    <a:pt x="16" y="76"/>
                    <a:pt x="16" y="75"/>
                    <a:pt x="16" y="75"/>
                  </a:cubicBezTo>
                  <a:close/>
                  <a:moveTo>
                    <a:pt x="40" y="77"/>
                  </a:moveTo>
                  <a:cubicBezTo>
                    <a:pt x="40" y="76"/>
                    <a:pt x="39" y="76"/>
                    <a:pt x="39" y="76"/>
                  </a:cubicBezTo>
                  <a:cubicBezTo>
                    <a:pt x="39" y="77"/>
                    <a:pt x="38" y="77"/>
                    <a:pt x="38" y="77"/>
                  </a:cubicBezTo>
                  <a:cubicBezTo>
                    <a:pt x="39" y="77"/>
                    <a:pt x="39" y="77"/>
                    <a:pt x="39" y="77"/>
                  </a:cubicBezTo>
                  <a:cubicBezTo>
                    <a:pt x="39" y="77"/>
                    <a:pt x="40" y="77"/>
                    <a:pt x="40" y="77"/>
                  </a:cubicBezTo>
                  <a:close/>
                  <a:moveTo>
                    <a:pt x="61" y="77"/>
                  </a:moveTo>
                  <a:cubicBezTo>
                    <a:pt x="61" y="77"/>
                    <a:pt x="61" y="77"/>
                    <a:pt x="61" y="78"/>
                  </a:cubicBezTo>
                  <a:cubicBezTo>
                    <a:pt x="62" y="78"/>
                    <a:pt x="62" y="78"/>
                    <a:pt x="62" y="77"/>
                  </a:cubicBezTo>
                  <a:cubicBezTo>
                    <a:pt x="62" y="77"/>
                    <a:pt x="61" y="77"/>
                    <a:pt x="61" y="77"/>
                  </a:cubicBezTo>
                  <a:close/>
                  <a:moveTo>
                    <a:pt x="78" y="77"/>
                  </a:moveTo>
                  <a:cubicBezTo>
                    <a:pt x="78" y="77"/>
                    <a:pt x="77" y="77"/>
                    <a:pt x="77" y="77"/>
                  </a:cubicBezTo>
                  <a:cubicBezTo>
                    <a:pt x="78" y="77"/>
                    <a:pt x="78" y="77"/>
                    <a:pt x="78" y="77"/>
                  </a:cubicBezTo>
                  <a:close/>
                  <a:moveTo>
                    <a:pt x="67" y="78"/>
                  </a:moveTo>
                  <a:cubicBezTo>
                    <a:pt x="68" y="79"/>
                    <a:pt x="68" y="78"/>
                    <a:pt x="69" y="78"/>
                  </a:cubicBezTo>
                  <a:cubicBezTo>
                    <a:pt x="68" y="78"/>
                    <a:pt x="67" y="78"/>
                    <a:pt x="67" y="78"/>
                  </a:cubicBezTo>
                  <a:close/>
                  <a:moveTo>
                    <a:pt x="13" y="83"/>
                  </a:moveTo>
                  <a:cubicBezTo>
                    <a:pt x="14" y="83"/>
                    <a:pt x="13" y="83"/>
                    <a:pt x="14" y="83"/>
                  </a:cubicBezTo>
                  <a:cubicBezTo>
                    <a:pt x="14" y="83"/>
                    <a:pt x="14" y="84"/>
                    <a:pt x="14" y="84"/>
                  </a:cubicBezTo>
                  <a:cubicBezTo>
                    <a:pt x="15" y="82"/>
                    <a:pt x="15" y="80"/>
                    <a:pt x="14" y="79"/>
                  </a:cubicBezTo>
                  <a:cubicBezTo>
                    <a:pt x="13" y="80"/>
                    <a:pt x="13" y="82"/>
                    <a:pt x="13" y="83"/>
                  </a:cubicBezTo>
                  <a:close/>
                  <a:moveTo>
                    <a:pt x="48" y="79"/>
                  </a:moveTo>
                  <a:cubicBezTo>
                    <a:pt x="48" y="79"/>
                    <a:pt x="48" y="79"/>
                    <a:pt x="49" y="79"/>
                  </a:cubicBezTo>
                  <a:cubicBezTo>
                    <a:pt x="49" y="79"/>
                    <a:pt x="49" y="79"/>
                    <a:pt x="48" y="79"/>
                  </a:cubicBezTo>
                  <a:close/>
                  <a:moveTo>
                    <a:pt x="72" y="82"/>
                  </a:moveTo>
                  <a:cubicBezTo>
                    <a:pt x="72" y="82"/>
                    <a:pt x="73" y="82"/>
                    <a:pt x="73" y="82"/>
                  </a:cubicBezTo>
                  <a:cubicBezTo>
                    <a:pt x="73" y="81"/>
                    <a:pt x="72" y="81"/>
                    <a:pt x="72" y="80"/>
                  </a:cubicBezTo>
                  <a:cubicBezTo>
                    <a:pt x="71" y="80"/>
                    <a:pt x="71" y="79"/>
                    <a:pt x="70" y="79"/>
                  </a:cubicBezTo>
                  <a:cubicBezTo>
                    <a:pt x="70" y="79"/>
                    <a:pt x="68" y="79"/>
                    <a:pt x="68" y="80"/>
                  </a:cubicBezTo>
                  <a:cubicBezTo>
                    <a:pt x="68" y="80"/>
                    <a:pt x="68" y="80"/>
                    <a:pt x="68" y="80"/>
                  </a:cubicBezTo>
                  <a:cubicBezTo>
                    <a:pt x="69" y="80"/>
                    <a:pt x="70" y="81"/>
                    <a:pt x="71" y="80"/>
                  </a:cubicBezTo>
                  <a:cubicBezTo>
                    <a:pt x="72" y="81"/>
                    <a:pt x="72" y="81"/>
                    <a:pt x="72" y="82"/>
                  </a:cubicBezTo>
                  <a:close/>
                  <a:moveTo>
                    <a:pt x="144" y="83"/>
                  </a:moveTo>
                  <a:cubicBezTo>
                    <a:pt x="144" y="82"/>
                    <a:pt x="144" y="81"/>
                    <a:pt x="145" y="79"/>
                  </a:cubicBezTo>
                  <a:cubicBezTo>
                    <a:pt x="145" y="79"/>
                    <a:pt x="144" y="79"/>
                    <a:pt x="144" y="79"/>
                  </a:cubicBezTo>
                  <a:cubicBezTo>
                    <a:pt x="143" y="79"/>
                    <a:pt x="144" y="80"/>
                    <a:pt x="144" y="80"/>
                  </a:cubicBezTo>
                  <a:cubicBezTo>
                    <a:pt x="144" y="81"/>
                    <a:pt x="144" y="83"/>
                    <a:pt x="144" y="83"/>
                  </a:cubicBezTo>
                  <a:close/>
                  <a:moveTo>
                    <a:pt x="84" y="80"/>
                  </a:moveTo>
                  <a:cubicBezTo>
                    <a:pt x="84" y="80"/>
                    <a:pt x="83" y="80"/>
                    <a:pt x="83" y="80"/>
                  </a:cubicBezTo>
                  <a:cubicBezTo>
                    <a:pt x="83" y="80"/>
                    <a:pt x="83" y="80"/>
                    <a:pt x="84" y="81"/>
                  </a:cubicBezTo>
                  <a:cubicBezTo>
                    <a:pt x="84" y="80"/>
                    <a:pt x="84" y="80"/>
                    <a:pt x="84" y="80"/>
                  </a:cubicBezTo>
                  <a:close/>
                  <a:moveTo>
                    <a:pt x="47" y="82"/>
                  </a:moveTo>
                  <a:cubicBezTo>
                    <a:pt x="47" y="82"/>
                    <a:pt x="47" y="82"/>
                    <a:pt x="47" y="82"/>
                  </a:cubicBezTo>
                  <a:cubicBezTo>
                    <a:pt x="47" y="82"/>
                    <a:pt x="47" y="82"/>
                    <a:pt x="47" y="82"/>
                  </a:cubicBezTo>
                  <a:cubicBezTo>
                    <a:pt x="47" y="82"/>
                    <a:pt x="47" y="82"/>
                    <a:pt x="47" y="82"/>
                  </a:cubicBezTo>
                  <a:close/>
                  <a:moveTo>
                    <a:pt x="142" y="83"/>
                  </a:moveTo>
                  <a:cubicBezTo>
                    <a:pt x="141" y="83"/>
                    <a:pt x="141" y="83"/>
                    <a:pt x="141" y="83"/>
                  </a:cubicBezTo>
                  <a:cubicBezTo>
                    <a:pt x="141" y="83"/>
                    <a:pt x="141" y="82"/>
                    <a:pt x="141" y="82"/>
                  </a:cubicBezTo>
                  <a:cubicBezTo>
                    <a:pt x="141" y="83"/>
                    <a:pt x="141" y="83"/>
                    <a:pt x="141" y="83"/>
                  </a:cubicBezTo>
                  <a:cubicBezTo>
                    <a:pt x="141" y="83"/>
                    <a:pt x="141" y="83"/>
                    <a:pt x="142" y="83"/>
                  </a:cubicBezTo>
                  <a:close/>
                  <a:moveTo>
                    <a:pt x="147" y="83"/>
                  </a:moveTo>
                  <a:cubicBezTo>
                    <a:pt x="146" y="83"/>
                    <a:pt x="146" y="84"/>
                    <a:pt x="146" y="84"/>
                  </a:cubicBezTo>
                  <a:cubicBezTo>
                    <a:pt x="147" y="84"/>
                    <a:pt x="147" y="84"/>
                    <a:pt x="147" y="83"/>
                  </a:cubicBezTo>
                  <a:cubicBezTo>
                    <a:pt x="147" y="83"/>
                    <a:pt x="147" y="83"/>
                    <a:pt x="147" y="83"/>
                  </a:cubicBezTo>
                  <a:close/>
                  <a:moveTo>
                    <a:pt x="9" y="85"/>
                  </a:moveTo>
                  <a:cubicBezTo>
                    <a:pt x="9" y="84"/>
                    <a:pt x="10" y="84"/>
                    <a:pt x="9" y="84"/>
                  </a:cubicBezTo>
                  <a:cubicBezTo>
                    <a:pt x="9" y="84"/>
                    <a:pt x="9" y="84"/>
                    <a:pt x="9" y="85"/>
                  </a:cubicBezTo>
                  <a:cubicBezTo>
                    <a:pt x="9" y="85"/>
                    <a:pt x="9" y="85"/>
                    <a:pt x="9" y="85"/>
                  </a:cubicBezTo>
                  <a:close/>
                  <a:moveTo>
                    <a:pt x="137" y="86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38" y="85"/>
                    <a:pt x="138" y="86"/>
                    <a:pt x="138" y="86"/>
                  </a:cubicBezTo>
                  <a:cubicBezTo>
                    <a:pt x="137" y="85"/>
                    <a:pt x="137" y="84"/>
                    <a:pt x="137" y="84"/>
                  </a:cubicBezTo>
                  <a:cubicBezTo>
                    <a:pt x="137" y="85"/>
                    <a:pt x="137" y="85"/>
                    <a:pt x="137" y="86"/>
                  </a:cubicBezTo>
                  <a:close/>
                  <a:moveTo>
                    <a:pt x="141" y="84"/>
                  </a:moveTo>
                  <a:cubicBezTo>
                    <a:pt x="141" y="84"/>
                    <a:pt x="141" y="84"/>
                    <a:pt x="141" y="84"/>
                  </a:cubicBezTo>
                  <a:cubicBezTo>
                    <a:pt x="141" y="85"/>
                    <a:pt x="141" y="85"/>
                    <a:pt x="141" y="86"/>
                  </a:cubicBezTo>
                  <a:cubicBezTo>
                    <a:pt x="141" y="85"/>
                    <a:pt x="141" y="85"/>
                    <a:pt x="141" y="84"/>
                  </a:cubicBezTo>
                  <a:close/>
                  <a:moveTo>
                    <a:pt x="143" y="86"/>
                  </a:moveTo>
                  <a:cubicBezTo>
                    <a:pt x="143" y="85"/>
                    <a:pt x="143" y="85"/>
                    <a:pt x="143" y="84"/>
                  </a:cubicBezTo>
                  <a:cubicBezTo>
                    <a:pt x="142" y="84"/>
                    <a:pt x="142" y="84"/>
                    <a:pt x="142" y="84"/>
                  </a:cubicBezTo>
                  <a:cubicBezTo>
                    <a:pt x="142" y="85"/>
                    <a:pt x="142" y="85"/>
                    <a:pt x="143" y="86"/>
                  </a:cubicBezTo>
                  <a:close/>
                  <a:moveTo>
                    <a:pt x="146" y="86"/>
                  </a:moveTo>
                  <a:cubicBezTo>
                    <a:pt x="146" y="85"/>
                    <a:pt x="146" y="85"/>
                    <a:pt x="146" y="85"/>
                  </a:cubicBezTo>
                  <a:cubicBezTo>
                    <a:pt x="145" y="85"/>
                    <a:pt x="146" y="85"/>
                    <a:pt x="146" y="86"/>
                  </a:cubicBezTo>
                  <a:close/>
                  <a:moveTo>
                    <a:pt x="9" y="86"/>
                  </a:moveTo>
                  <a:cubicBezTo>
                    <a:pt x="9" y="86"/>
                    <a:pt x="9" y="86"/>
                    <a:pt x="9" y="86"/>
                  </a:cubicBezTo>
                  <a:cubicBezTo>
                    <a:pt x="9" y="87"/>
                    <a:pt x="9" y="89"/>
                    <a:pt x="9" y="90"/>
                  </a:cubicBezTo>
                  <a:cubicBezTo>
                    <a:pt x="9" y="90"/>
                    <a:pt x="9" y="91"/>
                    <a:pt x="10" y="92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10" y="90"/>
                    <a:pt x="10" y="88"/>
                    <a:pt x="9" y="88"/>
                  </a:cubicBezTo>
                  <a:cubicBezTo>
                    <a:pt x="10" y="87"/>
                    <a:pt x="10" y="86"/>
                    <a:pt x="9" y="86"/>
                  </a:cubicBezTo>
                  <a:close/>
                  <a:moveTo>
                    <a:pt x="143" y="86"/>
                  </a:moveTo>
                  <a:cubicBezTo>
                    <a:pt x="143" y="86"/>
                    <a:pt x="143" y="87"/>
                    <a:pt x="143" y="87"/>
                  </a:cubicBezTo>
                  <a:cubicBezTo>
                    <a:pt x="144" y="87"/>
                    <a:pt x="144" y="86"/>
                    <a:pt x="143" y="86"/>
                  </a:cubicBezTo>
                  <a:close/>
                  <a:moveTo>
                    <a:pt x="145" y="88"/>
                  </a:moveTo>
                  <a:cubicBezTo>
                    <a:pt x="145" y="88"/>
                    <a:pt x="146" y="88"/>
                    <a:pt x="146" y="87"/>
                  </a:cubicBezTo>
                  <a:cubicBezTo>
                    <a:pt x="146" y="87"/>
                    <a:pt x="146" y="87"/>
                    <a:pt x="146" y="87"/>
                  </a:cubicBezTo>
                  <a:cubicBezTo>
                    <a:pt x="145" y="87"/>
                    <a:pt x="145" y="88"/>
                    <a:pt x="145" y="88"/>
                  </a:cubicBezTo>
                  <a:close/>
                  <a:moveTo>
                    <a:pt x="58" y="87"/>
                  </a:moveTo>
                  <a:cubicBezTo>
                    <a:pt x="57" y="88"/>
                    <a:pt x="58" y="88"/>
                    <a:pt x="58" y="87"/>
                  </a:cubicBezTo>
                  <a:close/>
                  <a:moveTo>
                    <a:pt x="134" y="90"/>
                  </a:moveTo>
                  <a:cubicBezTo>
                    <a:pt x="135" y="89"/>
                    <a:pt x="135" y="88"/>
                    <a:pt x="134" y="88"/>
                  </a:cubicBezTo>
                  <a:cubicBezTo>
                    <a:pt x="134" y="88"/>
                    <a:pt x="133" y="89"/>
                    <a:pt x="134" y="90"/>
                  </a:cubicBezTo>
                  <a:close/>
                  <a:moveTo>
                    <a:pt x="86" y="90"/>
                  </a:moveTo>
                  <a:cubicBezTo>
                    <a:pt x="86" y="90"/>
                    <a:pt x="86" y="90"/>
                    <a:pt x="87" y="91"/>
                  </a:cubicBezTo>
                  <a:cubicBezTo>
                    <a:pt x="87" y="90"/>
                    <a:pt x="87" y="90"/>
                    <a:pt x="87" y="90"/>
                  </a:cubicBezTo>
                  <a:lnTo>
                    <a:pt x="86" y="90"/>
                  </a:lnTo>
                  <a:close/>
                  <a:moveTo>
                    <a:pt x="145" y="90"/>
                  </a:moveTo>
                  <a:cubicBezTo>
                    <a:pt x="145" y="90"/>
                    <a:pt x="145" y="91"/>
                    <a:pt x="145" y="92"/>
                  </a:cubicBezTo>
                  <a:cubicBezTo>
                    <a:pt x="146" y="92"/>
                    <a:pt x="147" y="90"/>
                    <a:pt x="145" y="90"/>
                  </a:cubicBezTo>
                  <a:close/>
                  <a:moveTo>
                    <a:pt x="143" y="90"/>
                  </a:moveTo>
                  <a:cubicBezTo>
                    <a:pt x="143" y="90"/>
                    <a:pt x="143" y="91"/>
                    <a:pt x="143" y="91"/>
                  </a:cubicBezTo>
                  <a:cubicBezTo>
                    <a:pt x="143" y="91"/>
                    <a:pt x="143" y="90"/>
                    <a:pt x="143" y="90"/>
                  </a:cubicBezTo>
                  <a:close/>
                  <a:moveTo>
                    <a:pt x="42" y="90"/>
                  </a:moveTo>
                  <a:cubicBezTo>
                    <a:pt x="41" y="90"/>
                    <a:pt x="41" y="90"/>
                    <a:pt x="41" y="91"/>
                  </a:cubicBezTo>
                  <a:cubicBezTo>
                    <a:pt x="41" y="91"/>
                    <a:pt x="41" y="91"/>
                    <a:pt x="41" y="91"/>
                  </a:cubicBezTo>
                  <a:cubicBezTo>
                    <a:pt x="42" y="91"/>
                    <a:pt x="42" y="91"/>
                    <a:pt x="42" y="90"/>
                  </a:cubicBezTo>
                  <a:close/>
                  <a:moveTo>
                    <a:pt x="135" y="91"/>
                  </a:moveTo>
                  <a:cubicBezTo>
                    <a:pt x="135" y="91"/>
                    <a:pt x="135" y="91"/>
                    <a:pt x="135" y="91"/>
                  </a:cubicBezTo>
                  <a:cubicBezTo>
                    <a:pt x="135" y="91"/>
                    <a:pt x="135" y="91"/>
                    <a:pt x="135" y="91"/>
                  </a:cubicBezTo>
                  <a:close/>
                  <a:moveTo>
                    <a:pt x="62" y="92"/>
                  </a:move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1"/>
                  </a:cubicBezTo>
                  <a:cubicBezTo>
                    <a:pt x="62" y="92"/>
                    <a:pt x="62" y="92"/>
                    <a:pt x="62" y="92"/>
                  </a:cubicBezTo>
                  <a:close/>
                  <a:moveTo>
                    <a:pt x="40" y="92"/>
                  </a:moveTo>
                  <a:cubicBezTo>
                    <a:pt x="40" y="92"/>
                    <a:pt x="40" y="92"/>
                    <a:pt x="40" y="93"/>
                  </a:cubicBezTo>
                  <a:cubicBezTo>
                    <a:pt x="40" y="93"/>
                    <a:pt x="40" y="93"/>
                    <a:pt x="40" y="93"/>
                  </a:cubicBezTo>
                  <a:cubicBezTo>
                    <a:pt x="40" y="93"/>
                    <a:pt x="40" y="92"/>
                    <a:pt x="40" y="92"/>
                  </a:cubicBezTo>
                  <a:close/>
                  <a:moveTo>
                    <a:pt x="15" y="92"/>
                  </a:moveTo>
                  <a:cubicBezTo>
                    <a:pt x="15" y="92"/>
                    <a:pt x="15" y="92"/>
                    <a:pt x="15" y="92"/>
                  </a:cubicBezTo>
                  <a:cubicBezTo>
                    <a:pt x="15" y="93"/>
                    <a:pt x="15" y="93"/>
                    <a:pt x="15" y="92"/>
                  </a:cubicBezTo>
                  <a:close/>
                  <a:moveTo>
                    <a:pt x="42" y="92"/>
                  </a:moveTo>
                  <a:cubicBezTo>
                    <a:pt x="42" y="93"/>
                    <a:pt x="42" y="93"/>
                    <a:pt x="42" y="93"/>
                  </a:cubicBezTo>
                  <a:cubicBezTo>
                    <a:pt x="42" y="93"/>
                    <a:pt x="42" y="94"/>
                    <a:pt x="42" y="94"/>
                  </a:cubicBezTo>
                  <a:cubicBezTo>
                    <a:pt x="42" y="94"/>
                    <a:pt x="42" y="93"/>
                    <a:pt x="42" y="93"/>
                  </a:cubicBezTo>
                  <a:cubicBezTo>
                    <a:pt x="42" y="93"/>
                    <a:pt x="42" y="93"/>
                    <a:pt x="42" y="93"/>
                  </a:cubicBezTo>
                  <a:cubicBezTo>
                    <a:pt x="42" y="93"/>
                    <a:pt x="42" y="93"/>
                    <a:pt x="42" y="93"/>
                  </a:cubicBezTo>
                  <a:cubicBezTo>
                    <a:pt x="42" y="93"/>
                    <a:pt x="42" y="92"/>
                    <a:pt x="42" y="92"/>
                  </a:cubicBezTo>
                  <a:close/>
                  <a:moveTo>
                    <a:pt x="73" y="92"/>
                  </a:moveTo>
                  <a:cubicBezTo>
                    <a:pt x="73" y="92"/>
                    <a:pt x="72" y="93"/>
                    <a:pt x="72" y="92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2" y="93"/>
                    <a:pt x="73" y="92"/>
                    <a:pt x="73" y="92"/>
                  </a:cubicBezTo>
                  <a:close/>
                  <a:moveTo>
                    <a:pt x="145" y="93"/>
                  </a:moveTo>
                  <a:cubicBezTo>
                    <a:pt x="145" y="93"/>
                    <a:pt x="145" y="94"/>
                    <a:pt x="145" y="94"/>
                  </a:cubicBezTo>
                  <a:cubicBezTo>
                    <a:pt x="145" y="93"/>
                    <a:pt x="145" y="93"/>
                    <a:pt x="145" y="93"/>
                  </a:cubicBezTo>
                  <a:close/>
                  <a:moveTo>
                    <a:pt x="154" y="93"/>
                  </a:moveTo>
                  <a:cubicBezTo>
                    <a:pt x="154" y="93"/>
                    <a:pt x="154" y="93"/>
                    <a:pt x="154" y="93"/>
                  </a:cubicBezTo>
                  <a:cubicBezTo>
                    <a:pt x="154" y="93"/>
                    <a:pt x="154" y="93"/>
                    <a:pt x="154" y="94"/>
                  </a:cubicBezTo>
                  <a:cubicBezTo>
                    <a:pt x="154" y="94"/>
                    <a:pt x="154" y="93"/>
                    <a:pt x="154" y="93"/>
                  </a:cubicBezTo>
                  <a:close/>
                  <a:moveTo>
                    <a:pt x="143" y="93"/>
                  </a:moveTo>
                  <a:cubicBezTo>
                    <a:pt x="143" y="93"/>
                    <a:pt x="143" y="93"/>
                    <a:pt x="143" y="93"/>
                  </a:cubicBezTo>
                  <a:cubicBezTo>
                    <a:pt x="143" y="93"/>
                    <a:pt x="143" y="93"/>
                    <a:pt x="143" y="93"/>
                  </a:cubicBezTo>
                  <a:cubicBezTo>
                    <a:pt x="143" y="93"/>
                    <a:pt x="144" y="93"/>
                    <a:pt x="143" y="93"/>
                  </a:cubicBezTo>
                  <a:close/>
                  <a:moveTo>
                    <a:pt x="141" y="93"/>
                  </a:moveTo>
                  <a:cubicBezTo>
                    <a:pt x="141" y="94"/>
                    <a:pt x="141" y="94"/>
                    <a:pt x="141" y="94"/>
                  </a:cubicBezTo>
                  <a:cubicBezTo>
                    <a:pt x="141" y="94"/>
                    <a:pt x="141" y="93"/>
                    <a:pt x="141" y="93"/>
                  </a:cubicBezTo>
                  <a:close/>
                  <a:moveTo>
                    <a:pt x="142" y="93"/>
                  </a:moveTo>
                  <a:cubicBezTo>
                    <a:pt x="142" y="93"/>
                    <a:pt x="142" y="93"/>
                    <a:pt x="142" y="93"/>
                  </a:cubicBezTo>
                  <a:cubicBezTo>
                    <a:pt x="142" y="94"/>
                    <a:pt x="142" y="94"/>
                    <a:pt x="142" y="95"/>
                  </a:cubicBezTo>
                  <a:cubicBezTo>
                    <a:pt x="142" y="94"/>
                    <a:pt x="142" y="94"/>
                    <a:pt x="142" y="93"/>
                  </a:cubicBezTo>
                  <a:close/>
                  <a:moveTo>
                    <a:pt x="119" y="94"/>
                  </a:moveTo>
                  <a:cubicBezTo>
                    <a:pt x="119" y="94"/>
                    <a:pt x="119" y="94"/>
                    <a:pt x="119" y="95"/>
                  </a:cubicBezTo>
                  <a:cubicBezTo>
                    <a:pt x="119" y="95"/>
                    <a:pt x="120" y="94"/>
                    <a:pt x="119" y="94"/>
                  </a:cubicBezTo>
                  <a:close/>
                  <a:moveTo>
                    <a:pt x="134" y="95"/>
                  </a:moveTo>
                  <a:cubicBezTo>
                    <a:pt x="134" y="95"/>
                    <a:pt x="133" y="96"/>
                    <a:pt x="133" y="96"/>
                  </a:cubicBezTo>
                  <a:cubicBezTo>
                    <a:pt x="134" y="96"/>
                    <a:pt x="134" y="95"/>
                    <a:pt x="134" y="95"/>
                  </a:cubicBezTo>
                  <a:cubicBezTo>
                    <a:pt x="134" y="95"/>
                    <a:pt x="134" y="95"/>
                    <a:pt x="134" y="95"/>
                  </a:cubicBezTo>
                  <a:close/>
                  <a:moveTo>
                    <a:pt x="78" y="98"/>
                  </a:moveTo>
                  <a:cubicBezTo>
                    <a:pt x="78" y="99"/>
                    <a:pt x="78" y="99"/>
                    <a:pt x="79" y="99"/>
                  </a:cubicBezTo>
                  <a:cubicBezTo>
                    <a:pt x="79" y="99"/>
                    <a:pt x="79" y="99"/>
                    <a:pt x="79" y="98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79" y="97"/>
                    <a:pt x="80" y="97"/>
                    <a:pt x="80" y="96"/>
                  </a:cubicBezTo>
                  <a:cubicBezTo>
                    <a:pt x="79" y="96"/>
                    <a:pt x="78" y="97"/>
                    <a:pt x="77" y="98"/>
                  </a:cubicBezTo>
                  <a:cubicBezTo>
                    <a:pt x="77" y="98"/>
                    <a:pt x="78" y="98"/>
                    <a:pt x="78" y="98"/>
                  </a:cubicBezTo>
                  <a:close/>
                  <a:moveTo>
                    <a:pt x="102" y="97"/>
                  </a:moveTo>
                  <a:cubicBezTo>
                    <a:pt x="102" y="97"/>
                    <a:pt x="102" y="97"/>
                    <a:pt x="102" y="97"/>
                  </a:cubicBezTo>
                  <a:cubicBezTo>
                    <a:pt x="101" y="97"/>
                    <a:pt x="101" y="97"/>
                    <a:pt x="102" y="97"/>
                  </a:cubicBezTo>
                  <a:close/>
                  <a:moveTo>
                    <a:pt x="133" y="97"/>
                  </a:moveTo>
                  <a:cubicBezTo>
                    <a:pt x="133" y="97"/>
                    <a:pt x="133" y="97"/>
                    <a:pt x="133" y="98"/>
                  </a:cubicBezTo>
                  <a:cubicBezTo>
                    <a:pt x="134" y="97"/>
                    <a:pt x="133" y="97"/>
                    <a:pt x="133" y="97"/>
                  </a:cubicBezTo>
                  <a:cubicBezTo>
                    <a:pt x="133" y="97"/>
                    <a:pt x="133" y="97"/>
                    <a:pt x="133" y="97"/>
                  </a:cubicBezTo>
                  <a:close/>
                  <a:moveTo>
                    <a:pt x="154" y="97"/>
                  </a:moveTo>
                  <a:cubicBezTo>
                    <a:pt x="154" y="97"/>
                    <a:pt x="154" y="97"/>
                    <a:pt x="154" y="97"/>
                  </a:cubicBezTo>
                  <a:cubicBezTo>
                    <a:pt x="154" y="97"/>
                    <a:pt x="154" y="97"/>
                    <a:pt x="154" y="98"/>
                  </a:cubicBezTo>
                  <a:cubicBezTo>
                    <a:pt x="154" y="98"/>
                    <a:pt x="154" y="98"/>
                    <a:pt x="154" y="97"/>
                  </a:cubicBezTo>
                  <a:cubicBezTo>
                    <a:pt x="154" y="97"/>
                    <a:pt x="154" y="97"/>
                    <a:pt x="154" y="97"/>
                  </a:cubicBezTo>
                  <a:close/>
                  <a:moveTo>
                    <a:pt x="73" y="97"/>
                  </a:moveTo>
                  <a:cubicBezTo>
                    <a:pt x="73" y="97"/>
                    <a:pt x="73" y="97"/>
                    <a:pt x="72" y="97"/>
                  </a:cubicBezTo>
                  <a:cubicBezTo>
                    <a:pt x="72" y="97"/>
                    <a:pt x="72" y="97"/>
                    <a:pt x="72" y="98"/>
                  </a:cubicBezTo>
                  <a:cubicBezTo>
                    <a:pt x="72" y="98"/>
                    <a:pt x="73" y="98"/>
                    <a:pt x="73" y="97"/>
                  </a:cubicBezTo>
                  <a:close/>
                  <a:moveTo>
                    <a:pt x="154" y="98"/>
                  </a:moveTo>
                  <a:cubicBezTo>
                    <a:pt x="154" y="98"/>
                    <a:pt x="154" y="99"/>
                    <a:pt x="154" y="98"/>
                  </a:cubicBezTo>
                  <a:cubicBezTo>
                    <a:pt x="154" y="98"/>
                    <a:pt x="154" y="98"/>
                    <a:pt x="154" y="98"/>
                  </a:cubicBezTo>
                  <a:cubicBezTo>
                    <a:pt x="154" y="98"/>
                    <a:pt x="154" y="98"/>
                    <a:pt x="154" y="98"/>
                  </a:cubicBezTo>
                  <a:close/>
                  <a:moveTo>
                    <a:pt x="27" y="100"/>
                  </a:moveTo>
                  <a:cubicBezTo>
                    <a:pt x="28" y="99"/>
                    <a:pt x="27" y="99"/>
                    <a:pt x="27" y="98"/>
                  </a:cubicBezTo>
                  <a:cubicBezTo>
                    <a:pt x="27" y="99"/>
                    <a:pt x="27" y="99"/>
                    <a:pt x="27" y="100"/>
                  </a:cubicBezTo>
                  <a:close/>
                  <a:moveTo>
                    <a:pt x="74" y="98"/>
                  </a:moveTo>
                  <a:cubicBezTo>
                    <a:pt x="74" y="98"/>
                    <a:pt x="74" y="99"/>
                    <a:pt x="74" y="99"/>
                  </a:cubicBezTo>
                  <a:cubicBezTo>
                    <a:pt x="74" y="99"/>
                    <a:pt x="74" y="99"/>
                    <a:pt x="74" y="99"/>
                  </a:cubicBezTo>
                  <a:cubicBezTo>
                    <a:pt x="74" y="99"/>
                    <a:pt x="74" y="99"/>
                    <a:pt x="74" y="98"/>
                  </a:cubicBezTo>
                  <a:close/>
                  <a:moveTo>
                    <a:pt x="101" y="99"/>
                  </a:moveTo>
                  <a:cubicBezTo>
                    <a:pt x="101" y="99"/>
                    <a:pt x="101" y="101"/>
                    <a:pt x="101" y="101"/>
                  </a:cubicBezTo>
                  <a:cubicBezTo>
                    <a:pt x="101" y="101"/>
                    <a:pt x="101" y="101"/>
                    <a:pt x="100" y="101"/>
                  </a:cubicBezTo>
                  <a:cubicBezTo>
                    <a:pt x="100" y="101"/>
                    <a:pt x="100" y="102"/>
                    <a:pt x="100" y="102"/>
                  </a:cubicBezTo>
                  <a:cubicBezTo>
                    <a:pt x="101" y="101"/>
                    <a:pt x="102" y="100"/>
                    <a:pt x="102" y="99"/>
                  </a:cubicBezTo>
                  <a:cubicBezTo>
                    <a:pt x="102" y="99"/>
                    <a:pt x="102" y="99"/>
                    <a:pt x="101" y="99"/>
                  </a:cubicBezTo>
                  <a:close/>
                  <a:moveTo>
                    <a:pt x="73" y="99"/>
                  </a:moveTo>
                  <a:cubicBezTo>
                    <a:pt x="73" y="99"/>
                    <a:pt x="72" y="99"/>
                    <a:pt x="72" y="99"/>
                  </a:cubicBezTo>
                  <a:cubicBezTo>
                    <a:pt x="72" y="100"/>
                    <a:pt x="73" y="100"/>
                    <a:pt x="73" y="99"/>
                  </a:cubicBezTo>
                  <a:close/>
                  <a:moveTo>
                    <a:pt x="97" y="99"/>
                  </a:moveTo>
                  <a:cubicBezTo>
                    <a:pt x="97" y="99"/>
                    <a:pt x="97" y="100"/>
                    <a:pt x="97" y="100"/>
                  </a:cubicBezTo>
                  <a:cubicBezTo>
                    <a:pt x="97" y="99"/>
                    <a:pt x="98" y="99"/>
                    <a:pt x="97" y="99"/>
                  </a:cubicBezTo>
                  <a:close/>
                  <a:moveTo>
                    <a:pt x="133" y="99"/>
                  </a:moveTo>
                  <a:cubicBezTo>
                    <a:pt x="133" y="99"/>
                    <a:pt x="132" y="100"/>
                    <a:pt x="133" y="100"/>
                  </a:cubicBezTo>
                  <a:cubicBezTo>
                    <a:pt x="133" y="99"/>
                    <a:pt x="133" y="99"/>
                    <a:pt x="133" y="99"/>
                  </a:cubicBezTo>
                  <a:close/>
                  <a:moveTo>
                    <a:pt x="134" y="100"/>
                  </a:moveTo>
                  <a:cubicBezTo>
                    <a:pt x="134" y="100"/>
                    <a:pt x="134" y="99"/>
                    <a:pt x="133" y="99"/>
                  </a:cubicBezTo>
                  <a:cubicBezTo>
                    <a:pt x="133" y="100"/>
                    <a:pt x="134" y="100"/>
                    <a:pt x="134" y="100"/>
                  </a:cubicBezTo>
                  <a:close/>
                  <a:moveTo>
                    <a:pt x="71" y="99"/>
                  </a:moveTo>
                  <a:cubicBezTo>
                    <a:pt x="70" y="99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71" y="100"/>
                    <a:pt x="71" y="100"/>
                    <a:pt x="71" y="99"/>
                  </a:cubicBezTo>
                  <a:close/>
                  <a:moveTo>
                    <a:pt x="65" y="100"/>
                  </a:moveTo>
                  <a:cubicBezTo>
                    <a:pt x="67" y="100"/>
                    <a:pt x="67" y="100"/>
                    <a:pt x="68" y="100"/>
                  </a:cubicBezTo>
                  <a:cubicBezTo>
                    <a:pt x="68" y="100"/>
                    <a:pt x="69" y="100"/>
                    <a:pt x="69" y="100"/>
                  </a:cubicBezTo>
                  <a:cubicBezTo>
                    <a:pt x="68" y="100"/>
                    <a:pt x="67" y="100"/>
                    <a:pt x="65" y="100"/>
                  </a:cubicBezTo>
                  <a:close/>
                  <a:moveTo>
                    <a:pt x="143" y="100"/>
                  </a:moveTo>
                  <a:cubicBezTo>
                    <a:pt x="143" y="100"/>
                    <a:pt x="143" y="100"/>
                    <a:pt x="143" y="100"/>
                  </a:cubicBezTo>
                  <a:cubicBezTo>
                    <a:pt x="142" y="100"/>
                    <a:pt x="143" y="101"/>
                    <a:pt x="143" y="101"/>
                  </a:cubicBezTo>
                  <a:cubicBezTo>
                    <a:pt x="143" y="101"/>
                    <a:pt x="143" y="101"/>
                    <a:pt x="143" y="100"/>
                  </a:cubicBezTo>
                  <a:close/>
                  <a:moveTo>
                    <a:pt x="109" y="101"/>
                  </a:moveTo>
                  <a:cubicBezTo>
                    <a:pt x="109" y="101"/>
                    <a:pt x="110" y="101"/>
                    <a:pt x="110" y="101"/>
                  </a:cubicBezTo>
                  <a:cubicBezTo>
                    <a:pt x="109" y="100"/>
                    <a:pt x="109" y="101"/>
                    <a:pt x="109" y="101"/>
                  </a:cubicBezTo>
                  <a:cubicBezTo>
                    <a:pt x="109" y="101"/>
                    <a:pt x="109" y="101"/>
                    <a:pt x="109" y="101"/>
                  </a:cubicBezTo>
                  <a:close/>
                  <a:moveTo>
                    <a:pt x="106" y="102"/>
                  </a:moveTo>
                  <a:cubicBezTo>
                    <a:pt x="106" y="102"/>
                    <a:pt x="106" y="101"/>
                    <a:pt x="106" y="101"/>
                  </a:cubicBezTo>
                  <a:cubicBezTo>
                    <a:pt x="106" y="101"/>
                    <a:pt x="106" y="101"/>
                    <a:pt x="106" y="102"/>
                  </a:cubicBezTo>
                  <a:close/>
                  <a:moveTo>
                    <a:pt x="70" y="101"/>
                  </a:moveTo>
                  <a:cubicBezTo>
                    <a:pt x="70" y="101"/>
                    <a:pt x="70" y="101"/>
                    <a:pt x="71" y="101"/>
                  </a:cubicBezTo>
                  <a:cubicBezTo>
                    <a:pt x="71" y="101"/>
                    <a:pt x="71" y="101"/>
                    <a:pt x="71" y="101"/>
                  </a:cubicBezTo>
                  <a:cubicBezTo>
                    <a:pt x="70" y="101"/>
                    <a:pt x="70" y="101"/>
                    <a:pt x="70" y="101"/>
                  </a:cubicBezTo>
                  <a:close/>
                  <a:moveTo>
                    <a:pt x="139" y="102"/>
                  </a:moveTo>
                  <a:cubicBezTo>
                    <a:pt x="138" y="102"/>
                    <a:pt x="139" y="101"/>
                    <a:pt x="138" y="101"/>
                  </a:cubicBezTo>
                  <a:cubicBezTo>
                    <a:pt x="138" y="102"/>
                    <a:pt x="138" y="102"/>
                    <a:pt x="138" y="102"/>
                  </a:cubicBezTo>
                  <a:cubicBezTo>
                    <a:pt x="138" y="102"/>
                    <a:pt x="138" y="102"/>
                    <a:pt x="139" y="102"/>
                  </a:cubicBezTo>
                  <a:cubicBezTo>
                    <a:pt x="139" y="102"/>
                    <a:pt x="139" y="102"/>
                    <a:pt x="139" y="102"/>
                  </a:cubicBezTo>
                  <a:close/>
                  <a:moveTo>
                    <a:pt x="30" y="102"/>
                  </a:moveTo>
                  <a:cubicBezTo>
                    <a:pt x="29" y="102"/>
                    <a:pt x="29" y="102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lose/>
                  <a:moveTo>
                    <a:pt x="155" y="104"/>
                  </a:moveTo>
                  <a:cubicBezTo>
                    <a:pt x="156" y="103"/>
                    <a:pt x="156" y="102"/>
                    <a:pt x="155" y="102"/>
                  </a:cubicBezTo>
                  <a:cubicBezTo>
                    <a:pt x="156" y="103"/>
                    <a:pt x="155" y="103"/>
                    <a:pt x="155" y="104"/>
                  </a:cubicBezTo>
                  <a:close/>
                  <a:moveTo>
                    <a:pt x="153" y="111"/>
                  </a:moveTo>
                  <a:cubicBezTo>
                    <a:pt x="153" y="111"/>
                    <a:pt x="154" y="111"/>
                    <a:pt x="154" y="111"/>
                  </a:cubicBezTo>
                  <a:cubicBezTo>
                    <a:pt x="154" y="109"/>
                    <a:pt x="153" y="109"/>
                    <a:pt x="152" y="108"/>
                  </a:cubicBezTo>
                  <a:cubicBezTo>
                    <a:pt x="152" y="107"/>
                    <a:pt x="153" y="107"/>
                    <a:pt x="153" y="106"/>
                  </a:cubicBezTo>
                  <a:cubicBezTo>
                    <a:pt x="153" y="106"/>
                    <a:pt x="153" y="106"/>
                    <a:pt x="153" y="105"/>
                  </a:cubicBezTo>
                  <a:cubicBezTo>
                    <a:pt x="154" y="105"/>
                    <a:pt x="153" y="105"/>
                    <a:pt x="153" y="104"/>
                  </a:cubicBezTo>
                  <a:cubicBezTo>
                    <a:pt x="153" y="103"/>
                    <a:pt x="154" y="102"/>
                    <a:pt x="153" y="102"/>
                  </a:cubicBezTo>
                  <a:cubicBezTo>
                    <a:pt x="153" y="102"/>
                    <a:pt x="153" y="102"/>
                    <a:pt x="152" y="102"/>
                  </a:cubicBezTo>
                  <a:cubicBezTo>
                    <a:pt x="153" y="103"/>
                    <a:pt x="153" y="103"/>
                    <a:pt x="153" y="105"/>
                  </a:cubicBezTo>
                  <a:cubicBezTo>
                    <a:pt x="152" y="105"/>
                    <a:pt x="151" y="105"/>
                    <a:pt x="150" y="105"/>
                  </a:cubicBezTo>
                  <a:cubicBezTo>
                    <a:pt x="151" y="106"/>
                    <a:pt x="151" y="106"/>
                    <a:pt x="151" y="106"/>
                  </a:cubicBezTo>
                  <a:cubicBezTo>
                    <a:pt x="152" y="106"/>
                    <a:pt x="151" y="108"/>
                    <a:pt x="151" y="109"/>
                  </a:cubicBezTo>
                  <a:cubicBezTo>
                    <a:pt x="152" y="110"/>
                    <a:pt x="151" y="112"/>
                    <a:pt x="151" y="112"/>
                  </a:cubicBezTo>
                  <a:cubicBezTo>
                    <a:pt x="152" y="112"/>
                    <a:pt x="152" y="111"/>
                    <a:pt x="153" y="111"/>
                  </a:cubicBezTo>
                  <a:close/>
                  <a:moveTo>
                    <a:pt x="146" y="102"/>
                  </a:moveTo>
                  <a:cubicBezTo>
                    <a:pt x="146" y="103"/>
                    <a:pt x="146" y="103"/>
                    <a:pt x="146" y="104"/>
                  </a:cubicBezTo>
                  <a:cubicBezTo>
                    <a:pt x="146" y="104"/>
                    <a:pt x="146" y="103"/>
                    <a:pt x="146" y="102"/>
                  </a:cubicBezTo>
                  <a:close/>
                  <a:moveTo>
                    <a:pt x="67" y="103"/>
                  </a:moveTo>
                  <a:cubicBezTo>
                    <a:pt x="67" y="103"/>
                    <a:pt x="68" y="103"/>
                    <a:pt x="68" y="104"/>
                  </a:cubicBezTo>
                  <a:cubicBezTo>
                    <a:pt x="68" y="104"/>
                    <a:pt x="68" y="103"/>
                    <a:pt x="68" y="103"/>
                  </a:cubicBezTo>
                  <a:cubicBezTo>
                    <a:pt x="68" y="103"/>
                    <a:pt x="67" y="103"/>
                    <a:pt x="67" y="103"/>
                  </a:cubicBezTo>
                  <a:close/>
                  <a:moveTo>
                    <a:pt x="141" y="103"/>
                  </a:moveTo>
                  <a:cubicBezTo>
                    <a:pt x="141" y="103"/>
                    <a:pt x="141" y="102"/>
                    <a:pt x="141" y="103"/>
                  </a:cubicBezTo>
                  <a:cubicBezTo>
                    <a:pt x="141" y="103"/>
                    <a:pt x="141" y="103"/>
                    <a:pt x="141" y="103"/>
                  </a:cubicBezTo>
                  <a:close/>
                  <a:moveTo>
                    <a:pt x="99" y="103"/>
                  </a:moveTo>
                  <a:cubicBezTo>
                    <a:pt x="99" y="103"/>
                    <a:pt x="99" y="103"/>
                    <a:pt x="99" y="104"/>
                  </a:cubicBezTo>
                  <a:cubicBezTo>
                    <a:pt x="100" y="103"/>
                    <a:pt x="100" y="103"/>
                    <a:pt x="100" y="103"/>
                  </a:cubicBezTo>
                  <a:cubicBezTo>
                    <a:pt x="100" y="103"/>
                    <a:pt x="100" y="103"/>
                    <a:pt x="99" y="103"/>
                  </a:cubicBezTo>
                  <a:close/>
                  <a:moveTo>
                    <a:pt x="138" y="103"/>
                  </a:move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8" y="103"/>
                    <a:pt x="138" y="103"/>
                  </a:cubicBezTo>
                  <a:close/>
                  <a:moveTo>
                    <a:pt x="156" y="104"/>
                  </a:moveTo>
                  <a:cubicBezTo>
                    <a:pt x="156" y="104"/>
                    <a:pt x="157" y="103"/>
                    <a:pt x="156" y="103"/>
                  </a:cubicBezTo>
                  <a:cubicBezTo>
                    <a:pt x="156" y="103"/>
                    <a:pt x="156" y="104"/>
                    <a:pt x="156" y="104"/>
                  </a:cubicBezTo>
                  <a:close/>
                  <a:moveTo>
                    <a:pt x="83" y="105"/>
                  </a:moveTo>
                  <a:cubicBezTo>
                    <a:pt x="83" y="105"/>
                    <a:pt x="82" y="105"/>
                    <a:pt x="82" y="106"/>
                  </a:cubicBezTo>
                  <a:cubicBezTo>
                    <a:pt x="82" y="105"/>
                    <a:pt x="83" y="106"/>
                    <a:pt x="83" y="106"/>
                  </a:cubicBezTo>
                  <a:cubicBezTo>
                    <a:pt x="83" y="105"/>
                    <a:pt x="83" y="105"/>
                    <a:pt x="84" y="105"/>
                  </a:cubicBezTo>
                  <a:cubicBezTo>
                    <a:pt x="84" y="105"/>
                    <a:pt x="84" y="104"/>
                    <a:pt x="83" y="105"/>
                  </a:cubicBezTo>
                  <a:close/>
                  <a:moveTo>
                    <a:pt x="50" y="106"/>
                  </a:moveTo>
                  <a:cubicBezTo>
                    <a:pt x="50" y="105"/>
                    <a:pt x="50" y="105"/>
                    <a:pt x="50" y="105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50" y="105"/>
                    <a:pt x="50" y="106"/>
                    <a:pt x="50" y="106"/>
                  </a:cubicBezTo>
                  <a:close/>
                  <a:moveTo>
                    <a:pt x="117" y="105"/>
                  </a:moveTo>
                  <a:cubicBezTo>
                    <a:pt x="117" y="106"/>
                    <a:pt x="117" y="106"/>
                    <a:pt x="117" y="106"/>
                  </a:cubicBezTo>
                  <a:cubicBezTo>
                    <a:pt x="117" y="106"/>
                    <a:pt x="117" y="105"/>
                    <a:pt x="117" y="105"/>
                  </a:cubicBezTo>
                  <a:close/>
                  <a:moveTo>
                    <a:pt x="8" y="107"/>
                  </a:moveTo>
                  <a:cubicBezTo>
                    <a:pt x="9" y="107"/>
                    <a:pt x="9" y="107"/>
                    <a:pt x="9" y="107"/>
                  </a:cubicBezTo>
                  <a:cubicBezTo>
                    <a:pt x="9" y="107"/>
                    <a:pt x="9" y="106"/>
                    <a:pt x="8" y="106"/>
                  </a:cubicBezTo>
                  <a:cubicBezTo>
                    <a:pt x="8" y="106"/>
                    <a:pt x="8" y="106"/>
                    <a:pt x="8" y="107"/>
                  </a:cubicBezTo>
                  <a:close/>
                  <a:moveTo>
                    <a:pt x="49" y="106"/>
                  </a:moveTo>
                  <a:cubicBezTo>
                    <a:pt x="49" y="106"/>
                    <a:pt x="49" y="106"/>
                    <a:pt x="49" y="106"/>
                  </a:cubicBezTo>
                  <a:cubicBezTo>
                    <a:pt x="49" y="106"/>
                    <a:pt x="49" y="106"/>
                    <a:pt x="49" y="106"/>
                  </a:cubicBezTo>
                  <a:close/>
                  <a:moveTo>
                    <a:pt x="31" y="107"/>
                  </a:moveTo>
                  <a:cubicBezTo>
                    <a:pt x="31" y="107"/>
                    <a:pt x="30" y="107"/>
                    <a:pt x="30" y="106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0" y="107"/>
                    <a:pt x="30" y="108"/>
                    <a:pt x="31" y="108"/>
                  </a:cubicBezTo>
                  <a:cubicBezTo>
                    <a:pt x="31" y="108"/>
                    <a:pt x="31" y="108"/>
                    <a:pt x="30" y="108"/>
                  </a:cubicBezTo>
                  <a:cubicBezTo>
                    <a:pt x="31" y="108"/>
                    <a:pt x="31" y="107"/>
                    <a:pt x="31" y="107"/>
                  </a:cubicBezTo>
                  <a:close/>
                  <a:moveTo>
                    <a:pt x="5" y="107"/>
                  </a:moveTo>
                  <a:cubicBezTo>
                    <a:pt x="5" y="109"/>
                    <a:pt x="6" y="110"/>
                    <a:pt x="6" y="111"/>
                  </a:cubicBezTo>
                  <a:cubicBezTo>
                    <a:pt x="6" y="112"/>
                    <a:pt x="5" y="111"/>
                    <a:pt x="5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7" y="113"/>
                    <a:pt x="7" y="114"/>
                    <a:pt x="7" y="115"/>
                  </a:cubicBezTo>
                  <a:cubicBezTo>
                    <a:pt x="7" y="115"/>
                    <a:pt x="8" y="116"/>
                    <a:pt x="8" y="116"/>
                  </a:cubicBezTo>
                  <a:cubicBezTo>
                    <a:pt x="9" y="116"/>
                    <a:pt x="9" y="116"/>
                    <a:pt x="9" y="115"/>
                  </a:cubicBezTo>
                  <a:cubicBezTo>
                    <a:pt x="8" y="113"/>
                    <a:pt x="7" y="109"/>
                    <a:pt x="5" y="107"/>
                  </a:cubicBezTo>
                  <a:close/>
                  <a:moveTo>
                    <a:pt x="3" y="108"/>
                  </a:moveTo>
                  <a:cubicBezTo>
                    <a:pt x="3" y="108"/>
                    <a:pt x="3" y="109"/>
                    <a:pt x="3" y="109"/>
                  </a:cubicBezTo>
                  <a:cubicBezTo>
                    <a:pt x="3" y="108"/>
                    <a:pt x="3" y="108"/>
                    <a:pt x="3" y="108"/>
                  </a:cubicBezTo>
                  <a:close/>
                  <a:moveTo>
                    <a:pt x="100" y="108"/>
                  </a:moveTo>
                  <a:cubicBezTo>
                    <a:pt x="99" y="108"/>
                    <a:pt x="99" y="108"/>
                    <a:pt x="99" y="108"/>
                  </a:cubicBezTo>
                  <a:cubicBezTo>
                    <a:pt x="99" y="108"/>
                    <a:pt x="100" y="109"/>
                    <a:pt x="100" y="108"/>
                  </a:cubicBezTo>
                  <a:close/>
                  <a:moveTo>
                    <a:pt x="6" y="111"/>
                  </a:moveTo>
                  <a:cubicBezTo>
                    <a:pt x="5" y="110"/>
                    <a:pt x="5" y="109"/>
                    <a:pt x="5" y="108"/>
                  </a:cubicBezTo>
                  <a:cubicBezTo>
                    <a:pt x="4" y="109"/>
                    <a:pt x="5" y="109"/>
                    <a:pt x="5" y="109"/>
                  </a:cubicBezTo>
                  <a:cubicBezTo>
                    <a:pt x="5" y="110"/>
                    <a:pt x="5" y="110"/>
                    <a:pt x="6" y="111"/>
                  </a:cubicBezTo>
                  <a:close/>
                  <a:moveTo>
                    <a:pt x="48" y="109"/>
                  </a:moveTo>
                  <a:cubicBezTo>
                    <a:pt x="48" y="109"/>
                    <a:pt x="48" y="110"/>
                    <a:pt x="49" y="109"/>
                  </a:cubicBezTo>
                  <a:cubicBezTo>
                    <a:pt x="48" y="109"/>
                    <a:pt x="49" y="109"/>
                    <a:pt x="48" y="109"/>
                  </a:cubicBezTo>
                  <a:close/>
                  <a:moveTo>
                    <a:pt x="23" y="110"/>
                  </a:moveTo>
                  <a:cubicBezTo>
                    <a:pt x="24" y="110"/>
                    <a:pt x="24" y="111"/>
                    <a:pt x="24" y="110"/>
                  </a:cubicBezTo>
                  <a:cubicBezTo>
                    <a:pt x="24" y="110"/>
                    <a:pt x="24" y="109"/>
                    <a:pt x="23" y="110"/>
                  </a:cubicBezTo>
                  <a:cubicBezTo>
                    <a:pt x="24" y="110"/>
                    <a:pt x="23" y="110"/>
                    <a:pt x="23" y="110"/>
                  </a:cubicBezTo>
                  <a:close/>
                  <a:moveTo>
                    <a:pt x="25" y="110"/>
                  </a:moveTo>
                  <a:cubicBezTo>
                    <a:pt x="24" y="110"/>
                    <a:pt x="24" y="110"/>
                    <a:pt x="24" y="110"/>
                  </a:cubicBezTo>
                  <a:cubicBezTo>
                    <a:pt x="24" y="110"/>
                    <a:pt x="24" y="110"/>
                    <a:pt x="24" y="110"/>
                  </a:cubicBezTo>
                  <a:cubicBezTo>
                    <a:pt x="25" y="110"/>
                    <a:pt x="25" y="110"/>
                    <a:pt x="25" y="110"/>
                  </a:cubicBezTo>
                  <a:close/>
                  <a:moveTo>
                    <a:pt x="106" y="111"/>
                  </a:moveTo>
                  <a:cubicBezTo>
                    <a:pt x="106" y="111"/>
                    <a:pt x="106" y="110"/>
                    <a:pt x="106" y="110"/>
                  </a:cubicBezTo>
                  <a:cubicBezTo>
                    <a:pt x="106" y="110"/>
                    <a:pt x="106" y="111"/>
                    <a:pt x="106" y="111"/>
                  </a:cubicBezTo>
                  <a:close/>
                  <a:moveTo>
                    <a:pt x="153" y="112"/>
                  </a:moveTo>
                  <a:cubicBezTo>
                    <a:pt x="153" y="112"/>
                    <a:pt x="154" y="112"/>
                    <a:pt x="154" y="112"/>
                  </a:cubicBezTo>
                  <a:cubicBezTo>
                    <a:pt x="153" y="112"/>
                    <a:pt x="153" y="114"/>
                    <a:pt x="152" y="115"/>
                  </a:cubicBezTo>
                  <a:cubicBezTo>
                    <a:pt x="154" y="114"/>
                    <a:pt x="154" y="113"/>
                    <a:pt x="154" y="111"/>
                  </a:cubicBezTo>
                  <a:cubicBezTo>
                    <a:pt x="154" y="111"/>
                    <a:pt x="153" y="111"/>
                    <a:pt x="153" y="112"/>
                  </a:cubicBezTo>
                  <a:close/>
                  <a:moveTo>
                    <a:pt x="62" y="112"/>
                  </a:moveTo>
                  <a:cubicBezTo>
                    <a:pt x="63" y="112"/>
                    <a:pt x="63" y="113"/>
                    <a:pt x="64" y="113"/>
                  </a:cubicBezTo>
                  <a:cubicBezTo>
                    <a:pt x="64" y="112"/>
                    <a:pt x="62" y="112"/>
                    <a:pt x="62" y="112"/>
                  </a:cubicBezTo>
                  <a:close/>
                  <a:moveTo>
                    <a:pt x="27" y="116"/>
                  </a:moveTo>
                  <a:cubicBezTo>
                    <a:pt x="27" y="115"/>
                    <a:pt x="28" y="115"/>
                    <a:pt x="28" y="115"/>
                  </a:cubicBezTo>
                  <a:cubicBezTo>
                    <a:pt x="27" y="113"/>
                    <a:pt x="26" y="113"/>
                    <a:pt x="24" y="112"/>
                  </a:cubicBezTo>
                  <a:cubicBezTo>
                    <a:pt x="24" y="113"/>
                    <a:pt x="25" y="113"/>
                    <a:pt x="25" y="114"/>
                  </a:cubicBezTo>
                  <a:cubicBezTo>
                    <a:pt x="25" y="114"/>
                    <a:pt x="26" y="116"/>
                    <a:pt x="27" y="116"/>
                  </a:cubicBezTo>
                  <a:close/>
                  <a:moveTo>
                    <a:pt x="130" y="112"/>
                  </a:moveTo>
                  <a:cubicBezTo>
                    <a:pt x="130" y="112"/>
                    <a:pt x="129" y="113"/>
                    <a:pt x="130" y="113"/>
                  </a:cubicBezTo>
                  <a:cubicBezTo>
                    <a:pt x="130" y="113"/>
                    <a:pt x="130" y="112"/>
                    <a:pt x="130" y="112"/>
                  </a:cubicBezTo>
                  <a:close/>
                  <a:moveTo>
                    <a:pt x="155" y="113"/>
                  </a:moveTo>
                  <a:cubicBezTo>
                    <a:pt x="155" y="113"/>
                    <a:pt x="156" y="113"/>
                    <a:pt x="155" y="113"/>
                  </a:cubicBezTo>
                  <a:cubicBezTo>
                    <a:pt x="156" y="113"/>
                    <a:pt x="156" y="113"/>
                    <a:pt x="156" y="113"/>
                  </a:cubicBezTo>
                  <a:cubicBezTo>
                    <a:pt x="156" y="113"/>
                    <a:pt x="156" y="113"/>
                    <a:pt x="156" y="113"/>
                  </a:cubicBezTo>
                  <a:cubicBezTo>
                    <a:pt x="156" y="113"/>
                    <a:pt x="156" y="113"/>
                    <a:pt x="155" y="113"/>
                  </a:cubicBezTo>
                  <a:close/>
                  <a:moveTo>
                    <a:pt x="79" y="114"/>
                  </a:moveTo>
                  <a:cubicBezTo>
                    <a:pt x="79" y="113"/>
                    <a:pt x="80" y="114"/>
                    <a:pt x="80" y="113"/>
                  </a:cubicBezTo>
                  <a:cubicBezTo>
                    <a:pt x="80" y="113"/>
                    <a:pt x="79" y="113"/>
                    <a:pt x="79" y="114"/>
                  </a:cubicBezTo>
                  <a:close/>
                  <a:moveTo>
                    <a:pt x="136" y="113"/>
                  </a:moveTo>
                  <a:cubicBezTo>
                    <a:pt x="135" y="113"/>
                    <a:pt x="135" y="114"/>
                    <a:pt x="135" y="114"/>
                  </a:cubicBezTo>
                  <a:cubicBezTo>
                    <a:pt x="135" y="114"/>
                    <a:pt x="136" y="114"/>
                    <a:pt x="136" y="113"/>
                  </a:cubicBezTo>
                  <a:close/>
                  <a:moveTo>
                    <a:pt x="150" y="114"/>
                  </a:moveTo>
                  <a:cubicBezTo>
                    <a:pt x="150" y="114"/>
                    <a:pt x="149" y="115"/>
                    <a:pt x="150" y="115"/>
                  </a:cubicBezTo>
                  <a:cubicBezTo>
                    <a:pt x="150" y="115"/>
                    <a:pt x="150" y="114"/>
                    <a:pt x="150" y="114"/>
                  </a:cubicBezTo>
                  <a:close/>
                  <a:moveTo>
                    <a:pt x="129" y="115"/>
                  </a:moveTo>
                  <a:cubicBezTo>
                    <a:pt x="129" y="116"/>
                    <a:pt x="129" y="116"/>
                    <a:pt x="130" y="116"/>
                  </a:cubicBezTo>
                  <a:cubicBezTo>
                    <a:pt x="130" y="116"/>
                    <a:pt x="130" y="115"/>
                    <a:pt x="130" y="115"/>
                  </a:cubicBezTo>
                  <a:cubicBezTo>
                    <a:pt x="130" y="116"/>
                    <a:pt x="130" y="116"/>
                    <a:pt x="130" y="116"/>
                  </a:cubicBezTo>
                  <a:cubicBezTo>
                    <a:pt x="131" y="116"/>
                    <a:pt x="131" y="115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15"/>
                    <a:pt x="129" y="115"/>
                    <a:pt x="129" y="115"/>
                  </a:cubicBezTo>
                  <a:close/>
                  <a:moveTo>
                    <a:pt x="129" y="115"/>
                  </a:moveTo>
                  <a:cubicBezTo>
                    <a:pt x="128" y="115"/>
                    <a:pt x="128" y="115"/>
                    <a:pt x="128" y="115"/>
                  </a:cubicBezTo>
                  <a:cubicBezTo>
                    <a:pt x="128" y="115"/>
                    <a:pt x="128" y="115"/>
                    <a:pt x="128" y="116"/>
                  </a:cubicBezTo>
                  <a:cubicBezTo>
                    <a:pt x="129" y="116"/>
                    <a:pt x="129" y="115"/>
                    <a:pt x="129" y="115"/>
                  </a:cubicBezTo>
                  <a:close/>
                  <a:moveTo>
                    <a:pt x="142" y="115"/>
                  </a:moveTo>
                  <a:cubicBezTo>
                    <a:pt x="141" y="115"/>
                    <a:pt x="141" y="115"/>
                    <a:pt x="141" y="115"/>
                  </a:cubicBezTo>
                  <a:cubicBezTo>
                    <a:pt x="141" y="115"/>
                    <a:pt x="141" y="115"/>
                    <a:pt x="141" y="115"/>
                  </a:cubicBezTo>
                  <a:cubicBezTo>
                    <a:pt x="142" y="115"/>
                    <a:pt x="142" y="115"/>
                    <a:pt x="142" y="115"/>
                  </a:cubicBezTo>
                  <a:close/>
                  <a:moveTo>
                    <a:pt x="146" y="115"/>
                  </a:moveTo>
                  <a:cubicBezTo>
                    <a:pt x="146" y="116"/>
                    <a:pt x="146" y="116"/>
                    <a:pt x="146" y="116"/>
                  </a:cubicBezTo>
                  <a:cubicBezTo>
                    <a:pt x="144" y="116"/>
                    <a:pt x="145" y="118"/>
                    <a:pt x="145" y="118"/>
                  </a:cubicBezTo>
                  <a:cubicBezTo>
                    <a:pt x="145" y="118"/>
                    <a:pt x="145" y="119"/>
                    <a:pt x="145" y="119"/>
                  </a:cubicBezTo>
                  <a:cubicBezTo>
                    <a:pt x="145" y="119"/>
                    <a:pt x="146" y="118"/>
                    <a:pt x="146" y="118"/>
                  </a:cubicBezTo>
                  <a:cubicBezTo>
                    <a:pt x="145" y="117"/>
                    <a:pt x="147" y="116"/>
                    <a:pt x="146" y="115"/>
                  </a:cubicBezTo>
                  <a:close/>
                  <a:moveTo>
                    <a:pt x="21" y="115"/>
                  </a:moveTo>
                  <a:cubicBezTo>
                    <a:pt x="21" y="115"/>
                    <a:pt x="21" y="115"/>
                    <a:pt x="20" y="115"/>
                  </a:cubicBezTo>
                  <a:cubicBezTo>
                    <a:pt x="20" y="116"/>
                    <a:pt x="21" y="116"/>
                    <a:pt x="21" y="116"/>
                  </a:cubicBezTo>
                  <a:cubicBezTo>
                    <a:pt x="21" y="116"/>
                    <a:pt x="21" y="115"/>
                    <a:pt x="21" y="115"/>
                  </a:cubicBezTo>
                  <a:close/>
                  <a:moveTo>
                    <a:pt x="36" y="115"/>
                  </a:moveTo>
                  <a:cubicBezTo>
                    <a:pt x="36" y="116"/>
                    <a:pt x="37" y="116"/>
                    <a:pt x="37" y="116"/>
                  </a:cubicBezTo>
                  <a:cubicBezTo>
                    <a:pt x="37" y="116"/>
                    <a:pt x="37" y="116"/>
                    <a:pt x="36" y="115"/>
                  </a:cubicBezTo>
                  <a:close/>
                  <a:moveTo>
                    <a:pt x="84" y="116"/>
                  </a:moveTo>
                  <a:cubicBezTo>
                    <a:pt x="84" y="116"/>
                    <a:pt x="83" y="116"/>
                    <a:pt x="83" y="116"/>
                  </a:cubicBezTo>
                  <a:cubicBezTo>
                    <a:pt x="84" y="116"/>
                    <a:pt x="84" y="116"/>
                    <a:pt x="84" y="116"/>
                  </a:cubicBezTo>
                  <a:cubicBezTo>
                    <a:pt x="84" y="116"/>
                    <a:pt x="84" y="116"/>
                    <a:pt x="84" y="116"/>
                  </a:cubicBezTo>
                  <a:close/>
                  <a:moveTo>
                    <a:pt x="118" y="116"/>
                  </a:moveTo>
                  <a:cubicBezTo>
                    <a:pt x="118" y="116"/>
                    <a:pt x="117" y="116"/>
                    <a:pt x="117" y="116"/>
                  </a:cubicBezTo>
                  <a:cubicBezTo>
                    <a:pt x="117" y="116"/>
                    <a:pt x="117" y="117"/>
                    <a:pt x="117" y="117"/>
                  </a:cubicBezTo>
                  <a:cubicBezTo>
                    <a:pt x="117" y="117"/>
                    <a:pt x="118" y="116"/>
                    <a:pt x="118" y="116"/>
                  </a:cubicBezTo>
                  <a:close/>
                  <a:moveTo>
                    <a:pt x="9" y="117"/>
                  </a:moveTo>
                  <a:cubicBezTo>
                    <a:pt x="9" y="118"/>
                    <a:pt x="10" y="118"/>
                    <a:pt x="10" y="119"/>
                  </a:cubicBezTo>
                  <a:cubicBezTo>
                    <a:pt x="11" y="118"/>
                    <a:pt x="10" y="117"/>
                    <a:pt x="10" y="117"/>
                  </a:cubicBezTo>
                  <a:lnTo>
                    <a:pt x="9" y="117"/>
                  </a:lnTo>
                  <a:close/>
                  <a:moveTo>
                    <a:pt x="25" y="117"/>
                  </a:moveTo>
                  <a:cubicBezTo>
                    <a:pt x="25" y="118"/>
                    <a:pt x="25" y="119"/>
                    <a:pt x="26" y="119"/>
                  </a:cubicBezTo>
                  <a:cubicBezTo>
                    <a:pt x="26" y="118"/>
                    <a:pt x="25" y="118"/>
                    <a:pt x="25" y="117"/>
                  </a:cubicBezTo>
                  <a:close/>
                  <a:moveTo>
                    <a:pt x="21" y="118"/>
                  </a:moveTo>
                  <a:cubicBezTo>
                    <a:pt x="21" y="118"/>
                    <a:pt x="21" y="118"/>
                    <a:pt x="21" y="118"/>
                  </a:cubicBezTo>
                  <a:cubicBezTo>
                    <a:pt x="21" y="118"/>
                    <a:pt x="21" y="118"/>
                    <a:pt x="21" y="118"/>
                  </a:cubicBezTo>
                  <a:cubicBezTo>
                    <a:pt x="21" y="118"/>
                    <a:pt x="21" y="118"/>
                    <a:pt x="21" y="118"/>
                  </a:cubicBezTo>
                  <a:close/>
                  <a:moveTo>
                    <a:pt x="103" y="118"/>
                  </a:moveTo>
                  <a:cubicBezTo>
                    <a:pt x="103" y="118"/>
                    <a:pt x="103" y="118"/>
                    <a:pt x="103" y="118"/>
                  </a:cubicBezTo>
                  <a:cubicBezTo>
                    <a:pt x="103" y="118"/>
                    <a:pt x="103" y="119"/>
                    <a:pt x="104" y="119"/>
                  </a:cubicBezTo>
                  <a:cubicBezTo>
                    <a:pt x="104" y="118"/>
                    <a:pt x="103" y="118"/>
                    <a:pt x="103" y="118"/>
                  </a:cubicBezTo>
                  <a:cubicBezTo>
                    <a:pt x="103" y="118"/>
                    <a:pt x="103" y="118"/>
                    <a:pt x="103" y="118"/>
                  </a:cubicBezTo>
                  <a:close/>
                  <a:moveTo>
                    <a:pt x="147" y="119"/>
                  </a:moveTo>
                  <a:cubicBezTo>
                    <a:pt x="147" y="119"/>
                    <a:pt x="147" y="118"/>
                    <a:pt x="147" y="118"/>
                  </a:cubicBezTo>
                  <a:cubicBezTo>
                    <a:pt x="147" y="118"/>
                    <a:pt x="147" y="119"/>
                    <a:pt x="147" y="119"/>
                  </a:cubicBezTo>
                  <a:close/>
                  <a:moveTo>
                    <a:pt x="85" y="120"/>
                  </a:moveTo>
                  <a:cubicBezTo>
                    <a:pt x="85" y="120"/>
                    <a:pt x="85" y="120"/>
                    <a:pt x="85" y="120"/>
                  </a:cubicBezTo>
                  <a:cubicBezTo>
                    <a:pt x="86" y="120"/>
                    <a:pt x="86" y="120"/>
                    <a:pt x="86" y="119"/>
                  </a:cubicBezTo>
                  <a:cubicBezTo>
                    <a:pt x="87" y="120"/>
                    <a:pt x="88" y="119"/>
                    <a:pt x="88" y="118"/>
                  </a:cubicBezTo>
                  <a:cubicBezTo>
                    <a:pt x="87" y="118"/>
                    <a:pt x="87" y="119"/>
                    <a:pt x="86" y="119"/>
                  </a:cubicBezTo>
                  <a:cubicBezTo>
                    <a:pt x="86" y="119"/>
                    <a:pt x="85" y="119"/>
                    <a:pt x="85" y="120"/>
                  </a:cubicBezTo>
                  <a:close/>
                  <a:moveTo>
                    <a:pt x="89" y="118"/>
                  </a:moveTo>
                  <a:cubicBezTo>
                    <a:pt x="89" y="119"/>
                    <a:pt x="89" y="119"/>
                    <a:pt x="90" y="119"/>
                  </a:cubicBezTo>
                  <a:cubicBezTo>
                    <a:pt x="90" y="119"/>
                    <a:pt x="90" y="118"/>
                    <a:pt x="89" y="118"/>
                  </a:cubicBezTo>
                  <a:close/>
                  <a:moveTo>
                    <a:pt x="92" y="119"/>
                  </a:moveTo>
                  <a:cubicBezTo>
                    <a:pt x="92" y="119"/>
                    <a:pt x="92" y="119"/>
                    <a:pt x="92" y="119"/>
                  </a:cubicBezTo>
                  <a:cubicBezTo>
                    <a:pt x="92" y="119"/>
                    <a:pt x="92" y="119"/>
                    <a:pt x="92" y="118"/>
                  </a:cubicBezTo>
                  <a:cubicBezTo>
                    <a:pt x="92" y="118"/>
                    <a:pt x="92" y="118"/>
                    <a:pt x="92" y="118"/>
                  </a:cubicBezTo>
                  <a:cubicBezTo>
                    <a:pt x="91" y="119"/>
                    <a:pt x="92" y="119"/>
                    <a:pt x="91" y="119"/>
                  </a:cubicBezTo>
                  <a:cubicBezTo>
                    <a:pt x="92" y="119"/>
                    <a:pt x="92" y="119"/>
                    <a:pt x="92" y="119"/>
                  </a:cubicBezTo>
                  <a:close/>
                  <a:moveTo>
                    <a:pt x="134" y="120"/>
                  </a:moveTo>
                  <a:cubicBezTo>
                    <a:pt x="135" y="120"/>
                    <a:pt x="135" y="119"/>
                    <a:pt x="135" y="118"/>
                  </a:cubicBezTo>
                  <a:cubicBezTo>
                    <a:pt x="134" y="118"/>
                    <a:pt x="134" y="118"/>
                    <a:pt x="134" y="118"/>
                  </a:cubicBezTo>
                  <a:cubicBezTo>
                    <a:pt x="135" y="120"/>
                    <a:pt x="133" y="122"/>
                    <a:pt x="133" y="123"/>
                  </a:cubicBezTo>
                  <a:cubicBezTo>
                    <a:pt x="134" y="123"/>
                    <a:pt x="134" y="121"/>
                    <a:pt x="134" y="120"/>
                  </a:cubicBezTo>
                  <a:close/>
                  <a:moveTo>
                    <a:pt x="98" y="118"/>
                  </a:moveTo>
                  <a:cubicBezTo>
                    <a:pt x="98" y="118"/>
                    <a:pt x="98" y="118"/>
                    <a:pt x="98" y="119"/>
                  </a:cubicBezTo>
                  <a:cubicBezTo>
                    <a:pt x="98" y="119"/>
                    <a:pt x="98" y="119"/>
                    <a:pt x="98" y="118"/>
                  </a:cubicBezTo>
                  <a:close/>
                  <a:moveTo>
                    <a:pt x="103" y="119"/>
                  </a:moveTo>
                  <a:cubicBezTo>
                    <a:pt x="103" y="119"/>
                    <a:pt x="102" y="119"/>
                    <a:pt x="102" y="119"/>
                  </a:cubicBezTo>
                  <a:cubicBezTo>
                    <a:pt x="103" y="119"/>
                    <a:pt x="103" y="119"/>
                    <a:pt x="103" y="119"/>
                  </a:cubicBezTo>
                  <a:close/>
                  <a:moveTo>
                    <a:pt x="119" y="121"/>
                  </a:moveTo>
                  <a:cubicBezTo>
                    <a:pt x="120" y="120"/>
                    <a:pt x="119" y="119"/>
                    <a:pt x="118" y="119"/>
                  </a:cubicBezTo>
                  <a:cubicBezTo>
                    <a:pt x="118" y="120"/>
                    <a:pt x="119" y="120"/>
                    <a:pt x="119" y="120"/>
                  </a:cubicBezTo>
                  <a:cubicBezTo>
                    <a:pt x="119" y="120"/>
                    <a:pt x="119" y="121"/>
                    <a:pt x="119" y="121"/>
                  </a:cubicBezTo>
                  <a:close/>
                  <a:moveTo>
                    <a:pt x="138" y="120"/>
                  </a:moveTo>
                  <a:cubicBezTo>
                    <a:pt x="138" y="120"/>
                    <a:pt x="138" y="119"/>
                    <a:pt x="138" y="119"/>
                  </a:cubicBezTo>
                  <a:cubicBezTo>
                    <a:pt x="138" y="119"/>
                    <a:pt x="138" y="120"/>
                    <a:pt x="138" y="120"/>
                  </a:cubicBezTo>
                  <a:cubicBezTo>
                    <a:pt x="138" y="120"/>
                    <a:pt x="138" y="120"/>
                    <a:pt x="138" y="120"/>
                  </a:cubicBezTo>
                  <a:close/>
                  <a:moveTo>
                    <a:pt x="90" y="120"/>
                  </a:moveTo>
                  <a:cubicBezTo>
                    <a:pt x="90" y="120"/>
                    <a:pt x="91" y="120"/>
                    <a:pt x="91" y="120"/>
                  </a:cubicBezTo>
                  <a:cubicBezTo>
                    <a:pt x="90" y="119"/>
                    <a:pt x="89" y="120"/>
                    <a:pt x="90" y="120"/>
                  </a:cubicBezTo>
                  <a:close/>
                  <a:moveTo>
                    <a:pt x="121" y="120"/>
                  </a:moveTo>
                  <a:cubicBezTo>
                    <a:pt x="121" y="120"/>
                    <a:pt x="121" y="120"/>
                    <a:pt x="121" y="120"/>
                  </a:cubicBezTo>
                  <a:cubicBezTo>
                    <a:pt x="120" y="120"/>
                    <a:pt x="120" y="120"/>
                    <a:pt x="120" y="120"/>
                  </a:cubicBezTo>
                  <a:cubicBezTo>
                    <a:pt x="120" y="120"/>
                    <a:pt x="121" y="120"/>
                    <a:pt x="121" y="120"/>
                  </a:cubicBezTo>
                  <a:close/>
                  <a:moveTo>
                    <a:pt x="101" y="121"/>
                  </a:moveTo>
                  <a:cubicBezTo>
                    <a:pt x="101" y="121"/>
                    <a:pt x="101" y="121"/>
                    <a:pt x="101" y="121"/>
                  </a:cubicBezTo>
                  <a:cubicBezTo>
                    <a:pt x="101" y="121"/>
                    <a:pt x="100" y="121"/>
                    <a:pt x="100" y="121"/>
                  </a:cubicBezTo>
                  <a:cubicBezTo>
                    <a:pt x="100" y="122"/>
                    <a:pt x="101" y="122"/>
                    <a:pt x="101" y="121"/>
                  </a:cubicBezTo>
                  <a:close/>
                  <a:moveTo>
                    <a:pt x="14" y="122"/>
                  </a:moveTo>
                  <a:cubicBezTo>
                    <a:pt x="14" y="122"/>
                    <a:pt x="14" y="121"/>
                    <a:pt x="14" y="121"/>
                  </a:cubicBezTo>
                  <a:cubicBezTo>
                    <a:pt x="14" y="122"/>
                    <a:pt x="14" y="122"/>
                    <a:pt x="14" y="122"/>
                  </a:cubicBezTo>
                  <a:cubicBezTo>
                    <a:pt x="14" y="122"/>
                    <a:pt x="14" y="122"/>
                    <a:pt x="14" y="122"/>
                  </a:cubicBezTo>
                  <a:close/>
                  <a:moveTo>
                    <a:pt x="28" y="122"/>
                  </a:moveTo>
                  <a:cubicBezTo>
                    <a:pt x="28" y="122"/>
                    <a:pt x="28" y="121"/>
                    <a:pt x="28" y="121"/>
                  </a:cubicBezTo>
                  <a:cubicBezTo>
                    <a:pt x="28" y="122"/>
                    <a:pt x="28" y="122"/>
                    <a:pt x="28" y="122"/>
                  </a:cubicBezTo>
                  <a:cubicBezTo>
                    <a:pt x="28" y="122"/>
                    <a:pt x="28" y="122"/>
                    <a:pt x="28" y="122"/>
                  </a:cubicBezTo>
                  <a:close/>
                  <a:moveTo>
                    <a:pt x="87" y="123"/>
                  </a:moveTo>
                  <a:cubicBezTo>
                    <a:pt x="88" y="123"/>
                    <a:pt x="89" y="122"/>
                    <a:pt x="89" y="122"/>
                  </a:cubicBezTo>
                  <a:cubicBezTo>
                    <a:pt x="88" y="122"/>
                    <a:pt x="88" y="122"/>
                    <a:pt x="87" y="122"/>
                  </a:cubicBezTo>
                  <a:cubicBezTo>
                    <a:pt x="88" y="122"/>
                    <a:pt x="87" y="123"/>
                    <a:pt x="87" y="123"/>
                  </a:cubicBezTo>
                  <a:close/>
                  <a:moveTo>
                    <a:pt x="96" y="122"/>
                  </a:moveTo>
                  <a:cubicBezTo>
                    <a:pt x="96" y="122"/>
                    <a:pt x="95" y="122"/>
                    <a:pt x="95" y="123"/>
                  </a:cubicBezTo>
                  <a:cubicBezTo>
                    <a:pt x="95" y="123"/>
                    <a:pt x="96" y="123"/>
                    <a:pt x="96" y="123"/>
                  </a:cubicBezTo>
                  <a:cubicBezTo>
                    <a:pt x="96" y="122"/>
                    <a:pt x="96" y="122"/>
                    <a:pt x="96" y="122"/>
                  </a:cubicBezTo>
                  <a:close/>
                  <a:moveTo>
                    <a:pt x="137" y="123"/>
                  </a:moveTo>
                  <a:cubicBezTo>
                    <a:pt x="137" y="122"/>
                    <a:pt x="137" y="122"/>
                    <a:pt x="137" y="122"/>
                  </a:cubicBezTo>
                  <a:cubicBezTo>
                    <a:pt x="137" y="122"/>
                    <a:pt x="136" y="122"/>
                    <a:pt x="136" y="122"/>
                  </a:cubicBezTo>
                  <a:cubicBezTo>
                    <a:pt x="136" y="123"/>
                    <a:pt x="135" y="123"/>
                    <a:pt x="136" y="124"/>
                  </a:cubicBezTo>
                  <a:cubicBezTo>
                    <a:pt x="136" y="124"/>
                    <a:pt x="136" y="122"/>
                    <a:pt x="137" y="123"/>
                  </a:cubicBezTo>
                  <a:close/>
                  <a:moveTo>
                    <a:pt x="118" y="122"/>
                  </a:moveTo>
                  <a:cubicBezTo>
                    <a:pt x="118" y="123"/>
                    <a:pt x="118" y="122"/>
                    <a:pt x="118" y="122"/>
                  </a:cubicBezTo>
                  <a:cubicBezTo>
                    <a:pt x="118" y="122"/>
                    <a:pt x="117" y="122"/>
                    <a:pt x="118" y="122"/>
                  </a:cubicBezTo>
                  <a:close/>
                  <a:moveTo>
                    <a:pt x="116" y="123"/>
                  </a:moveTo>
                  <a:cubicBezTo>
                    <a:pt x="117" y="123"/>
                    <a:pt x="117" y="123"/>
                    <a:pt x="117" y="122"/>
                  </a:cubicBezTo>
                  <a:cubicBezTo>
                    <a:pt x="116" y="122"/>
                    <a:pt x="116" y="122"/>
                    <a:pt x="116" y="123"/>
                  </a:cubicBezTo>
                  <a:close/>
                  <a:moveTo>
                    <a:pt x="124" y="122"/>
                  </a:moveTo>
                  <a:cubicBezTo>
                    <a:pt x="124" y="122"/>
                    <a:pt x="124" y="122"/>
                    <a:pt x="124" y="122"/>
                  </a:cubicBezTo>
                  <a:cubicBezTo>
                    <a:pt x="124" y="123"/>
                    <a:pt x="123" y="123"/>
                    <a:pt x="123" y="123"/>
                  </a:cubicBezTo>
                  <a:cubicBezTo>
                    <a:pt x="124" y="123"/>
                    <a:pt x="124" y="123"/>
                    <a:pt x="124" y="122"/>
                  </a:cubicBezTo>
                  <a:close/>
                  <a:moveTo>
                    <a:pt x="83" y="122"/>
                  </a:moveTo>
                  <a:cubicBezTo>
                    <a:pt x="83" y="123"/>
                    <a:pt x="83" y="123"/>
                    <a:pt x="82" y="123"/>
                  </a:cubicBezTo>
                  <a:cubicBezTo>
                    <a:pt x="83" y="123"/>
                    <a:pt x="83" y="123"/>
                    <a:pt x="83" y="123"/>
                  </a:cubicBezTo>
                  <a:cubicBezTo>
                    <a:pt x="83" y="122"/>
                    <a:pt x="83" y="122"/>
                    <a:pt x="83" y="122"/>
                  </a:cubicBezTo>
                  <a:close/>
                  <a:moveTo>
                    <a:pt x="118" y="123"/>
                  </a:moveTo>
                  <a:cubicBezTo>
                    <a:pt x="117" y="123"/>
                    <a:pt x="117" y="123"/>
                    <a:pt x="117" y="123"/>
                  </a:cubicBezTo>
                  <a:cubicBezTo>
                    <a:pt x="117" y="123"/>
                    <a:pt x="117" y="123"/>
                    <a:pt x="117" y="124"/>
                  </a:cubicBezTo>
                  <a:cubicBezTo>
                    <a:pt x="117" y="124"/>
                    <a:pt x="117" y="123"/>
                    <a:pt x="118" y="123"/>
                  </a:cubicBezTo>
                  <a:close/>
                  <a:moveTo>
                    <a:pt x="131" y="123"/>
                  </a:moveTo>
                  <a:cubicBezTo>
                    <a:pt x="132" y="123"/>
                    <a:pt x="131" y="123"/>
                    <a:pt x="132" y="123"/>
                  </a:cubicBezTo>
                  <a:cubicBezTo>
                    <a:pt x="132" y="123"/>
                    <a:pt x="131" y="123"/>
                    <a:pt x="132" y="123"/>
                  </a:cubicBezTo>
                  <a:cubicBezTo>
                    <a:pt x="131" y="123"/>
                    <a:pt x="131" y="123"/>
                    <a:pt x="131" y="123"/>
                  </a:cubicBezTo>
                  <a:close/>
                  <a:moveTo>
                    <a:pt x="108" y="126"/>
                  </a:moveTo>
                  <a:cubicBezTo>
                    <a:pt x="109" y="126"/>
                    <a:pt x="109" y="126"/>
                    <a:pt x="109" y="126"/>
                  </a:cubicBezTo>
                  <a:cubicBezTo>
                    <a:pt x="110" y="125"/>
                    <a:pt x="110" y="125"/>
                    <a:pt x="111" y="124"/>
                  </a:cubicBezTo>
                  <a:cubicBezTo>
                    <a:pt x="111" y="124"/>
                    <a:pt x="111" y="124"/>
                    <a:pt x="111" y="124"/>
                  </a:cubicBezTo>
                  <a:cubicBezTo>
                    <a:pt x="110" y="124"/>
                    <a:pt x="109" y="125"/>
                    <a:pt x="109" y="125"/>
                  </a:cubicBezTo>
                  <a:cubicBezTo>
                    <a:pt x="109" y="124"/>
                    <a:pt x="110" y="124"/>
                    <a:pt x="110" y="123"/>
                  </a:cubicBezTo>
                  <a:cubicBezTo>
                    <a:pt x="109" y="124"/>
                    <a:pt x="109" y="124"/>
                    <a:pt x="108" y="125"/>
                  </a:cubicBezTo>
                  <a:cubicBezTo>
                    <a:pt x="108" y="125"/>
                    <a:pt x="109" y="125"/>
                    <a:pt x="109" y="125"/>
                  </a:cubicBezTo>
                  <a:cubicBezTo>
                    <a:pt x="109" y="126"/>
                    <a:pt x="108" y="126"/>
                    <a:pt x="108" y="126"/>
                  </a:cubicBezTo>
                  <a:close/>
                  <a:moveTo>
                    <a:pt x="132" y="124"/>
                  </a:moveTo>
                  <a:cubicBezTo>
                    <a:pt x="132" y="125"/>
                    <a:pt x="131" y="126"/>
                    <a:pt x="131" y="127"/>
                  </a:cubicBezTo>
                  <a:cubicBezTo>
                    <a:pt x="131" y="126"/>
                    <a:pt x="132" y="126"/>
                    <a:pt x="132" y="125"/>
                  </a:cubicBezTo>
                  <a:cubicBezTo>
                    <a:pt x="132" y="124"/>
                    <a:pt x="132" y="124"/>
                    <a:pt x="132" y="124"/>
                  </a:cubicBezTo>
                  <a:close/>
                  <a:moveTo>
                    <a:pt x="116" y="125"/>
                  </a:moveTo>
                  <a:cubicBezTo>
                    <a:pt x="116" y="125"/>
                    <a:pt x="116" y="125"/>
                    <a:pt x="115" y="125"/>
                  </a:cubicBezTo>
                  <a:cubicBezTo>
                    <a:pt x="115" y="126"/>
                    <a:pt x="115" y="126"/>
                    <a:pt x="114" y="126"/>
                  </a:cubicBezTo>
                  <a:cubicBezTo>
                    <a:pt x="114" y="127"/>
                    <a:pt x="113" y="128"/>
                    <a:pt x="113" y="128"/>
                  </a:cubicBezTo>
                  <a:cubicBezTo>
                    <a:pt x="112" y="129"/>
                    <a:pt x="111" y="130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1" y="131"/>
                    <a:pt x="110" y="131"/>
                    <a:pt x="110" y="131"/>
                  </a:cubicBezTo>
                  <a:cubicBezTo>
                    <a:pt x="110" y="132"/>
                    <a:pt x="110" y="132"/>
                    <a:pt x="110" y="132"/>
                  </a:cubicBezTo>
                  <a:cubicBezTo>
                    <a:pt x="110" y="132"/>
                    <a:pt x="109" y="132"/>
                    <a:pt x="109" y="133"/>
                  </a:cubicBezTo>
                  <a:cubicBezTo>
                    <a:pt x="110" y="132"/>
                    <a:pt x="110" y="132"/>
                    <a:pt x="110" y="132"/>
                  </a:cubicBezTo>
                  <a:cubicBezTo>
                    <a:pt x="110" y="133"/>
                    <a:pt x="111" y="133"/>
                    <a:pt x="111" y="133"/>
                  </a:cubicBezTo>
                  <a:cubicBezTo>
                    <a:pt x="111" y="133"/>
                    <a:pt x="111" y="132"/>
                    <a:pt x="112" y="132"/>
                  </a:cubicBezTo>
                  <a:cubicBezTo>
                    <a:pt x="112" y="132"/>
                    <a:pt x="111" y="132"/>
                    <a:pt x="110" y="132"/>
                  </a:cubicBezTo>
                  <a:cubicBezTo>
                    <a:pt x="111" y="131"/>
                    <a:pt x="111" y="132"/>
                    <a:pt x="112" y="132"/>
                  </a:cubicBezTo>
                  <a:cubicBezTo>
                    <a:pt x="112" y="131"/>
                    <a:pt x="112" y="131"/>
                    <a:pt x="112" y="131"/>
                  </a:cubicBezTo>
                  <a:cubicBezTo>
                    <a:pt x="112" y="131"/>
                    <a:pt x="112" y="131"/>
                    <a:pt x="112" y="131"/>
                  </a:cubicBezTo>
                  <a:cubicBezTo>
                    <a:pt x="112" y="130"/>
                    <a:pt x="112" y="129"/>
                    <a:pt x="114" y="128"/>
                  </a:cubicBezTo>
                  <a:cubicBezTo>
                    <a:pt x="114" y="129"/>
                    <a:pt x="114" y="129"/>
                    <a:pt x="114" y="129"/>
                  </a:cubicBezTo>
                  <a:cubicBezTo>
                    <a:pt x="114" y="129"/>
                    <a:pt x="114" y="129"/>
                    <a:pt x="115" y="129"/>
                  </a:cubicBezTo>
                  <a:cubicBezTo>
                    <a:pt x="115" y="128"/>
                    <a:pt x="114" y="128"/>
                    <a:pt x="114" y="128"/>
                  </a:cubicBezTo>
                  <a:cubicBezTo>
                    <a:pt x="115" y="128"/>
                    <a:pt x="115" y="127"/>
                    <a:pt x="116" y="127"/>
                  </a:cubicBezTo>
                  <a:cubicBezTo>
                    <a:pt x="116" y="126"/>
                    <a:pt x="116" y="126"/>
                    <a:pt x="116" y="125"/>
                  </a:cubicBezTo>
                  <a:close/>
                  <a:moveTo>
                    <a:pt x="112" y="127"/>
                  </a:moveTo>
                  <a:cubicBezTo>
                    <a:pt x="112" y="126"/>
                    <a:pt x="112" y="126"/>
                    <a:pt x="112" y="125"/>
                  </a:cubicBezTo>
                  <a:cubicBezTo>
                    <a:pt x="111" y="125"/>
                    <a:pt x="111" y="126"/>
                    <a:pt x="111" y="126"/>
                  </a:cubicBezTo>
                  <a:cubicBezTo>
                    <a:pt x="111" y="126"/>
                    <a:pt x="111" y="126"/>
                    <a:pt x="111" y="126"/>
                  </a:cubicBezTo>
                  <a:cubicBezTo>
                    <a:pt x="111" y="126"/>
                    <a:pt x="111" y="127"/>
                    <a:pt x="111" y="127"/>
                  </a:cubicBezTo>
                  <a:cubicBezTo>
                    <a:pt x="110" y="126"/>
                    <a:pt x="111" y="126"/>
                    <a:pt x="110" y="126"/>
                  </a:cubicBezTo>
                  <a:cubicBezTo>
                    <a:pt x="110" y="127"/>
                    <a:pt x="111" y="127"/>
                    <a:pt x="110" y="127"/>
                  </a:cubicBezTo>
                  <a:cubicBezTo>
                    <a:pt x="111" y="127"/>
                    <a:pt x="112" y="127"/>
                    <a:pt x="112" y="127"/>
                  </a:cubicBezTo>
                  <a:close/>
                  <a:moveTo>
                    <a:pt x="132" y="128"/>
                  </a:moveTo>
                  <a:cubicBezTo>
                    <a:pt x="132" y="128"/>
                    <a:pt x="132" y="128"/>
                    <a:pt x="132" y="128"/>
                  </a:cubicBezTo>
                  <a:cubicBezTo>
                    <a:pt x="133" y="129"/>
                    <a:pt x="132" y="129"/>
                    <a:pt x="132" y="130"/>
                  </a:cubicBezTo>
                  <a:cubicBezTo>
                    <a:pt x="133" y="130"/>
                    <a:pt x="133" y="128"/>
                    <a:pt x="134" y="128"/>
                  </a:cubicBezTo>
                  <a:cubicBezTo>
                    <a:pt x="134" y="128"/>
                    <a:pt x="134" y="128"/>
                    <a:pt x="134" y="127"/>
                  </a:cubicBezTo>
                  <a:cubicBezTo>
                    <a:pt x="134" y="127"/>
                    <a:pt x="134" y="127"/>
                    <a:pt x="135" y="127"/>
                  </a:cubicBezTo>
                  <a:cubicBezTo>
                    <a:pt x="135" y="127"/>
                    <a:pt x="135" y="126"/>
                    <a:pt x="135" y="126"/>
                  </a:cubicBezTo>
                  <a:cubicBezTo>
                    <a:pt x="135" y="126"/>
                    <a:pt x="134" y="126"/>
                    <a:pt x="134" y="126"/>
                  </a:cubicBezTo>
                  <a:cubicBezTo>
                    <a:pt x="134" y="127"/>
                    <a:pt x="133" y="128"/>
                    <a:pt x="133" y="128"/>
                  </a:cubicBezTo>
                  <a:cubicBezTo>
                    <a:pt x="133" y="128"/>
                    <a:pt x="132" y="128"/>
                    <a:pt x="132" y="128"/>
                  </a:cubicBezTo>
                  <a:close/>
                  <a:moveTo>
                    <a:pt x="113" y="126"/>
                  </a:moveTo>
                  <a:cubicBezTo>
                    <a:pt x="113" y="126"/>
                    <a:pt x="113" y="126"/>
                    <a:pt x="114" y="126"/>
                  </a:cubicBezTo>
                  <a:cubicBezTo>
                    <a:pt x="114" y="126"/>
                    <a:pt x="113" y="126"/>
                    <a:pt x="113" y="126"/>
                  </a:cubicBezTo>
                  <a:close/>
                  <a:moveTo>
                    <a:pt x="123" y="127"/>
                  </a:moveTo>
                  <a:cubicBezTo>
                    <a:pt x="123" y="127"/>
                    <a:pt x="123" y="126"/>
                    <a:pt x="123" y="126"/>
                  </a:cubicBezTo>
                  <a:cubicBezTo>
                    <a:pt x="123" y="126"/>
                    <a:pt x="122" y="126"/>
                    <a:pt x="123" y="127"/>
                  </a:cubicBezTo>
                  <a:close/>
                  <a:moveTo>
                    <a:pt x="127" y="127"/>
                  </a:moveTo>
                  <a:cubicBezTo>
                    <a:pt x="127" y="127"/>
                    <a:pt x="127" y="127"/>
                    <a:pt x="127" y="126"/>
                  </a:cubicBezTo>
                  <a:cubicBezTo>
                    <a:pt x="127" y="127"/>
                    <a:pt x="126" y="127"/>
                    <a:pt x="127" y="127"/>
                  </a:cubicBezTo>
                  <a:cubicBezTo>
                    <a:pt x="127" y="127"/>
                    <a:pt x="127" y="127"/>
                    <a:pt x="127" y="127"/>
                  </a:cubicBezTo>
                  <a:close/>
                  <a:moveTo>
                    <a:pt x="121" y="129"/>
                  </a:moveTo>
                  <a:cubicBezTo>
                    <a:pt x="121" y="128"/>
                    <a:pt x="122" y="128"/>
                    <a:pt x="122" y="127"/>
                  </a:cubicBezTo>
                  <a:cubicBezTo>
                    <a:pt x="121" y="127"/>
                    <a:pt x="122" y="127"/>
                    <a:pt x="121" y="127"/>
                  </a:cubicBezTo>
                  <a:cubicBezTo>
                    <a:pt x="120" y="128"/>
                    <a:pt x="119" y="129"/>
                    <a:pt x="118" y="131"/>
                  </a:cubicBezTo>
                  <a:cubicBezTo>
                    <a:pt x="118" y="131"/>
                    <a:pt x="118" y="131"/>
                    <a:pt x="118" y="132"/>
                  </a:cubicBezTo>
                  <a:cubicBezTo>
                    <a:pt x="119" y="132"/>
                    <a:pt x="119" y="131"/>
                    <a:pt x="120" y="130"/>
                  </a:cubicBezTo>
                  <a:cubicBezTo>
                    <a:pt x="121" y="130"/>
                    <a:pt x="121" y="130"/>
                    <a:pt x="121" y="129"/>
                  </a:cubicBezTo>
                  <a:close/>
                  <a:moveTo>
                    <a:pt x="131" y="127"/>
                  </a:moveTo>
                  <a:cubicBezTo>
                    <a:pt x="130" y="128"/>
                    <a:pt x="130" y="128"/>
                    <a:pt x="129" y="129"/>
                  </a:cubicBezTo>
                  <a:cubicBezTo>
                    <a:pt x="130" y="129"/>
                    <a:pt x="130" y="128"/>
                    <a:pt x="131" y="128"/>
                  </a:cubicBezTo>
                  <a:cubicBezTo>
                    <a:pt x="131" y="128"/>
                    <a:pt x="131" y="128"/>
                    <a:pt x="131" y="128"/>
                  </a:cubicBezTo>
                  <a:cubicBezTo>
                    <a:pt x="131" y="128"/>
                    <a:pt x="131" y="127"/>
                    <a:pt x="131" y="127"/>
                  </a:cubicBezTo>
                  <a:close/>
                  <a:moveTo>
                    <a:pt x="28" y="130"/>
                  </a:moveTo>
                  <a:cubicBezTo>
                    <a:pt x="28" y="130"/>
                    <a:pt x="28" y="129"/>
                    <a:pt x="28" y="129"/>
                  </a:cubicBezTo>
                  <a:cubicBezTo>
                    <a:pt x="27" y="128"/>
                    <a:pt x="27" y="127"/>
                    <a:pt x="25" y="127"/>
                  </a:cubicBezTo>
                  <a:cubicBezTo>
                    <a:pt x="26" y="128"/>
                    <a:pt x="27" y="130"/>
                    <a:pt x="28" y="130"/>
                  </a:cubicBezTo>
                  <a:close/>
                  <a:moveTo>
                    <a:pt x="26" y="128"/>
                  </a:moveTo>
                  <a:cubicBezTo>
                    <a:pt x="26" y="128"/>
                    <a:pt x="26" y="128"/>
                    <a:pt x="26" y="127"/>
                  </a:cubicBezTo>
                  <a:cubicBezTo>
                    <a:pt x="26" y="127"/>
                    <a:pt x="26" y="128"/>
                    <a:pt x="26" y="128"/>
                  </a:cubicBezTo>
                  <a:close/>
                  <a:moveTo>
                    <a:pt x="76" y="127"/>
                  </a:moveTo>
                  <a:cubicBezTo>
                    <a:pt x="76" y="128"/>
                    <a:pt x="77" y="128"/>
                    <a:pt x="77" y="127"/>
                  </a:cubicBezTo>
                  <a:cubicBezTo>
                    <a:pt x="76" y="127"/>
                    <a:pt x="76" y="127"/>
                    <a:pt x="76" y="127"/>
                  </a:cubicBezTo>
                  <a:close/>
                  <a:moveTo>
                    <a:pt x="166" y="127"/>
                  </a:moveTo>
                  <a:cubicBezTo>
                    <a:pt x="165" y="127"/>
                    <a:pt x="165" y="128"/>
                    <a:pt x="165" y="128"/>
                  </a:cubicBezTo>
                  <a:cubicBezTo>
                    <a:pt x="166" y="128"/>
                    <a:pt x="166" y="127"/>
                    <a:pt x="166" y="127"/>
                  </a:cubicBezTo>
                  <a:close/>
                  <a:moveTo>
                    <a:pt x="90" y="128"/>
                  </a:moveTo>
                  <a:cubicBezTo>
                    <a:pt x="91" y="128"/>
                    <a:pt x="91" y="128"/>
                    <a:pt x="91" y="128"/>
                  </a:cubicBezTo>
                  <a:cubicBezTo>
                    <a:pt x="91" y="127"/>
                    <a:pt x="90" y="128"/>
                    <a:pt x="90" y="128"/>
                  </a:cubicBezTo>
                  <a:close/>
                  <a:moveTo>
                    <a:pt x="106" y="128"/>
                  </a:moveTo>
                  <a:cubicBezTo>
                    <a:pt x="106" y="128"/>
                    <a:pt x="107" y="128"/>
                    <a:pt x="106" y="128"/>
                  </a:cubicBezTo>
                  <a:cubicBezTo>
                    <a:pt x="106" y="128"/>
                    <a:pt x="106" y="128"/>
                    <a:pt x="106" y="128"/>
                  </a:cubicBezTo>
                  <a:close/>
                  <a:moveTo>
                    <a:pt x="139" y="130"/>
                  </a:moveTo>
                  <a:cubicBezTo>
                    <a:pt x="139" y="130"/>
                    <a:pt x="139" y="129"/>
                    <a:pt x="140" y="128"/>
                  </a:cubicBezTo>
                  <a:cubicBezTo>
                    <a:pt x="139" y="128"/>
                    <a:pt x="138" y="130"/>
                    <a:pt x="139" y="130"/>
                  </a:cubicBezTo>
                  <a:close/>
                  <a:moveTo>
                    <a:pt x="111" y="129"/>
                  </a:moveTo>
                  <a:cubicBezTo>
                    <a:pt x="111" y="129"/>
                    <a:pt x="111" y="129"/>
                    <a:pt x="110" y="129"/>
                  </a:cubicBezTo>
                  <a:cubicBezTo>
                    <a:pt x="110" y="129"/>
                    <a:pt x="110" y="129"/>
                    <a:pt x="110" y="129"/>
                  </a:cubicBezTo>
                  <a:cubicBezTo>
                    <a:pt x="109" y="129"/>
                    <a:pt x="109" y="129"/>
                    <a:pt x="109" y="130"/>
                  </a:cubicBezTo>
                  <a:cubicBezTo>
                    <a:pt x="109" y="130"/>
                    <a:pt x="110" y="129"/>
                    <a:pt x="110" y="130"/>
                  </a:cubicBezTo>
                  <a:cubicBezTo>
                    <a:pt x="110" y="130"/>
                    <a:pt x="109" y="130"/>
                    <a:pt x="109" y="130"/>
                  </a:cubicBezTo>
                  <a:cubicBezTo>
                    <a:pt x="109" y="130"/>
                    <a:pt x="108" y="131"/>
                    <a:pt x="109" y="131"/>
                  </a:cubicBezTo>
                  <a:cubicBezTo>
                    <a:pt x="110" y="131"/>
                    <a:pt x="110" y="130"/>
                    <a:pt x="111" y="129"/>
                  </a:cubicBezTo>
                  <a:close/>
                  <a:moveTo>
                    <a:pt x="55" y="130"/>
                  </a:moveTo>
                  <a:cubicBezTo>
                    <a:pt x="54" y="130"/>
                    <a:pt x="54" y="129"/>
                    <a:pt x="53" y="129"/>
                  </a:cubicBezTo>
                  <a:cubicBezTo>
                    <a:pt x="53" y="130"/>
                    <a:pt x="54" y="130"/>
                    <a:pt x="55" y="130"/>
                  </a:cubicBezTo>
                  <a:close/>
                  <a:moveTo>
                    <a:pt x="156" y="129"/>
                  </a:moveTo>
                  <a:cubicBezTo>
                    <a:pt x="156" y="130"/>
                    <a:pt x="156" y="130"/>
                    <a:pt x="156" y="130"/>
                  </a:cubicBezTo>
                  <a:cubicBezTo>
                    <a:pt x="157" y="130"/>
                    <a:pt x="157" y="130"/>
                    <a:pt x="157" y="129"/>
                  </a:cubicBezTo>
                  <a:cubicBezTo>
                    <a:pt x="156" y="129"/>
                    <a:pt x="156" y="129"/>
                    <a:pt x="156" y="129"/>
                  </a:cubicBezTo>
                  <a:close/>
                  <a:moveTo>
                    <a:pt x="43" y="130"/>
                  </a:moveTo>
                  <a:cubicBezTo>
                    <a:pt x="43" y="130"/>
                    <a:pt x="42" y="130"/>
                    <a:pt x="42" y="129"/>
                  </a:cubicBezTo>
                  <a:cubicBezTo>
                    <a:pt x="42" y="130"/>
                    <a:pt x="43" y="130"/>
                    <a:pt x="43" y="130"/>
                  </a:cubicBezTo>
                  <a:close/>
                  <a:moveTo>
                    <a:pt x="100" y="129"/>
                  </a:moveTo>
                  <a:cubicBezTo>
                    <a:pt x="100" y="129"/>
                    <a:pt x="100" y="130"/>
                    <a:pt x="100" y="129"/>
                  </a:cubicBezTo>
                  <a:cubicBezTo>
                    <a:pt x="100" y="130"/>
                    <a:pt x="100" y="130"/>
                    <a:pt x="100" y="130"/>
                  </a:cubicBezTo>
                  <a:cubicBezTo>
                    <a:pt x="101" y="130"/>
                    <a:pt x="101" y="130"/>
                    <a:pt x="101" y="130"/>
                  </a:cubicBezTo>
                  <a:cubicBezTo>
                    <a:pt x="100" y="130"/>
                    <a:pt x="101" y="129"/>
                    <a:pt x="100" y="129"/>
                  </a:cubicBezTo>
                  <a:close/>
                  <a:moveTo>
                    <a:pt x="53" y="130"/>
                  </a:moveTo>
                  <a:cubicBezTo>
                    <a:pt x="53" y="130"/>
                    <a:pt x="52" y="130"/>
                    <a:pt x="52" y="129"/>
                  </a:cubicBezTo>
                  <a:cubicBezTo>
                    <a:pt x="52" y="130"/>
                    <a:pt x="53" y="131"/>
                    <a:pt x="53" y="130"/>
                  </a:cubicBezTo>
                  <a:close/>
                  <a:moveTo>
                    <a:pt x="79" y="131"/>
                  </a:moveTo>
                  <a:cubicBezTo>
                    <a:pt x="80" y="130"/>
                    <a:pt x="81" y="130"/>
                    <a:pt x="81" y="130"/>
                  </a:cubicBezTo>
                  <a:cubicBezTo>
                    <a:pt x="81" y="130"/>
                    <a:pt x="80" y="130"/>
                    <a:pt x="79" y="130"/>
                  </a:cubicBezTo>
                  <a:cubicBezTo>
                    <a:pt x="79" y="130"/>
                    <a:pt x="79" y="130"/>
                    <a:pt x="79" y="131"/>
                  </a:cubicBezTo>
                  <a:close/>
                  <a:moveTo>
                    <a:pt x="125" y="130"/>
                  </a:moveTo>
                  <a:cubicBezTo>
                    <a:pt x="125" y="130"/>
                    <a:pt x="125" y="130"/>
                    <a:pt x="125" y="130"/>
                  </a:cubicBezTo>
                  <a:cubicBezTo>
                    <a:pt x="125" y="130"/>
                    <a:pt x="125" y="130"/>
                    <a:pt x="125" y="130"/>
                  </a:cubicBezTo>
                  <a:close/>
                  <a:moveTo>
                    <a:pt x="101" y="130"/>
                  </a:moveTo>
                  <a:cubicBezTo>
                    <a:pt x="100" y="130"/>
                    <a:pt x="100" y="130"/>
                    <a:pt x="100" y="131"/>
                  </a:cubicBezTo>
                  <a:cubicBezTo>
                    <a:pt x="101" y="131"/>
                    <a:pt x="101" y="130"/>
                    <a:pt x="101" y="130"/>
                  </a:cubicBezTo>
                  <a:close/>
                  <a:moveTo>
                    <a:pt x="123" y="130"/>
                  </a:moveTo>
                  <a:cubicBezTo>
                    <a:pt x="122" y="130"/>
                    <a:pt x="122" y="131"/>
                    <a:pt x="122" y="131"/>
                  </a:cubicBezTo>
                  <a:cubicBezTo>
                    <a:pt x="122" y="131"/>
                    <a:pt x="122" y="131"/>
                    <a:pt x="122" y="132"/>
                  </a:cubicBezTo>
                  <a:cubicBezTo>
                    <a:pt x="123" y="132"/>
                    <a:pt x="123" y="131"/>
                    <a:pt x="123" y="131"/>
                  </a:cubicBezTo>
                  <a:cubicBezTo>
                    <a:pt x="123" y="131"/>
                    <a:pt x="122" y="131"/>
                    <a:pt x="123" y="131"/>
                  </a:cubicBezTo>
                  <a:cubicBezTo>
                    <a:pt x="123" y="131"/>
                    <a:pt x="123" y="130"/>
                    <a:pt x="123" y="130"/>
                  </a:cubicBezTo>
                  <a:close/>
                  <a:moveTo>
                    <a:pt x="56" y="130"/>
                  </a:moveTo>
                  <a:cubicBezTo>
                    <a:pt x="56" y="130"/>
                    <a:pt x="56" y="130"/>
                    <a:pt x="57" y="131"/>
                  </a:cubicBezTo>
                  <a:cubicBezTo>
                    <a:pt x="57" y="130"/>
                    <a:pt x="56" y="130"/>
                    <a:pt x="56" y="130"/>
                  </a:cubicBezTo>
                  <a:close/>
                  <a:moveTo>
                    <a:pt x="124" y="130"/>
                  </a:moveTo>
                  <a:cubicBezTo>
                    <a:pt x="123" y="130"/>
                    <a:pt x="123" y="131"/>
                    <a:pt x="124" y="131"/>
                  </a:cubicBezTo>
                  <a:cubicBezTo>
                    <a:pt x="124" y="130"/>
                    <a:pt x="124" y="130"/>
                    <a:pt x="124" y="130"/>
                  </a:cubicBezTo>
                  <a:close/>
                  <a:moveTo>
                    <a:pt x="138" y="130"/>
                  </a:moveTo>
                  <a:cubicBezTo>
                    <a:pt x="138" y="131"/>
                    <a:pt x="138" y="131"/>
                    <a:pt x="138" y="131"/>
                  </a:cubicBezTo>
                  <a:cubicBezTo>
                    <a:pt x="138" y="131"/>
                    <a:pt x="138" y="130"/>
                    <a:pt x="138" y="130"/>
                  </a:cubicBezTo>
                  <a:close/>
                  <a:moveTo>
                    <a:pt x="57" y="130"/>
                  </a:moveTo>
                  <a:cubicBezTo>
                    <a:pt x="57" y="131"/>
                    <a:pt x="57" y="131"/>
                    <a:pt x="57" y="131"/>
                  </a:cubicBezTo>
                  <a:cubicBezTo>
                    <a:pt x="56" y="131"/>
                    <a:pt x="55" y="130"/>
                    <a:pt x="55" y="131"/>
                  </a:cubicBezTo>
                  <a:cubicBezTo>
                    <a:pt x="56" y="132"/>
                    <a:pt x="58" y="132"/>
                    <a:pt x="60" y="132"/>
                  </a:cubicBezTo>
                  <a:cubicBezTo>
                    <a:pt x="60" y="132"/>
                    <a:pt x="60" y="132"/>
                    <a:pt x="60" y="132"/>
                  </a:cubicBezTo>
                  <a:cubicBezTo>
                    <a:pt x="59" y="131"/>
                    <a:pt x="58" y="131"/>
                    <a:pt x="57" y="130"/>
                  </a:cubicBezTo>
                  <a:close/>
                  <a:moveTo>
                    <a:pt x="75" y="132"/>
                  </a:moveTo>
                  <a:cubicBezTo>
                    <a:pt x="76" y="132"/>
                    <a:pt x="76" y="132"/>
                    <a:pt x="76" y="132"/>
                  </a:cubicBezTo>
                  <a:cubicBezTo>
                    <a:pt x="76" y="132"/>
                    <a:pt x="76" y="131"/>
                    <a:pt x="76" y="131"/>
                  </a:cubicBezTo>
                  <a:cubicBezTo>
                    <a:pt x="77" y="132"/>
                    <a:pt x="77" y="132"/>
                    <a:pt x="78" y="131"/>
                  </a:cubicBezTo>
                  <a:cubicBezTo>
                    <a:pt x="78" y="131"/>
                    <a:pt x="78" y="131"/>
                    <a:pt x="78" y="130"/>
                  </a:cubicBezTo>
                  <a:cubicBezTo>
                    <a:pt x="77" y="131"/>
                    <a:pt x="76" y="131"/>
                    <a:pt x="76" y="131"/>
                  </a:cubicBezTo>
                  <a:cubicBezTo>
                    <a:pt x="76" y="131"/>
                    <a:pt x="75" y="131"/>
                    <a:pt x="75" y="132"/>
                  </a:cubicBezTo>
                  <a:close/>
                  <a:moveTo>
                    <a:pt x="145" y="131"/>
                  </a:moveTo>
                  <a:cubicBezTo>
                    <a:pt x="145" y="131"/>
                    <a:pt x="145" y="131"/>
                    <a:pt x="145" y="131"/>
                  </a:cubicBezTo>
                  <a:cubicBezTo>
                    <a:pt x="145" y="131"/>
                    <a:pt x="145" y="131"/>
                    <a:pt x="145" y="131"/>
                  </a:cubicBezTo>
                  <a:cubicBezTo>
                    <a:pt x="145" y="131"/>
                    <a:pt x="146" y="131"/>
                    <a:pt x="145" y="131"/>
                  </a:cubicBezTo>
                  <a:close/>
                  <a:moveTo>
                    <a:pt x="144" y="133"/>
                  </a:moveTo>
                  <a:cubicBezTo>
                    <a:pt x="145" y="133"/>
                    <a:pt x="145" y="132"/>
                    <a:pt x="145" y="131"/>
                  </a:cubicBezTo>
                  <a:cubicBezTo>
                    <a:pt x="144" y="132"/>
                    <a:pt x="144" y="132"/>
                    <a:pt x="143" y="133"/>
                  </a:cubicBezTo>
                  <a:cubicBezTo>
                    <a:pt x="144" y="133"/>
                    <a:pt x="144" y="133"/>
                    <a:pt x="144" y="133"/>
                  </a:cubicBezTo>
                  <a:cubicBezTo>
                    <a:pt x="143" y="134"/>
                    <a:pt x="142" y="135"/>
                    <a:pt x="141" y="137"/>
                  </a:cubicBezTo>
                  <a:cubicBezTo>
                    <a:pt x="142" y="137"/>
                    <a:pt x="143" y="136"/>
                    <a:pt x="143" y="136"/>
                  </a:cubicBezTo>
                  <a:cubicBezTo>
                    <a:pt x="143" y="135"/>
                    <a:pt x="144" y="134"/>
                    <a:pt x="144" y="133"/>
                  </a:cubicBezTo>
                  <a:close/>
                  <a:moveTo>
                    <a:pt x="61" y="132"/>
                  </a:moveTo>
                  <a:cubicBezTo>
                    <a:pt x="61" y="132"/>
                    <a:pt x="61" y="132"/>
                    <a:pt x="61" y="132"/>
                  </a:cubicBezTo>
                  <a:cubicBezTo>
                    <a:pt x="61" y="132"/>
                    <a:pt x="61" y="132"/>
                    <a:pt x="61" y="132"/>
                  </a:cubicBezTo>
                  <a:close/>
                  <a:moveTo>
                    <a:pt x="115" y="133"/>
                  </a:moveTo>
                  <a:cubicBezTo>
                    <a:pt x="115" y="133"/>
                    <a:pt x="115" y="133"/>
                    <a:pt x="116" y="133"/>
                  </a:cubicBezTo>
                  <a:cubicBezTo>
                    <a:pt x="115" y="132"/>
                    <a:pt x="115" y="132"/>
                    <a:pt x="115" y="132"/>
                  </a:cubicBezTo>
                  <a:cubicBezTo>
                    <a:pt x="115" y="132"/>
                    <a:pt x="115" y="132"/>
                    <a:pt x="115" y="132"/>
                  </a:cubicBezTo>
                  <a:cubicBezTo>
                    <a:pt x="115" y="132"/>
                    <a:pt x="115" y="132"/>
                    <a:pt x="115" y="133"/>
                  </a:cubicBezTo>
                  <a:close/>
                  <a:moveTo>
                    <a:pt x="81" y="133"/>
                  </a:moveTo>
                  <a:cubicBezTo>
                    <a:pt x="82" y="133"/>
                    <a:pt x="83" y="133"/>
                    <a:pt x="83" y="132"/>
                  </a:cubicBezTo>
                  <a:cubicBezTo>
                    <a:pt x="83" y="132"/>
                    <a:pt x="83" y="132"/>
                    <a:pt x="83" y="132"/>
                  </a:cubicBezTo>
                  <a:cubicBezTo>
                    <a:pt x="82" y="132"/>
                    <a:pt x="81" y="132"/>
                    <a:pt x="81" y="133"/>
                  </a:cubicBezTo>
                  <a:close/>
                  <a:moveTo>
                    <a:pt x="112" y="132"/>
                  </a:moveTo>
                  <a:cubicBezTo>
                    <a:pt x="112" y="135"/>
                    <a:pt x="110" y="135"/>
                    <a:pt x="109" y="137"/>
                  </a:cubicBezTo>
                  <a:cubicBezTo>
                    <a:pt x="110" y="137"/>
                    <a:pt x="111" y="136"/>
                    <a:pt x="111" y="135"/>
                  </a:cubicBezTo>
                  <a:cubicBezTo>
                    <a:pt x="112" y="135"/>
                    <a:pt x="113" y="134"/>
                    <a:pt x="113" y="133"/>
                  </a:cubicBezTo>
                  <a:cubicBezTo>
                    <a:pt x="113" y="133"/>
                    <a:pt x="113" y="132"/>
                    <a:pt x="112" y="132"/>
                  </a:cubicBezTo>
                  <a:close/>
                  <a:moveTo>
                    <a:pt x="141" y="133"/>
                  </a:moveTo>
                  <a:cubicBezTo>
                    <a:pt x="141" y="133"/>
                    <a:pt x="140" y="133"/>
                    <a:pt x="141" y="133"/>
                  </a:cubicBezTo>
                  <a:cubicBezTo>
                    <a:pt x="141" y="133"/>
                    <a:pt x="141" y="133"/>
                    <a:pt x="141" y="133"/>
                  </a:cubicBezTo>
                  <a:close/>
                  <a:moveTo>
                    <a:pt x="35" y="134"/>
                  </a:moveTo>
                  <a:cubicBezTo>
                    <a:pt x="35" y="134"/>
                    <a:pt x="35" y="133"/>
                    <a:pt x="34" y="133"/>
                  </a:cubicBezTo>
                  <a:cubicBezTo>
                    <a:pt x="34" y="133"/>
                    <a:pt x="34" y="133"/>
                    <a:pt x="34" y="133"/>
                  </a:cubicBezTo>
                  <a:cubicBezTo>
                    <a:pt x="35" y="133"/>
                    <a:pt x="35" y="134"/>
                    <a:pt x="35" y="134"/>
                  </a:cubicBezTo>
                  <a:close/>
                  <a:moveTo>
                    <a:pt x="62" y="134"/>
                  </a:moveTo>
                  <a:cubicBezTo>
                    <a:pt x="63" y="134"/>
                    <a:pt x="63" y="134"/>
                    <a:pt x="64" y="134"/>
                  </a:cubicBezTo>
                  <a:cubicBezTo>
                    <a:pt x="63" y="133"/>
                    <a:pt x="61" y="132"/>
                    <a:pt x="61" y="134"/>
                  </a:cubicBezTo>
                  <a:cubicBezTo>
                    <a:pt x="62" y="134"/>
                    <a:pt x="62" y="134"/>
                    <a:pt x="62" y="134"/>
                  </a:cubicBezTo>
                  <a:close/>
                  <a:moveTo>
                    <a:pt x="128" y="133"/>
                  </a:moveTo>
                  <a:cubicBezTo>
                    <a:pt x="128" y="133"/>
                    <a:pt x="128" y="133"/>
                    <a:pt x="127" y="133"/>
                  </a:cubicBezTo>
                  <a:cubicBezTo>
                    <a:pt x="128" y="133"/>
                    <a:pt x="128" y="134"/>
                    <a:pt x="127" y="135"/>
                  </a:cubicBezTo>
                  <a:cubicBezTo>
                    <a:pt x="128" y="134"/>
                    <a:pt x="128" y="134"/>
                    <a:pt x="128" y="133"/>
                  </a:cubicBezTo>
                  <a:close/>
                  <a:moveTo>
                    <a:pt x="145" y="134"/>
                  </a:moveTo>
                  <a:cubicBezTo>
                    <a:pt x="145" y="134"/>
                    <a:pt x="146" y="134"/>
                    <a:pt x="145" y="133"/>
                  </a:cubicBezTo>
                  <a:cubicBezTo>
                    <a:pt x="145" y="134"/>
                    <a:pt x="145" y="134"/>
                    <a:pt x="145" y="134"/>
                  </a:cubicBezTo>
                  <a:close/>
                  <a:moveTo>
                    <a:pt x="44" y="134"/>
                  </a:moveTo>
                  <a:cubicBezTo>
                    <a:pt x="44" y="134"/>
                    <a:pt x="44" y="134"/>
                    <a:pt x="44" y="134"/>
                  </a:cubicBezTo>
                  <a:cubicBezTo>
                    <a:pt x="44" y="134"/>
                    <a:pt x="44" y="134"/>
                    <a:pt x="44" y="134"/>
                  </a:cubicBezTo>
                  <a:cubicBezTo>
                    <a:pt x="44" y="134"/>
                    <a:pt x="45" y="135"/>
                    <a:pt x="45" y="134"/>
                  </a:cubicBezTo>
                  <a:cubicBezTo>
                    <a:pt x="44" y="134"/>
                    <a:pt x="44" y="134"/>
                    <a:pt x="44" y="134"/>
                  </a:cubicBezTo>
                  <a:close/>
                  <a:moveTo>
                    <a:pt x="145" y="134"/>
                  </a:moveTo>
                  <a:cubicBezTo>
                    <a:pt x="145" y="135"/>
                    <a:pt x="145" y="135"/>
                    <a:pt x="145" y="135"/>
                  </a:cubicBezTo>
                  <a:cubicBezTo>
                    <a:pt x="146" y="135"/>
                    <a:pt x="145" y="134"/>
                    <a:pt x="145" y="134"/>
                  </a:cubicBezTo>
                  <a:close/>
                  <a:moveTo>
                    <a:pt x="136" y="135"/>
                  </a:moveTo>
                  <a:cubicBezTo>
                    <a:pt x="136" y="135"/>
                    <a:pt x="136" y="135"/>
                    <a:pt x="135" y="135"/>
                  </a:cubicBezTo>
                  <a:cubicBezTo>
                    <a:pt x="135" y="135"/>
                    <a:pt x="135" y="136"/>
                    <a:pt x="134" y="137"/>
                  </a:cubicBezTo>
                  <a:cubicBezTo>
                    <a:pt x="135" y="136"/>
                    <a:pt x="136" y="136"/>
                    <a:pt x="136" y="135"/>
                  </a:cubicBezTo>
                  <a:close/>
                  <a:moveTo>
                    <a:pt x="91" y="136"/>
                  </a:moveTo>
                  <a:cubicBezTo>
                    <a:pt x="90" y="135"/>
                    <a:pt x="90" y="135"/>
                    <a:pt x="90" y="135"/>
                  </a:cubicBezTo>
                  <a:cubicBezTo>
                    <a:pt x="90" y="136"/>
                    <a:pt x="90" y="136"/>
                    <a:pt x="90" y="136"/>
                  </a:cubicBezTo>
                  <a:cubicBezTo>
                    <a:pt x="90" y="136"/>
                    <a:pt x="91" y="136"/>
                    <a:pt x="91" y="136"/>
                  </a:cubicBezTo>
                  <a:close/>
                  <a:moveTo>
                    <a:pt x="127" y="136"/>
                  </a:moveTo>
                  <a:cubicBezTo>
                    <a:pt x="127" y="136"/>
                    <a:pt x="127" y="136"/>
                    <a:pt x="127" y="136"/>
                  </a:cubicBezTo>
                  <a:cubicBezTo>
                    <a:pt x="127" y="136"/>
                    <a:pt x="126" y="136"/>
                    <a:pt x="126" y="137"/>
                  </a:cubicBezTo>
                  <a:cubicBezTo>
                    <a:pt x="127" y="137"/>
                    <a:pt x="127" y="136"/>
                    <a:pt x="127" y="136"/>
                  </a:cubicBezTo>
                  <a:close/>
                  <a:moveTo>
                    <a:pt x="145" y="137"/>
                  </a:moveTo>
                  <a:cubicBezTo>
                    <a:pt x="145" y="136"/>
                    <a:pt x="145" y="136"/>
                    <a:pt x="145" y="136"/>
                  </a:cubicBezTo>
                  <a:cubicBezTo>
                    <a:pt x="145" y="136"/>
                    <a:pt x="145" y="137"/>
                    <a:pt x="145" y="137"/>
                  </a:cubicBezTo>
                  <a:close/>
                  <a:moveTo>
                    <a:pt x="114" y="136"/>
                  </a:moveTo>
                  <a:cubicBezTo>
                    <a:pt x="113" y="136"/>
                    <a:pt x="113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3" y="137"/>
                    <a:pt x="113" y="137"/>
                    <a:pt x="114" y="136"/>
                  </a:cubicBezTo>
                  <a:close/>
                  <a:moveTo>
                    <a:pt x="91" y="137"/>
                  </a:moveTo>
                  <a:cubicBezTo>
                    <a:pt x="92" y="137"/>
                    <a:pt x="92" y="137"/>
                    <a:pt x="92" y="136"/>
                  </a:cubicBezTo>
                  <a:cubicBezTo>
                    <a:pt x="92" y="136"/>
                    <a:pt x="91" y="137"/>
                    <a:pt x="91" y="137"/>
                  </a:cubicBezTo>
                  <a:close/>
                  <a:moveTo>
                    <a:pt x="141" y="137"/>
                  </a:moveTo>
                  <a:cubicBezTo>
                    <a:pt x="141" y="137"/>
                    <a:pt x="141" y="137"/>
                    <a:pt x="141" y="138"/>
                  </a:cubicBezTo>
                  <a:cubicBezTo>
                    <a:pt x="141" y="138"/>
                    <a:pt x="142" y="137"/>
                    <a:pt x="141" y="137"/>
                  </a:cubicBezTo>
                  <a:close/>
                  <a:moveTo>
                    <a:pt x="53" y="137"/>
                  </a:moveTo>
                  <a:cubicBezTo>
                    <a:pt x="53" y="137"/>
                    <a:pt x="53" y="138"/>
                    <a:pt x="53" y="137"/>
                  </a:cubicBezTo>
                  <a:cubicBezTo>
                    <a:pt x="53" y="137"/>
                    <a:pt x="53" y="137"/>
                    <a:pt x="53" y="137"/>
                  </a:cubicBezTo>
                  <a:close/>
                  <a:moveTo>
                    <a:pt x="41" y="140"/>
                  </a:moveTo>
                  <a:cubicBezTo>
                    <a:pt x="41" y="140"/>
                    <a:pt x="40" y="140"/>
                    <a:pt x="40" y="139"/>
                  </a:cubicBezTo>
                  <a:cubicBezTo>
                    <a:pt x="38" y="139"/>
                    <a:pt x="37" y="137"/>
                    <a:pt x="36" y="137"/>
                  </a:cubicBezTo>
                  <a:cubicBezTo>
                    <a:pt x="37" y="139"/>
                    <a:pt x="39" y="139"/>
                    <a:pt x="40" y="140"/>
                  </a:cubicBezTo>
                  <a:cubicBezTo>
                    <a:pt x="40" y="140"/>
                    <a:pt x="41" y="140"/>
                    <a:pt x="41" y="140"/>
                  </a:cubicBezTo>
                  <a:close/>
                  <a:moveTo>
                    <a:pt x="71" y="137"/>
                  </a:moveTo>
                  <a:cubicBezTo>
                    <a:pt x="71" y="137"/>
                    <a:pt x="71" y="138"/>
                    <a:pt x="72" y="137"/>
                  </a:cubicBezTo>
                  <a:cubicBezTo>
                    <a:pt x="71" y="137"/>
                    <a:pt x="71" y="137"/>
                    <a:pt x="71" y="137"/>
                  </a:cubicBezTo>
                  <a:cubicBezTo>
                    <a:pt x="71" y="137"/>
                    <a:pt x="71" y="137"/>
                    <a:pt x="71" y="137"/>
                  </a:cubicBezTo>
                  <a:close/>
                  <a:moveTo>
                    <a:pt x="74" y="137"/>
                  </a:moveTo>
                  <a:cubicBezTo>
                    <a:pt x="74" y="137"/>
                    <a:pt x="74" y="138"/>
                    <a:pt x="74" y="137"/>
                  </a:cubicBezTo>
                  <a:cubicBezTo>
                    <a:pt x="74" y="137"/>
                    <a:pt x="74" y="137"/>
                    <a:pt x="74" y="137"/>
                  </a:cubicBezTo>
                  <a:close/>
                  <a:moveTo>
                    <a:pt x="54" y="138"/>
                  </a:moveTo>
                  <a:cubicBezTo>
                    <a:pt x="55" y="138"/>
                    <a:pt x="56" y="139"/>
                    <a:pt x="57" y="139"/>
                  </a:cubicBezTo>
                  <a:cubicBezTo>
                    <a:pt x="56" y="138"/>
                    <a:pt x="55" y="138"/>
                    <a:pt x="54" y="138"/>
                  </a:cubicBezTo>
                  <a:close/>
                  <a:moveTo>
                    <a:pt x="132" y="138"/>
                  </a:moveTo>
                  <a:cubicBezTo>
                    <a:pt x="131" y="137"/>
                    <a:pt x="130" y="139"/>
                    <a:pt x="130" y="140"/>
                  </a:cubicBezTo>
                  <a:cubicBezTo>
                    <a:pt x="131" y="139"/>
                    <a:pt x="131" y="139"/>
                    <a:pt x="132" y="138"/>
                  </a:cubicBezTo>
                  <a:close/>
                  <a:moveTo>
                    <a:pt x="84" y="139"/>
                  </a:moveTo>
                  <a:cubicBezTo>
                    <a:pt x="84" y="139"/>
                    <a:pt x="84" y="139"/>
                    <a:pt x="85" y="139"/>
                  </a:cubicBezTo>
                  <a:cubicBezTo>
                    <a:pt x="85" y="138"/>
                    <a:pt x="84" y="138"/>
                    <a:pt x="84" y="139"/>
                  </a:cubicBezTo>
                  <a:close/>
                  <a:moveTo>
                    <a:pt x="114" y="140"/>
                  </a:moveTo>
                  <a:cubicBezTo>
                    <a:pt x="114" y="139"/>
                    <a:pt x="114" y="139"/>
                    <a:pt x="114" y="139"/>
                  </a:cubicBezTo>
                  <a:cubicBezTo>
                    <a:pt x="114" y="139"/>
                    <a:pt x="114" y="139"/>
                    <a:pt x="113" y="138"/>
                  </a:cubicBezTo>
                  <a:cubicBezTo>
                    <a:pt x="113" y="139"/>
                    <a:pt x="113" y="140"/>
                    <a:pt x="113" y="140"/>
                  </a:cubicBezTo>
                  <a:cubicBezTo>
                    <a:pt x="113" y="140"/>
                    <a:pt x="114" y="140"/>
                    <a:pt x="114" y="140"/>
                  </a:cubicBezTo>
                  <a:close/>
                  <a:moveTo>
                    <a:pt x="145" y="139"/>
                  </a:moveTo>
                  <a:cubicBezTo>
                    <a:pt x="144" y="138"/>
                    <a:pt x="144" y="139"/>
                    <a:pt x="144" y="140"/>
                  </a:cubicBezTo>
                  <a:cubicBezTo>
                    <a:pt x="144" y="139"/>
                    <a:pt x="145" y="139"/>
                    <a:pt x="145" y="139"/>
                  </a:cubicBezTo>
                  <a:close/>
                  <a:moveTo>
                    <a:pt x="145" y="141"/>
                  </a:moveTo>
                  <a:cubicBezTo>
                    <a:pt x="145" y="140"/>
                    <a:pt x="145" y="140"/>
                    <a:pt x="145" y="139"/>
                  </a:cubicBezTo>
                  <a:cubicBezTo>
                    <a:pt x="145" y="139"/>
                    <a:pt x="145" y="139"/>
                    <a:pt x="145" y="139"/>
                  </a:cubicBezTo>
                  <a:cubicBezTo>
                    <a:pt x="145" y="140"/>
                    <a:pt x="144" y="140"/>
                    <a:pt x="145" y="141"/>
                  </a:cubicBezTo>
                  <a:close/>
                  <a:moveTo>
                    <a:pt x="95" y="140"/>
                  </a:moveTo>
                  <a:cubicBezTo>
                    <a:pt x="95" y="140"/>
                    <a:pt x="96" y="140"/>
                    <a:pt x="96" y="140"/>
                  </a:cubicBezTo>
                  <a:cubicBezTo>
                    <a:pt x="95" y="140"/>
                    <a:pt x="95" y="140"/>
                    <a:pt x="95" y="140"/>
                  </a:cubicBezTo>
                  <a:close/>
                  <a:moveTo>
                    <a:pt x="62" y="140"/>
                  </a:moveTo>
                  <a:cubicBezTo>
                    <a:pt x="61" y="140"/>
                    <a:pt x="61" y="140"/>
                    <a:pt x="60" y="140"/>
                  </a:cubicBezTo>
                  <a:cubicBezTo>
                    <a:pt x="60" y="140"/>
                    <a:pt x="61" y="141"/>
                    <a:pt x="62" y="140"/>
                  </a:cubicBezTo>
                  <a:close/>
                  <a:moveTo>
                    <a:pt x="116" y="140"/>
                  </a:moveTo>
                  <a:cubicBezTo>
                    <a:pt x="116" y="141"/>
                    <a:pt x="115" y="141"/>
                    <a:pt x="115" y="142"/>
                  </a:cubicBezTo>
                  <a:cubicBezTo>
                    <a:pt x="116" y="142"/>
                    <a:pt x="116" y="141"/>
                    <a:pt x="117" y="141"/>
                  </a:cubicBezTo>
                  <a:cubicBezTo>
                    <a:pt x="117" y="140"/>
                    <a:pt x="117" y="140"/>
                    <a:pt x="116" y="140"/>
                  </a:cubicBezTo>
                  <a:close/>
                  <a:moveTo>
                    <a:pt x="47" y="141"/>
                  </a:moveTo>
                  <a:cubicBezTo>
                    <a:pt x="46" y="141"/>
                    <a:pt x="45" y="140"/>
                    <a:pt x="44" y="140"/>
                  </a:cubicBezTo>
                  <a:cubicBezTo>
                    <a:pt x="45" y="141"/>
                    <a:pt x="46" y="141"/>
                    <a:pt x="46" y="141"/>
                  </a:cubicBezTo>
                  <a:cubicBezTo>
                    <a:pt x="46" y="141"/>
                    <a:pt x="47" y="141"/>
                    <a:pt x="47" y="141"/>
                  </a:cubicBezTo>
                  <a:close/>
                  <a:moveTo>
                    <a:pt x="93" y="141"/>
                  </a:moveTo>
                  <a:cubicBezTo>
                    <a:pt x="94" y="141"/>
                    <a:pt x="94" y="141"/>
                    <a:pt x="94" y="141"/>
                  </a:cubicBezTo>
                  <a:cubicBezTo>
                    <a:pt x="94" y="140"/>
                    <a:pt x="93" y="141"/>
                    <a:pt x="93" y="141"/>
                  </a:cubicBezTo>
                  <a:close/>
                  <a:moveTo>
                    <a:pt x="132" y="142"/>
                  </a:moveTo>
                  <a:cubicBezTo>
                    <a:pt x="132" y="141"/>
                    <a:pt x="131" y="141"/>
                    <a:pt x="131" y="141"/>
                  </a:cubicBezTo>
                  <a:cubicBezTo>
                    <a:pt x="131" y="142"/>
                    <a:pt x="130" y="142"/>
                    <a:pt x="129" y="143"/>
                  </a:cubicBezTo>
                  <a:cubicBezTo>
                    <a:pt x="130" y="143"/>
                    <a:pt x="130" y="142"/>
                    <a:pt x="131" y="142"/>
                  </a:cubicBezTo>
                  <a:cubicBezTo>
                    <a:pt x="131" y="142"/>
                    <a:pt x="131" y="142"/>
                    <a:pt x="131" y="142"/>
                  </a:cubicBezTo>
                  <a:cubicBezTo>
                    <a:pt x="131" y="142"/>
                    <a:pt x="131" y="141"/>
                    <a:pt x="132" y="142"/>
                  </a:cubicBezTo>
                  <a:close/>
                  <a:moveTo>
                    <a:pt x="143" y="142"/>
                  </a:moveTo>
                  <a:cubicBezTo>
                    <a:pt x="143" y="142"/>
                    <a:pt x="143" y="142"/>
                    <a:pt x="143" y="142"/>
                  </a:cubicBezTo>
                  <a:cubicBezTo>
                    <a:pt x="143" y="141"/>
                    <a:pt x="143" y="142"/>
                    <a:pt x="143" y="142"/>
                  </a:cubicBezTo>
                  <a:close/>
                  <a:moveTo>
                    <a:pt x="137" y="144"/>
                  </a:moveTo>
                  <a:cubicBezTo>
                    <a:pt x="137" y="144"/>
                    <a:pt x="137" y="144"/>
                    <a:pt x="137" y="144"/>
                  </a:cubicBezTo>
                  <a:cubicBezTo>
                    <a:pt x="138" y="143"/>
                    <a:pt x="138" y="143"/>
                    <a:pt x="138" y="142"/>
                  </a:cubicBezTo>
                  <a:cubicBezTo>
                    <a:pt x="137" y="142"/>
                    <a:pt x="137" y="143"/>
                    <a:pt x="137" y="144"/>
                  </a:cubicBezTo>
                  <a:close/>
                  <a:moveTo>
                    <a:pt x="43" y="144"/>
                  </a:moveTo>
                  <a:cubicBezTo>
                    <a:pt x="42" y="143"/>
                    <a:pt x="42" y="143"/>
                    <a:pt x="41" y="142"/>
                  </a:cubicBezTo>
                  <a:cubicBezTo>
                    <a:pt x="41" y="143"/>
                    <a:pt x="42" y="144"/>
                    <a:pt x="43" y="144"/>
                  </a:cubicBezTo>
                  <a:close/>
                  <a:moveTo>
                    <a:pt x="142" y="143"/>
                  </a:moveTo>
                  <a:cubicBezTo>
                    <a:pt x="142" y="143"/>
                    <a:pt x="142" y="143"/>
                    <a:pt x="142" y="143"/>
                  </a:cubicBezTo>
                  <a:cubicBezTo>
                    <a:pt x="142" y="143"/>
                    <a:pt x="142" y="144"/>
                    <a:pt x="142" y="143"/>
                  </a:cubicBezTo>
                  <a:close/>
                  <a:moveTo>
                    <a:pt x="144" y="145"/>
                  </a:moveTo>
                  <a:cubicBezTo>
                    <a:pt x="144" y="145"/>
                    <a:pt x="144" y="145"/>
                    <a:pt x="144" y="146"/>
                  </a:cubicBezTo>
                  <a:cubicBezTo>
                    <a:pt x="145" y="145"/>
                    <a:pt x="145" y="145"/>
                    <a:pt x="146" y="144"/>
                  </a:cubicBezTo>
                  <a:cubicBezTo>
                    <a:pt x="145" y="143"/>
                    <a:pt x="145" y="143"/>
                    <a:pt x="145" y="143"/>
                  </a:cubicBezTo>
                  <a:cubicBezTo>
                    <a:pt x="145" y="144"/>
                    <a:pt x="145" y="145"/>
                    <a:pt x="144" y="145"/>
                  </a:cubicBezTo>
                  <a:close/>
                  <a:moveTo>
                    <a:pt x="116" y="143"/>
                  </a:moveTo>
                  <a:cubicBezTo>
                    <a:pt x="116" y="143"/>
                    <a:pt x="116" y="144"/>
                    <a:pt x="116" y="144"/>
                  </a:cubicBezTo>
                  <a:cubicBezTo>
                    <a:pt x="117" y="144"/>
                    <a:pt x="117" y="144"/>
                    <a:pt x="117" y="144"/>
                  </a:cubicBezTo>
                  <a:cubicBezTo>
                    <a:pt x="117" y="143"/>
                    <a:pt x="117" y="143"/>
                    <a:pt x="116" y="143"/>
                  </a:cubicBezTo>
                  <a:close/>
                  <a:moveTo>
                    <a:pt x="114" y="144"/>
                  </a:moveTo>
                  <a:cubicBezTo>
                    <a:pt x="114" y="144"/>
                    <a:pt x="114" y="144"/>
                    <a:pt x="114" y="144"/>
                  </a:cubicBezTo>
                  <a:cubicBezTo>
                    <a:pt x="114" y="144"/>
                    <a:pt x="114" y="144"/>
                    <a:pt x="114" y="144"/>
                  </a:cubicBezTo>
                  <a:cubicBezTo>
                    <a:pt x="114" y="144"/>
                    <a:pt x="113" y="144"/>
                    <a:pt x="114" y="144"/>
                  </a:cubicBezTo>
                  <a:close/>
                  <a:moveTo>
                    <a:pt x="45" y="146"/>
                  </a:moveTo>
                  <a:cubicBezTo>
                    <a:pt x="46" y="145"/>
                    <a:pt x="46" y="146"/>
                    <a:pt x="47" y="146"/>
                  </a:cubicBezTo>
                  <a:cubicBezTo>
                    <a:pt x="47" y="145"/>
                    <a:pt x="45" y="145"/>
                    <a:pt x="44" y="144"/>
                  </a:cubicBezTo>
                  <a:cubicBezTo>
                    <a:pt x="45" y="145"/>
                    <a:pt x="44" y="146"/>
                    <a:pt x="45" y="146"/>
                  </a:cubicBezTo>
                  <a:cubicBezTo>
                    <a:pt x="45" y="146"/>
                    <a:pt x="45" y="146"/>
                    <a:pt x="45" y="146"/>
                  </a:cubicBezTo>
                  <a:close/>
                  <a:moveTo>
                    <a:pt x="142" y="145"/>
                  </a:moveTo>
                  <a:cubicBezTo>
                    <a:pt x="142" y="145"/>
                    <a:pt x="141" y="147"/>
                    <a:pt x="142" y="147"/>
                  </a:cubicBezTo>
                  <a:cubicBezTo>
                    <a:pt x="142" y="147"/>
                    <a:pt x="141" y="147"/>
                    <a:pt x="141" y="146"/>
                  </a:cubicBezTo>
                  <a:cubicBezTo>
                    <a:pt x="142" y="146"/>
                    <a:pt x="142" y="146"/>
                    <a:pt x="142" y="146"/>
                  </a:cubicBezTo>
                  <a:cubicBezTo>
                    <a:pt x="142" y="145"/>
                    <a:pt x="143" y="145"/>
                    <a:pt x="142" y="145"/>
                  </a:cubicBezTo>
                  <a:close/>
                  <a:moveTo>
                    <a:pt x="123" y="146"/>
                  </a:moveTo>
                  <a:cubicBezTo>
                    <a:pt x="123" y="146"/>
                    <a:pt x="123" y="145"/>
                    <a:pt x="123" y="145"/>
                  </a:cubicBezTo>
                  <a:cubicBezTo>
                    <a:pt x="123" y="145"/>
                    <a:pt x="123" y="146"/>
                    <a:pt x="123" y="146"/>
                  </a:cubicBezTo>
                  <a:close/>
                  <a:moveTo>
                    <a:pt x="160" y="146"/>
                  </a:moveTo>
                  <a:cubicBezTo>
                    <a:pt x="160" y="146"/>
                    <a:pt x="160" y="146"/>
                    <a:pt x="161" y="146"/>
                  </a:cubicBezTo>
                  <a:cubicBezTo>
                    <a:pt x="161" y="146"/>
                    <a:pt x="161" y="146"/>
                    <a:pt x="161" y="146"/>
                  </a:cubicBezTo>
                  <a:cubicBezTo>
                    <a:pt x="161" y="145"/>
                    <a:pt x="160" y="146"/>
                    <a:pt x="160" y="146"/>
                  </a:cubicBezTo>
                  <a:close/>
                  <a:moveTo>
                    <a:pt x="24" y="147"/>
                  </a:moveTo>
                  <a:cubicBezTo>
                    <a:pt x="23" y="147"/>
                    <a:pt x="23" y="146"/>
                    <a:pt x="22" y="146"/>
                  </a:cubicBezTo>
                  <a:cubicBezTo>
                    <a:pt x="23" y="146"/>
                    <a:pt x="23" y="147"/>
                    <a:pt x="24" y="147"/>
                  </a:cubicBezTo>
                  <a:cubicBezTo>
                    <a:pt x="24" y="147"/>
                    <a:pt x="24" y="147"/>
                    <a:pt x="24" y="147"/>
                  </a:cubicBezTo>
                  <a:close/>
                  <a:moveTo>
                    <a:pt x="82" y="146"/>
                  </a:moveTo>
                  <a:cubicBezTo>
                    <a:pt x="81" y="146"/>
                    <a:pt x="81" y="146"/>
                    <a:pt x="81" y="146"/>
                  </a:cubicBezTo>
                  <a:cubicBezTo>
                    <a:pt x="81" y="146"/>
                    <a:pt x="81" y="147"/>
                    <a:pt x="82" y="146"/>
                  </a:cubicBezTo>
                  <a:close/>
                  <a:moveTo>
                    <a:pt x="143" y="146"/>
                  </a:moveTo>
                  <a:cubicBezTo>
                    <a:pt x="143" y="146"/>
                    <a:pt x="143" y="146"/>
                    <a:pt x="143" y="147"/>
                  </a:cubicBezTo>
                  <a:cubicBezTo>
                    <a:pt x="143" y="147"/>
                    <a:pt x="143" y="147"/>
                    <a:pt x="143" y="147"/>
                  </a:cubicBezTo>
                  <a:cubicBezTo>
                    <a:pt x="143" y="147"/>
                    <a:pt x="143" y="146"/>
                    <a:pt x="143" y="146"/>
                  </a:cubicBezTo>
                  <a:close/>
                  <a:moveTo>
                    <a:pt x="48" y="146"/>
                  </a:moveTo>
                  <a:cubicBezTo>
                    <a:pt x="48" y="146"/>
                    <a:pt x="48" y="147"/>
                    <a:pt x="48" y="147"/>
                  </a:cubicBezTo>
                  <a:cubicBezTo>
                    <a:pt x="48" y="146"/>
                    <a:pt x="48" y="146"/>
                    <a:pt x="48" y="146"/>
                  </a:cubicBezTo>
                  <a:close/>
                  <a:moveTo>
                    <a:pt x="40" y="147"/>
                  </a:moveTo>
                  <a:cubicBezTo>
                    <a:pt x="40" y="147"/>
                    <a:pt x="40" y="147"/>
                    <a:pt x="40" y="147"/>
                  </a:cubicBezTo>
                  <a:cubicBezTo>
                    <a:pt x="40" y="147"/>
                    <a:pt x="40" y="146"/>
                    <a:pt x="40" y="147"/>
                  </a:cubicBezTo>
                  <a:close/>
                  <a:moveTo>
                    <a:pt x="102" y="146"/>
                  </a:moveTo>
                  <a:cubicBezTo>
                    <a:pt x="102" y="147"/>
                    <a:pt x="102" y="147"/>
                    <a:pt x="102" y="147"/>
                  </a:cubicBezTo>
                  <a:cubicBezTo>
                    <a:pt x="102" y="147"/>
                    <a:pt x="102" y="147"/>
                    <a:pt x="102" y="147"/>
                  </a:cubicBezTo>
                  <a:cubicBezTo>
                    <a:pt x="102" y="147"/>
                    <a:pt x="102" y="147"/>
                    <a:pt x="102" y="146"/>
                  </a:cubicBezTo>
                  <a:close/>
                  <a:moveTo>
                    <a:pt x="117" y="148"/>
                  </a:moveTo>
                  <a:cubicBezTo>
                    <a:pt x="118" y="147"/>
                    <a:pt x="118" y="147"/>
                    <a:pt x="118" y="147"/>
                  </a:cubicBezTo>
                  <a:cubicBezTo>
                    <a:pt x="118" y="147"/>
                    <a:pt x="118" y="147"/>
                    <a:pt x="118" y="147"/>
                  </a:cubicBezTo>
                  <a:cubicBezTo>
                    <a:pt x="117" y="147"/>
                    <a:pt x="117" y="147"/>
                    <a:pt x="117" y="148"/>
                  </a:cubicBezTo>
                  <a:close/>
                  <a:moveTo>
                    <a:pt x="90" y="147"/>
                  </a:moveTo>
                  <a:cubicBezTo>
                    <a:pt x="90" y="147"/>
                    <a:pt x="89" y="147"/>
                    <a:pt x="89" y="147"/>
                  </a:cubicBezTo>
                  <a:cubicBezTo>
                    <a:pt x="89" y="147"/>
                    <a:pt x="90" y="147"/>
                    <a:pt x="90" y="148"/>
                  </a:cubicBezTo>
                  <a:cubicBezTo>
                    <a:pt x="90" y="147"/>
                    <a:pt x="90" y="147"/>
                    <a:pt x="90" y="147"/>
                  </a:cubicBezTo>
                  <a:cubicBezTo>
                    <a:pt x="90" y="147"/>
                    <a:pt x="90" y="147"/>
                    <a:pt x="90" y="147"/>
                  </a:cubicBezTo>
                  <a:close/>
                  <a:moveTo>
                    <a:pt x="105" y="147"/>
                  </a:moveTo>
                  <a:cubicBezTo>
                    <a:pt x="105" y="147"/>
                    <a:pt x="105" y="147"/>
                    <a:pt x="105" y="147"/>
                  </a:cubicBezTo>
                  <a:cubicBezTo>
                    <a:pt x="105" y="147"/>
                    <a:pt x="105" y="147"/>
                    <a:pt x="105" y="147"/>
                  </a:cubicBezTo>
                  <a:cubicBezTo>
                    <a:pt x="105" y="147"/>
                    <a:pt x="104" y="147"/>
                    <a:pt x="105" y="147"/>
                  </a:cubicBezTo>
                  <a:close/>
                  <a:moveTo>
                    <a:pt x="123" y="147"/>
                  </a:moveTo>
                  <a:cubicBezTo>
                    <a:pt x="122" y="147"/>
                    <a:pt x="122" y="147"/>
                    <a:pt x="122" y="147"/>
                  </a:cubicBezTo>
                  <a:cubicBezTo>
                    <a:pt x="122" y="148"/>
                    <a:pt x="120" y="149"/>
                    <a:pt x="119" y="150"/>
                  </a:cubicBezTo>
                  <a:cubicBezTo>
                    <a:pt x="120" y="150"/>
                    <a:pt x="121" y="148"/>
                    <a:pt x="122" y="148"/>
                  </a:cubicBezTo>
                  <a:cubicBezTo>
                    <a:pt x="122" y="147"/>
                    <a:pt x="123" y="147"/>
                    <a:pt x="123" y="147"/>
                  </a:cubicBezTo>
                  <a:close/>
                  <a:moveTo>
                    <a:pt x="78" y="147"/>
                  </a:moveTo>
                  <a:cubicBezTo>
                    <a:pt x="79" y="147"/>
                    <a:pt x="80" y="147"/>
                    <a:pt x="80" y="147"/>
                  </a:cubicBezTo>
                  <a:cubicBezTo>
                    <a:pt x="79" y="147"/>
                    <a:pt x="78" y="147"/>
                    <a:pt x="76" y="147"/>
                  </a:cubicBezTo>
                  <a:cubicBezTo>
                    <a:pt x="77" y="148"/>
                    <a:pt x="78" y="147"/>
                    <a:pt x="78" y="147"/>
                  </a:cubicBezTo>
                  <a:close/>
                  <a:moveTo>
                    <a:pt x="85" y="147"/>
                  </a:moveTo>
                  <a:cubicBezTo>
                    <a:pt x="85" y="147"/>
                    <a:pt x="83" y="147"/>
                    <a:pt x="83" y="148"/>
                  </a:cubicBezTo>
                  <a:cubicBezTo>
                    <a:pt x="84" y="148"/>
                    <a:pt x="84" y="147"/>
                    <a:pt x="85" y="147"/>
                  </a:cubicBezTo>
                  <a:close/>
                  <a:moveTo>
                    <a:pt x="102" y="148"/>
                  </a:moveTo>
                  <a:cubicBezTo>
                    <a:pt x="102" y="147"/>
                    <a:pt x="102" y="147"/>
                    <a:pt x="101" y="147"/>
                  </a:cubicBezTo>
                  <a:cubicBezTo>
                    <a:pt x="101" y="147"/>
                    <a:pt x="101" y="147"/>
                    <a:pt x="101" y="148"/>
                  </a:cubicBezTo>
                  <a:cubicBezTo>
                    <a:pt x="101" y="148"/>
                    <a:pt x="102" y="148"/>
                    <a:pt x="102" y="148"/>
                  </a:cubicBezTo>
                  <a:close/>
                  <a:moveTo>
                    <a:pt x="75" y="148"/>
                  </a:moveTo>
                  <a:cubicBezTo>
                    <a:pt x="75" y="147"/>
                    <a:pt x="76" y="148"/>
                    <a:pt x="76" y="147"/>
                  </a:cubicBezTo>
                  <a:cubicBezTo>
                    <a:pt x="76" y="147"/>
                    <a:pt x="75" y="147"/>
                    <a:pt x="75" y="148"/>
                  </a:cubicBezTo>
                  <a:close/>
                  <a:moveTo>
                    <a:pt x="93" y="148"/>
                  </a:moveTo>
                  <a:cubicBezTo>
                    <a:pt x="92" y="148"/>
                    <a:pt x="92" y="148"/>
                    <a:pt x="92" y="148"/>
                  </a:cubicBezTo>
                  <a:cubicBezTo>
                    <a:pt x="92" y="148"/>
                    <a:pt x="92" y="148"/>
                    <a:pt x="93" y="148"/>
                  </a:cubicBezTo>
                  <a:cubicBezTo>
                    <a:pt x="93" y="148"/>
                    <a:pt x="93" y="148"/>
                    <a:pt x="93" y="148"/>
                  </a:cubicBezTo>
                  <a:close/>
                  <a:moveTo>
                    <a:pt x="57" y="148"/>
                  </a:moveTo>
                  <a:cubicBezTo>
                    <a:pt x="57" y="148"/>
                    <a:pt x="57" y="148"/>
                    <a:pt x="57" y="148"/>
                  </a:cubicBezTo>
                  <a:cubicBezTo>
                    <a:pt x="57" y="148"/>
                    <a:pt x="57" y="149"/>
                    <a:pt x="57" y="148"/>
                  </a:cubicBezTo>
                  <a:close/>
                  <a:moveTo>
                    <a:pt x="53" y="148"/>
                  </a:moveTo>
                  <a:cubicBezTo>
                    <a:pt x="53" y="148"/>
                    <a:pt x="53" y="148"/>
                    <a:pt x="52" y="148"/>
                  </a:cubicBezTo>
                  <a:cubicBezTo>
                    <a:pt x="52" y="148"/>
                    <a:pt x="52" y="149"/>
                    <a:pt x="52" y="149"/>
                  </a:cubicBezTo>
                  <a:cubicBezTo>
                    <a:pt x="52" y="149"/>
                    <a:pt x="52" y="149"/>
                    <a:pt x="52" y="149"/>
                  </a:cubicBezTo>
                  <a:cubicBezTo>
                    <a:pt x="52" y="149"/>
                    <a:pt x="52" y="149"/>
                    <a:pt x="52" y="149"/>
                  </a:cubicBezTo>
                  <a:cubicBezTo>
                    <a:pt x="52" y="150"/>
                    <a:pt x="52" y="149"/>
                    <a:pt x="51" y="150"/>
                  </a:cubicBezTo>
                  <a:cubicBezTo>
                    <a:pt x="52" y="150"/>
                    <a:pt x="52" y="150"/>
                    <a:pt x="52" y="150"/>
                  </a:cubicBezTo>
                  <a:cubicBezTo>
                    <a:pt x="53" y="150"/>
                    <a:pt x="55" y="151"/>
                    <a:pt x="56" y="151"/>
                  </a:cubicBezTo>
                  <a:cubicBezTo>
                    <a:pt x="55" y="150"/>
                    <a:pt x="53" y="150"/>
                    <a:pt x="53" y="148"/>
                  </a:cubicBezTo>
                  <a:close/>
                  <a:moveTo>
                    <a:pt x="58" y="150"/>
                  </a:moveTo>
                  <a:cubicBezTo>
                    <a:pt x="57" y="149"/>
                    <a:pt x="55" y="149"/>
                    <a:pt x="54" y="148"/>
                  </a:cubicBezTo>
                  <a:cubicBezTo>
                    <a:pt x="54" y="148"/>
                    <a:pt x="54" y="148"/>
                    <a:pt x="54" y="148"/>
                  </a:cubicBezTo>
                  <a:cubicBezTo>
                    <a:pt x="54" y="149"/>
                    <a:pt x="54" y="148"/>
                    <a:pt x="54" y="149"/>
                  </a:cubicBezTo>
                  <a:cubicBezTo>
                    <a:pt x="56" y="149"/>
                    <a:pt x="56" y="150"/>
                    <a:pt x="58" y="150"/>
                  </a:cubicBezTo>
                  <a:close/>
                  <a:moveTo>
                    <a:pt x="87" y="148"/>
                  </a:moveTo>
                  <a:cubicBezTo>
                    <a:pt x="87" y="149"/>
                    <a:pt x="87" y="149"/>
                    <a:pt x="87" y="149"/>
                  </a:cubicBezTo>
                  <a:cubicBezTo>
                    <a:pt x="88" y="149"/>
                    <a:pt x="88" y="149"/>
                    <a:pt x="88" y="148"/>
                  </a:cubicBezTo>
                  <a:cubicBezTo>
                    <a:pt x="88" y="148"/>
                    <a:pt x="87" y="148"/>
                    <a:pt x="87" y="148"/>
                  </a:cubicBezTo>
                  <a:close/>
                  <a:moveTo>
                    <a:pt x="100" y="149"/>
                  </a:moveTo>
                  <a:cubicBezTo>
                    <a:pt x="100" y="148"/>
                    <a:pt x="99" y="148"/>
                    <a:pt x="98" y="148"/>
                  </a:cubicBezTo>
                  <a:cubicBezTo>
                    <a:pt x="98" y="149"/>
                    <a:pt x="98" y="149"/>
                    <a:pt x="98" y="149"/>
                  </a:cubicBezTo>
                  <a:cubicBezTo>
                    <a:pt x="98" y="149"/>
                    <a:pt x="99" y="149"/>
                    <a:pt x="100" y="149"/>
                  </a:cubicBezTo>
                  <a:close/>
                  <a:moveTo>
                    <a:pt x="113" y="150"/>
                  </a:moveTo>
                  <a:cubicBezTo>
                    <a:pt x="114" y="150"/>
                    <a:pt x="115" y="149"/>
                    <a:pt x="115" y="148"/>
                  </a:cubicBezTo>
                  <a:cubicBezTo>
                    <a:pt x="114" y="148"/>
                    <a:pt x="113" y="149"/>
                    <a:pt x="113" y="150"/>
                  </a:cubicBezTo>
                  <a:close/>
                  <a:moveTo>
                    <a:pt x="49" y="149"/>
                  </a:moveTo>
                  <a:cubicBezTo>
                    <a:pt x="49" y="148"/>
                    <a:pt x="48" y="148"/>
                    <a:pt x="48" y="149"/>
                  </a:cubicBezTo>
                  <a:cubicBezTo>
                    <a:pt x="48" y="149"/>
                    <a:pt x="49" y="149"/>
                    <a:pt x="49" y="149"/>
                  </a:cubicBezTo>
                  <a:close/>
                  <a:moveTo>
                    <a:pt x="84" y="149"/>
                  </a:moveTo>
                  <a:cubicBezTo>
                    <a:pt x="83" y="148"/>
                    <a:pt x="82" y="149"/>
                    <a:pt x="81" y="149"/>
                  </a:cubicBezTo>
                  <a:cubicBezTo>
                    <a:pt x="82" y="149"/>
                    <a:pt x="83" y="149"/>
                    <a:pt x="84" y="149"/>
                  </a:cubicBezTo>
                  <a:close/>
                  <a:moveTo>
                    <a:pt x="129" y="149"/>
                  </a:moveTo>
                  <a:cubicBezTo>
                    <a:pt x="129" y="149"/>
                    <a:pt x="130" y="149"/>
                    <a:pt x="130" y="149"/>
                  </a:cubicBezTo>
                  <a:cubicBezTo>
                    <a:pt x="129" y="149"/>
                    <a:pt x="129" y="149"/>
                    <a:pt x="129" y="149"/>
                  </a:cubicBezTo>
                  <a:close/>
                  <a:moveTo>
                    <a:pt x="146" y="149"/>
                  </a:moveTo>
                  <a:cubicBezTo>
                    <a:pt x="146" y="149"/>
                    <a:pt x="146" y="149"/>
                    <a:pt x="146" y="149"/>
                  </a:cubicBezTo>
                  <a:cubicBezTo>
                    <a:pt x="147" y="149"/>
                    <a:pt x="147" y="149"/>
                    <a:pt x="146" y="149"/>
                  </a:cubicBezTo>
                  <a:close/>
                  <a:moveTo>
                    <a:pt x="26" y="149"/>
                  </a:moveTo>
                  <a:cubicBezTo>
                    <a:pt x="26" y="150"/>
                    <a:pt x="27" y="150"/>
                    <a:pt x="27" y="150"/>
                  </a:cubicBezTo>
                  <a:cubicBezTo>
                    <a:pt x="27" y="150"/>
                    <a:pt x="27" y="149"/>
                    <a:pt x="26" y="149"/>
                  </a:cubicBezTo>
                  <a:close/>
                  <a:moveTo>
                    <a:pt x="138" y="150"/>
                  </a:moveTo>
                  <a:cubicBezTo>
                    <a:pt x="138" y="150"/>
                    <a:pt x="138" y="150"/>
                    <a:pt x="137" y="150"/>
                  </a:cubicBezTo>
                  <a:cubicBezTo>
                    <a:pt x="137" y="150"/>
                    <a:pt x="137" y="150"/>
                    <a:pt x="137" y="150"/>
                  </a:cubicBezTo>
                  <a:cubicBezTo>
                    <a:pt x="137" y="150"/>
                    <a:pt x="137" y="150"/>
                    <a:pt x="138" y="150"/>
                  </a:cubicBezTo>
                  <a:cubicBezTo>
                    <a:pt x="138" y="150"/>
                    <a:pt x="138" y="150"/>
                    <a:pt x="138" y="150"/>
                  </a:cubicBezTo>
                  <a:close/>
                  <a:moveTo>
                    <a:pt x="139" y="150"/>
                  </a:moveTo>
                  <a:cubicBezTo>
                    <a:pt x="139" y="150"/>
                    <a:pt x="139" y="150"/>
                    <a:pt x="139" y="150"/>
                  </a:cubicBezTo>
                  <a:cubicBezTo>
                    <a:pt x="139" y="150"/>
                    <a:pt x="139" y="150"/>
                    <a:pt x="139" y="150"/>
                  </a:cubicBezTo>
                  <a:close/>
                  <a:moveTo>
                    <a:pt x="27" y="150"/>
                  </a:moveTo>
                  <a:cubicBezTo>
                    <a:pt x="27" y="151"/>
                    <a:pt x="29" y="152"/>
                    <a:pt x="29" y="150"/>
                  </a:cubicBezTo>
                  <a:cubicBezTo>
                    <a:pt x="28" y="150"/>
                    <a:pt x="28" y="150"/>
                    <a:pt x="27" y="150"/>
                  </a:cubicBezTo>
                  <a:close/>
                  <a:moveTo>
                    <a:pt x="97" y="153"/>
                  </a:moveTo>
                  <a:cubicBezTo>
                    <a:pt x="98" y="153"/>
                    <a:pt x="99" y="153"/>
                    <a:pt x="100" y="153"/>
                  </a:cubicBezTo>
                  <a:cubicBezTo>
                    <a:pt x="100" y="152"/>
                    <a:pt x="99" y="150"/>
                    <a:pt x="98" y="151"/>
                  </a:cubicBezTo>
                  <a:cubicBezTo>
                    <a:pt x="98" y="151"/>
                    <a:pt x="98" y="151"/>
                    <a:pt x="98" y="152"/>
                  </a:cubicBezTo>
                  <a:cubicBezTo>
                    <a:pt x="98" y="152"/>
                    <a:pt x="97" y="152"/>
                    <a:pt x="97" y="153"/>
                  </a:cubicBezTo>
                  <a:close/>
                  <a:moveTo>
                    <a:pt x="73" y="151"/>
                  </a:moveTo>
                  <a:cubicBezTo>
                    <a:pt x="74" y="151"/>
                    <a:pt x="74" y="151"/>
                    <a:pt x="75" y="151"/>
                  </a:cubicBezTo>
                  <a:cubicBezTo>
                    <a:pt x="74" y="151"/>
                    <a:pt x="74" y="151"/>
                    <a:pt x="73" y="151"/>
                  </a:cubicBezTo>
                  <a:close/>
                  <a:moveTo>
                    <a:pt x="127" y="151"/>
                  </a:moveTo>
                  <a:cubicBezTo>
                    <a:pt x="127" y="151"/>
                    <a:pt x="127" y="151"/>
                    <a:pt x="127" y="151"/>
                  </a:cubicBezTo>
                  <a:cubicBezTo>
                    <a:pt x="127" y="151"/>
                    <a:pt x="127" y="151"/>
                    <a:pt x="127" y="151"/>
                  </a:cubicBezTo>
                  <a:close/>
                  <a:moveTo>
                    <a:pt x="133" y="151"/>
                  </a:moveTo>
                  <a:cubicBezTo>
                    <a:pt x="133" y="151"/>
                    <a:pt x="133" y="152"/>
                    <a:pt x="133" y="152"/>
                  </a:cubicBezTo>
                  <a:cubicBezTo>
                    <a:pt x="132" y="152"/>
                    <a:pt x="132" y="151"/>
                    <a:pt x="132" y="152"/>
                  </a:cubicBezTo>
                  <a:cubicBezTo>
                    <a:pt x="133" y="152"/>
                    <a:pt x="134" y="152"/>
                    <a:pt x="134" y="151"/>
                  </a:cubicBezTo>
                  <a:cubicBezTo>
                    <a:pt x="134" y="151"/>
                    <a:pt x="134" y="151"/>
                    <a:pt x="133" y="151"/>
                  </a:cubicBezTo>
                  <a:close/>
                  <a:moveTo>
                    <a:pt x="125" y="151"/>
                  </a:moveTo>
                  <a:cubicBezTo>
                    <a:pt x="124" y="152"/>
                    <a:pt x="123" y="152"/>
                    <a:pt x="123" y="153"/>
                  </a:cubicBezTo>
                  <a:cubicBezTo>
                    <a:pt x="124" y="153"/>
                    <a:pt x="125" y="152"/>
                    <a:pt x="125" y="151"/>
                  </a:cubicBezTo>
                  <a:cubicBezTo>
                    <a:pt x="125" y="151"/>
                    <a:pt x="125" y="151"/>
                    <a:pt x="125" y="151"/>
                  </a:cubicBezTo>
                  <a:close/>
                  <a:moveTo>
                    <a:pt x="104" y="155"/>
                  </a:moveTo>
                  <a:cubicBezTo>
                    <a:pt x="104" y="154"/>
                    <a:pt x="105" y="154"/>
                    <a:pt x="106" y="153"/>
                  </a:cubicBezTo>
                  <a:cubicBezTo>
                    <a:pt x="107" y="153"/>
                    <a:pt x="107" y="152"/>
                    <a:pt x="108" y="152"/>
                  </a:cubicBezTo>
                  <a:cubicBezTo>
                    <a:pt x="108" y="151"/>
                    <a:pt x="106" y="152"/>
                    <a:pt x="105" y="152"/>
                  </a:cubicBezTo>
                  <a:cubicBezTo>
                    <a:pt x="105" y="152"/>
                    <a:pt x="105" y="153"/>
                    <a:pt x="105" y="153"/>
                  </a:cubicBezTo>
                  <a:cubicBezTo>
                    <a:pt x="104" y="153"/>
                    <a:pt x="103" y="154"/>
                    <a:pt x="102" y="155"/>
                  </a:cubicBezTo>
                  <a:cubicBezTo>
                    <a:pt x="102" y="155"/>
                    <a:pt x="103" y="154"/>
                    <a:pt x="104" y="155"/>
                  </a:cubicBezTo>
                  <a:close/>
                  <a:moveTo>
                    <a:pt x="93" y="153"/>
                  </a:moveTo>
                  <a:cubicBezTo>
                    <a:pt x="94" y="152"/>
                    <a:pt x="96" y="153"/>
                    <a:pt x="96" y="152"/>
                  </a:cubicBezTo>
                  <a:cubicBezTo>
                    <a:pt x="95" y="151"/>
                    <a:pt x="92" y="152"/>
                    <a:pt x="91" y="153"/>
                  </a:cubicBezTo>
                  <a:cubicBezTo>
                    <a:pt x="92" y="153"/>
                    <a:pt x="92" y="153"/>
                    <a:pt x="93" y="153"/>
                  </a:cubicBezTo>
                  <a:close/>
                  <a:moveTo>
                    <a:pt x="104" y="152"/>
                  </a:moveTo>
                  <a:cubicBezTo>
                    <a:pt x="105" y="152"/>
                    <a:pt x="105" y="152"/>
                    <a:pt x="105" y="152"/>
                  </a:cubicBezTo>
                  <a:cubicBezTo>
                    <a:pt x="105" y="152"/>
                    <a:pt x="104" y="152"/>
                    <a:pt x="104" y="152"/>
                  </a:cubicBezTo>
                  <a:close/>
                  <a:moveTo>
                    <a:pt x="65" y="154"/>
                  </a:moveTo>
                  <a:cubicBezTo>
                    <a:pt x="64" y="154"/>
                    <a:pt x="64" y="154"/>
                    <a:pt x="64" y="154"/>
                  </a:cubicBezTo>
                  <a:cubicBezTo>
                    <a:pt x="62" y="153"/>
                    <a:pt x="60" y="153"/>
                    <a:pt x="59" y="152"/>
                  </a:cubicBezTo>
                  <a:cubicBezTo>
                    <a:pt x="59" y="152"/>
                    <a:pt x="58" y="152"/>
                    <a:pt x="58" y="152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58" y="153"/>
                    <a:pt x="58" y="153"/>
                    <a:pt x="58" y="153"/>
                  </a:cubicBezTo>
                  <a:cubicBezTo>
                    <a:pt x="59" y="154"/>
                    <a:pt x="61" y="153"/>
                    <a:pt x="62" y="154"/>
                  </a:cubicBezTo>
                  <a:cubicBezTo>
                    <a:pt x="63" y="154"/>
                    <a:pt x="63" y="155"/>
                    <a:pt x="64" y="155"/>
                  </a:cubicBezTo>
                  <a:cubicBezTo>
                    <a:pt x="64" y="154"/>
                    <a:pt x="64" y="154"/>
                    <a:pt x="65" y="154"/>
                  </a:cubicBezTo>
                  <a:close/>
                  <a:moveTo>
                    <a:pt x="65" y="152"/>
                  </a:moveTo>
                  <a:cubicBezTo>
                    <a:pt x="66" y="153"/>
                    <a:pt x="66" y="153"/>
                    <a:pt x="67" y="153"/>
                  </a:cubicBezTo>
                  <a:cubicBezTo>
                    <a:pt x="67" y="153"/>
                    <a:pt x="67" y="153"/>
                    <a:pt x="67" y="152"/>
                  </a:cubicBezTo>
                  <a:cubicBezTo>
                    <a:pt x="67" y="152"/>
                    <a:pt x="65" y="152"/>
                    <a:pt x="65" y="152"/>
                  </a:cubicBezTo>
                  <a:close/>
                  <a:moveTo>
                    <a:pt x="145" y="154"/>
                  </a:moveTo>
                  <a:cubicBezTo>
                    <a:pt x="145" y="154"/>
                    <a:pt x="146" y="154"/>
                    <a:pt x="146" y="154"/>
                  </a:cubicBezTo>
                  <a:cubicBezTo>
                    <a:pt x="145" y="153"/>
                    <a:pt x="145" y="154"/>
                    <a:pt x="145" y="154"/>
                  </a:cubicBezTo>
                  <a:close/>
                  <a:moveTo>
                    <a:pt x="137" y="154"/>
                  </a:moveTo>
                  <a:cubicBezTo>
                    <a:pt x="137" y="154"/>
                    <a:pt x="136" y="154"/>
                    <a:pt x="136" y="155"/>
                  </a:cubicBezTo>
                  <a:cubicBezTo>
                    <a:pt x="136" y="154"/>
                    <a:pt x="137" y="155"/>
                    <a:pt x="137" y="154"/>
                  </a:cubicBezTo>
                  <a:close/>
                  <a:moveTo>
                    <a:pt x="87" y="155"/>
                  </a:moveTo>
                  <a:cubicBezTo>
                    <a:pt x="85" y="154"/>
                    <a:pt x="82" y="155"/>
                    <a:pt x="80" y="154"/>
                  </a:cubicBezTo>
                  <a:cubicBezTo>
                    <a:pt x="80" y="155"/>
                    <a:pt x="79" y="155"/>
                    <a:pt x="79" y="155"/>
                  </a:cubicBezTo>
                  <a:cubicBezTo>
                    <a:pt x="80" y="155"/>
                    <a:pt x="81" y="156"/>
                    <a:pt x="81" y="156"/>
                  </a:cubicBezTo>
                  <a:cubicBezTo>
                    <a:pt x="83" y="155"/>
                    <a:pt x="85" y="156"/>
                    <a:pt x="87" y="155"/>
                  </a:cubicBezTo>
                  <a:close/>
                  <a:moveTo>
                    <a:pt x="79" y="155"/>
                  </a:moveTo>
                  <a:cubicBezTo>
                    <a:pt x="78" y="154"/>
                    <a:pt x="76" y="155"/>
                    <a:pt x="75" y="155"/>
                  </a:cubicBezTo>
                  <a:cubicBezTo>
                    <a:pt x="76" y="155"/>
                    <a:pt x="76" y="155"/>
                    <a:pt x="76" y="155"/>
                  </a:cubicBezTo>
                  <a:cubicBezTo>
                    <a:pt x="76" y="155"/>
                    <a:pt x="77" y="156"/>
                    <a:pt x="76" y="156"/>
                  </a:cubicBezTo>
                  <a:cubicBezTo>
                    <a:pt x="77" y="156"/>
                    <a:pt x="78" y="156"/>
                    <a:pt x="79" y="156"/>
                  </a:cubicBezTo>
                  <a:cubicBezTo>
                    <a:pt x="79" y="155"/>
                    <a:pt x="79" y="155"/>
                    <a:pt x="79" y="155"/>
                  </a:cubicBezTo>
                  <a:close/>
                  <a:moveTo>
                    <a:pt x="94" y="156"/>
                  </a:moveTo>
                  <a:cubicBezTo>
                    <a:pt x="94" y="156"/>
                    <a:pt x="95" y="155"/>
                    <a:pt x="95" y="156"/>
                  </a:cubicBezTo>
                  <a:cubicBezTo>
                    <a:pt x="94" y="156"/>
                    <a:pt x="93" y="156"/>
                    <a:pt x="93" y="157"/>
                  </a:cubicBezTo>
                  <a:cubicBezTo>
                    <a:pt x="94" y="157"/>
                    <a:pt x="94" y="156"/>
                    <a:pt x="95" y="156"/>
                  </a:cubicBezTo>
                  <a:cubicBezTo>
                    <a:pt x="95" y="156"/>
                    <a:pt x="95" y="156"/>
                    <a:pt x="96" y="156"/>
                  </a:cubicBezTo>
                  <a:cubicBezTo>
                    <a:pt x="96" y="156"/>
                    <a:pt x="97" y="155"/>
                    <a:pt x="97" y="155"/>
                  </a:cubicBezTo>
                  <a:cubicBezTo>
                    <a:pt x="96" y="154"/>
                    <a:pt x="94" y="155"/>
                    <a:pt x="94" y="156"/>
                  </a:cubicBezTo>
                  <a:close/>
                  <a:moveTo>
                    <a:pt x="128" y="155"/>
                  </a:moveTo>
                  <a:cubicBezTo>
                    <a:pt x="127" y="155"/>
                    <a:pt x="128" y="156"/>
                    <a:pt x="128" y="156"/>
                  </a:cubicBezTo>
                  <a:cubicBezTo>
                    <a:pt x="129" y="156"/>
                    <a:pt x="129" y="155"/>
                    <a:pt x="128" y="155"/>
                  </a:cubicBezTo>
                  <a:close/>
                  <a:moveTo>
                    <a:pt x="54" y="156"/>
                  </a:moveTo>
                  <a:cubicBezTo>
                    <a:pt x="53" y="156"/>
                    <a:pt x="53" y="155"/>
                    <a:pt x="51" y="155"/>
                  </a:cubicBezTo>
                  <a:cubicBezTo>
                    <a:pt x="51" y="155"/>
                    <a:pt x="52" y="155"/>
                    <a:pt x="52" y="156"/>
                  </a:cubicBezTo>
                  <a:cubicBezTo>
                    <a:pt x="52" y="156"/>
                    <a:pt x="52" y="156"/>
                    <a:pt x="52" y="156"/>
                  </a:cubicBezTo>
                  <a:cubicBezTo>
                    <a:pt x="55" y="156"/>
                    <a:pt x="59" y="159"/>
                    <a:pt x="62" y="158"/>
                  </a:cubicBezTo>
                  <a:cubicBezTo>
                    <a:pt x="60" y="157"/>
                    <a:pt x="57" y="156"/>
                    <a:pt x="54" y="156"/>
                  </a:cubicBezTo>
                  <a:cubicBezTo>
                    <a:pt x="54" y="156"/>
                    <a:pt x="54" y="156"/>
                    <a:pt x="54" y="156"/>
                  </a:cubicBezTo>
                  <a:close/>
                  <a:moveTo>
                    <a:pt x="54" y="156"/>
                  </a:moveTo>
                  <a:cubicBezTo>
                    <a:pt x="54" y="156"/>
                    <a:pt x="54" y="156"/>
                    <a:pt x="54" y="156"/>
                  </a:cubicBezTo>
                  <a:cubicBezTo>
                    <a:pt x="54" y="156"/>
                    <a:pt x="54" y="156"/>
                    <a:pt x="54" y="156"/>
                  </a:cubicBezTo>
                  <a:close/>
                  <a:moveTo>
                    <a:pt x="32" y="155"/>
                  </a:moveTo>
                  <a:cubicBezTo>
                    <a:pt x="32" y="156"/>
                    <a:pt x="33" y="157"/>
                    <a:pt x="35" y="157"/>
                  </a:cubicBezTo>
                  <a:cubicBezTo>
                    <a:pt x="35" y="156"/>
                    <a:pt x="33" y="156"/>
                    <a:pt x="32" y="155"/>
                  </a:cubicBezTo>
                  <a:close/>
                  <a:moveTo>
                    <a:pt x="90" y="157"/>
                  </a:moveTo>
                  <a:cubicBezTo>
                    <a:pt x="91" y="157"/>
                    <a:pt x="91" y="157"/>
                    <a:pt x="92" y="156"/>
                  </a:cubicBezTo>
                  <a:cubicBezTo>
                    <a:pt x="92" y="156"/>
                    <a:pt x="92" y="156"/>
                    <a:pt x="92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2" y="155"/>
                    <a:pt x="91" y="155"/>
                    <a:pt x="91" y="156"/>
                  </a:cubicBezTo>
                  <a:cubicBezTo>
                    <a:pt x="91" y="156"/>
                    <a:pt x="91" y="156"/>
                    <a:pt x="91" y="156"/>
                  </a:cubicBezTo>
                  <a:cubicBezTo>
                    <a:pt x="91" y="157"/>
                    <a:pt x="91" y="156"/>
                    <a:pt x="90" y="157"/>
                  </a:cubicBezTo>
                  <a:close/>
                  <a:moveTo>
                    <a:pt x="103" y="155"/>
                  </a:moveTo>
                  <a:cubicBezTo>
                    <a:pt x="102" y="155"/>
                    <a:pt x="102" y="155"/>
                    <a:pt x="102" y="155"/>
                  </a:cubicBezTo>
                  <a:cubicBezTo>
                    <a:pt x="102" y="156"/>
                    <a:pt x="102" y="156"/>
                    <a:pt x="102" y="156"/>
                  </a:cubicBezTo>
                  <a:cubicBezTo>
                    <a:pt x="102" y="156"/>
                    <a:pt x="103" y="156"/>
                    <a:pt x="103" y="155"/>
                  </a:cubicBezTo>
                  <a:close/>
                  <a:moveTo>
                    <a:pt x="44" y="157"/>
                  </a:moveTo>
                  <a:cubicBezTo>
                    <a:pt x="44" y="156"/>
                    <a:pt x="44" y="156"/>
                    <a:pt x="44" y="156"/>
                  </a:cubicBezTo>
                  <a:cubicBezTo>
                    <a:pt x="44" y="156"/>
                    <a:pt x="43" y="156"/>
                    <a:pt x="43" y="156"/>
                  </a:cubicBezTo>
                  <a:cubicBezTo>
                    <a:pt x="43" y="156"/>
                    <a:pt x="44" y="157"/>
                    <a:pt x="44" y="157"/>
                  </a:cubicBezTo>
                  <a:close/>
                  <a:moveTo>
                    <a:pt x="100" y="156"/>
                  </a:moveTo>
                  <a:cubicBezTo>
                    <a:pt x="100" y="156"/>
                    <a:pt x="100" y="156"/>
                    <a:pt x="99" y="156"/>
                  </a:cubicBezTo>
                  <a:cubicBezTo>
                    <a:pt x="100" y="156"/>
                    <a:pt x="100" y="156"/>
                    <a:pt x="100" y="156"/>
                  </a:cubicBezTo>
                  <a:cubicBezTo>
                    <a:pt x="100" y="156"/>
                    <a:pt x="100" y="156"/>
                    <a:pt x="100" y="156"/>
                  </a:cubicBezTo>
                  <a:close/>
                  <a:moveTo>
                    <a:pt x="101" y="156"/>
                  </a:moveTo>
                  <a:cubicBezTo>
                    <a:pt x="101" y="156"/>
                    <a:pt x="101" y="156"/>
                    <a:pt x="101" y="156"/>
                  </a:cubicBezTo>
                  <a:cubicBezTo>
                    <a:pt x="101" y="156"/>
                    <a:pt x="101" y="156"/>
                    <a:pt x="101" y="156"/>
                  </a:cubicBezTo>
                  <a:close/>
                  <a:moveTo>
                    <a:pt x="137" y="158"/>
                  </a:moveTo>
                  <a:cubicBezTo>
                    <a:pt x="138" y="157"/>
                    <a:pt x="139" y="157"/>
                    <a:pt x="139" y="156"/>
                  </a:cubicBezTo>
                  <a:cubicBezTo>
                    <a:pt x="138" y="156"/>
                    <a:pt x="137" y="157"/>
                    <a:pt x="137" y="158"/>
                  </a:cubicBezTo>
                  <a:close/>
                  <a:moveTo>
                    <a:pt x="83" y="157"/>
                  </a:moveTo>
                  <a:cubicBezTo>
                    <a:pt x="83" y="156"/>
                    <a:pt x="81" y="156"/>
                    <a:pt x="81" y="157"/>
                  </a:cubicBezTo>
                  <a:cubicBezTo>
                    <a:pt x="81" y="157"/>
                    <a:pt x="82" y="157"/>
                    <a:pt x="83" y="157"/>
                  </a:cubicBezTo>
                  <a:close/>
                  <a:moveTo>
                    <a:pt x="76" y="157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77" y="157"/>
                    <a:pt x="78" y="158"/>
                    <a:pt x="79" y="157"/>
                  </a:cubicBezTo>
                  <a:cubicBezTo>
                    <a:pt x="78" y="157"/>
                    <a:pt x="77" y="157"/>
                    <a:pt x="76" y="157"/>
                  </a:cubicBezTo>
                  <a:close/>
                  <a:moveTo>
                    <a:pt x="85" y="157"/>
                  </a:moveTo>
                  <a:cubicBezTo>
                    <a:pt x="85" y="157"/>
                    <a:pt x="84" y="157"/>
                    <a:pt x="84" y="157"/>
                  </a:cubicBezTo>
                  <a:cubicBezTo>
                    <a:pt x="84" y="158"/>
                    <a:pt x="85" y="158"/>
                    <a:pt x="85" y="157"/>
                  </a:cubicBezTo>
                  <a:close/>
                  <a:moveTo>
                    <a:pt x="107" y="157"/>
                  </a:moveTo>
                  <a:cubicBezTo>
                    <a:pt x="106" y="157"/>
                    <a:pt x="105" y="157"/>
                    <a:pt x="105" y="157"/>
                  </a:cubicBezTo>
                  <a:cubicBezTo>
                    <a:pt x="106" y="157"/>
                    <a:pt x="107" y="157"/>
                    <a:pt x="107" y="157"/>
                  </a:cubicBezTo>
                  <a:close/>
                  <a:moveTo>
                    <a:pt x="133" y="158"/>
                  </a:moveTo>
                  <a:cubicBezTo>
                    <a:pt x="134" y="158"/>
                    <a:pt x="134" y="158"/>
                    <a:pt x="134" y="157"/>
                  </a:cubicBezTo>
                  <a:cubicBezTo>
                    <a:pt x="133" y="157"/>
                    <a:pt x="133" y="158"/>
                    <a:pt x="133" y="158"/>
                  </a:cubicBezTo>
                  <a:close/>
                  <a:moveTo>
                    <a:pt x="127" y="158"/>
                  </a:moveTo>
                  <a:cubicBezTo>
                    <a:pt x="128" y="158"/>
                    <a:pt x="128" y="158"/>
                    <a:pt x="127" y="158"/>
                  </a:cubicBezTo>
                  <a:cubicBezTo>
                    <a:pt x="127" y="158"/>
                    <a:pt x="127" y="158"/>
                    <a:pt x="127" y="158"/>
                  </a:cubicBezTo>
                  <a:close/>
                  <a:moveTo>
                    <a:pt x="50" y="158"/>
                  </a:moveTo>
                  <a:cubicBezTo>
                    <a:pt x="49" y="159"/>
                    <a:pt x="48" y="158"/>
                    <a:pt x="47" y="158"/>
                  </a:cubicBezTo>
                  <a:cubicBezTo>
                    <a:pt x="49" y="159"/>
                    <a:pt x="50" y="161"/>
                    <a:pt x="52" y="159"/>
                  </a:cubicBezTo>
                  <a:cubicBezTo>
                    <a:pt x="51" y="159"/>
                    <a:pt x="51" y="159"/>
                    <a:pt x="50" y="158"/>
                  </a:cubicBezTo>
                  <a:close/>
                  <a:moveTo>
                    <a:pt x="87" y="158"/>
                  </a:moveTo>
                  <a:cubicBezTo>
                    <a:pt x="88" y="158"/>
                    <a:pt x="89" y="159"/>
                    <a:pt x="89" y="158"/>
                  </a:cubicBezTo>
                  <a:cubicBezTo>
                    <a:pt x="89" y="158"/>
                    <a:pt x="87" y="158"/>
                    <a:pt x="87" y="158"/>
                  </a:cubicBezTo>
                  <a:close/>
                  <a:moveTo>
                    <a:pt x="100" y="158"/>
                  </a:moveTo>
                  <a:cubicBezTo>
                    <a:pt x="100" y="158"/>
                    <a:pt x="99" y="158"/>
                    <a:pt x="99" y="158"/>
                  </a:cubicBezTo>
                  <a:cubicBezTo>
                    <a:pt x="99" y="158"/>
                    <a:pt x="99" y="158"/>
                    <a:pt x="99" y="158"/>
                  </a:cubicBezTo>
                  <a:cubicBezTo>
                    <a:pt x="98" y="158"/>
                    <a:pt x="98" y="158"/>
                    <a:pt x="98" y="158"/>
                  </a:cubicBezTo>
                  <a:cubicBezTo>
                    <a:pt x="98" y="158"/>
                    <a:pt x="98" y="158"/>
                    <a:pt x="98" y="159"/>
                  </a:cubicBezTo>
                  <a:cubicBezTo>
                    <a:pt x="98" y="159"/>
                    <a:pt x="98" y="159"/>
                    <a:pt x="98" y="159"/>
                  </a:cubicBezTo>
                  <a:cubicBezTo>
                    <a:pt x="99" y="159"/>
                    <a:pt x="100" y="159"/>
                    <a:pt x="100" y="158"/>
                  </a:cubicBezTo>
                  <a:close/>
                  <a:moveTo>
                    <a:pt x="45" y="160"/>
                  </a:moveTo>
                  <a:cubicBezTo>
                    <a:pt x="43" y="159"/>
                    <a:pt x="42" y="158"/>
                    <a:pt x="41" y="158"/>
                  </a:cubicBezTo>
                  <a:cubicBezTo>
                    <a:pt x="42" y="159"/>
                    <a:pt x="43" y="160"/>
                    <a:pt x="45" y="160"/>
                  </a:cubicBezTo>
                  <a:close/>
                  <a:moveTo>
                    <a:pt x="136" y="158"/>
                  </a:moveTo>
                  <a:cubicBezTo>
                    <a:pt x="136" y="159"/>
                    <a:pt x="136" y="159"/>
                    <a:pt x="136" y="159"/>
                  </a:cubicBezTo>
                  <a:cubicBezTo>
                    <a:pt x="136" y="159"/>
                    <a:pt x="136" y="158"/>
                    <a:pt x="136" y="158"/>
                  </a:cubicBezTo>
                  <a:cubicBezTo>
                    <a:pt x="136" y="158"/>
                    <a:pt x="136" y="158"/>
                    <a:pt x="136" y="158"/>
                  </a:cubicBezTo>
                  <a:close/>
                  <a:moveTo>
                    <a:pt x="90" y="159"/>
                  </a:moveTo>
                  <a:cubicBezTo>
                    <a:pt x="91" y="159"/>
                    <a:pt x="92" y="159"/>
                    <a:pt x="92" y="158"/>
                  </a:cubicBezTo>
                  <a:cubicBezTo>
                    <a:pt x="92" y="158"/>
                    <a:pt x="91" y="158"/>
                    <a:pt x="90" y="159"/>
                  </a:cubicBezTo>
                  <a:close/>
                  <a:moveTo>
                    <a:pt x="97" y="158"/>
                  </a:moveTo>
                  <a:cubicBezTo>
                    <a:pt x="97" y="159"/>
                    <a:pt x="97" y="159"/>
                    <a:pt x="97" y="158"/>
                  </a:cubicBezTo>
                  <a:cubicBezTo>
                    <a:pt x="97" y="158"/>
                    <a:pt x="97" y="158"/>
                    <a:pt x="97" y="158"/>
                  </a:cubicBezTo>
                  <a:close/>
                  <a:moveTo>
                    <a:pt x="89" y="159"/>
                  </a:moveTo>
                  <a:cubicBezTo>
                    <a:pt x="89" y="159"/>
                    <a:pt x="90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0" y="159"/>
                    <a:pt x="90" y="159"/>
                    <a:pt x="89" y="159"/>
                  </a:cubicBezTo>
                  <a:close/>
                  <a:moveTo>
                    <a:pt x="88" y="159"/>
                  </a:moveTo>
                  <a:cubicBezTo>
                    <a:pt x="87" y="159"/>
                    <a:pt x="85" y="159"/>
                    <a:pt x="84" y="160"/>
                  </a:cubicBezTo>
                  <a:cubicBezTo>
                    <a:pt x="85" y="160"/>
                    <a:pt x="88" y="161"/>
                    <a:pt x="88" y="159"/>
                  </a:cubicBezTo>
                  <a:close/>
                  <a:moveTo>
                    <a:pt x="98" y="160"/>
                  </a:moveTo>
                  <a:cubicBezTo>
                    <a:pt x="96" y="159"/>
                    <a:pt x="94" y="160"/>
                    <a:pt x="93" y="160"/>
                  </a:cubicBezTo>
                  <a:cubicBezTo>
                    <a:pt x="92" y="160"/>
                    <a:pt x="91" y="160"/>
                    <a:pt x="90" y="161"/>
                  </a:cubicBezTo>
                  <a:cubicBezTo>
                    <a:pt x="89" y="161"/>
                    <a:pt x="88" y="161"/>
                    <a:pt x="88" y="162"/>
                  </a:cubicBezTo>
                  <a:cubicBezTo>
                    <a:pt x="88" y="162"/>
                    <a:pt x="89" y="162"/>
                    <a:pt x="89" y="162"/>
                  </a:cubicBezTo>
                  <a:cubicBezTo>
                    <a:pt x="89" y="162"/>
                    <a:pt x="90" y="162"/>
                    <a:pt x="90" y="162"/>
                  </a:cubicBezTo>
                  <a:cubicBezTo>
                    <a:pt x="90" y="162"/>
                    <a:pt x="90" y="162"/>
                    <a:pt x="91" y="162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91" y="162"/>
                    <a:pt x="92" y="162"/>
                    <a:pt x="92" y="162"/>
                  </a:cubicBezTo>
                  <a:cubicBezTo>
                    <a:pt x="92" y="161"/>
                    <a:pt x="92" y="161"/>
                    <a:pt x="92" y="161"/>
                  </a:cubicBezTo>
                  <a:cubicBezTo>
                    <a:pt x="93" y="161"/>
                    <a:pt x="94" y="161"/>
                    <a:pt x="95" y="161"/>
                  </a:cubicBezTo>
                  <a:cubicBezTo>
                    <a:pt x="95" y="161"/>
                    <a:pt x="95" y="161"/>
                    <a:pt x="96" y="160"/>
                  </a:cubicBezTo>
                  <a:cubicBezTo>
                    <a:pt x="96" y="160"/>
                    <a:pt x="97" y="160"/>
                    <a:pt x="98" y="160"/>
                  </a:cubicBezTo>
                  <a:close/>
                  <a:moveTo>
                    <a:pt x="102" y="160"/>
                  </a:moveTo>
                  <a:cubicBezTo>
                    <a:pt x="102" y="160"/>
                    <a:pt x="101" y="160"/>
                    <a:pt x="100" y="160"/>
                  </a:cubicBezTo>
                  <a:cubicBezTo>
                    <a:pt x="101" y="160"/>
                    <a:pt x="102" y="161"/>
                    <a:pt x="102" y="160"/>
                  </a:cubicBezTo>
                  <a:close/>
                  <a:moveTo>
                    <a:pt x="122" y="160"/>
                  </a:moveTo>
                  <a:cubicBezTo>
                    <a:pt x="122" y="160"/>
                    <a:pt x="123" y="161"/>
                    <a:pt x="122" y="161"/>
                  </a:cubicBezTo>
                  <a:cubicBezTo>
                    <a:pt x="123" y="162"/>
                    <a:pt x="124" y="160"/>
                    <a:pt x="122" y="160"/>
                  </a:cubicBezTo>
                  <a:close/>
                  <a:moveTo>
                    <a:pt x="125" y="160"/>
                  </a:moveTo>
                  <a:cubicBezTo>
                    <a:pt x="125" y="161"/>
                    <a:pt x="125" y="161"/>
                    <a:pt x="125" y="160"/>
                  </a:cubicBezTo>
                  <a:cubicBezTo>
                    <a:pt x="125" y="160"/>
                    <a:pt x="125" y="160"/>
                    <a:pt x="125" y="160"/>
                  </a:cubicBezTo>
                  <a:close/>
                  <a:moveTo>
                    <a:pt x="139" y="162"/>
                  </a:moveTo>
                  <a:cubicBezTo>
                    <a:pt x="140" y="162"/>
                    <a:pt x="140" y="162"/>
                    <a:pt x="140" y="161"/>
                  </a:cubicBezTo>
                  <a:cubicBezTo>
                    <a:pt x="140" y="161"/>
                    <a:pt x="139" y="161"/>
                    <a:pt x="139" y="162"/>
                  </a:cubicBezTo>
                  <a:close/>
                  <a:moveTo>
                    <a:pt x="66" y="162"/>
                  </a:moveTo>
                  <a:cubicBezTo>
                    <a:pt x="66" y="162"/>
                    <a:pt x="65" y="162"/>
                    <a:pt x="64" y="162"/>
                  </a:cubicBezTo>
                  <a:cubicBezTo>
                    <a:pt x="65" y="162"/>
                    <a:pt x="66" y="163"/>
                    <a:pt x="67" y="163"/>
                  </a:cubicBezTo>
                  <a:cubicBezTo>
                    <a:pt x="67" y="162"/>
                    <a:pt x="68" y="162"/>
                    <a:pt x="68" y="161"/>
                  </a:cubicBezTo>
                  <a:cubicBezTo>
                    <a:pt x="68" y="161"/>
                    <a:pt x="67" y="161"/>
                    <a:pt x="67" y="161"/>
                  </a:cubicBezTo>
                  <a:cubicBezTo>
                    <a:pt x="66" y="161"/>
                    <a:pt x="67" y="162"/>
                    <a:pt x="66" y="162"/>
                  </a:cubicBezTo>
                  <a:close/>
                  <a:moveTo>
                    <a:pt x="96" y="162"/>
                  </a:moveTo>
                  <a:cubicBezTo>
                    <a:pt x="97" y="162"/>
                    <a:pt x="98" y="162"/>
                    <a:pt x="98" y="161"/>
                  </a:cubicBezTo>
                  <a:cubicBezTo>
                    <a:pt x="97" y="161"/>
                    <a:pt x="96" y="161"/>
                    <a:pt x="96" y="162"/>
                  </a:cubicBezTo>
                  <a:close/>
                  <a:moveTo>
                    <a:pt x="40" y="162"/>
                  </a:moveTo>
                  <a:cubicBezTo>
                    <a:pt x="40" y="163"/>
                    <a:pt x="40" y="163"/>
                    <a:pt x="41" y="163"/>
                  </a:cubicBezTo>
                  <a:cubicBezTo>
                    <a:pt x="41" y="163"/>
                    <a:pt x="41" y="162"/>
                    <a:pt x="40" y="162"/>
                  </a:cubicBezTo>
                  <a:close/>
                  <a:moveTo>
                    <a:pt x="84" y="162"/>
                  </a:moveTo>
                  <a:cubicBezTo>
                    <a:pt x="84" y="162"/>
                    <a:pt x="83" y="162"/>
                    <a:pt x="83" y="162"/>
                  </a:cubicBezTo>
                  <a:cubicBezTo>
                    <a:pt x="83" y="163"/>
                    <a:pt x="84" y="163"/>
                    <a:pt x="84" y="162"/>
                  </a:cubicBezTo>
                  <a:close/>
                  <a:moveTo>
                    <a:pt x="101" y="163"/>
                  </a:moveTo>
                  <a:cubicBezTo>
                    <a:pt x="101" y="163"/>
                    <a:pt x="101" y="163"/>
                    <a:pt x="102" y="163"/>
                  </a:cubicBezTo>
                  <a:cubicBezTo>
                    <a:pt x="102" y="162"/>
                    <a:pt x="101" y="163"/>
                    <a:pt x="101" y="163"/>
                  </a:cubicBezTo>
                  <a:close/>
                  <a:moveTo>
                    <a:pt x="50" y="164"/>
                  </a:moveTo>
                  <a:cubicBezTo>
                    <a:pt x="50" y="163"/>
                    <a:pt x="49" y="163"/>
                    <a:pt x="49" y="163"/>
                  </a:cubicBezTo>
                  <a:cubicBezTo>
                    <a:pt x="47" y="164"/>
                    <a:pt x="50" y="165"/>
                    <a:pt x="51" y="164"/>
                  </a:cubicBezTo>
                  <a:cubicBezTo>
                    <a:pt x="51" y="164"/>
                    <a:pt x="50" y="164"/>
                    <a:pt x="50" y="164"/>
                  </a:cubicBezTo>
                  <a:close/>
                  <a:moveTo>
                    <a:pt x="87" y="167"/>
                  </a:moveTo>
                  <a:cubicBezTo>
                    <a:pt x="87" y="166"/>
                    <a:pt x="88" y="167"/>
                    <a:pt x="89" y="167"/>
                  </a:cubicBezTo>
                  <a:cubicBezTo>
                    <a:pt x="90" y="167"/>
                    <a:pt x="92" y="165"/>
                    <a:pt x="94" y="166"/>
                  </a:cubicBezTo>
                  <a:cubicBezTo>
                    <a:pt x="94" y="165"/>
                    <a:pt x="93" y="166"/>
                    <a:pt x="92" y="165"/>
                  </a:cubicBezTo>
                  <a:cubicBezTo>
                    <a:pt x="92" y="165"/>
                    <a:pt x="91" y="164"/>
                    <a:pt x="91" y="163"/>
                  </a:cubicBezTo>
                  <a:cubicBezTo>
                    <a:pt x="90" y="163"/>
                    <a:pt x="89" y="164"/>
                    <a:pt x="88" y="163"/>
                  </a:cubicBezTo>
                  <a:cubicBezTo>
                    <a:pt x="88" y="163"/>
                    <a:pt x="89" y="163"/>
                    <a:pt x="89" y="163"/>
                  </a:cubicBezTo>
                  <a:cubicBezTo>
                    <a:pt x="88" y="163"/>
                    <a:pt x="87" y="163"/>
                    <a:pt x="86" y="163"/>
                  </a:cubicBezTo>
                  <a:cubicBezTo>
                    <a:pt x="87" y="163"/>
                    <a:pt x="87" y="163"/>
                    <a:pt x="88" y="163"/>
                  </a:cubicBezTo>
                  <a:cubicBezTo>
                    <a:pt x="86" y="164"/>
                    <a:pt x="83" y="163"/>
                    <a:pt x="82" y="165"/>
                  </a:cubicBezTo>
                  <a:cubicBezTo>
                    <a:pt x="83" y="165"/>
                    <a:pt x="83" y="165"/>
                    <a:pt x="83" y="165"/>
                  </a:cubicBezTo>
                  <a:cubicBezTo>
                    <a:pt x="84" y="165"/>
                    <a:pt x="85" y="166"/>
                    <a:pt x="85" y="166"/>
                  </a:cubicBezTo>
                  <a:cubicBezTo>
                    <a:pt x="83" y="166"/>
                    <a:pt x="81" y="167"/>
                    <a:pt x="80" y="167"/>
                  </a:cubicBezTo>
                  <a:cubicBezTo>
                    <a:pt x="79" y="168"/>
                    <a:pt x="78" y="168"/>
                    <a:pt x="78" y="168"/>
                  </a:cubicBezTo>
                  <a:cubicBezTo>
                    <a:pt x="77" y="168"/>
                    <a:pt x="77" y="168"/>
                    <a:pt x="76" y="168"/>
                  </a:cubicBezTo>
                  <a:cubicBezTo>
                    <a:pt x="76" y="168"/>
                    <a:pt x="75" y="168"/>
                    <a:pt x="74" y="167"/>
                  </a:cubicBezTo>
                  <a:cubicBezTo>
                    <a:pt x="73" y="167"/>
                    <a:pt x="72" y="167"/>
                    <a:pt x="70" y="167"/>
                  </a:cubicBezTo>
                  <a:cubicBezTo>
                    <a:pt x="71" y="168"/>
                    <a:pt x="73" y="168"/>
                    <a:pt x="75" y="168"/>
                  </a:cubicBezTo>
                  <a:cubicBezTo>
                    <a:pt x="75" y="168"/>
                    <a:pt x="76" y="168"/>
                    <a:pt x="77" y="168"/>
                  </a:cubicBezTo>
                  <a:cubicBezTo>
                    <a:pt x="77" y="168"/>
                    <a:pt x="77" y="168"/>
                    <a:pt x="77" y="168"/>
                  </a:cubicBezTo>
                  <a:cubicBezTo>
                    <a:pt x="78" y="169"/>
                    <a:pt x="80" y="168"/>
                    <a:pt x="81" y="169"/>
                  </a:cubicBezTo>
                  <a:cubicBezTo>
                    <a:pt x="80" y="170"/>
                    <a:pt x="79" y="169"/>
                    <a:pt x="78" y="170"/>
                  </a:cubicBezTo>
                  <a:cubicBezTo>
                    <a:pt x="79" y="170"/>
                    <a:pt x="80" y="169"/>
                    <a:pt x="81" y="170"/>
                  </a:cubicBezTo>
                  <a:cubicBezTo>
                    <a:pt x="82" y="169"/>
                    <a:pt x="84" y="169"/>
                    <a:pt x="86" y="169"/>
                  </a:cubicBezTo>
                  <a:cubicBezTo>
                    <a:pt x="86" y="169"/>
                    <a:pt x="87" y="169"/>
                    <a:pt x="87" y="169"/>
                  </a:cubicBezTo>
                  <a:cubicBezTo>
                    <a:pt x="87" y="168"/>
                    <a:pt x="87" y="168"/>
                    <a:pt x="87" y="167"/>
                  </a:cubicBezTo>
                  <a:close/>
                  <a:moveTo>
                    <a:pt x="100" y="164"/>
                  </a:moveTo>
                  <a:cubicBezTo>
                    <a:pt x="100" y="163"/>
                    <a:pt x="100" y="163"/>
                    <a:pt x="100" y="163"/>
                  </a:cubicBezTo>
                  <a:cubicBezTo>
                    <a:pt x="100" y="163"/>
                    <a:pt x="99" y="163"/>
                    <a:pt x="99" y="164"/>
                  </a:cubicBezTo>
                  <a:cubicBezTo>
                    <a:pt x="99" y="164"/>
                    <a:pt x="100" y="164"/>
                    <a:pt x="100" y="164"/>
                  </a:cubicBezTo>
                  <a:close/>
                  <a:moveTo>
                    <a:pt x="82" y="163"/>
                  </a:moveTo>
                  <a:cubicBezTo>
                    <a:pt x="81" y="163"/>
                    <a:pt x="81" y="164"/>
                    <a:pt x="81" y="164"/>
                  </a:cubicBezTo>
                  <a:cubicBezTo>
                    <a:pt x="81" y="164"/>
                    <a:pt x="82" y="164"/>
                    <a:pt x="82" y="164"/>
                  </a:cubicBezTo>
                  <a:lnTo>
                    <a:pt x="82" y="163"/>
                  </a:lnTo>
                  <a:close/>
                  <a:moveTo>
                    <a:pt x="109" y="164"/>
                  </a:moveTo>
                  <a:cubicBezTo>
                    <a:pt x="110" y="164"/>
                    <a:pt x="110" y="164"/>
                    <a:pt x="110" y="164"/>
                  </a:cubicBezTo>
                  <a:cubicBezTo>
                    <a:pt x="110" y="164"/>
                    <a:pt x="109" y="164"/>
                    <a:pt x="109" y="164"/>
                  </a:cubicBezTo>
                  <a:close/>
                  <a:moveTo>
                    <a:pt x="68" y="165"/>
                  </a:moveTo>
                  <a:cubicBezTo>
                    <a:pt x="67" y="165"/>
                    <a:pt x="67" y="164"/>
                    <a:pt x="66" y="165"/>
                  </a:cubicBezTo>
                  <a:cubicBezTo>
                    <a:pt x="66" y="165"/>
                    <a:pt x="67" y="165"/>
                    <a:pt x="68" y="165"/>
                  </a:cubicBezTo>
                  <a:close/>
                  <a:moveTo>
                    <a:pt x="95" y="165"/>
                  </a:moveTo>
                  <a:cubicBezTo>
                    <a:pt x="95" y="165"/>
                    <a:pt x="96" y="165"/>
                    <a:pt x="96" y="165"/>
                  </a:cubicBezTo>
                  <a:cubicBezTo>
                    <a:pt x="96" y="165"/>
                    <a:pt x="95" y="165"/>
                    <a:pt x="95" y="165"/>
                  </a:cubicBezTo>
                  <a:close/>
                  <a:moveTo>
                    <a:pt x="81" y="165"/>
                  </a:moveTo>
                  <a:cubicBezTo>
                    <a:pt x="81" y="165"/>
                    <a:pt x="82" y="165"/>
                    <a:pt x="82" y="165"/>
                  </a:cubicBezTo>
                  <a:cubicBezTo>
                    <a:pt x="81" y="165"/>
                    <a:pt x="81" y="165"/>
                    <a:pt x="81" y="165"/>
                  </a:cubicBezTo>
                  <a:close/>
                  <a:moveTo>
                    <a:pt x="75" y="166"/>
                  </a:moveTo>
                  <a:cubicBezTo>
                    <a:pt x="74" y="166"/>
                    <a:pt x="73" y="166"/>
                    <a:pt x="72" y="166"/>
                  </a:cubicBezTo>
                  <a:cubicBezTo>
                    <a:pt x="72" y="166"/>
                    <a:pt x="74" y="166"/>
                    <a:pt x="75" y="166"/>
                  </a:cubicBezTo>
                  <a:close/>
                  <a:moveTo>
                    <a:pt x="97" y="166"/>
                  </a:moveTo>
                  <a:cubicBezTo>
                    <a:pt x="97" y="166"/>
                    <a:pt x="96" y="166"/>
                    <a:pt x="96" y="166"/>
                  </a:cubicBezTo>
                  <a:cubicBezTo>
                    <a:pt x="96" y="167"/>
                    <a:pt x="97" y="167"/>
                    <a:pt x="97" y="166"/>
                  </a:cubicBezTo>
                  <a:close/>
                  <a:moveTo>
                    <a:pt x="77" y="166"/>
                  </a:moveTo>
                  <a:cubicBezTo>
                    <a:pt x="76" y="166"/>
                    <a:pt x="75" y="166"/>
                    <a:pt x="75" y="166"/>
                  </a:cubicBezTo>
                  <a:cubicBezTo>
                    <a:pt x="75" y="166"/>
                    <a:pt x="76" y="167"/>
                    <a:pt x="77" y="166"/>
                  </a:cubicBezTo>
                  <a:close/>
                  <a:moveTo>
                    <a:pt x="103" y="167"/>
                  </a:moveTo>
                  <a:cubicBezTo>
                    <a:pt x="103" y="166"/>
                    <a:pt x="104" y="166"/>
                    <a:pt x="104" y="166"/>
                  </a:cubicBezTo>
                  <a:cubicBezTo>
                    <a:pt x="103" y="166"/>
                    <a:pt x="103" y="166"/>
                    <a:pt x="103" y="166"/>
                  </a:cubicBezTo>
                  <a:cubicBezTo>
                    <a:pt x="103" y="167"/>
                    <a:pt x="103" y="167"/>
                    <a:pt x="103" y="167"/>
                  </a:cubicBezTo>
                  <a:close/>
                  <a:moveTo>
                    <a:pt x="107" y="167"/>
                  </a:moveTo>
                  <a:cubicBezTo>
                    <a:pt x="107" y="167"/>
                    <a:pt x="107" y="167"/>
                    <a:pt x="107" y="167"/>
                  </a:cubicBezTo>
                  <a:cubicBezTo>
                    <a:pt x="106" y="167"/>
                    <a:pt x="106" y="167"/>
                    <a:pt x="106" y="167"/>
                  </a:cubicBezTo>
                  <a:cubicBezTo>
                    <a:pt x="106" y="168"/>
                    <a:pt x="106" y="167"/>
                    <a:pt x="106" y="168"/>
                  </a:cubicBezTo>
                  <a:cubicBezTo>
                    <a:pt x="107" y="168"/>
                    <a:pt x="107" y="168"/>
                    <a:pt x="107" y="167"/>
                  </a:cubicBezTo>
                  <a:cubicBezTo>
                    <a:pt x="107" y="167"/>
                    <a:pt x="107" y="167"/>
                    <a:pt x="107" y="167"/>
                  </a:cubicBezTo>
                  <a:close/>
                  <a:moveTo>
                    <a:pt x="64" y="167"/>
                  </a:moveTo>
                  <a:cubicBezTo>
                    <a:pt x="65" y="168"/>
                    <a:pt x="66" y="168"/>
                    <a:pt x="67" y="168"/>
                  </a:cubicBezTo>
                  <a:cubicBezTo>
                    <a:pt x="66" y="167"/>
                    <a:pt x="65" y="167"/>
                    <a:pt x="64" y="167"/>
                  </a:cubicBezTo>
                  <a:close/>
                  <a:moveTo>
                    <a:pt x="96" y="171"/>
                  </a:moveTo>
                  <a:cubicBezTo>
                    <a:pt x="95" y="170"/>
                    <a:pt x="96" y="169"/>
                    <a:pt x="97" y="168"/>
                  </a:cubicBezTo>
                  <a:cubicBezTo>
                    <a:pt x="96" y="167"/>
                    <a:pt x="95" y="167"/>
                    <a:pt x="95" y="167"/>
                  </a:cubicBezTo>
                  <a:cubicBezTo>
                    <a:pt x="94" y="168"/>
                    <a:pt x="91" y="168"/>
                    <a:pt x="90" y="169"/>
                  </a:cubicBezTo>
                  <a:cubicBezTo>
                    <a:pt x="89" y="169"/>
                    <a:pt x="89" y="169"/>
                    <a:pt x="89" y="170"/>
                  </a:cubicBezTo>
                  <a:cubicBezTo>
                    <a:pt x="90" y="170"/>
                    <a:pt x="91" y="169"/>
                    <a:pt x="92" y="169"/>
                  </a:cubicBezTo>
                  <a:cubicBezTo>
                    <a:pt x="92" y="170"/>
                    <a:pt x="92" y="170"/>
                    <a:pt x="91" y="170"/>
                  </a:cubicBezTo>
                  <a:cubicBezTo>
                    <a:pt x="92" y="170"/>
                    <a:pt x="92" y="170"/>
                    <a:pt x="92" y="170"/>
                  </a:cubicBezTo>
                  <a:cubicBezTo>
                    <a:pt x="91" y="171"/>
                    <a:pt x="91" y="171"/>
                    <a:pt x="91" y="172"/>
                  </a:cubicBezTo>
                  <a:cubicBezTo>
                    <a:pt x="92" y="172"/>
                    <a:pt x="94" y="172"/>
                    <a:pt x="96" y="171"/>
                  </a:cubicBezTo>
                  <a:close/>
                  <a:moveTo>
                    <a:pt x="91" y="168"/>
                  </a:moveTo>
                  <a:cubicBezTo>
                    <a:pt x="90" y="168"/>
                    <a:pt x="90" y="168"/>
                    <a:pt x="90" y="168"/>
                  </a:cubicBezTo>
                  <a:cubicBezTo>
                    <a:pt x="91" y="168"/>
                    <a:pt x="92" y="168"/>
                    <a:pt x="93" y="168"/>
                  </a:cubicBezTo>
                  <a:cubicBezTo>
                    <a:pt x="93" y="167"/>
                    <a:pt x="92" y="168"/>
                    <a:pt x="91" y="168"/>
                  </a:cubicBezTo>
                  <a:close/>
                  <a:moveTo>
                    <a:pt x="107" y="168"/>
                  </a:moveTo>
                  <a:cubicBezTo>
                    <a:pt x="108" y="168"/>
                    <a:pt x="109" y="168"/>
                    <a:pt x="109" y="167"/>
                  </a:cubicBezTo>
                  <a:cubicBezTo>
                    <a:pt x="108" y="168"/>
                    <a:pt x="107" y="168"/>
                    <a:pt x="107" y="168"/>
                  </a:cubicBezTo>
                  <a:close/>
                  <a:moveTo>
                    <a:pt x="67" y="168"/>
                  </a:moveTo>
                  <a:cubicBezTo>
                    <a:pt x="68" y="169"/>
                    <a:pt x="68" y="169"/>
                    <a:pt x="68" y="169"/>
                  </a:cubicBezTo>
                  <a:cubicBezTo>
                    <a:pt x="68" y="170"/>
                    <a:pt x="70" y="170"/>
                    <a:pt x="70" y="169"/>
                  </a:cubicBezTo>
                  <a:cubicBezTo>
                    <a:pt x="69" y="168"/>
                    <a:pt x="68" y="168"/>
                    <a:pt x="67" y="168"/>
                  </a:cubicBezTo>
                  <a:close/>
                  <a:moveTo>
                    <a:pt x="101" y="170"/>
                  </a:moveTo>
                  <a:cubicBezTo>
                    <a:pt x="101" y="169"/>
                    <a:pt x="100" y="169"/>
                    <a:pt x="99" y="169"/>
                  </a:cubicBezTo>
                  <a:cubicBezTo>
                    <a:pt x="99" y="170"/>
                    <a:pt x="99" y="170"/>
                    <a:pt x="99" y="170"/>
                  </a:cubicBezTo>
                  <a:cubicBezTo>
                    <a:pt x="100" y="170"/>
                    <a:pt x="100" y="171"/>
                    <a:pt x="101" y="171"/>
                  </a:cubicBezTo>
                  <a:cubicBezTo>
                    <a:pt x="101" y="171"/>
                    <a:pt x="101" y="170"/>
                    <a:pt x="101" y="170"/>
                  </a:cubicBezTo>
                  <a:close/>
                  <a:moveTo>
                    <a:pt x="101" y="170"/>
                  </a:moveTo>
                  <a:cubicBezTo>
                    <a:pt x="102" y="169"/>
                    <a:pt x="103" y="170"/>
                    <a:pt x="103" y="169"/>
                  </a:cubicBezTo>
                  <a:cubicBezTo>
                    <a:pt x="103" y="169"/>
                    <a:pt x="102" y="169"/>
                    <a:pt x="101" y="170"/>
                  </a:cubicBezTo>
                  <a:close/>
                  <a:moveTo>
                    <a:pt x="75" y="170"/>
                  </a:moveTo>
                  <a:cubicBezTo>
                    <a:pt x="75" y="170"/>
                    <a:pt x="75" y="170"/>
                    <a:pt x="75" y="170"/>
                  </a:cubicBezTo>
                  <a:cubicBezTo>
                    <a:pt x="75" y="170"/>
                    <a:pt x="75" y="170"/>
                    <a:pt x="75" y="170"/>
                  </a:cubicBezTo>
                  <a:close/>
                  <a:moveTo>
                    <a:pt x="109" y="170"/>
                  </a:moveTo>
                  <a:cubicBezTo>
                    <a:pt x="108" y="171"/>
                    <a:pt x="108" y="171"/>
                    <a:pt x="108" y="171"/>
                  </a:cubicBezTo>
                  <a:cubicBezTo>
                    <a:pt x="108" y="172"/>
                    <a:pt x="109" y="172"/>
                    <a:pt x="109" y="171"/>
                  </a:cubicBezTo>
                  <a:cubicBezTo>
                    <a:pt x="109" y="171"/>
                    <a:pt x="109" y="170"/>
                    <a:pt x="109" y="170"/>
                  </a:cubicBezTo>
                  <a:close/>
                  <a:moveTo>
                    <a:pt x="74" y="171"/>
                  </a:moveTo>
                  <a:cubicBezTo>
                    <a:pt x="75" y="171"/>
                    <a:pt x="76" y="171"/>
                    <a:pt x="77" y="172"/>
                  </a:cubicBezTo>
                  <a:cubicBezTo>
                    <a:pt x="77" y="171"/>
                    <a:pt x="78" y="172"/>
                    <a:pt x="78" y="171"/>
                  </a:cubicBezTo>
                  <a:cubicBezTo>
                    <a:pt x="76" y="171"/>
                    <a:pt x="75" y="170"/>
                    <a:pt x="74" y="171"/>
                  </a:cubicBezTo>
                  <a:close/>
                  <a:moveTo>
                    <a:pt x="95" y="173"/>
                  </a:moveTo>
                  <a:cubicBezTo>
                    <a:pt x="95" y="173"/>
                    <a:pt x="95" y="173"/>
                    <a:pt x="95" y="173"/>
                  </a:cubicBezTo>
                  <a:cubicBezTo>
                    <a:pt x="96" y="174"/>
                    <a:pt x="97" y="174"/>
                    <a:pt x="98" y="172"/>
                  </a:cubicBezTo>
                  <a:cubicBezTo>
                    <a:pt x="97" y="172"/>
                    <a:pt x="95" y="172"/>
                    <a:pt x="95" y="173"/>
                  </a:cubicBezTo>
                  <a:close/>
                  <a:moveTo>
                    <a:pt x="87" y="173"/>
                  </a:moveTo>
                  <a:cubicBezTo>
                    <a:pt x="87" y="173"/>
                    <a:pt x="87" y="174"/>
                    <a:pt x="88" y="174"/>
                  </a:cubicBezTo>
                  <a:cubicBezTo>
                    <a:pt x="88" y="174"/>
                    <a:pt x="88" y="174"/>
                    <a:pt x="88" y="173"/>
                  </a:cubicBezTo>
                  <a:cubicBezTo>
                    <a:pt x="88" y="173"/>
                    <a:pt x="87" y="173"/>
                    <a:pt x="87" y="173"/>
                  </a:cubicBezTo>
                  <a:close/>
                  <a:moveTo>
                    <a:pt x="115" y="174"/>
                  </a:moveTo>
                  <a:cubicBezTo>
                    <a:pt x="116" y="175"/>
                    <a:pt x="116" y="174"/>
                    <a:pt x="116" y="174"/>
                  </a:cubicBezTo>
                  <a:cubicBezTo>
                    <a:pt x="116" y="174"/>
                    <a:pt x="115" y="174"/>
                    <a:pt x="115" y="174"/>
                  </a:cubicBezTo>
                  <a:close/>
                  <a:moveTo>
                    <a:pt x="101" y="175"/>
                  </a:moveTo>
                  <a:cubicBezTo>
                    <a:pt x="101" y="175"/>
                    <a:pt x="103" y="175"/>
                    <a:pt x="102" y="174"/>
                  </a:cubicBezTo>
                  <a:cubicBezTo>
                    <a:pt x="101" y="174"/>
                    <a:pt x="101" y="175"/>
                    <a:pt x="101" y="175"/>
                  </a:cubicBezTo>
                  <a:close/>
                  <a:moveTo>
                    <a:pt x="92" y="175"/>
                  </a:moveTo>
                  <a:cubicBezTo>
                    <a:pt x="92" y="176"/>
                    <a:pt x="94" y="175"/>
                    <a:pt x="94" y="175"/>
                  </a:cubicBezTo>
                  <a:cubicBezTo>
                    <a:pt x="94" y="174"/>
                    <a:pt x="93" y="175"/>
                    <a:pt x="92" y="175"/>
                  </a:cubicBezTo>
                  <a:close/>
                  <a:moveTo>
                    <a:pt x="79" y="2"/>
                  </a:moveTo>
                  <a:cubicBezTo>
                    <a:pt x="78" y="2"/>
                    <a:pt x="79" y="1"/>
                    <a:pt x="78" y="1"/>
                  </a:cubicBezTo>
                  <a:cubicBezTo>
                    <a:pt x="78" y="2"/>
                    <a:pt x="78" y="2"/>
                    <a:pt x="79" y="2"/>
                  </a:cubicBezTo>
                  <a:close/>
                  <a:moveTo>
                    <a:pt x="54" y="5"/>
                  </a:moveTo>
                  <a:cubicBezTo>
                    <a:pt x="54" y="6"/>
                    <a:pt x="53" y="5"/>
                    <a:pt x="52" y="6"/>
                  </a:cubicBezTo>
                  <a:cubicBezTo>
                    <a:pt x="51" y="6"/>
                    <a:pt x="51" y="7"/>
                    <a:pt x="50" y="7"/>
                  </a:cubicBezTo>
                  <a:cubicBezTo>
                    <a:pt x="50" y="7"/>
                    <a:pt x="50" y="7"/>
                    <a:pt x="49" y="7"/>
                  </a:cubicBezTo>
                  <a:cubicBezTo>
                    <a:pt x="48" y="7"/>
                    <a:pt x="47" y="8"/>
                    <a:pt x="46" y="8"/>
                  </a:cubicBezTo>
                  <a:cubicBezTo>
                    <a:pt x="46" y="9"/>
                    <a:pt x="45" y="9"/>
                    <a:pt x="44" y="9"/>
                  </a:cubicBezTo>
                  <a:cubicBezTo>
                    <a:pt x="44" y="9"/>
                    <a:pt x="44" y="9"/>
                    <a:pt x="44" y="10"/>
                  </a:cubicBezTo>
                  <a:cubicBezTo>
                    <a:pt x="44" y="10"/>
                    <a:pt x="43" y="10"/>
                    <a:pt x="43" y="10"/>
                  </a:cubicBezTo>
                  <a:cubicBezTo>
                    <a:pt x="44" y="11"/>
                    <a:pt x="44" y="10"/>
                    <a:pt x="45" y="9"/>
                  </a:cubicBezTo>
                  <a:cubicBezTo>
                    <a:pt x="46" y="9"/>
                    <a:pt x="47" y="9"/>
                    <a:pt x="48" y="9"/>
                  </a:cubicBezTo>
                  <a:cubicBezTo>
                    <a:pt x="49" y="8"/>
                    <a:pt x="50" y="8"/>
                    <a:pt x="51" y="8"/>
                  </a:cubicBezTo>
                  <a:cubicBezTo>
                    <a:pt x="52" y="8"/>
                    <a:pt x="52" y="8"/>
                    <a:pt x="53" y="9"/>
                  </a:cubicBezTo>
                  <a:cubicBezTo>
                    <a:pt x="53" y="8"/>
                    <a:pt x="54" y="8"/>
                    <a:pt x="55" y="9"/>
                  </a:cubicBezTo>
                  <a:cubicBezTo>
                    <a:pt x="56" y="8"/>
                    <a:pt x="58" y="8"/>
                    <a:pt x="59" y="8"/>
                  </a:cubicBezTo>
                  <a:cubicBezTo>
                    <a:pt x="59" y="8"/>
                    <a:pt x="59" y="8"/>
                    <a:pt x="59" y="9"/>
                  </a:cubicBezTo>
                  <a:cubicBezTo>
                    <a:pt x="59" y="9"/>
                    <a:pt x="58" y="9"/>
                    <a:pt x="58" y="9"/>
                  </a:cubicBezTo>
                  <a:cubicBezTo>
                    <a:pt x="60" y="9"/>
                    <a:pt x="63" y="9"/>
                    <a:pt x="66" y="9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7" y="9"/>
                    <a:pt x="68" y="8"/>
                    <a:pt x="68" y="9"/>
                  </a:cubicBezTo>
                  <a:cubicBezTo>
                    <a:pt x="68" y="9"/>
                    <a:pt x="68" y="9"/>
                    <a:pt x="69" y="9"/>
                  </a:cubicBezTo>
                  <a:cubicBezTo>
                    <a:pt x="67" y="10"/>
                    <a:pt x="65" y="10"/>
                    <a:pt x="64" y="9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5" y="11"/>
                    <a:pt x="66" y="11"/>
                    <a:pt x="68" y="11"/>
                  </a:cubicBezTo>
                  <a:cubicBezTo>
                    <a:pt x="68" y="11"/>
                    <a:pt x="68" y="11"/>
                    <a:pt x="69" y="11"/>
                  </a:cubicBezTo>
                  <a:cubicBezTo>
                    <a:pt x="68" y="9"/>
                    <a:pt x="71" y="11"/>
                    <a:pt x="72" y="10"/>
                  </a:cubicBezTo>
                  <a:cubicBezTo>
                    <a:pt x="72" y="10"/>
                    <a:pt x="72" y="11"/>
                    <a:pt x="72" y="11"/>
                  </a:cubicBezTo>
                  <a:cubicBezTo>
                    <a:pt x="74" y="11"/>
                    <a:pt x="75" y="11"/>
                    <a:pt x="77" y="11"/>
                  </a:cubicBezTo>
                  <a:cubicBezTo>
                    <a:pt x="78" y="11"/>
                    <a:pt x="79" y="11"/>
                    <a:pt x="80" y="11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82" y="13"/>
                    <a:pt x="83" y="13"/>
                    <a:pt x="85" y="14"/>
                  </a:cubicBezTo>
                  <a:cubicBezTo>
                    <a:pt x="84" y="13"/>
                    <a:pt x="85" y="13"/>
                    <a:pt x="85" y="13"/>
                  </a:cubicBezTo>
                  <a:cubicBezTo>
                    <a:pt x="84" y="13"/>
                    <a:pt x="85" y="13"/>
                    <a:pt x="84" y="13"/>
                  </a:cubicBezTo>
                  <a:cubicBezTo>
                    <a:pt x="84" y="13"/>
                    <a:pt x="84" y="13"/>
                    <a:pt x="84" y="12"/>
                  </a:cubicBezTo>
                  <a:cubicBezTo>
                    <a:pt x="85" y="13"/>
                    <a:pt x="86" y="14"/>
                    <a:pt x="88" y="13"/>
                  </a:cubicBezTo>
                  <a:cubicBezTo>
                    <a:pt x="88" y="13"/>
                    <a:pt x="87" y="12"/>
                    <a:pt x="86" y="13"/>
                  </a:cubicBezTo>
                  <a:cubicBezTo>
                    <a:pt x="86" y="12"/>
                    <a:pt x="86" y="12"/>
                    <a:pt x="86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5" y="12"/>
                    <a:pt x="84" y="12"/>
                    <a:pt x="85" y="11"/>
                  </a:cubicBezTo>
                  <a:cubicBezTo>
                    <a:pt x="83" y="11"/>
                    <a:pt x="80" y="10"/>
                    <a:pt x="78" y="10"/>
                  </a:cubicBezTo>
                  <a:cubicBezTo>
                    <a:pt x="76" y="9"/>
                    <a:pt x="73" y="9"/>
                    <a:pt x="71" y="9"/>
                  </a:cubicBezTo>
                  <a:cubicBezTo>
                    <a:pt x="70" y="11"/>
                    <a:pt x="69" y="9"/>
                    <a:pt x="68" y="9"/>
                  </a:cubicBezTo>
                  <a:cubicBezTo>
                    <a:pt x="68" y="9"/>
                    <a:pt x="68" y="8"/>
                    <a:pt x="68" y="8"/>
                  </a:cubicBezTo>
                  <a:cubicBezTo>
                    <a:pt x="69" y="8"/>
                    <a:pt x="71" y="8"/>
                    <a:pt x="71" y="8"/>
                  </a:cubicBezTo>
                  <a:cubicBezTo>
                    <a:pt x="71" y="7"/>
                    <a:pt x="70" y="8"/>
                    <a:pt x="70" y="7"/>
                  </a:cubicBezTo>
                  <a:cubicBezTo>
                    <a:pt x="71" y="7"/>
                    <a:pt x="71" y="8"/>
                    <a:pt x="71" y="7"/>
                  </a:cubicBezTo>
                  <a:cubicBezTo>
                    <a:pt x="71" y="7"/>
                    <a:pt x="70" y="7"/>
                    <a:pt x="69" y="7"/>
                  </a:cubicBezTo>
                  <a:cubicBezTo>
                    <a:pt x="69" y="7"/>
                    <a:pt x="70" y="7"/>
                    <a:pt x="69" y="7"/>
                  </a:cubicBezTo>
                  <a:cubicBezTo>
                    <a:pt x="69" y="8"/>
                    <a:pt x="69" y="7"/>
                    <a:pt x="69" y="7"/>
                  </a:cubicBezTo>
                  <a:cubicBezTo>
                    <a:pt x="68" y="8"/>
                    <a:pt x="68" y="7"/>
                    <a:pt x="67" y="7"/>
                  </a:cubicBezTo>
                  <a:cubicBezTo>
                    <a:pt x="67" y="7"/>
                    <a:pt x="65" y="7"/>
                    <a:pt x="65" y="6"/>
                  </a:cubicBezTo>
                  <a:cubicBezTo>
                    <a:pt x="66" y="5"/>
                    <a:pt x="69" y="6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2" y="6"/>
                    <a:pt x="73" y="6"/>
                    <a:pt x="73" y="7"/>
                  </a:cubicBezTo>
                  <a:cubicBezTo>
                    <a:pt x="74" y="6"/>
                    <a:pt x="75" y="7"/>
                    <a:pt x="76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8" y="7"/>
                    <a:pt x="78" y="9"/>
                    <a:pt x="80" y="9"/>
                  </a:cubicBezTo>
                  <a:cubicBezTo>
                    <a:pt x="82" y="10"/>
                    <a:pt x="85" y="9"/>
                    <a:pt x="87" y="11"/>
                  </a:cubicBezTo>
                  <a:cubicBezTo>
                    <a:pt x="86" y="11"/>
                    <a:pt x="86" y="10"/>
                    <a:pt x="85" y="11"/>
                  </a:cubicBezTo>
                  <a:cubicBezTo>
                    <a:pt x="86" y="11"/>
                    <a:pt x="88" y="12"/>
                    <a:pt x="89" y="12"/>
                  </a:cubicBezTo>
                  <a:cubicBezTo>
                    <a:pt x="89" y="11"/>
                    <a:pt x="89" y="11"/>
                    <a:pt x="89" y="11"/>
                  </a:cubicBezTo>
                  <a:cubicBezTo>
                    <a:pt x="90" y="11"/>
                    <a:pt x="90" y="11"/>
                    <a:pt x="91" y="12"/>
                  </a:cubicBezTo>
                  <a:cubicBezTo>
                    <a:pt x="91" y="11"/>
                    <a:pt x="91" y="11"/>
                    <a:pt x="92" y="11"/>
                  </a:cubicBezTo>
                  <a:cubicBezTo>
                    <a:pt x="94" y="12"/>
                    <a:pt x="95" y="14"/>
                    <a:pt x="98" y="14"/>
                  </a:cubicBezTo>
                  <a:cubicBezTo>
                    <a:pt x="98" y="14"/>
                    <a:pt x="98" y="14"/>
                    <a:pt x="99" y="14"/>
                  </a:cubicBezTo>
                  <a:cubicBezTo>
                    <a:pt x="100" y="15"/>
                    <a:pt x="100" y="16"/>
                    <a:pt x="101" y="16"/>
                  </a:cubicBezTo>
                  <a:cubicBezTo>
                    <a:pt x="101" y="15"/>
                    <a:pt x="101" y="15"/>
                    <a:pt x="101" y="15"/>
                  </a:cubicBezTo>
                  <a:cubicBezTo>
                    <a:pt x="102" y="15"/>
                    <a:pt x="102" y="15"/>
                    <a:pt x="102" y="15"/>
                  </a:cubicBezTo>
                  <a:cubicBezTo>
                    <a:pt x="104" y="16"/>
                    <a:pt x="106" y="17"/>
                    <a:pt x="107" y="19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8" y="20"/>
                    <a:pt x="110" y="20"/>
                    <a:pt x="110" y="23"/>
                  </a:cubicBezTo>
                  <a:cubicBezTo>
                    <a:pt x="111" y="23"/>
                    <a:pt x="111" y="23"/>
                    <a:pt x="111" y="24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1" y="24"/>
                    <a:pt x="112" y="24"/>
                    <a:pt x="112" y="23"/>
                  </a:cubicBezTo>
                  <a:cubicBezTo>
                    <a:pt x="111" y="23"/>
                    <a:pt x="111" y="23"/>
                    <a:pt x="111" y="22"/>
                  </a:cubicBezTo>
                  <a:cubicBezTo>
                    <a:pt x="111" y="22"/>
                    <a:pt x="111" y="22"/>
                    <a:pt x="111" y="22"/>
                  </a:cubicBezTo>
                  <a:cubicBezTo>
                    <a:pt x="111" y="20"/>
                    <a:pt x="109" y="20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7" y="17"/>
                    <a:pt x="106" y="16"/>
                    <a:pt x="105" y="16"/>
                  </a:cubicBezTo>
                  <a:cubicBezTo>
                    <a:pt x="105" y="16"/>
                    <a:pt x="105" y="16"/>
                    <a:pt x="105" y="16"/>
                  </a:cubicBezTo>
                  <a:cubicBezTo>
                    <a:pt x="105" y="16"/>
                    <a:pt x="106" y="16"/>
                    <a:pt x="106" y="16"/>
                  </a:cubicBezTo>
                  <a:cubicBezTo>
                    <a:pt x="105" y="16"/>
                    <a:pt x="105" y="16"/>
                    <a:pt x="105" y="15"/>
                  </a:cubicBezTo>
                  <a:cubicBezTo>
                    <a:pt x="106" y="15"/>
                    <a:pt x="107" y="17"/>
                    <a:pt x="108" y="17"/>
                  </a:cubicBezTo>
                  <a:cubicBezTo>
                    <a:pt x="107" y="16"/>
                    <a:pt x="107" y="15"/>
                    <a:pt x="105" y="15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02" y="12"/>
                    <a:pt x="99" y="11"/>
                    <a:pt x="96" y="9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4" y="10"/>
                    <a:pt x="93" y="8"/>
                    <a:pt x="92" y="9"/>
                  </a:cubicBezTo>
                  <a:cubicBezTo>
                    <a:pt x="92" y="8"/>
                    <a:pt x="91" y="9"/>
                    <a:pt x="91" y="8"/>
                  </a:cubicBezTo>
                  <a:cubicBezTo>
                    <a:pt x="91" y="8"/>
                    <a:pt x="92" y="8"/>
                    <a:pt x="92" y="8"/>
                  </a:cubicBezTo>
                  <a:cubicBezTo>
                    <a:pt x="92" y="8"/>
                    <a:pt x="91" y="7"/>
                    <a:pt x="91" y="8"/>
                  </a:cubicBezTo>
                  <a:cubicBezTo>
                    <a:pt x="90" y="8"/>
                    <a:pt x="91" y="8"/>
                    <a:pt x="91" y="8"/>
                  </a:cubicBezTo>
                  <a:cubicBezTo>
                    <a:pt x="90" y="8"/>
                    <a:pt x="89" y="8"/>
                    <a:pt x="89" y="7"/>
                  </a:cubicBezTo>
                  <a:cubicBezTo>
                    <a:pt x="89" y="7"/>
                    <a:pt x="90" y="8"/>
                    <a:pt x="90" y="7"/>
                  </a:cubicBezTo>
                  <a:cubicBezTo>
                    <a:pt x="89" y="7"/>
                    <a:pt x="89" y="6"/>
                    <a:pt x="88" y="7"/>
                  </a:cubicBezTo>
                  <a:cubicBezTo>
                    <a:pt x="88" y="7"/>
                    <a:pt x="89" y="7"/>
                    <a:pt x="89" y="7"/>
                  </a:cubicBezTo>
                  <a:cubicBezTo>
                    <a:pt x="89" y="7"/>
                    <a:pt x="89" y="8"/>
                    <a:pt x="89" y="8"/>
                  </a:cubicBezTo>
                  <a:cubicBezTo>
                    <a:pt x="88" y="8"/>
                    <a:pt x="88" y="7"/>
                    <a:pt x="87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6" y="6"/>
                    <a:pt x="85" y="7"/>
                    <a:pt x="83" y="6"/>
                  </a:cubicBezTo>
                  <a:cubicBezTo>
                    <a:pt x="84" y="6"/>
                    <a:pt x="83" y="6"/>
                    <a:pt x="83" y="6"/>
                  </a:cubicBezTo>
                  <a:cubicBezTo>
                    <a:pt x="83" y="6"/>
                    <a:pt x="83" y="6"/>
                    <a:pt x="83" y="6"/>
                  </a:cubicBezTo>
                  <a:cubicBezTo>
                    <a:pt x="83" y="6"/>
                    <a:pt x="82" y="6"/>
                    <a:pt x="82" y="5"/>
                  </a:cubicBezTo>
                  <a:cubicBezTo>
                    <a:pt x="82" y="5"/>
                    <a:pt x="80" y="5"/>
                    <a:pt x="80" y="5"/>
                  </a:cubicBezTo>
                  <a:cubicBezTo>
                    <a:pt x="79" y="5"/>
                    <a:pt x="79" y="4"/>
                    <a:pt x="79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7" y="4"/>
                    <a:pt x="76" y="4"/>
                    <a:pt x="76" y="4"/>
                  </a:cubicBezTo>
                  <a:cubicBezTo>
                    <a:pt x="75" y="4"/>
                    <a:pt x="74" y="4"/>
                    <a:pt x="73" y="4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2" y="3"/>
                    <a:pt x="72" y="3"/>
                    <a:pt x="71" y="4"/>
                  </a:cubicBezTo>
                  <a:cubicBezTo>
                    <a:pt x="70" y="4"/>
                    <a:pt x="69" y="4"/>
                    <a:pt x="68" y="4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6" y="4"/>
                    <a:pt x="64" y="4"/>
                    <a:pt x="63" y="3"/>
                  </a:cubicBezTo>
                  <a:cubicBezTo>
                    <a:pt x="62" y="4"/>
                    <a:pt x="62" y="4"/>
                    <a:pt x="61" y="4"/>
                  </a:cubicBezTo>
                  <a:cubicBezTo>
                    <a:pt x="59" y="5"/>
                    <a:pt x="56" y="4"/>
                    <a:pt x="54" y="5"/>
                  </a:cubicBezTo>
                  <a:close/>
                  <a:moveTo>
                    <a:pt x="93" y="11"/>
                  </a:moveTo>
                  <a:cubicBezTo>
                    <a:pt x="93" y="11"/>
                    <a:pt x="93" y="11"/>
                    <a:pt x="93" y="11"/>
                  </a:cubicBezTo>
                  <a:cubicBezTo>
                    <a:pt x="93" y="11"/>
                    <a:pt x="93" y="11"/>
                    <a:pt x="93" y="11"/>
                  </a:cubicBezTo>
                  <a:close/>
                  <a:moveTo>
                    <a:pt x="89" y="11"/>
                  </a:moveTo>
                  <a:cubicBezTo>
                    <a:pt x="88" y="11"/>
                    <a:pt x="88" y="11"/>
                    <a:pt x="87" y="11"/>
                  </a:cubicBezTo>
                  <a:cubicBezTo>
                    <a:pt x="88" y="10"/>
                    <a:pt x="88" y="11"/>
                    <a:pt x="89" y="11"/>
                  </a:cubicBezTo>
                  <a:close/>
                  <a:moveTo>
                    <a:pt x="73" y="5"/>
                  </a:moveTo>
                  <a:cubicBezTo>
                    <a:pt x="74" y="5"/>
                    <a:pt x="74" y="6"/>
                    <a:pt x="74" y="6"/>
                  </a:cubicBezTo>
                  <a:cubicBezTo>
                    <a:pt x="74" y="6"/>
                    <a:pt x="73" y="6"/>
                    <a:pt x="73" y="5"/>
                  </a:cubicBezTo>
                  <a:close/>
                  <a:moveTo>
                    <a:pt x="67" y="4"/>
                  </a:moveTo>
                  <a:cubicBezTo>
                    <a:pt x="67" y="4"/>
                    <a:pt x="67" y="4"/>
                    <a:pt x="66" y="4"/>
                  </a:cubicBezTo>
                  <a:cubicBezTo>
                    <a:pt x="67" y="4"/>
                    <a:pt x="67" y="4"/>
                    <a:pt x="67" y="4"/>
                  </a:cubicBezTo>
                  <a:close/>
                  <a:moveTo>
                    <a:pt x="59" y="5"/>
                  </a:moveTo>
                  <a:cubicBezTo>
                    <a:pt x="59" y="6"/>
                    <a:pt x="59" y="5"/>
                    <a:pt x="58" y="6"/>
                  </a:cubicBezTo>
                  <a:cubicBezTo>
                    <a:pt x="59" y="5"/>
                    <a:pt x="59" y="5"/>
                    <a:pt x="59" y="5"/>
                  </a:cubicBezTo>
                  <a:close/>
                  <a:moveTo>
                    <a:pt x="65" y="7"/>
                  </a:moveTo>
                  <a:cubicBezTo>
                    <a:pt x="65" y="7"/>
                    <a:pt x="64" y="7"/>
                    <a:pt x="64" y="7"/>
                  </a:cubicBezTo>
                  <a:cubicBezTo>
                    <a:pt x="64" y="7"/>
                    <a:pt x="65" y="7"/>
                    <a:pt x="65" y="7"/>
                  </a:cubicBezTo>
                  <a:close/>
                  <a:moveTo>
                    <a:pt x="63" y="6"/>
                  </a:moveTo>
                  <a:cubicBezTo>
                    <a:pt x="63" y="6"/>
                    <a:pt x="63" y="6"/>
                    <a:pt x="63" y="7"/>
                  </a:cubicBezTo>
                  <a:cubicBezTo>
                    <a:pt x="63" y="6"/>
                    <a:pt x="63" y="7"/>
                    <a:pt x="63" y="6"/>
                  </a:cubicBezTo>
                  <a:close/>
                  <a:moveTo>
                    <a:pt x="63" y="7"/>
                  </a:moveTo>
                  <a:cubicBezTo>
                    <a:pt x="63" y="7"/>
                    <a:pt x="63" y="7"/>
                    <a:pt x="63" y="7"/>
                  </a:cubicBezTo>
                  <a:cubicBezTo>
                    <a:pt x="63" y="7"/>
                    <a:pt x="64" y="7"/>
                    <a:pt x="64" y="7"/>
                  </a:cubicBezTo>
                  <a:cubicBezTo>
                    <a:pt x="63" y="7"/>
                    <a:pt x="63" y="7"/>
                    <a:pt x="62" y="7"/>
                  </a:cubicBezTo>
                  <a:cubicBezTo>
                    <a:pt x="62" y="7"/>
                    <a:pt x="63" y="7"/>
                    <a:pt x="63" y="7"/>
                  </a:cubicBezTo>
                  <a:close/>
                  <a:moveTo>
                    <a:pt x="61" y="5"/>
                  </a:moveTo>
                  <a:cubicBezTo>
                    <a:pt x="61" y="5"/>
                    <a:pt x="61" y="5"/>
                    <a:pt x="61" y="6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0" y="6"/>
                    <a:pt x="59" y="7"/>
                    <a:pt x="58" y="6"/>
                  </a:cubicBezTo>
                  <a:cubicBezTo>
                    <a:pt x="58" y="6"/>
                    <a:pt x="59" y="6"/>
                    <a:pt x="59" y="6"/>
                  </a:cubicBezTo>
                  <a:cubicBezTo>
                    <a:pt x="59" y="6"/>
                    <a:pt x="59" y="5"/>
                    <a:pt x="59" y="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1" y="5"/>
                    <a:pt x="61" y="5"/>
                  </a:cubicBezTo>
                  <a:close/>
                  <a:moveTo>
                    <a:pt x="76" y="8"/>
                  </a:moveTo>
                  <a:cubicBezTo>
                    <a:pt x="76" y="8"/>
                    <a:pt x="76" y="8"/>
                    <a:pt x="76" y="8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6" y="8"/>
                    <a:pt x="76" y="8"/>
                    <a:pt x="76" y="8"/>
                  </a:cubicBezTo>
                  <a:close/>
                  <a:moveTo>
                    <a:pt x="34" y="11"/>
                  </a:moveTo>
                  <a:cubicBezTo>
                    <a:pt x="33" y="11"/>
                    <a:pt x="33" y="11"/>
                    <a:pt x="33" y="11"/>
                  </a:cubicBezTo>
                  <a:cubicBezTo>
                    <a:pt x="33" y="11"/>
                    <a:pt x="33" y="11"/>
                    <a:pt x="34" y="11"/>
                  </a:cubicBezTo>
                  <a:close/>
                  <a:moveTo>
                    <a:pt x="59" y="15"/>
                  </a:moveTo>
                  <a:cubicBezTo>
                    <a:pt x="59" y="15"/>
                    <a:pt x="60" y="15"/>
                    <a:pt x="60" y="14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0" y="14"/>
                    <a:pt x="59" y="14"/>
                    <a:pt x="58" y="14"/>
                  </a:cubicBezTo>
                  <a:cubicBezTo>
                    <a:pt x="58" y="14"/>
                    <a:pt x="57" y="14"/>
                    <a:pt x="56" y="14"/>
                  </a:cubicBezTo>
                  <a:cubicBezTo>
                    <a:pt x="55" y="15"/>
                    <a:pt x="54" y="14"/>
                    <a:pt x="53" y="15"/>
                  </a:cubicBezTo>
                  <a:cubicBezTo>
                    <a:pt x="53" y="15"/>
                    <a:pt x="52" y="15"/>
                    <a:pt x="52" y="15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4"/>
                    <a:pt x="51" y="15"/>
                    <a:pt x="51" y="15"/>
                  </a:cubicBezTo>
                  <a:cubicBezTo>
                    <a:pt x="51" y="16"/>
                    <a:pt x="50" y="15"/>
                    <a:pt x="50" y="16"/>
                  </a:cubicBezTo>
                  <a:cubicBezTo>
                    <a:pt x="51" y="16"/>
                    <a:pt x="52" y="16"/>
                    <a:pt x="54" y="16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4" y="16"/>
                    <a:pt x="54" y="16"/>
                    <a:pt x="55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6" y="15"/>
                    <a:pt x="57" y="15"/>
                    <a:pt x="59" y="15"/>
                  </a:cubicBezTo>
                  <a:close/>
                  <a:moveTo>
                    <a:pt x="26" y="13"/>
                  </a:moveTo>
                  <a:cubicBezTo>
                    <a:pt x="26" y="13"/>
                    <a:pt x="26" y="13"/>
                    <a:pt x="25" y="14"/>
                  </a:cubicBezTo>
                  <a:cubicBezTo>
                    <a:pt x="26" y="14"/>
                    <a:pt x="26" y="13"/>
                    <a:pt x="26" y="13"/>
                  </a:cubicBezTo>
                  <a:close/>
                  <a:moveTo>
                    <a:pt x="84" y="22"/>
                  </a:moveTo>
                  <a:cubicBezTo>
                    <a:pt x="84" y="21"/>
                    <a:pt x="84" y="21"/>
                    <a:pt x="83" y="21"/>
                  </a:cubicBezTo>
                  <a:cubicBezTo>
                    <a:pt x="83" y="22"/>
                    <a:pt x="84" y="22"/>
                    <a:pt x="84" y="22"/>
                  </a:cubicBezTo>
                  <a:close/>
                  <a:moveTo>
                    <a:pt x="83" y="21"/>
                  </a:moveTo>
                  <a:cubicBezTo>
                    <a:pt x="83" y="21"/>
                    <a:pt x="83" y="21"/>
                    <a:pt x="83" y="21"/>
                  </a:cubicBezTo>
                  <a:cubicBezTo>
                    <a:pt x="83" y="21"/>
                    <a:pt x="83" y="21"/>
                    <a:pt x="83" y="21"/>
                  </a:cubicBezTo>
                  <a:cubicBezTo>
                    <a:pt x="83" y="21"/>
                    <a:pt x="83" y="21"/>
                    <a:pt x="83" y="21"/>
                  </a:cubicBezTo>
                  <a:close/>
                  <a:moveTo>
                    <a:pt x="83" y="21"/>
                  </a:moveTo>
                  <a:cubicBezTo>
                    <a:pt x="83" y="21"/>
                    <a:pt x="82" y="21"/>
                    <a:pt x="82" y="21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82" y="21"/>
                    <a:pt x="81" y="21"/>
                    <a:pt x="81" y="21"/>
                  </a:cubicBezTo>
                  <a:cubicBezTo>
                    <a:pt x="81" y="21"/>
                    <a:pt x="80" y="21"/>
                    <a:pt x="80" y="21"/>
                  </a:cubicBezTo>
                  <a:cubicBezTo>
                    <a:pt x="80" y="21"/>
                    <a:pt x="79" y="22"/>
                    <a:pt x="79" y="22"/>
                  </a:cubicBezTo>
                  <a:cubicBezTo>
                    <a:pt x="80" y="23"/>
                    <a:pt x="82" y="21"/>
                    <a:pt x="83" y="23"/>
                  </a:cubicBezTo>
                  <a:cubicBezTo>
                    <a:pt x="83" y="23"/>
                    <a:pt x="83" y="22"/>
                    <a:pt x="83" y="22"/>
                  </a:cubicBezTo>
                  <a:cubicBezTo>
                    <a:pt x="83" y="22"/>
                    <a:pt x="83" y="22"/>
                    <a:pt x="83" y="22"/>
                  </a:cubicBezTo>
                  <a:cubicBezTo>
                    <a:pt x="83" y="22"/>
                    <a:pt x="83" y="21"/>
                    <a:pt x="83" y="21"/>
                  </a:cubicBezTo>
                  <a:close/>
                  <a:moveTo>
                    <a:pt x="127" y="59"/>
                  </a:moveTo>
                  <a:cubicBezTo>
                    <a:pt x="127" y="59"/>
                    <a:pt x="127" y="59"/>
                    <a:pt x="127" y="58"/>
                  </a:cubicBezTo>
                  <a:cubicBezTo>
                    <a:pt x="127" y="58"/>
                    <a:pt x="127" y="58"/>
                    <a:pt x="127" y="58"/>
                  </a:cubicBezTo>
                  <a:cubicBezTo>
                    <a:pt x="127" y="58"/>
                    <a:pt x="127" y="58"/>
                    <a:pt x="127" y="58"/>
                  </a:cubicBezTo>
                  <a:cubicBezTo>
                    <a:pt x="127" y="58"/>
                    <a:pt x="127" y="58"/>
                    <a:pt x="127" y="59"/>
                  </a:cubicBezTo>
                  <a:cubicBezTo>
                    <a:pt x="126" y="58"/>
                    <a:pt x="126" y="58"/>
                    <a:pt x="126" y="58"/>
                  </a:cubicBezTo>
                  <a:cubicBezTo>
                    <a:pt x="126" y="59"/>
                    <a:pt x="127" y="60"/>
                    <a:pt x="126" y="61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6" y="60"/>
                    <a:pt x="125" y="59"/>
                    <a:pt x="124" y="59"/>
                  </a:cubicBezTo>
                  <a:cubicBezTo>
                    <a:pt x="124" y="59"/>
                    <a:pt x="123" y="59"/>
                    <a:pt x="123" y="58"/>
                  </a:cubicBezTo>
                  <a:cubicBezTo>
                    <a:pt x="123" y="58"/>
                    <a:pt x="123" y="58"/>
                    <a:pt x="123" y="58"/>
                  </a:cubicBezTo>
                  <a:cubicBezTo>
                    <a:pt x="123" y="58"/>
                    <a:pt x="123" y="57"/>
                    <a:pt x="123" y="56"/>
                  </a:cubicBezTo>
                  <a:cubicBezTo>
                    <a:pt x="122" y="57"/>
                    <a:pt x="121" y="55"/>
                    <a:pt x="122" y="55"/>
                  </a:cubicBezTo>
                  <a:cubicBezTo>
                    <a:pt x="122" y="54"/>
                    <a:pt x="121" y="54"/>
                    <a:pt x="121" y="54"/>
                  </a:cubicBezTo>
                  <a:cubicBezTo>
                    <a:pt x="121" y="54"/>
                    <a:pt x="121" y="54"/>
                    <a:pt x="121" y="53"/>
                  </a:cubicBezTo>
                  <a:cubicBezTo>
                    <a:pt x="120" y="52"/>
                    <a:pt x="120" y="51"/>
                    <a:pt x="119" y="50"/>
                  </a:cubicBezTo>
                  <a:cubicBezTo>
                    <a:pt x="118" y="49"/>
                    <a:pt x="116" y="48"/>
                    <a:pt x="116" y="46"/>
                  </a:cubicBezTo>
                  <a:cubicBezTo>
                    <a:pt x="116" y="46"/>
                    <a:pt x="115" y="45"/>
                    <a:pt x="115" y="45"/>
                  </a:cubicBezTo>
                  <a:cubicBezTo>
                    <a:pt x="115" y="45"/>
                    <a:pt x="115" y="45"/>
                    <a:pt x="115" y="45"/>
                  </a:cubicBezTo>
                  <a:cubicBezTo>
                    <a:pt x="116" y="45"/>
                    <a:pt x="115" y="45"/>
                    <a:pt x="116" y="44"/>
                  </a:cubicBezTo>
                  <a:cubicBezTo>
                    <a:pt x="117" y="45"/>
                    <a:pt x="117" y="46"/>
                    <a:pt x="118" y="47"/>
                  </a:cubicBezTo>
                  <a:cubicBezTo>
                    <a:pt x="118" y="48"/>
                    <a:pt x="118" y="48"/>
                    <a:pt x="119" y="49"/>
                  </a:cubicBezTo>
                  <a:cubicBezTo>
                    <a:pt x="119" y="48"/>
                    <a:pt x="119" y="48"/>
                    <a:pt x="120" y="48"/>
                  </a:cubicBezTo>
                  <a:cubicBezTo>
                    <a:pt x="120" y="48"/>
                    <a:pt x="119" y="48"/>
                    <a:pt x="119" y="48"/>
                  </a:cubicBezTo>
                  <a:cubicBezTo>
                    <a:pt x="119" y="48"/>
                    <a:pt x="119" y="47"/>
                    <a:pt x="119" y="47"/>
                  </a:cubicBezTo>
                  <a:cubicBezTo>
                    <a:pt x="118" y="46"/>
                    <a:pt x="117" y="44"/>
                    <a:pt x="116" y="43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5" y="42"/>
                    <a:pt x="115" y="41"/>
                    <a:pt x="114" y="41"/>
                  </a:cubicBezTo>
                  <a:cubicBezTo>
                    <a:pt x="114" y="39"/>
                    <a:pt x="113" y="38"/>
                    <a:pt x="112" y="37"/>
                  </a:cubicBezTo>
                  <a:cubicBezTo>
                    <a:pt x="112" y="37"/>
                    <a:pt x="111" y="37"/>
                    <a:pt x="112" y="36"/>
                  </a:cubicBezTo>
                  <a:cubicBezTo>
                    <a:pt x="111" y="36"/>
                    <a:pt x="111" y="36"/>
                    <a:pt x="111" y="36"/>
                  </a:cubicBezTo>
                  <a:cubicBezTo>
                    <a:pt x="111" y="35"/>
                    <a:pt x="110" y="33"/>
                    <a:pt x="109" y="33"/>
                  </a:cubicBezTo>
                  <a:cubicBezTo>
                    <a:pt x="108" y="32"/>
                    <a:pt x="108" y="31"/>
                    <a:pt x="107" y="31"/>
                  </a:cubicBezTo>
                  <a:cubicBezTo>
                    <a:pt x="107" y="30"/>
                    <a:pt x="106" y="30"/>
                    <a:pt x="106" y="29"/>
                  </a:cubicBezTo>
                  <a:cubicBezTo>
                    <a:pt x="106" y="29"/>
                    <a:pt x="106" y="29"/>
                    <a:pt x="107" y="29"/>
                  </a:cubicBezTo>
                  <a:cubicBezTo>
                    <a:pt x="106" y="29"/>
                    <a:pt x="106" y="29"/>
                    <a:pt x="106" y="29"/>
                  </a:cubicBezTo>
                  <a:cubicBezTo>
                    <a:pt x="105" y="29"/>
                    <a:pt x="104" y="28"/>
                    <a:pt x="104" y="27"/>
                  </a:cubicBezTo>
                  <a:cubicBezTo>
                    <a:pt x="103" y="27"/>
                    <a:pt x="103" y="27"/>
                    <a:pt x="103" y="26"/>
                  </a:cubicBezTo>
                  <a:cubicBezTo>
                    <a:pt x="101" y="25"/>
                    <a:pt x="99" y="24"/>
                    <a:pt x="97" y="23"/>
                  </a:cubicBezTo>
                  <a:cubicBezTo>
                    <a:pt x="97" y="23"/>
                    <a:pt x="97" y="23"/>
                    <a:pt x="96" y="24"/>
                  </a:cubicBezTo>
                  <a:cubicBezTo>
                    <a:pt x="97" y="25"/>
                    <a:pt x="98" y="25"/>
                    <a:pt x="99" y="26"/>
                  </a:cubicBezTo>
                  <a:cubicBezTo>
                    <a:pt x="100" y="26"/>
                    <a:pt x="102" y="27"/>
                    <a:pt x="102" y="28"/>
                  </a:cubicBezTo>
                  <a:cubicBezTo>
                    <a:pt x="102" y="28"/>
                    <a:pt x="101" y="28"/>
                    <a:pt x="101" y="29"/>
                  </a:cubicBezTo>
                  <a:cubicBezTo>
                    <a:pt x="102" y="29"/>
                    <a:pt x="103" y="29"/>
                    <a:pt x="103" y="30"/>
                  </a:cubicBezTo>
                  <a:cubicBezTo>
                    <a:pt x="103" y="30"/>
                    <a:pt x="102" y="30"/>
                    <a:pt x="102" y="30"/>
                  </a:cubicBezTo>
                  <a:cubicBezTo>
                    <a:pt x="102" y="30"/>
                    <a:pt x="101" y="30"/>
                    <a:pt x="101" y="30"/>
                  </a:cubicBezTo>
                  <a:cubicBezTo>
                    <a:pt x="102" y="31"/>
                    <a:pt x="103" y="31"/>
                    <a:pt x="103" y="32"/>
                  </a:cubicBezTo>
                  <a:cubicBezTo>
                    <a:pt x="102" y="32"/>
                    <a:pt x="102" y="32"/>
                    <a:pt x="102" y="33"/>
                  </a:cubicBezTo>
                  <a:cubicBezTo>
                    <a:pt x="101" y="32"/>
                    <a:pt x="100" y="30"/>
                    <a:pt x="99" y="30"/>
                  </a:cubicBezTo>
                  <a:cubicBezTo>
                    <a:pt x="99" y="30"/>
                    <a:pt x="98" y="30"/>
                    <a:pt x="98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6" y="28"/>
                    <a:pt x="96" y="27"/>
                    <a:pt x="94" y="27"/>
                  </a:cubicBezTo>
                  <a:cubicBezTo>
                    <a:pt x="94" y="26"/>
                    <a:pt x="93" y="26"/>
                    <a:pt x="92" y="25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1" y="25"/>
                    <a:pt x="89" y="24"/>
                    <a:pt x="89" y="25"/>
                  </a:cubicBezTo>
                  <a:cubicBezTo>
                    <a:pt x="89" y="25"/>
                    <a:pt x="89" y="25"/>
                    <a:pt x="90" y="26"/>
                  </a:cubicBezTo>
                  <a:cubicBezTo>
                    <a:pt x="90" y="26"/>
                    <a:pt x="89" y="26"/>
                    <a:pt x="89" y="26"/>
                  </a:cubicBezTo>
                  <a:cubicBezTo>
                    <a:pt x="92" y="27"/>
                    <a:pt x="94" y="28"/>
                    <a:pt x="96" y="29"/>
                  </a:cubicBezTo>
                  <a:cubicBezTo>
                    <a:pt x="97" y="30"/>
                    <a:pt x="98" y="30"/>
                    <a:pt x="98" y="31"/>
                  </a:cubicBezTo>
                  <a:cubicBezTo>
                    <a:pt x="98" y="31"/>
                    <a:pt x="98" y="31"/>
                    <a:pt x="98" y="31"/>
                  </a:cubicBezTo>
                  <a:cubicBezTo>
                    <a:pt x="99" y="32"/>
                    <a:pt x="100" y="32"/>
                    <a:pt x="100" y="32"/>
                  </a:cubicBezTo>
                  <a:cubicBezTo>
                    <a:pt x="100" y="32"/>
                    <a:pt x="100" y="33"/>
                    <a:pt x="100" y="33"/>
                  </a:cubicBezTo>
                  <a:cubicBezTo>
                    <a:pt x="100" y="33"/>
                    <a:pt x="101" y="34"/>
                    <a:pt x="101" y="34"/>
                  </a:cubicBezTo>
                  <a:cubicBezTo>
                    <a:pt x="99" y="33"/>
                    <a:pt x="97" y="32"/>
                    <a:pt x="95" y="31"/>
                  </a:cubicBezTo>
                  <a:cubicBezTo>
                    <a:pt x="95" y="31"/>
                    <a:pt x="94" y="31"/>
                    <a:pt x="94" y="31"/>
                  </a:cubicBezTo>
                  <a:cubicBezTo>
                    <a:pt x="94" y="30"/>
                    <a:pt x="93" y="30"/>
                    <a:pt x="93" y="30"/>
                  </a:cubicBezTo>
                  <a:cubicBezTo>
                    <a:pt x="92" y="29"/>
                    <a:pt x="91" y="31"/>
                    <a:pt x="90" y="29"/>
                  </a:cubicBezTo>
                  <a:cubicBezTo>
                    <a:pt x="90" y="29"/>
                    <a:pt x="90" y="30"/>
                    <a:pt x="90" y="29"/>
                  </a:cubicBezTo>
                  <a:cubicBezTo>
                    <a:pt x="90" y="29"/>
                    <a:pt x="90" y="29"/>
                    <a:pt x="90" y="28"/>
                  </a:cubicBezTo>
                  <a:cubicBezTo>
                    <a:pt x="89" y="27"/>
                    <a:pt x="86" y="27"/>
                    <a:pt x="84" y="26"/>
                  </a:cubicBezTo>
                  <a:cubicBezTo>
                    <a:pt x="84" y="26"/>
                    <a:pt x="84" y="26"/>
                    <a:pt x="85" y="26"/>
                  </a:cubicBezTo>
                  <a:cubicBezTo>
                    <a:pt x="85" y="26"/>
                    <a:pt x="85" y="26"/>
                    <a:pt x="86" y="26"/>
                  </a:cubicBezTo>
                  <a:cubicBezTo>
                    <a:pt x="85" y="25"/>
                    <a:pt x="83" y="25"/>
                    <a:pt x="82" y="25"/>
                  </a:cubicBezTo>
                  <a:cubicBezTo>
                    <a:pt x="82" y="25"/>
                    <a:pt x="82" y="25"/>
                    <a:pt x="82" y="25"/>
                  </a:cubicBezTo>
                  <a:cubicBezTo>
                    <a:pt x="79" y="24"/>
                    <a:pt x="75" y="23"/>
                    <a:pt x="72" y="23"/>
                  </a:cubicBezTo>
                  <a:cubicBezTo>
                    <a:pt x="71" y="24"/>
                    <a:pt x="71" y="24"/>
                    <a:pt x="70" y="24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68" y="24"/>
                    <a:pt x="68" y="24"/>
                    <a:pt x="67" y="24"/>
                  </a:cubicBezTo>
                  <a:cubicBezTo>
                    <a:pt x="66" y="23"/>
                    <a:pt x="66" y="24"/>
                    <a:pt x="65" y="24"/>
                  </a:cubicBezTo>
                  <a:cubicBezTo>
                    <a:pt x="66" y="23"/>
                    <a:pt x="64" y="24"/>
                    <a:pt x="64" y="24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63" y="24"/>
                    <a:pt x="62" y="25"/>
                    <a:pt x="62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1" y="24"/>
                    <a:pt x="61" y="24"/>
                    <a:pt x="59" y="24"/>
                  </a:cubicBezTo>
                  <a:cubicBezTo>
                    <a:pt x="59" y="24"/>
                    <a:pt x="59" y="24"/>
                    <a:pt x="60" y="24"/>
                  </a:cubicBezTo>
                  <a:cubicBezTo>
                    <a:pt x="60" y="25"/>
                    <a:pt x="60" y="24"/>
                    <a:pt x="61" y="24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61" y="26"/>
                    <a:pt x="60" y="25"/>
                    <a:pt x="60" y="25"/>
                  </a:cubicBezTo>
                  <a:cubicBezTo>
                    <a:pt x="59" y="26"/>
                    <a:pt x="58" y="26"/>
                    <a:pt x="57" y="26"/>
                  </a:cubicBezTo>
                  <a:cubicBezTo>
                    <a:pt x="57" y="26"/>
                    <a:pt x="57" y="25"/>
                    <a:pt x="57" y="25"/>
                  </a:cubicBezTo>
                  <a:cubicBezTo>
                    <a:pt x="56" y="25"/>
                    <a:pt x="55" y="26"/>
                    <a:pt x="53" y="26"/>
                  </a:cubicBezTo>
                  <a:cubicBezTo>
                    <a:pt x="53" y="27"/>
                    <a:pt x="52" y="27"/>
                    <a:pt x="52" y="27"/>
                  </a:cubicBezTo>
                  <a:cubicBezTo>
                    <a:pt x="50" y="28"/>
                    <a:pt x="47" y="28"/>
                    <a:pt x="46" y="30"/>
                  </a:cubicBezTo>
                  <a:cubicBezTo>
                    <a:pt x="47" y="30"/>
                    <a:pt x="49" y="29"/>
                    <a:pt x="50" y="29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2" y="28"/>
                    <a:pt x="55" y="27"/>
                    <a:pt x="58" y="26"/>
                  </a:cubicBezTo>
                  <a:cubicBezTo>
                    <a:pt x="61" y="27"/>
                    <a:pt x="65" y="25"/>
                    <a:pt x="68" y="26"/>
                  </a:cubicBezTo>
                  <a:cubicBezTo>
                    <a:pt x="68" y="26"/>
                    <a:pt x="68" y="26"/>
                    <a:pt x="69" y="26"/>
                  </a:cubicBezTo>
                  <a:cubicBezTo>
                    <a:pt x="69" y="25"/>
                    <a:pt x="71" y="25"/>
                    <a:pt x="71" y="26"/>
                  </a:cubicBezTo>
                  <a:cubicBezTo>
                    <a:pt x="71" y="26"/>
                    <a:pt x="71" y="26"/>
                    <a:pt x="71" y="26"/>
                  </a:cubicBezTo>
                  <a:cubicBezTo>
                    <a:pt x="67" y="26"/>
                    <a:pt x="61" y="26"/>
                    <a:pt x="58" y="28"/>
                  </a:cubicBezTo>
                  <a:cubicBezTo>
                    <a:pt x="58" y="28"/>
                    <a:pt x="58" y="29"/>
                    <a:pt x="58" y="29"/>
                  </a:cubicBezTo>
                  <a:cubicBezTo>
                    <a:pt x="56" y="29"/>
                    <a:pt x="55" y="30"/>
                    <a:pt x="54" y="30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30"/>
                    <a:pt x="54" y="31"/>
                    <a:pt x="54" y="30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53" y="31"/>
                    <a:pt x="52" y="32"/>
                    <a:pt x="50" y="32"/>
                  </a:cubicBezTo>
                  <a:cubicBezTo>
                    <a:pt x="50" y="32"/>
                    <a:pt x="49" y="32"/>
                    <a:pt x="49" y="32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50" y="32"/>
                    <a:pt x="51" y="33"/>
                    <a:pt x="51" y="34"/>
                  </a:cubicBezTo>
                  <a:cubicBezTo>
                    <a:pt x="52" y="33"/>
                    <a:pt x="53" y="33"/>
                    <a:pt x="55" y="33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7" y="33"/>
                    <a:pt x="59" y="32"/>
                    <a:pt x="61" y="32"/>
                  </a:cubicBezTo>
                  <a:cubicBezTo>
                    <a:pt x="62" y="32"/>
                    <a:pt x="62" y="32"/>
                    <a:pt x="63" y="32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2"/>
                    <a:pt x="65" y="31"/>
                    <a:pt x="65" y="31"/>
                  </a:cubicBezTo>
                  <a:cubicBezTo>
                    <a:pt x="65" y="31"/>
                    <a:pt x="64" y="31"/>
                    <a:pt x="64" y="31"/>
                  </a:cubicBezTo>
                  <a:cubicBezTo>
                    <a:pt x="65" y="31"/>
                    <a:pt x="66" y="31"/>
                    <a:pt x="66" y="31"/>
                  </a:cubicBezTo>
                  <a:cubicBezTo>
                    <a:pt x="66" y="31"/>
                    <a:pt x="66" y="30"/>
                    <a:pt x="66" y="30"/>
                  </a:cubicBezTo>
                  <a:cubicBezTo>
                    <a:pt x="67" y="30"/>
                    <a:pt x="67" y="30"/>
                    <a:pt x="67" y="31"/>
                  </a:cubicBezTo>
                  <a:cubicBezTo>
                    <a:pt x="67" y="31"/>
                    <a:pt x="66" y="31"/>
                    <a:pt x="66" y="31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6" y="31"/>
                    <a:pt x="67" y="31"/>
                    <a:pt x="67" y="31"/>
                  </a:cubicBezTo>
                  <a:cubicBezTo>
                    <a:pt x="68" y="31"/>
                    <a:pt x="67" y="30"/>
                    <a:pt x="68" y="30"/>
                  </a:cubicBezTo>
                  <a:cubicBezTo>
                    <a:pt x="68" y="31"/>
                    <a:pt x="69" y="30"/>
                    <a:pt x="70" y="31"/>
                  </a:cubicBezTo>
                  <a:cubicBezTo>
                    <a:pt x="69" y="31"/>
                    <a:pt x="68" y="31"/>
                    <a:pt x="68" y="31"/>
                  </a:cubicBezTo>
                  <a:cubicBezTo>
                    <a:pt x="69" y="31"/>
                    <a:pt x="70" y="32"/>
                    <a:pt x="70" y="31"/>
                  </a:cubicBezTo>
                  <a:cubicBezTo>
                    <a:pt x="70" y="31"/>
                    <a:pt x="71" y="31"/>
                    <a:pt x="71" y="31"/>
                  </a:cubicBezTo>
                  <a:cubicBezTo>
                    <a:pt x="71" y="31"/>
                    <a:pt x="71" y="31"/>
                    <a:pt x="71" y="31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3" y="30"/>
                    <a:pt x="74" y="31"/>
                    <a:pt x="75" y="31"/>
                  </a:cubicBezTo>
                  <a:cubicBezTo>
                    <a:pt x="75" y="31"/>
                    <a:pt x="76" y="31"/>
                    <a:pt x="76" y="31"/>
                  </a:cubicBezTo>
                  <a:cubicBezTo>
                    <a:pt x="76" y="32"/>
                    <a:pt x="75" y="31"/>
                    <a:pt x="75" y="32"/>
                  </a:cubicBezTo>
                  <a:cubicBezTo>
                    <a:pt x="75" y="32"/>
                    <a:pt x="74" y="32"/>
                    <a:pt x="74" y="32"/>
                  </a:cubicBezTo>
                  <a:cubicBezTo>
                    <a:pt x="74" y="34"/>
                    <a:pt x="73" y="34"/>
                    <a:pt x="74" y="36"/>
                  </a:cubicBezTo>
                  <a:cubicBezTo>
                    <a:pt x="72" y="36"/>
                    <a:pt x="69" y="35"/>
                    <a:pt x="68" y="36"/>
                  </a:cubicBezTo>
                  <a:cubicBezTo>
                    <a:pt x="67" y="36"/>
                    <a:pt x="67" y="36"/>
                    <a:pt x="66" y="36"/>
                  </a:cubicBezTo>
                  <a:cubicBezTo>
                    <a:pt x="67" y="37"/>
                    <a:pt x="68" y="36"/>
                    <a:pt x="68" y="37"/>
                  </a:cubicBezTo>
                  <a:cubicBezTo>
                    <a:pt x="70" y="38"/>
                    <a:pt x="72" y="37"/>
                    <a:pt x="73" y="38"/>
                  </a:cubicBezTo>
                  <a:cubicBezTo>
                    <a:pt x="73" y="38"/>
                    <a:pt x="73" y="38"/>
                    <a:pt x="73" y="37"/>
                  </a:cubicBezTo>
                  <a:cubicBezTo>
                    <a:pt x="74" y="38"/>
                    <a:pt x="76" y="38"/>
                    <a:pt x="77" y="38"/>
                  </a:cubicBezTo>
                  <a:cubicBezTo>
                    <a:pt x="78" y="38"/>
                    <a:pt x="77" y="38"/>
                    <a:pt x="78" y="38"/>
                  </a:cubicBezTo>
                  <a:cubicBezTo>
                    <a:pt x="79" y="39"/>
                    <a:pt x="81" y="39"/>
                    <a:pt x="83" y="40"/>
                  </a:cubicBezTo>
                  <a:cubicBezTo>
                    <a:pt x="83" y="40"/>
                    <a:pt x="83" y="40"/>
                    <a:pt x="83" y="40"/>
                  </a:cubicBezTo>
                  <a:cubicBezTo>
                    <a:pt x="84" y="40"/>
                    <a:pt x="84" y="41"/>
                    <a:pt x="85" y="42"/>
                  </a:cubicBezTo>
                  <a:cubicBezTo>
                    <a:pt x="82" y="42"/>
                    <a:pt x="81" y="41"/>
                    <a:pt x="79" y="41"/>
                  </a:cubicBezTo>
                  <a:cubicBezTo>
                    <a:pt x="79" y="40"/>
                    <a:pt x="78" y="40"/>
                    <a:pt x="77" y="4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6" y="40"/>
                    <a:pt x="75" y="40"/>
                    <a:pt x="75" y="39"/>
                  </a:cubicBezTo>
                  <a:cubicBezTo>
                    <a:pt x="75" y="39"/>
                    <a:pt x="75" y="39"/>
                    <a:pt x="75" y="39"/>
                  </a:cubicBezTo>
                  <a:cubicBezTo>
                    <a:pt x="74" y="39"/>
                    <a:pt x="72" y="38"/>
                    <a:pt x="71" y="39"/>
                  </a:cubicBezTo>
                  <a:cubicBezTo>
                    <a:pt x="70" y="39"/>
                    <a:pt x="68" y="39"/>
                    <a:pt x="66" y="39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66" y="38"/>
                    <a:pt x="65" y="38"/>
                    <a:pt x="64" y="38"/>
                  </a:cubicBezTo>
                  <a:cubicBezTo>
                    <a:pt x="64" y="38"/>
                    <a:pt x="65" y="38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64" y="38"/>
                    <a:pt x="64" y="38"/>
                    <a:pt x="63" y="38"/>
                  </a:cubicBezTo>
                  <a:cubicBezTo>
                    <a:pt x="63" y="38"/>
                    <a:pt x="62" y="38"/>
                    <a:pt x="62" y="38"/>
                  </a:cubicBezTo>
                  <a:cubicBezTo>
                    <a:pt x="62" y="38"/>
                    <a:pt x="62" y="38"/>
                    <a:pt x="61" y="38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59" y="39"/>
                    <a:pt x="58" y="40"/>
                    <a:pt x="56" y="40"/>
                  </a:cubicBezTo>
                  <a:cubicBezTo>
                    <a:pt x="55" y="40"/>
                    <a:pt x="55" y="40"/>
                    <a:pt x="54" y="40"/>
                  </a:cubicBezTo>
                  <a:cubicBezTo>
                    <a:pt x="54" y="40"/>
                    <a:pt x="54" y="41"/>
                    <a:pt x="54" y="41"/>
                  </a:cubicBezTo>
                  <a:cubicBezTo>
                    <a:pt x="55" y="41"/>
                    <a:pt x="55" y="40"/>
                    <a:pt x="55" y="40"/>
                  </a:cubicBezTo>
                  <a:cubicBezTo>
                    <a:pt x="56" y="41"/>
                    <a:pt x="57" y="40"/>
                    <a:pt x="57" y="40"/>
                  </a:cubicBezTo>
                  <a:cubicBezTo>
                    <a:pt x="55" y="42"/>
                    <a:pt x="53" y="43"/>
                    <a:pt x="51" y="43"/>
                  </a:cubicBezTo>
                  <a:cubicBezTo>
                    <a:pt x="51" y="44"/>
                    <a:pt x="50" y="44"/>
                    <a:pt x="50" y="44"/>
                  </a:cubicBezTo>
                  <a:cubicBezTo>
                    <a:pt x="50" y="45"/>
                    <a:pt x="49" y="46"/>
                    <a:pt x="48" y="46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6" y="48"/>
                    <a:pt x="45" y="48"/>
                    <a:pt x="4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3" y="50"/>
                    <a:pt x="42" y="50"/>
                    <a:pt x="41" y="50"/>
                  </a:cubicBezTo>
                  <a:cubicBezTo>
                    <a:pt x="41" y="50"/>
                    <a:pt x="41" y="50"/>
                    <a:pt x="40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0" y="52"/>
                    <a:pt x="40" y="52"/>
                    <a:pt x="39" y="53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40" y="53"/>
                    <a:pt x="41" y="52"/>
                    <a:pt x="42" y="52"/>
                  </a:cubicBezTo>
                  <a:cubicBezTo>
                    <a:pt x="42" y="52"/>
                    <a:pt x="43" y="52"/>
                    <a:pt x="43" y="52"/>
                  </a:cubicBezTo>
                  <a:cubicBezTo>
                    <a:pt x="42" y="53"/>
                    <a:pt x="41" y="53"/>
                    <a:pt x="41" y="53"/>
                  </a:cubicBezTo>
                  <a:cubicBezTo>
                    <a:pt x="41" y="54"/>
                    <a:pt x="41" y="53"/>
                    <a:pt x="40" y="54"/>
                  </a:cubicBezTo>
                  <a:cubicBezTo>
                    <a:pt x="40" y="54"/>
                    <a:pt x="41" y="54"/>
                    <a:pt x="41" y="54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40" y="54"/>
                    <a:pt x="40" y="54"/>
                    <a:pt x="39" y="55"/>
                  </a:cubicBezTo>
                  <a:cubicBezTo>
                    <a:pt x="39" y="55"/>
                    <a:pt x="39" y="55"/>
                    <a:pt x="40" y="55"/>
                  </a:cubicBezTo>
                  <a:cubicBezTo>
                    <a:pt x="40" y="55"/>
                    <a:pt x="40" y="55"/>
                    <a:pt x="40" y="55"/>
                  </a:cubicBezTo>
                  <a:cubicBezTo>
                    <a:pt x="40" y="55"/>
                    <a:pt x="40" y="55"/>
                    <a:pt x="39" y="55"/>
                  </a:cubicBezTo>
                  <a:cubicBezTo>
                    <a:pt x="39" y="55"/>
                    <a:pt x="38" y="56"/>
                    <a:pt x="38" y="56"/>
                  </a:cubicBezTo>
                  <a:cubicBezTo>
                    <a:pt x="38" y="56"/>
                    <a:pt x="38" y="55"/>
                    <a:pt x="38" y="55"/>
                  </a:cubicBezTo>
                  <a:cubicBezTo>
                    <a:pt x="38" y="55"/>
                    <a:pt x="38" y="56"/>
                    <a:pt x="38" y="56"/>
                  </a:cubicBezTo>
                  <a:cubicBezTo>
                    <a:pt x="38" y="55"/>
                    <a:pt x="38" y="54"/>
                    <a:pt x="37" y="54"/>
                  </a:cubicBezTo>
                  <a:cubicBezTo>
                    <a:pt x="36" y="55"/>
                    <a:pt x="36" y="56"/>
                    <a:pt x="35" y="57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5" y="56"/>
                    <a:pt x="35" y="55"/>
                    <a:pt x="35" y="55"/>
                  </a:cubicBezTo>
                  <a:cubicBezTo>
                    <a:pt x="34" y="55"/>
                    <a:pt x="34" y="57"/>
                    <a:pt x="33" y="58"/>
                  </a:cubicBezTo>
                  <a:cubicBezTo>
                    <a:pt x="33" y="58"/>
                    <a:pt x="32" y="58"/>
                    <a:pt x="32" y="58"/>
                  </a:cubicBezTo>
                  <a:cubicBezTo>
                    <a:pt x="32" y="61"/>
                    <a:pt x="31" y="62"/>
                    <a:pt x="30" y="64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30" y="64"/>
                    <a:pt x="30" y="65"/>
                    <a:pt x="30" y="65"/>
                  </a:cubicBezTo>
                  <a:cubicBezTo>
                    <a:pt x="31" y="65"/>
                    <a:pt x="30" y="64"/>
                    <a:pt x="31" y="64"/>
                  </a:cubicBezTo>
                  <a:cubicBezTo>
                    <a:pt x="31" y="65"/>
                    <a:pt x="31" y="64"/>
                    <a:pt x="32" y="64"/>
                  </a:cubicBezTo>
                  <a:cubicBezTo>
                    <a:pt x="32" y="65"/>
                    <a:pt x="31" y="65"/>
                    <a:pt x="31" y="66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33" y="65"/>
                    <a:pt x="32" y="65"/>
                    <a:pt x="32" y="65"/>
                  </a:cubicBezTo>
                  <a:cubicBezTo>
                    <a:pt x="32" y="65"/>
                    <a:pt x="33" y="65"/>
                    <a:pt x="33" y="65"/>
                  </a:cubicBezTo>
                  <a:cubicBezTo>
                    <a:pt x="32" y="65"/>
                    <a:pt x="32" y="65"/>
                    <a:pt x="33" y="65"/>
                  </a:cubicBezTo>
                  <a:cubicBezTo>
                    <a:pt x="32" y="67"/>
                    <a:pt x="32" y="68"/>
                    <a:pt x="31" y="69"/>
                  </a:cubicBezTo>
                  <a:cubicBezTo>
                    <a:pt x="31" y="69"/>
                    <a:pt x="31" y="68"/>
                    <a:pt x="31" y="68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0" y="69"/>
                    <a:pt x="29" y="69"/>
                    <a:pt x="29" y="69"/>
                  </a:cubicBezTo>
                  <a:cubicBezTo>
                    <a:pt x="29" y="69"/>
                    <a:pt x="29" y="70"/>
                    <a:pt x="29" y="70"/>
                  </a:cubicBezTo>
                  <a:cubicBezTo>
                    <a:pt x="29" y="70"/>
                    <a:pt x="29" y="69"/>
                    <a:pt x="29" y="69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8" y="69"/>
                    <a:pt x="28" y="70"/>
                    <a:pt x="27" y="70"/>
                  </a:cubicBezTo>
                  <a:cubicBezTo>
                    <a:pt x="27" y="70"/>
                    <a:pt x="27" y="69"/>
                    <a:pt x="27" y="69"/>
                  </a:cubicBezTo>
                  <a:cubicBezTo>
                    <a:pt x="27" y="68"/>
                    <a:pt x="27" y="68"/>
                    <a:pt x="28" y="68"/>
                  </a:cubicBezTo>
                  <a:cubicBezTo>
                    <a:pt x="29" y="67"/>
                    <a:pt x="29" y="65"/>
                    <a:pt x="30" y="64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30" y="64"/>
                    <a:pt x="29" y="64"/>
                    <a:pt x="29" y="64"/>
                  </a:cubicBezTo>
                  <a:cubicBezTo>
                    <a:pt x="29" y="63"/>
                    <a:pt x="30" y="63"/>
                    <a:pt x="29" y="62"/>
                  </a:cubicBezTo>
                  <a:cubicBezTo>
                    <a:pt x="29" y="63"/>
                    <a:pt x="29" y="63"/>
                    <a:pt x="28" y="63"/>
                  </a:cubicBezTo>
                  <a:cubicBezTo>
                    <a:pt x="29" y="62"/>
                    <a:pt x="29" y="61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59"/>
                    <a:pt x="29" y="58"/>
                    <a:pt x="30" y="57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1" y="58"/>
                    <a:pt x="32" y="57"/>
                    <a:pt x="32" y="56"/>
                  </a:cubicBezTo>
                  <a:cubicBezTo>
                    <a:pt x="34" y="54"/>
                    <a:pt x="35" y="52"/>
                    <a:pt x="37" y="52"/>
                  </a:cubicBezTo>
                  <a:cubicBezTo>
                    <a:pt x="37" y="53"/>
                    <a:pt x="36" y="53"/>
                    <a:pt x="36" y="54"/>
                  </a:cubicBezTo>
                  <a:cubicBezTo>
                    <a:pt x="37" y="54"/>
                    <a:pt x="38" y="53"/>
                    <a:pt x="38" y="52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37" y="50"/>
                    <a:pt x="39" y="50"/>
                    <a:pt x="39" y="48"/>
                  </a:cubicBezTo>
                  <a:cubicBezTo>
                    <a:pt x="39" y="48"/>
                    <a:pt x="38" y="49"/>
                    <a:pt x="38" y="48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38" y="48"/>
                    <a:pt x="39" y="46"/>
                    <a:pt x="40" y="46"/>
                  </a:cubicBezTo>
                  <a:cubicBezTo>
                    <a:pt x="40" y="46"/>
                    <a:pt x="40" y="46"/>
                    <a:pt x="40" y="45"/>
                  </a:cubicBezTo>
                  <a:cubicBezTo>
                    <a:pt x="41" y="45"/>
                    <a:pt x="41" y="44"/>
                    <a:pt x="41" y="44"/>
                  </a:cubicBezTo>
                  <a:cubicBezTo>
                    <a:pt x="42" y="44"/>
                    <a:pt x="42" y="44"/>
                    <a:pt x="42" y="43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1" y="44"/>
                    <a:pt x="41" y="44"/>
                    <a:pt x="40" y="45"/>
                  </a:cubicBezTo>
                  <a:cubicBezTo>
                    <a:pt x="39" y="45"/>
                    <a:pt x="39" y="46"/>
                    <a:pt x="39" y="46"/>
                  </a:cubicBezTo>
                  <a:cubicBezTo>
                    <a:pt x="37" y="46"/>
                    <a:pt x="37" y="47"/>
                    <a:pt x="37" y="48"/>
                  </a:cubicBezTo>
                  <a:cubicBezTo>
                    <a:pt x="37" y="49"/>
                    <a:pt x="38" y="48"/>
                    <a:pt x="38" y="49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49"/>
                    <a:pt x="37" y="49"/>
                    <a:pt x="36" y="49"/>
                  </a:cubicBezTo>
                  <a:cubicBezTo>
                    <a:pt x="36" y="50"/>
                    <a:pt x="36" y="51"/>
                    <a:pt x="36" y="51"/>
                  </a:cubicBezTo>
                  <a:cubicBezTo>
                    <a:pt x="35" y="51"/>
                    <a:pt x="36" y="50"/>
                    <a:pt x="35" y="50"/>
                  </a:cubicBezTo>
                  <a:cubicBezTo>
                    <a:pt x="33" y="51"/>
                    <a:pt x="32" y="54"/>
                    <a:pt x="30" y="55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29" y="55"/>
                    <a:pt x="31" y="54"/>
                    <a:pt x="31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3"/>
                    <a:pt x="31" y="52"/>
                    <a:pt x="31" y="52"/>
                  </a:cubicBezTo>
                  <a:cubicBezTo>
                    <a:pt x="31" y="53"/>
                    <a:pt x="30" y="53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29" y="54"/>
                    <a:pt x="28" y="56"/>
                    <a:pt x="27" y="56"/>
                  </a:cubicBezTo>
                  <a:cubicBezTo>
                    <a:pt x="27" y="57"/>
                    <a:pt x="27" y="57"/>
                    <a:pt x="26" y="58"/>
                  </a:cubicBezTo>
                  <a:cubicBezTo>
                    <a:pt x="27" y="59"/>
                    <a:pt x="25" y="60"/>
                    <a:pt x="25" y="61"/>
                  </a:cubicBezTo>
                  <a:cubicBezTo>
                    <a:pt x="25" y="61"/>
                    <a:pt x="26" y="61"/>
                    <a:pt x="26" y="61"/>
                  </a:cubicBezTo>
                  <a:cubicBezTo>
                    <a:pt x="26" y="63"/>
                    <a:pt x="24" y="63"/>
                    <a:pt x="25" y="65"/>
                  </a:cubicBezTo>
                  <a:cubicBezTo>
                    <a:pt x="25" y="65"/>
                    <a:pt x="24" y="65"/>
                    <a:pt x="24" y="65"/>
                  </a:cubicBezTo>
                  <a:cubicBezTo>
                    <a:pt x="24" y="65"/>
                    <a:pt x="24" y="65"/>
                    <a:pt x="24" y="64"/>
                  </a:cubicBezTo>
                  <a:cubicBezTo>
                    <a:pt x="24" y="64"/>
                    <a:pt x="23" y="64"/>
                    <a:pt x="23" y="65"/>
                  </a:cubicBezTo>
                  <a:cubicBezTo>
                    <a:pt x="23" y="65"/>
                    <a:pt x="24" y="65"/>
                    <a:pt x="24" y="65"/>
                  </a:cubicBezTo>
                  <a:cubicBezTo>
                    <a:pt x="24" y="66"/>
                    <a:pt x="23" y="66"/>
                    <a:pt x="23" y="66"/>
                  </a:cubicBezTo>
                  <a:cubicBezTo>
                    <a:pt x="22" y="66"/>
                    <a:pt x="23" y="67"/>
                    <a:pt x="22" y="67"/>
                  </a:cubicBezTo>
                  <a:cubicBezTo>
                    <a:pt x="22" y="67"/>
                    <a:pt x="22" y="67"/>
                    <a:pt x="22" y="67"/>
                  </a:cubicBezTo>
                  <a:cubicBezTo>
                    <a:pt x="22" y="68"/>
                    <a:pt x="22" y="68"/>
                    <a:pt x="23" y="68"/>
                  </a:cubicBezTo>
                  <a:cubicBezTo>
                    <a:pt x="23" y="68"/>
                    <a:pt x="23" y="68"/>
                    <a:pt x="23" y="67"/>
                  </a:cubicBezTo>
                  <a:cubicBezTo>
                    <a:pt x="23" y="68"/>
                    <a:pt x="23" y="69"/>
                    <a:pt x="23" y="69"/>
                  </a:cubicBezTo>
                  <a:cubicBezTo>
                    <a:pt x="22" y="69"/>
                    <a:pt x="23" y="69"/>
                    <a:pt x="23" y="68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22" y="71"/>
                    <a:pt x="21" y="74"/>
                    <a:pt x="21" y="77"/>
                  </a:cubicBezTo>
                  <a:cubicBezTo>
                    <a:pt x="21" y="77"/>
                    <a:pt x="21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19" y="76"/>
                  </a:cubicBezTo>
                  <a:cubicBezTo>
                    <a:pt x="19" y="78"/>
                    <a:pt x="19" y="80"/>
                    <a:pt x="19" y="82"/>
                  </a:cubicBezTo>
                  <a:cubicBezTo>
                    <a:pt x="19" y="82"/>
                    <a:pt x="19" y="81"/>
                    <a:pt x="19" y="81"/>
                  </a:cubicBezTo>
                  <a:cubicBezTo>
                    <a:pt x="20" y="83"/>
                    <a:pt x="20" y="84"/>
                    <a:pt x="20" y="86"/>
                  </a:cubicBezTo>
                  <a:cubicBezTo>
                    <a:pt x="20" y="86"/>
                    <a:pt x="20" y="86"/>
                    <a:pt x="20" y="86"/>
                  </a:cubicBezTo>
                  <a:cubicBezTo>
                    <a:pt x="20" y="87"/>
                    <a:pt x="20" y="87"/>
                    <a:pt x="20" y="87"/>
                  </a:cubicBezTo>
                  <a:cubicBezTo>
                    <a:pt x="20" y="87"/>
                    <a:pt x="21" y="88"/>
                    <a:pt x="21" y="89"/>
                  </a:cubicBezTo>
                  <a:cubicBezTo>
                    <a:pt x="21" y="89"/>
                    <a:pt x="20" y="89"/>
                    <a:pt x="20" y="90"/>
                  </a:cubicBezTo>
                  <a:cubicBezTo>
                    <a:pt x="20" y="90"/>
                    <a:pt x="21" y="90"/>
                    <a:pt x="21" y="90"/>
                  </a:cubicBezTo>
                  <a:cubicBezTo>
                    <a:pt x="20" y="91"/>
                    <a:pt x="20" y="91"/>
                    <a:pt x="19" y="91"/>
                  </a:cubicBezTo>
                  <a:cubicBezTo>
                    <a:pt x="20" y="92"/>
                    <a:pt x="20" y="94"/>
                    <a:pt x="21" y="96"/>
                  </a:cubicBezTo>
                  <a:cubicBezTo>
                    <a:pt x="21" y="96"/>
                    <a:pt x="21" y="95"/>
                    <a:pt x="21" y="96"/>
                  </a:cubicBezTo>
                  <a:cubicBezTo>
                    <a:pt x="21" y="96"/>
                    <a:pt x="21" y="96"/>
                    <a:pt x="21" y="96"/>
                  </a:cubicBezTo>
                  <a:cubicBezTo>
                    <a:pt x="21" y="97"/>
                    <a:pt x="22" y="98"/>
                    <a:pt x="22" y="98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22" y="100"/>
                    <a:pt x="22" y="101"/>
                    <a:pt x="23" y="101"/>
                  </a:cubicBezTo>
                  <a:cubicBezTo>
                    <a:pt x="23" y="101"/>
                    <a:pt x="23" y="102"/>
                    <a:pt x="23" y="102"/>
                  </a:cubicBezTo>
                  <a:cubicBezTo>
                    <a:pt x="23" y="103"/>
                    <a:pt x="23" y="103"/>
                    <a:pt x="24" y="103"/>
                  </a:cubicBezTo>
                  <a:cubicBezTo>
                    <a:pt x="24" y="104"/>
                    <a:pt x="24" y="105"/>
                    <a:pt x="24" y="105"/>
                  </a:cubicBezTo>
                  <a:cubicBezTo>
                    <a:pt x="24" y="106"/>
                    <a:pt x="25" y="107"/>
                    <a:pt x="25" y="107"/>
                  </a:cubicBezTo>
                  <a:cubicBezTo>
                    <a:pt x="25" y="107"/>
                    <a:pt x="25" y="107"/>
                    <a:pt x="25" y="108"/>
                  </a:cubicBezTo>
                  <a:cubicBezTo>
                    <a:pt x="25" y="108"/>
                    <a:pt x="25" y="108"/>
                    <a:pt x="25" y="109"/>
                  </a:cubicBezTo>
                  <a:cubicBezTo>
                    <a:pt x="27" y="109"/>
                    <a:pt x="26" y="111"/>
                    <a:pt x="28" y="112"/>
                  </a:cubicBezTo>
                  <a:cubicBezTo>
                    <a:pt x="28" y="112"/>
                    <a:pt x="28" y="112"/>
                    <a:pt x="29" y="113"/>
                  </a:cubicBezTo>
                  <a:cubicBezTo>
                    <a:pt x="29" y="113"/>
                    <a:pt x="28" y="113"/>
                    <a:pt x="28" y="113"/>
                  </a:cubicBezTo>
                  <a:cubicBezTo>
                    <a:pt x="28" y="113"/>
                    <a:pt x="29" y="113"/>
                    <a:pt x="29" y="113"/>
                  </a:cubicBezTo>
                  <a:cubicBezTo>
                    <a:pt x="29" y="114"/>
                    <a:pt x="29" y="114"/>
                    <a:pt x="29" y="115"/>
                  </a:cubicBezTo>
                  <a:cubicBezTo>
                    <a:pt x="30" y="115"/>
                    <a:pt x="31" y="116"/>
                    <a:pt x="31" y="117"/>
                  </a:cubicBezTo>
                  <a:cubicBezTo>
                    <a:pt x="32" y="118"/>
                    <a:pt x="33" y="119"/>
                    <a:pt x="34" y="120"/>
                  </a:cubicBezTo>
                  <a:cubicBezTo>
                    <a:pt x="34" y="120"/>
                    <a:pt x="34" y="120"/>
                    <a:pt x="34" y="120"/>
                  </a:cubicBezTo>
                  <a:cubicBezTo>
                    <a:pt x="35" y="121"/>
                    <a:pt x="35" y="122"/>
                    <a:pt x="36" y="122"/>
                  </a:cubicBezTo>
                  <a:cubicBezTo>
                    <a:pt x="37" y="124"/>
                    <a:pt x="39" y="125"/>
                    <a:pt x="40" y="126"/>
                  </a:cubicBezTo>
                  <a:cubicBezTo>
                    <a:pt x="40" y="126"/>
                    <a:pt x="40" y="126"/>
                    <a:pt x="40" y="126"/>
                  </a:cubicBezTo>
                  <a:cubicBezTo>
                    <a:pt x="40" y="126"/>
                    <a:pt x="40" y="127"/>
                    <a:pt x="41" y="127"/>
                  </a:cubicBezTo>
                  <a:cubicBezTo>
                    <a:pt x="42" y="127"/>
                    <a:pt x="43" y="128"/>
                    <a:pt x="44" y="129"/>
                  </a:cubicBezTo>
                  <a:cubicBezTo>
                    <a:pt x="45" y="129"/>
                    <a:pt x="46" y="130"/>
                    <a:pt x="47" y="131"/>
                  </a:cubicBezTo>
                  <a:cubicBezTo>
                    <a:pt x="46" y="131"/>
                    <a:pt x="46" y="131"/>
                    <a:pt x="45" y="131"/>
                  </a:cubicBezTo>
                  <a:cubicBezTo>
                    <a:pt x="45" y="132"/>
                    <a:pt x="45" y="132"/>
                    <a:pt x="46" y="132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6" y="133"/>
                    <a:pt x="47" y="133"/>
                    <a:pt x="47" y="134"/>
                  </a:cubicBezTo>
                  <a:cubicBezTo>
                    <a:pt x="48" y="133"/>
                    <a:pt x="48" y="134"/>
                    <a:pt x="49" y="134"/>
                  </a:cubicBezTo>
                  <a:cubicBezTo>
                    <a:pt x="49" y="134"/>
                    <a:pt x="49" y="134"/>
                    <a:pt x="50" y="134"/>
                  </a:cubicBezTo>
                  <a:cubicBezTo>
                    <a:pt x="51" y="135"/>
                    <a:pt x="52" y="135"/>
                    <a:pt x="53" y="136"/>
                  </a:cubicBezTo>
                  <a:cubicBezTo>
                    <a:pt x="55" y="136"/>
                    <a:pt x="56" y="136"/>
                    <a:pt x="56" y="136"/>
                  </a:cubicBezTo>
                  <a:cubicBezTo>
                    <a:pt x="58" y="136"/>
                    <a:pt x="58" y="137"/>
                    <a:pt x="59" y="137"/>
                  </a:cubicBezTo>
                  <a:cubicBezTo>
                    <a:pt x="59" y="137"/>
                    <a:pt x="59" y="137"/>
                    <a:pt x="59" y="137"/>
                  </a:cubicBezTo>
                  <a:cubicBezTo>
                    <a:pt x="61" y="138"/>
                    <a:pt x="63" y="138"/>
                    <a:pt x="65" y="138"/>
                  </a:cubicBezTo>
                  <a:cubicBezTo>
                    <a:pt x="63" y="137"/>
                    <a:pt x="61" y="137"/>
                    <a:pt x="61" y="136"/>
                  </a:cubicBezTo>
                  <a:cubicBezTo>
                    <a:pt x="61" y="136"/>
                    <a:pt x="61" y="136"/>
                    <a:pt x="61" y="136"/>
                  </a:cubicBezTo>
                  <a:cubicBezTo>
                    <a:pt x="61" y="136"/>
                    <a:pt x="61" y="136"/>
                    <a:pt x="61" y="136"/>
                  </a:cubicBezTo>
                  <a:cubicBezTo>
                    <a:pt x="60" y="137"/>
                    <a:pt x="60" y="136"/>
                    <a:pt x="59" y="136"/>
                  </a:cubicBezTo>
                  <a:cubicBezTo>
                    <a:pt x="58" y="136"/>
                    <a:pt x="58" y="136"/>
                    <a:pt x="58" y="136"/>
                  </a:cubicBezTo>
                  <a:cubicBezTo>
                    <a:pt x="57" y="136"/>
                    <a:pt x="56" y="135"/>
                    <a:pt x="55" y="135"/>
                  </a:cubicBezTo>
                  <a:cubicBezTo>
                    <a:pt x="53" y="133"/>
                    <a:pt x="51" y="133"/>
                    <a:pt x="48" y="131"/>
                  </a:cubicBezTo>
                  <a:cubicBezTo>
                    <a:pt x="48" y="131"/>
                    <a:pt x="48" y="131"/>
                    <a:pt x="49" y="130"/>
                  </a:cubicBezTo>
                  <a:cubicBezTo>
                    <a:pt x="49" y="131"/>
                    <a:pt x="50" y="131"/>
                    <a:pt x="50" y="131"/>
                  </a:cubicBezTo>
                  <a:cubicBezTo>
                    <a:pt x="50" y="131"/>
                    <a:pt x="50" y="131"/>
                    <a:pt x="50" y="132"/>
                  </a:cubicBezTo>
                  <a:cubicBezTo>
                    <a:pt x="51" y="132"/>
                    <a:pt x="52" y="133"/>
                    <a:pt x="53" y="132"/>
                  </a:cubicBezTo>
                  <a:cubicBezTo>
                    <a:pt x="53" y="132"/>
                    <a:pt x="52" y="133"/>
                    <a:pt x="52" y="132"/>
                  </a:cubicBezTo>
                  <a:cubicBezTo>
                    <a:pt x="53" y="132"/>
                    <a:pt x="52" y="132"/>
                    <a:pt x="52" y="132"/>
                  </a:cubicBezTo>
                  <a:cubicBezTo>
                    <a:pt x="52" y="131"/>
                    <a:pt x="51" y="130"/>
                    <a:pt x="50" y="130"/>
                  </a:cubicBezTo>
                  <a:cubicBezTo>
                    <a:pt x="50" y="131"/>
                    <a:pt x="49" y="130"/>
                    <a:pt x="48" y="130"/>
                  </a:cubicBezTo>
                  <a:cubicBezTo>
                    <a:pt x="49" y="129"/>
                    <a:pt x="47" y="128"/>
                    <a:pt x="47" y="127"/>
                  </a:cubicBezTo>
                  <a:cubicBezTo>
                    <a:pt x="46" y="127"/>
                    <a:pt x="45" y="127"/>
                    <a:pt x="45" y="126"/>
                  </a:cubicBezTo>
                  <a:cubicBezTo>
                    <a:pt x="43" y="125"/>
                    <a:pt x="41" y="124"/>
                    <a:pt x="41" y="122"/>
                  </a:cubicBezTo>
                  <a:cubicBezTo>
                    <a:pt x="41" y="122"/>
                    <a:pt x="40" y="122"/>
                    <a:pt x="40" y="122"/>
                  </a:cubicBezTo>
                  <a:cubicBezTo>
                    <a:pt x="41" y="122"/>
                    <a:pt x="41" y="122"/>
                    <a:pt x="42" y="122"/>
                  </a:cubicBezTo>
                  <a:cubicBezTo>
                    <a:pt x="42" y="123"/>
                    <a:pt x="42" y="123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4"/>
                    <a:pt x="46" y="125"/>
                    <a:pt x="47" y="127"/>
                  </a:cubicBezTo>
                  <a:cubicBezTo>
                    <a:pt x="48" y="127"/>
                    <a:pt x="49" y="128"/>
                    <a:pt x="50" y="128"/>
                  </a:cubicBezTo>
                  <a:cubicBezTo>
                    <a:pt x="49" y="127"/>
                    <a:pt x="47" y="126"/>
                    <a:pt x="46" y="125"/>
                  </a:cubicBezTo>
                  <a:cubicBezTo>
                    <a:pt x="46" y="125"/>
                    <a:pt x="46" y="124"/>
                    <a:pt x="45" y="124"/>
                  </a:cubicBezTo>
                  <a:cubicBezTo>
                    <a:pt x="44" y="122"/>
                    <a:pt x="42" y="121"/>
                    <a:pt x="41" y="121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0" y="121"/>
                    <a:pt x="40" y="121"/>
                  </a:cubicBezTo>
                  <a:cubicBezTo>
                    <a:pt x="40" y="121"/>
                    <a:pt x="40" y="121"/>
                    <a:pt x="40" y="121"/>
                  </a:cubicBezTo>
                  <a:cubicBezTo>
                    <a:pt x="39" y="121"/>
                    <a:pt x="39" y="121"/>
                    <a:pt x="39" y="120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40" y="119"/>
                    <a:pt x="39" y="119"/>
                    <a:pt x="39" y="119"/>
                  </a:cubicBezTo>
                  <a:cubicBezTo>
                    <a:pt x="37" y="119"/>
                    <a:pt x="36" y="117"/>
                    <a:pt x="35" y="116"/>
                  </a:cubicBezTo>
                  <a:cubicBezTo>
                    <a:pt x="34" y="116"/>
                    <a:pt x="34" y="115"/>
                    <a:pt x="34" y="115"/>
                  </a:cubicBezTo>
                  <a:cubicBezTo>
                    <a:pt x="32" y="115"/>
                    <a:pt x="32" y="112"/>
                    <a:pt x="31" y="111"/>
                  </a:cubicBezTo>
                  <a:cubicBezTo>
                    <a:pt x="31" y="110"/>
                    <a:pt x="30" y="109"/>
                    <a:pt x="29" y="108"/>
                  </a:cubicBezTo>
                  <a:cubicBezTo>
                    <a:pt x="29" y="108"/>
                    <a:pt x="29" y="108"/>
                    <a:pt x="29" y="108"/>
                  </a:cubicBezTo>
                  <a:cubicBezTo>
                    <a:pt x="29" y="108"/>
                    <a:pt x="29" y="108"/>
                    <a:pt x="29" y="108"/>
                  </a:cubicBezTo>
                  <a:cubicBezTo>
                    <a:pt x="29" y="108"/>
                    <a:pt x="29" y="108"/>
                    <a:pt x="29" y="107"/>
                  </a:cubicBezTo>
                  <a:cubicBezTo>
                    <a:pt x="29" y="107"/>
                    <a:pt x="29" y="108"/>
                    <a:pt x="29" y="107"/>
                  </a:cubicBezTo>
                  <a:cubicBezTo>
                    <a:pt x="29" y="107"/>
                    <a:pt x="29" y="107"/>
                    <a:pt x="28" y="107"/>
                  </a:cubicBezTo>
                  <a:cubicBezTo>
                    <a:pt x="29" y="107"/>
                    <a:pt x="29" y="107"/>
                    <a:pt x="29" y="106"/>
                  </a:cubicBezTo>
                  <a:cubicBezTo>
                    <a:pt x="27" y="105"/>
                    <a:pt x="27" y="103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6" y="101"/>
                    <a:pt x="26" y="102"/>
                    <a:pt x="26" y="102"/>
                  </a:cubicBezTo>
                  <a:cubicBezTo>
                    <a:pt x="25" y="102"/>
                    <a:pt x="24" y="100"/>
                    <a:pt x="24" y="99"/>
                  </a:cubicBezTo>
                  <a:cubicBezTo>
                    <a:pt x="23" y="99"/>
                    <a:pt x="23" y="99"/>
                    <a:pt x="23" y="98"/>
                  </a:cubicBezTo>
                  <a:cubicBezTo>
                    <a:pt x="23" y="98"/>
                    <a:pt x="23" y="98"/>
                    <a:pt x="24" y="98"/>
                  </a:cubicBezTo>
                  <a:cubicBezTo>
                    <a:pt x="24" y="98"/>
                    <a:pt x="24" y="98"/>
                    <a:pt x="24" y="98"/>
                  </a:cubicBezTo>
                  <a:cubicBezTo>
                    <a:pt x="24" y="98"/>
                    <a:pt x="24" y="98"/>
                    <a:pt x="25" y="98"/>
                  </a:cubicBezTo>
                  <a:cubicBezTo>
                    <a:pt x="25" y="98"/>
                    <a:pt x="25" y="99"/>
                    <a:pt x="25" y="100"/>
                  </a:cubicBezTo>
                  <a:cubicBezTo>
                    <a:pt x="25" y="100"/>
                    <a:pt x="26" y="100"/>
                    <a:pt x="26" y="100"/>
                  </a:cubicBezTo>
                  <a:cubicBezTo>
                    <a:pt x="26" y="98"/>
                    <a:pt x="26" y="98"/>
                    <a:pt x="26" y="97"/>
                  </a:cubicBezTo>
                  <a:cubicBezTo>
                    <a:pt x="26" y="97"/>
                    <a:pt x="25" y="96"/>
                    <a:pt x="26" y="96"/>
                  </a:cubicBezTo>
                  <a:cubicBezTo>
                    <a:pt x="26" y="96"/>
                    <a:pt x="26" y="96"/>
                    <a:pt x="27" y="96"/>
                  </a:cubicBezTo>
                  <a:cubicBezTo>
                    <a:pt x="28" y="94"/>
                    <a:pt x="26" y="92"/>
                    <a:pt x="26" y="90"/>
                  </a:cubicBezTo>
                  <a:cubicBezTo>
                    <a:pt x="26" y="90"/>
                    <a:pt x="26" y="90"/>
                    <a:pt x="25" y="91"/>
                  </a:cubicBezTo>
                  <a:cubicBezTo>
                    <a:pt x="25" y="89"/>
                    <a:pt x="24" y="88"/>
                    <a:pt x="25" y="87"/>
                  </a:cubicBezTo>
                  <a:cubicBezTo>
                    <a:pt x="26" y="87"/>
                    <a:pt x="26" y="88"/>
                    <a:pt x="26" y="89"/>
                  </a:cubicBezTo>
                  <a:cubicBezTo>
                    <a:pt x="26" y="89"/>
                    <a:pt x="26" y="89"/>
                    <a:pt x="26" y="89"/>
                  </a:cubicBezTo>
                  <a:cubicBezTo>
                    <a:pt x="26" y="89"/>
                    <a:pt x="27" y="90"/>
                    <a:pt x="26" y="91"/>
                  </a:cubicBezTo>
                  <a:cubicBezTo>
                    <a:pt x="27" y="92"/>
                    <a:pt x="27" y="93"/>
                    <a:pt x="27" y="95"/>
                  </a:cubicBezTo>
                  <a:cubicBezTo>
                    <a:pt x="28" y="96"/>
                    <a:pt x="28" y="97"/>
                    <a:pt x="28" y="98"/>
                  </a:cubicBezTo>
                  <a:cubicBezTo>
                    <a:pt x="29" y="98"/>
                    <a:pt x="29" y="98"/>
                    <a:pt x="29" y="97"/>
                  </a:cubicBezTo>
                  <a:cubicBezTo>
                    <a:pt x="29" y="97"/>
                    <a:pt x="29" y="96"/>
                    <a:pt x="29" y="95"/>
                  </a:cubicBezTo>
                  <a:cubicBezTo>
                    <a:pt x="29" y="95"/>
                    <a:pt x="29" y="96"/>
                    <a:pt x="30" y="96"/>
                  </a:cubicBezTo>
                  <a:cubicBezTo>
                    <a:pt x="29" y="96"/>
                    <a:pt x="29" y="96"/>
                    <a:pt x="29" y="95"/>
                  </a:cubicBezTo>
                  <a:cubicBezTo>
                    <a:pt x="30" y="95"/>
                    <a:pt x="31" y="97"/>
                    <a:pt x="31" y="98"/>
                  </a:cubicBezTo>
                  <a:cubicBezTo>
                    <a:pt x="30" y="98"/>
                    <a:pt x="30" y="97"/>
                    <a:pt x="30" y="97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30" y="99"/>
                    <a:pt x="30" y="99"/>
                    <a:pt x="30" y="99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29" y="99"/>
                    <a:pt x="29" y="101"/>
                    <a:pt x="29" y="101"/>
                  </a:cubicBezTo>
                  <a:cubicBezTo>
                    <a:pt x="30" y="101"/>
                    <a:pt x="30" y="101"/>
                    <a:pt x="30" y="101"/>
                  </a:cubicBezTo>
                  <a:cubicBezTo>
                    <a:pt x="30" y="101"/>
                    <a:pt x="30" y="101"/>
                    <a:pt x="30" y="101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2"/>
                    <a:pt x="31" y="103"/>
                    <a:pt x="31" y="103"/>
                  </a:cubicBezTo>
                  <a:cubicBezTo>
                    <a:pt x="31" y="101"/>
                    <a:pt x="30" y="100"/>
                    <a:pt x="31" y="99"/>
                  </a:cubicBezTo>
                  <a:cubicBezTo>
                    <a:pt x="31" y="100"/>
                    <a:pt x="31" y="101"/>
                    <a:pt x="32" y="102"/>
                  </a:cubicBezTo>
                  <a:cubicBezTo>
                    <a:pt x="33" y="101"/>
                    <a:pt x="31" y="99"/>
                    <a:pt x="32" y="99"/>
                  </a:cubicBezTo>
                  <a:cubicBezTo>
                    <a:pt x="32" y="99"/>
                    <a:pt x="33" y="100"/>
                    <a:pt x="33" y="101"/>
                  </a:cubicBezTo>
                  <a:cubicBezTo>
                    <a:pt x="33" y="101"/>
                    <a:pt x="33" y="101"/>
                    <a:pt x="32" y="101"/>
                  </a:cubicBezTo>
                  <a:cubicBezTo>
                    <a:pt x="32" y="101"/>
                    <a:pt x="33" y="102"/>
                    <a:pt x="33" y="102"/>
                  </a:cubicBezTo>
                  <a:cubicBezTo>
                    <a:pt x="32" y="102"/>
                    <a:pt x="32" y="103"/>
                    <a:pt x="32" y="103"/>
                  </a:cubicBezTo>
                  <a:cubicBezTo>
                    <a:pt x="33" y="103"/>
                    <a:pt x="33" y="103"/>
                    <a:pt x="34" y="104"/>
                  </a:cubicBezTo>
                  <a:cubicBezTo>
                    <a:pt x="33" y="104"/>
                    <a:pt x="33" y="104"/>
                    <a:pt x="33" y="103"/>
                  </a:cubicBezTo>
                  <a:cubicBezTo>
                    <a:pt x="33" y="104"/>
                    <a:pt x="33" y="104"/>
                    <a:pt x="33" y="104"/>
                  </a:cubicBezTo>
                  <a:cubicBezTo>
                    <a:pt x="34" y="105"/>
                    <a:pt x="35" y="107"/>
                    <a:pt x="36" y="108"/>
                  </a:cubicBezTo>
                  <a:cubicBezTo>
                    <a:pt x="36" y="108"/>
                    <a:pt x="36" y="107"/>
                    <a:pt x="36" y="107"/>
                  </a:cubicBezTo>
                  <a:cubicBezTo>
                    <a:pt x="37" y="108"/>
                    <a:pt x="37" y="108"/>
                    <a:pt x="37" y="109"/>
                  </a:cubicBezTo>
                  <a:cubicBezTo>
                    <a:pt x="37" y="109"/>
                    <a:pt x="37" y="110"/>
                    <a:pt x="38" y="110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8" y="111"/>
                    <a:pt x="40" y="113"/>
                    <a:pt x="38" y="114"/>
                  </a:cubicBezTo>
                  <a:cubicBezTo>
                    <a:pt x="38" y="113"/>
                    <a:pt x="37" y="112"/>
                    <a:pt x="37" y="111"/>
                  </a:cubicBezTo>
                  <a:cubicBezTo>
                    <a:pt x="37" y="111"/>
                    <a:pt x="37" y="111"/>
                    <a:pt x="37" y="110"/>
                  </a:cubicBezTo>
                  <a:cubicBezTo>
                    <a:pt x="37" y="110"/>
                    <a:pt x="36" y="110"/>
                    <a:pt x="36" y="110"/>
                  </a:cubicBezTo>
                  <a:cubicBezTo>
                    <a:pt x="36" y="109"/>
                    <a:pt x="35" y="109"/>
                    <a:pt x="35" y="108"/>
                  </a:cubicBezTo>
                  <a:cubicBezTo>
                    <a:pt x="33" y="108"/>
                    <a:pt x="32" y="106"/>
                    <a:pt x="31" y="106"/>
                  </a:cubicBezTo>
                  <a:cubicBezTo>
                    <a:pt x="31" y="106"/>
                    <a:pt x="32" y="107"/>
                    <a:pt x="32" y="107"/>
                  </a:cubicBezTo>
                  <a:cubicBezTo>
                    <a:pt x="32" y="108"/>
                    <a:pt x="32" y="108"/>
                    <a:pt x="33" y="109"/>
                  </a:cubicBezTo>
                  <a:cubicBezTo>
                    <a:pt x="32" y="109"/>
                    <a:pt x="33" y="110"/>
                    <a:pt x="33" y="110"/>
                  </a:cubicBezTo>
                  <a:cubicBezTo>
                    <a:pt x="33" y="110"/>
                    <a:pt x="33" y="110"/>
                    <a:pt x="34" y="110"/>
                  </a:cubicBezTo>
                  <a:cubicBezTo>
                    <a:pt x="34" y="110"/>
                    <a:pt x="34" y="110"/>
                    <a:pt x="34" y="111"/>
                  </a:cubicBezTo>
                  <a:cubicBezTo>
                    <a:pt x="34" y="110"/>
                    <a:pt x="34" y="111"/>
                    <a:pt x="35" y="111"/>
                  </a:cubicBezTo>
                  <a:cubicBezTo>
                    <a:pt x="35" y="111"/>
                    <a:pt x="35" y="112"/>
                    <a:pt x="35" y="112"/>
                  </a:cubicBezTo>
                  <a:cubicBezTo>
                    <a:pt x="35" y="112"/>
                    <a:pt x="36" y="112"/>
                    <a:pt x="36" y="112"/>
                  </a:cubicBezTo>
                  <a:cubicBezTo>
                    <a:pt x="37" y="112"/>
                    <a:pt x="37" y="113"/>
                    <a:pt x="36" y="113"/>
                  </a:cubicBezTo>
                  <a:cubicBezTo>
                    <a:pt x="37" y="113"/>
                    <a:pt x="37" y="113"/>
                    <a:pt x="37" y="114"/>
                  </a:cubicBezTo>
                  <a:cubicBezTo>
                    <a:pt x="37" y="114"/>
                    <a:pt x="37" y="114"/>
                    <a:pt x="36" y="114"/>
                  </a:cubicBezTo>
                  <a:cubicBezTo>
                    <a:pt x="37" y="114"/>
                    <a:pt x="37" y="115"/>
                    <a:pt x="37" y="115"/>
                  </a:cubicBezTo>
                  <a:cubicBezTo>
                    <a:pt x="38" y="116"/>
                    <a:pt x="39" y="116"/>
                    <a:pt x="39" y="117"/>
                  </a:cubicBezTo>
                  <a:cubicBezTo>
                    <a:pt x="39" y="117"/>
                    <a:pt x="39" y="118"/>
                    <a:pt x="39" y="118"/>
                  </a:cubicBezTo>
                  <a:cubicBezTo>
                    <a:pt x="39" y="118"/>
                    <a:pt x="40" y="118"/>
                    <a:pt x="40" y="119"/>
                  </a:cubicBezTo>
                  <a:cubicBezTo>
                    <a:pt x="40" y="119"/>
                    <a:pt x="41" y="119"/>
                    <a:pt x="41" y="119"/>
                  </a:cubicBezTo>
                  <a:cubicBezTo>
                    <a:pt x="41" y="119"/>
                    <a:pt x="42" y="120"/>
                    <a:pt x="43" y="121"/>
                  </a:cubicBezTo>
                  <a:cubicBezTo>
                    <a:pt x="44" y="121"/>
                    <a:pt x="45" y="122"/>
                    <a:pt x="46" y="123"/>
                  </a:cubicBezTo>
                  <a:cubicBezTo>
                    <a:pt x="46" y="123"/>
                    <a:pt x="46" y="123"/>
                    <a:pt x="47" y="124"/>
                  </a:cubicBezTo>
                  <a:cubicBezTo>
                    <a:pt x="47" y="124"/>
                    <a:pt x="46" y="124"/>
                    <a:pt x="46" y="124"/>
                  </a:cubicBezTo>
                  <a:cubicBezTo>
                    <a:pt x="47" y="124"/>
                    <a:pt x="46" y="124"/>
                    <a:pt x="47" y="124"/>
                  </a:cubicBezTo>
                  <a:cubicBezTo>
                    <a:pt x="47" y="124"/>
                    <a:pt x="47" y="124"/>
                    <a:pt x="47" y="124"/>
                  </a:cubicBezTo>
                  <a:cubicBezTo>
                    <a:pt x="47" y="125"/>
                    <a:pt x="47" y="124"/>
                    <a:pt x="47" y="124"/>
                  </a:cubicBezTo>
                  <a:cubicBezTo>
                    <a:pt x="47" y="124"/>
                    <a:pt x="47" y="125"/>
                    <a:pt x="47" y="125"/>
                  </a:cubicBezTo>
                  <a:cubicBezTo>
                    <a:pt x="47" y="125"/>
                    <a:pt x="48" y="125"/>
                    <a:pt x="48" y="125"/>
                  </a:cubicBezTo>
                  <a:cubicBezTo>
                    <a:pt x="48" y="124"/>
                    <a:pt x="47" y="124"/>
                    <a:pt x="47" y="123"/>
                  </a:cubicBezTo>
                  <a:cubicBezTo>
                    <a:pt x="48" y="123"/>
                    <a:pt x="48" y="125"/>
                    <a:pt x="50" y="125"/>
                  </a:cubicBezTo>
                  <a:cubicBezTo>
                    <a:pt x="50" y="124"/>
                    <a:pt x="49" y="124"/>
                    <a:pt x="49" y="123"/>
                  </a:cubicBezTo>
                  <a:cubicBezTo>
                    <a:pt x="48" y="122"/>
                    <a:pt x="46" y="122"/>
                    <a:pt x="45" y="121"/>
                  </a:cubicBezTo>
                  <a:cubicBezTo>
                    <a:pt x="44" y="120"/>
                    <a:pt x="42" y="119"/>
                    <a:pt x="43" y="117"/>
                  </a:cubicBezTo>
                  <a:cubicBezTo>
                    <a:pt x="44" y="118"/>
                    <a:pt x="44" y="119"/>
                    <a:pt x="45" y="119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47" y="120"/>
                    <a:pt x="47" y="122"/>
                    <a:pt x="49" y="122"/>
                  </a:cubicBezTo>
                  <a:cubicBezTo>
                    <a:pt x="50" y="123"/>
                    <a:pt x="52" y="123"/>
                    <a:pt x="52" y="125"/>
                  </a:cubicBezTo>
                  <a:cubicBezTo>
                    <a:pt x="54" y="125"/>
                    <a:pt x="55" y="126"/>
                    <a:pt x="57" y="126"/>
                  </a:cubicBezTo>
                  <a:cubicBezTo>
                    <a:pt x="57" y="126"/>
                    <a:pt x="57" y="126"/>
                    <a:pt x="57" y="126"/>
                  </a:cubicBezTo>
                  <a:cubicBezTo>
                    <a:pt x="59" y="127"/>
                    <a:pt x="61" y="127"/>
                    <a:pt x="62" y="128"/>
                  </a:cubicBezTo>
                  <a:cubicBezTo>
                    <a:pt x="61" y="129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9" y="129"/>
                    <a:pt x="57" y="128"/>
                    <a:pt x="57" y="129"/>
                  </a:cubicBezTo>
                  <a:cubicBezTo>
                    <a:pt x="57" y="129"/>
                    <a:pt x="58" y="129"/>
                    <a:pt x="58" y="129"/>
                  </a:cubicBezTo>
                  <a:cubicBezTo>
                    <a:pt x="58" y="129"/>
                    <a:pt x="58" y="130"/>
                    <a:pt x="58" y="129"/>
                  </a:cubicBezTo>
                  <a:cubicBezTo>
                    <a:pt x="58" y="130"/>
                    <a:pt x="59" y="130"/>
                    <a:pt x="59" y="130"/>
                  </a:cubicBezTo>
                  <a:cubicBezTo>
                    <a:pt x="59" y="130"/>
                    <a:pt x="59" y="130"/>
                    <a:pt x="59" y="129"/>
                  </a:cubicBezTo>
                  <a:cubicBezTo>
                    <a:pt x="60" y="130"/>
                    <a:pt x="60" y="130"/>
                    <a:pt x="61" y="130"/>
                  </a:cubicBezTo>
                  <a:cubicBezTo>
                    <a:pt x="62" y="131"/>
                    <a:pt x="65" y="131"/>
                    <a:pt x="66" y="130"/>
                  </a:cubicBezTo>
                  <a:cubicBezTo>
                    <a:pt x="66" y="128"/>
                    <a:pt x="63" y="129"/>
                    <a:pt x="62" y="128"/>
                  </a:cubicBezTo>
                  <a:cubicBezTo>
                    <a:pt x="63" y="128"/>
                    <a:pt x="64" y="128"/>
                    <a:pt x="66" y="128"/>
                  </a:cubicBezTo>
                  <a:cubicBezTo>
                    <a:pt x="66" y="127"/>
                    <a:pt x="67" y="128"/>
                    <a:pt x="68" y="128"/>
                  </a:cubicBezTo>
                  <a:cubicBezTo>
                    <a:pt x="68" y="129"/>
                    <a:pt x="68" y="129"/>
                    <a:pt x="68" y="129"/>
                  </a:cubicBezTo>
                  <a:cubicBezTo>
                    <a:pt x="68" y="129"/>
                    <a:pt x="69" y="129"/>
                    <a:pt x="69" y="129"/>
                  </a:cubicBezTo>
                  <a:cubicBezTo>
                    <a:pt x="69" y="129"/>
                    <a:pt x="69" y="129"/>
                    <a:pt x="69" y="129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1" y="130"/>
                    <a:pt x="70" y="130"/>
                  </a:cubicBezTo>
                  <a:cubicBezTo>
                    <a:pt x="70" y="130"/>
                    <a:pt x="70" y="130"/>
                    <a:pt x="69" y="130"/>
                  </a:cubicBezTo>
                  <a:cubicBezTo>
                    <a:pt x="69" y="130"/>
                    <a:pt x="68" y="130"/>
                    <a:pt x="68" y="130"/>
                  </a:cubicBezTo>
                  <a:cubicBezTo>
                    <a:pt x="68" y="130"/>
                    <a:pt x="68" y="130"/>
                    <a:pt x="69" y="131"/>
                  </a:cubicBezTo>
                  <a:cubicBezTo>
                    <a:pt x="69" y="130"/>
                    <a:pt x="70" y="131"/>
                    <a:pt x="69" y="131"/>
                  </a:cubicBezTo>
                  <a:cubicBezTo>
                    <a:pt x="70" y="132"/>
                    <a:pt x="70" y="132"/>
                    <a:pt x="70" y="133"/>
                  </a:cubicBezTo>
                  <a:cubicBezTo>
                    <a:pt x="71" y="133"/>
                    <a:pt x="72" y="133"/>
                    <a:pt x="73" y="133"/>
                  </a:cubicBezTo>
                  <a:cubicBezTo>
                    <a:pt x="73" y="132"/>
                    <a:pt x="73" y="132"/>
                    <a:pt x="73" y="132"/>
                  </a:cubicBezTo>
                  <a:cubicBezTo>
                    <a:pt x="73" y="132"/>
                    <a:pt x="73" y="132"/>
                    <a:pt x="73" y="131"/>
                  </a:cubicBezTo>
                  <a:cubicBezTo>
                    <a:pt x="73" y="132"/>
                    <a:pt x="72" y="131"/>
                    <a:pt x="71" y="132"/>
                  </a:cubicBezTo>
                  <a:cubicBezTo>
                    <a:pt x="71" y="132"/>
                    <a:pt x="71" y="131"/>
                    <a:pt x="71" y="131"/>
                  </a:cubicBezTo>
                  <a:cubicBezTo>
                    <a:pt x="72" y="131"/>
                    <a:pt x="72" y="130"/>
                    <a:pt x="73" y="131"/>
                  </a:cubicBezTo>
                  <a:cubicBezTo>
                    <a:pt x="73" y="130"/>
                    <a:pt x="74" y="131"/>
                    <a:pt x="75" y="131"/>
                  </a:cubicBezTo>
                  <a:cubicBezTo>
                    <a:pt x="75" y="130"/>
                    <a:pt x="75" y="130"/>
                    <a:pt x="76" y="130"/>
                  </a:cubicBezTo>
                  <a:cubicBezTo>
                    <a:pt x="77" y="130"/>
                    <a:pt x="78" y="129"/>
                    <a:pt x="79" y="129"/>
                  </a:cubicBezTo>
                  <a:cubicBezTo>
                    <a:pt x="79" y="129"/>
                    <a:pt x="79" y="129"/>
                    <a:pt x="79" y="129"/>
                  </a:cubicBezTo>
                  <a:cubicBezTo>
                    <a:pt x="78" y="129"/>
                    <a:pt x="76" y="129"/>
                    <a:pt x="76" y="128"/>
                  </a:cubicBezTo>
                  <a:cubicBezTo>
                    <a:pt x="75" y="128"/>
                    <a:pt x="73" y="128"/>
                    <a:pt x="73" y="128"/>
                  </a:cubicBezTo>
                  <a:cubicBezTo>
                    <a:pt x="73" y="127"/>
                    <a:pt x="75" y="127"/>
                    <a:pt x="75" y="127"/>
                  </a:cubicBezTo>
                  <a:cubicBezTo>
                    <a:pt x="76" y="126"/>
                    <a:pt x="78" y="127"/>
                    <a:pt x="78" y="127"/>
                  </a:cubicBezTo>
                  <a:cubicBezTo>
                    <a:pt x="78" y="126"/>
                    <a:pt x="78" y="126"/>
                    <a:pt x="78" y="126"/>
                  </a:cubicBezTo>
                  <a:cubicBezTo>
                    <a:pt x="76" y="124"/>
                    <a:pt x="72" y="127"/>
                    <a:pt x="70" y="126"/>
                  </a:cubicBezTo>
                  <a:cubicBezTo>
                    <a:pt x="70" y="125"/>
                    <a:pt x="70" y="125"/>
                    <a:pt x="70" y="125"/>
                  </a:cubicBezTo>
                  <a:cubicBezTo>
                    <a:pt x="71" y="125"/>
                    <a:pt x="71" y="125"/>
                    <a:pt x="72" y="125"/>
                  </a:cubicBezTo>
                  <a:cubicBezTo>
                    <a:pt x="73" y="125"/>
                    <a:pt x="75" y="125"/>
                    <a:pt x="76" y="124"/>
                  </a:cubicBezTo>
                  <a:cubicBezTo>
                    <a:pt x="76" y="124"/>
                    <a:pt x="76" y="124"/>
                    <a:pt x="76" y="123"/>
                  </a:cubicBezTo>
                  <a:cubicBezTo>
                    <a:pt x="79" y="122"/>
                    <a:pt x="82" y="122"/>
                    <a:pt x="85" y="120"/>
                  </a:cubicBezTo>
                  <a:cubicBezTo>
                    <a:pt x="84" y="120"/>
                    <a:pt x="84" y="120"/>
                    <a:pt x="84" y="120"/>
                  </a:cubicBezTo>
                  <a:cubicBezTo>
                    <a:pt x="82" y="120"/>
                    <a:pt x="80" y="122"/>
                    <a:pt x="78" y="121"/>
                  </a:cubicBezTo>
                  <a:cubicBezTo>
                    <a:pt x="76" y="122"/>
                    <a:pt x="75" y="121"/>
                    <a:pt x="73" y="122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2" y="121"/>
                    <a:pt x="71" y="121"/>
                    <a:pt x="70" y="121"/>
                  </a:cubicBezTo>
                  <a:cubicBezTo>
                    <a:pt x="70" y="121"/>
                    <a:pt x="71" y="121"/>
                    <a:pt x="72" y="120"/>
                  </a:cubicBezTo>
                  <a:cubicBezTo>
                    <a:pt x="72" y="120"/>
                    <a:pt x="72" y="120"/>
                    <a:pt x="72" y="120"/>
                  </a:cubicBezTo>
                  <a:cubicBezTo>
                    <a:pt x="72" y="120"/>
                    <a:pt x="73" y="120"/>
                    <a:pt x="73" y="120"/>
                  </a:cubicBezTo>
                  <a:cubicBezTo>
                    <a:pt x="74" y="120"/>
                    <a:pt x="75" y="120"/>
                    <a:pt x="75" y="120"/>
                  </a:cubicBezTo>
                  <a:cubicBezTo>
                    <a:pt x="77" y="120"/>
                    <a:pt x="78" y="120"/>
                    <a:pt x="79" y="119"/>
                  </a:cubicBezTo>
                  <a:cubicBezTo>
                    <a:pt x="80" y="119"/>
                    <a:pt x="80" y="119"/>
                    <a:pt x="80" y="119"/>
                  </a:cubicBezTo>
                  <a:cubicBezTo>
                    <a:pt x="81" y="119"/>
                    <a:pt x="81" y="119"/>
                    <a:pt x="81" y="119"/>
                  </a:cubicBezTo>
                  <a:cubicBezTo>
                    <a:pt x="81" y="119"/>
                    <a:pt x="81" y="118"/>
                    <a:pt x="81" y="118"/>
                  </a:cubicBezTo>
                  <a:cubicBezTo>
                    <a:pt x="81" y="118"/>
                    <a:pt x="81" y="118"/>
                    <a:pt x="82" y="118"/>
                  </a:cubicBezTo>
                  <a:cubicBezTo>
                    <a:pt x="82" y="117"/>
                    <a:pt x="81" y="118"/>
                    <a:pt x="80" y="118"/>
                  </a:cubicBezTo>
                  <a:cubicBezTo>
                    <a:pt x="79" y="116"/>
                    <a:pt x="83" y="116"/>
                    <a:pt x="84" y="116"/>
                  </a:cubicBezTo>
                  <a:cubicBezTo>
                    <a:pt x="84" y="114"/>
                    <a:pt x="86" y="113"/>
                    <a:pt x="87" y="113"/>
                  </a:cubicBezTo>
                  <a:cubicBezTo>
                    <a:pt x="87" y="114"/>
                    <a:pt x="86" y="115"/>
                    <a:pt x="85" y="115"/>
                  </a:cubicBezTo>
                  <a:cubicBezTo>
                    <a:pt x="86" y="115"/>
                    <a:pt x="87" y="115"/>
                    <a:pt x="88" y="114"/>
                  </a:cubicBezTo>
                  <a:cubicBezTo>
                    <a:pt x="88" y="114"/>
                    <a:pt x="87" y="114"/>
                    <a:pt x="88" y="114"/>
                  </a:cubicBezTo>
                  <a:cubicBezTo>
                    <a:pt x="88" y="114"/>
                    <a:pt x="88" y="114"/>
                    <a:pt x="88" y="113"/>
                  </a:cubicBezTo>
                  <a:cubicBezTo>
                    <a:pt x="88" y="113"/>
                    <a:pt x="88" y="114"/>
                    <a:pt x="89" y="114"/>
                  </a:cubicBezTo>
                  <a:cubicBezTo>
                    <a:pt x="89" y="113"/>
                    <a:pt x="89" y="113"/>
                    <a:pt x="89" y="113"/>
                  </a:cubicBezTo>
                  <a:cubicBezTo>
                    <a:pt x="89" y="113"/>
                    <a:pt x="89" y="112"/>
                    <a:pt x="88" y="112"/>
                  </a:cubicBezTo>
                  <a:cubicBezTo>
                    <a:pt x="88" y="113"/>
                    <a:pt x="88" y="113"/>
                    <a:pt x="88" y="113"/>
                  </a:cubicBezTo>
                  <a:cubicBezTo>
                    <a:pt x="88" y="113"/>
                    <a:pt x="88" y="112"/>
                    <a:pt x="88" y="112"/>
                  </a:cubicBezTo>
                  <a:cubicBezTo>
                    <a:pt x="90" y="110"/>
                    <a:pt x="92" y="108"/>
                    <a:pt x="94" y="106"/>
                  </a:cubicBezTo>
                  <a:cubicBezTo>
                    <a:pt x="94" y="106"/>
                    <a:pt x="95" y="105"/>
                    <a:pt x="95" y="105"/>
                  </a:cubicBezTo>
                  <a:cubicBezTo>
                    <a:pt x="95" y="106"/>
                    <a:pt x="94" y="106"/>
                    <a:pt x="94" y="106"/>
                  </a:cubicBezTo>
                  <a:cubicBezTo>
                    <a:pt x="94" y="107"/>
                    <a:pt x="94" y="108"/>
                    <a:pt x="93" y="108"/>
                  </a:cubicBezTo>
                  <a:cubicBezTo>
                    <a:pt x="93" y="109"/>
                    <a:pt x="93" y="109"/>
                    <a:pt x="93" y="109"/>
                  </a:cubicBezTo>
                  <a:cubicBezTo>
                    <a:pt x="93" y="109"/>
                    <a:pt x="92" y="109"/>
                    <a:pt x="92" y="109"/>
                  </a:cubicBezTo>
                  <a:cubicBezTo>
                    <a:pt x="92" y="110"/>
                    <a:pt x="92" y="111"/>
                    <a:pt x="91" y="111"/>
                  </a:cubicBezTo>
                  <a:cubicBezTo>
                    <a:pt x="91" y="112"/>
                    <a:pt x="90" y="112"/>
                    <a:pt x="90" y="113"/>
                  </a:cubicBezTo>
                  <a:cubicBezTo>
                    <a:pt x="89" y="113"/>
                    <a:pt x="90" y="115"/>
                    <a:pt x="88" y="115"/>
                  </a:cubicBezTo>
                  <a:cubicBezTo>
                    <a:pt x="87" y="116"/>
                    <a:pt x="84" y="117"/>
                    <a:pt x="82" y="118"/>
                  </a:cubicBezTo>
                  <a:cubicBezTo>
                    <a:pt x="83" y="118"/>
                    <a:pt x="83" y="117"/>
                    <a:pt x="84" y="117"/>
                  </a:cubicBezTo>
                  <a:cubicBezTo>
                    <a:pt x="84" y="118"/>
                    <a:pt x="85" y="118"/>
                    <a:pt x="84" y="118"/>
                  </a:cubicBezTo>
                  <a:cubicBezTo>
                    <a:pt x="85" y="118"/>
                    <a:pt x="86" y="118"/>
                    <a:pt x="86" y="117"/>
                  </a:cubicBezTo>
                  <a:cubicBezTo>
                    <a:pt x="88" y="117"/>
                    <a:pt x="88" y="116"/>
                    <a:pt x="90" y="116"/>
                  </a:cubicBezTo>
                  <a:cubicBezTo>
                    <a:pt x="91" y="115"/>
                    <a:pt x="91" y="115"/>
                    <a:pt x="91" y="115"/>
                  </a:cubicBezTo>
                  <a:cubicBezTo>
                    <a:pt x="92" y="114"/>
                    <a:pt x="92" y="114"/>
                    <a:pt x="93" y="113"/>
                  </a:cubicBezTo>
                  <a:cubicBezTo>
                    <a:pt x="92" y="113"/>
                    <a:pt x="93" y="113"/>
                    <a:pt x="93" y="112"/>
                  </a:cubicBezTo>
                  <a:cubicBezTo>
                    <a:pt x="93" y="111"/>
                    <a:pt x="94" y="111"/>
                    <a:pt x="94" y="111"/>
                  </a:cubicBezTo>
                  <a:cubicBezTo>
                    <a:pt x="94" y="111"/>
                    <a:pt x="93" y="110"/>
                    <a:pt x="94" y="110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5" y="110"/>
                    <a:pt x="93" y="112"/>
                    <a:pt x="95" y="112"/>
                  </a:cubicBezTo>
                  <a:cubicBezTo>
                    <a:pt x="95" y="112"/>
                    <a:pt x="95" y="112"/>
                    <a:pt x="95" y="111"/>
                  </a:cubicBezTo>
                  <a:cubicBezTo>
                    <a:pt x="95" y="111"/>
                    <a:pt x="95" y="110"/>
                    <a:pt x="96" y="110"/>
                  </a:cubicBezTo>
                  <a:cubicBezTo>
                    <a:pt x="96" y="110"/>
                    <a:pt x="96" y="111"/>
                    <a:pt x="97" y="111"/>
                  </a:cubicBezTo>
                  <a:cubicBezTo>
                    <a:pt x="97" y="110"/>
                    <a:pt x="97" y="109"/>
                    <a:pt x="97" y="109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08"/>
                    <a:pt x="98" y="108"/>
                    <a:pt x="99" y="108"/>
                  </a:cubicBezTo>
                  <a:cubicBezTo>
                    <a:pt x="99" y="107"/>
                    <a:pt x="99" y="106"/>
                    <a:pt x="101" y="106"/>
                  </a:cubicBezTo>
                  <a:cubicBezTo>
                    <a:pt x="101" y="107"/>
                    <a:pt x="100" y="107"/>
                    <a:pt x="100" y="108"/>
                  </a:cubicBezTo>
                  <a:cubicBezTo>
                    <a:pt x="100" y="108"/>
                    <a:pt x="100" y="108"/>
                    <a:pt x="101" y="108"/>
                  </a:cubicBezTo>
                  <a:cubicBezTo>
                    <a:pt x="101" y="108"/>
                    <a:pt x="101" y="109"/>
                    <a:pt x="100" y="109"/>
                  </a:cubicBezTo>
                  <a:cubicBezTo>
                    <a:pt x="99" y="110"/>
                    <a:pt x="99" y="109"/>
                    <a:pt x="98" y="109"/>
                  </a:cubicBezTo>
                  <a:cubicBezTo>
                    <a:pt x="98" y="110"/>
                    <a:pt x="99" y="110"/>
                    <a:pt x="99" y="110"/>
                  </a:cubicBezTo>
                  <a:cubicBezTo>
                    <a:pt x="99" y="110"/>
                    <a:pt x="100" y="110"/>
                    <a:pt x="100" y="111"/>
                  </a:cubicBezTo>
                  <a:cubicBezTo>
                    <a:pt x="99" y="111"/>
                    <a:pt x="99" y="112"/>
                    <a:pt x="98" y="112"/>
                  </a:cubicBezTo>
                  <a:cubicBezTo>
                    <a:pt x="98" y="112"/>
                    <a:pt x="98" y="113"/>
                    <a:pt x="98" y="113"/>
                  </a:cubicBezTo>
                  <a:cubicBezTo>
                    <a:pt x="97" y="113"/>
                    <a:pt x="97" y="113"/>
                    <a:pt x="96" y="113"/>
                  </a:cubicBezTo>
                  <a:cubicBezTo>
                    <a:pt x="95" y="113"/>
                    <a:pt x="95" y="114"/>
                    <a:pt x="96" y="114"/>
                  </a:cubicBezTo>
                  <a:cubicBezTo>
                    <a:pt x="95" y="115"/>
                    <a:pt x="94" y="117"/>
                    <a:pt x="92" y="118"/>
                  </a:cubicBezTo>
                  <a:cubicBezTo>
                    <a:pt x="92" y="118"/>
                    <a:pt x="93" y="118"/>
                    <a:pt x="93" y="119"/>
                  </a:cubicBezTo>
                  <a:cubicBezTo>
                    <a:pt x="93" y="119"/>
                    <a:pt x="93" y="118"/>
                    <a:pt x="94" y="118"/>
                  </a:cubicBezTo>
                  <a:cubicBezTo>
                    <a:pt x="94" y="119"/>
                    <a:pt x="93" y="119"/>
                    <a:pt x="93" y="120"/>
                  </a:cubicBezTo>
                  <a:cubicBezTo>
                    <a:pt x="92" y="121"/>
                    <a:pt x="91" y="122"/>
                    <a:pt x="90" y="123"/>
                  </a:cubicBezTo>
                  <a:cubicBezTo>
                    <a:pt x="88" y="123"/>
                    <a:pt x="87" y="124"/>
                    <a:pt x="86" y="125"/>
                  </a:cubicBezTo>
                  <a:cubicBezTo>
                    <a:pt x="85" y="124"/>
                    <a:pt x="84" y="125"/>
                    <a:pt x="84" y="126"/>
                  </a:cubicBezTo>
                  <a:cubicBezTo>
                    <a:pt x="83" y="125"/>
                    <a:pt x="83" y="125"/>
                    <a:pt x="82" y="125"/>
                  </a:cubicBezTo>
                  <a:cubicBezTo>
                    <a:pt x="82" y="125"/>
                    <a:pt x="82" y="125"/>
                    <a:pt x="82" y="126"/>
                  </a:cubicBezTo>
                  <a:cubicBezTo>
                    <a:pt x="82" y="126"/>
                    <a:pt x="83" y="126"/>
                    <a:pt x="84" y="126"/>
                  </a:cubicBezTo>
                  <a:cubicBezTo>
                    <a:pt x="83" y="127"/>
                    <a:pt x="81" y="127"/>
                    <a:pt x="80" y="128"/>
                  </a:cubicBezTo>
                  <a:cubicBezTo>
                    <a:pt x="81" y="128"/>
                    <a:pt x="81" y="128"/>
                    <a:pt x="82" y="128"/>
                  </a:cubicBezTo>
                  <a:cubicBezTo>
                    <a:pt x="82" y="128"/>
                    <a:pt x="82" y="128"/>
                    <a:pt x="83" y="128"/>
                  </a:cubicBezTo>
                  <a:cubicBezTo>
                    <a:pt x="85" y="128"/>
                    <a:pt x="87" y="128"/>
                    <a:pt x="88" y="126"/>
                  </a:cubicBezTo>
                  <a:cubicBezTo>
                    <a:pt x="87" y="126"/>
                    <a:pt x="87" y="126"/>
                    <a:pt x="87" y="126"/>
                  </a:cubicBezTo>
                  <a:cubicBezTo>
                    <a:pt x="87" y="125"/>
                    <a:pt x="88" y="125"/>
                    <a:pt x="89" y="125"/>
                  </a:cubicBezTo>
                  <a:cubicBezTo>
                    <a:pt x="89" y="125"/>
                    <a:pt x="89" y="125"/>
                    <a:pt x="89" y="125"/>
                  </a:cubicBezTo>
                  <a:cubicBezTo>
                    <a:pt x="89" y="124"/>
                    <a:pt x="89" y="125"/>
                    <a:pt x="89" y="125"/>
                  </a:cubicBezTo>
                  <a:cubicBezTo>
                    <a:pt x="90" y="125"/>
                    <a:pt x="90" y="125"/>
                    <a:pt x="90" y="125"/>
                  </a:cubicBezTo>
                  <a:cubicBezTo>
                    <a:pt x="90" y="124"/>
                    <a:pt x="91" y="124"/>
                    <a:pt x="92" y="123"/>
                  </a:cubicBezTo>
                  <a:cubicBezTo>
                    <a:pt x="92" y="123"/>
                    <a:pt x="92" y="124"/>
                    <a:pt x="92" y="124"/>
                  </a:cubicBezTo>
                  <a:cubicBezTo>
                    <a:pt x="92" y="122"/>
                    <a:pt x="96" y="122"/>
                    <a:pt x="96" y="120"/>
                  </a:cubicBezTo>
                  <a:cubicBezTo>
                    <a:pt x="96" y="120"/>
                    <a:pt x="95" y="120"/>
                    <a:pt x="95" y="120"/>
                  </a:cubicBezTo>
                  <a:cubicBezTo>
                    <a:pt x="95" y="120"/>
                    <a:pt x="96" y="119"/>
                    <a:pt x="95" y="119"/>
                  </a:cubicBezTo>
                  <a:cubicBezTo>
                    <a:pt x="95" y="119"/>
                    <a:pt x="95" y="119"/>
                    <a:pt x="94" y="119"/>
                  </a:cubicBezTo>
                  <a:cubicBezTo>
                    <a:pt x="95" y="119"/>
                    <a:pt x="94" y="119"/>
                    <a:pt x="94" y="118"/>
                  </a:cubicBezTo>
                  <a:cubicBezTo>
                    <a:pt x="95" y="118"/>
                    <a:pt x="95" y="118"/>
                    <a:pt x="96" y="118"/>
                  </a:cubicBezTo>
                  <a:cubicBezTo>
                    <a:pt x="95" y="118"/>
                    <a:pt x="96" y="118"/>
                    <a:pt x="96" y="117"/>
                  </a:cubicBezTo>
                  <a:cubicBezTo>
                    <a:pt x="97" y="117"/>
                    <a:pt x="97" y="116"/>
                    <a:pt x="97" y="116"/>
                  </a:cubicBezTo>
                  <a:cubicBezTo>
                    <a:pt x="98" y="115"/>
                    <a:pt x="99" y="115"/>
                    <a:pt x="100" y="114"/>
                  </a:cubicBezTo>
                  <a:cubicBezTo>
                    <a:pt x="100" y="114"/>
                    <a:pt x="99" y="114"/>
                    <a:pt x="99" y="114"/>
                  </a:cubicBezTo>
                  <a:cubicBezTo>
                    <a:pt x="100" y="113"/>
                    <a:pt x="100" y="112"/>
                    <a:pt x="101" y="111"/>
                  </a:cubicBezTo>
                  <a:cubicBezTo>
                    <a:pt x="101" y="110"/>
                    <a:pt x="101" y="110"/>
                    <a:pt x="101" y="110"/>
                  </a:cubicBezTo>
                  <a:cubicBezTo>
                    <a:pt x="102" y="109"/>
                    <a:pt x="102" y="108"/>
                    <a:pt x="103" y="106"/>
                  </a:cubicBezTo>
                  <a:cubicBezTo>
                    <a:pt x="103" y="105"/>
                    <a:pt x="104" y="105"/>
                    <a:pt x="104" y="105"/>
                  </a:cubicBezTo>
                  <a:cubicBezTo>
                    <a:pt x="104" y="105"/>
                    <a:pt x="105" y="105"/>
                    <a:pt x="105" y="106"/>
                  </a:cubicBezTo>
                  <a:cubicBezTo>
                    <a:pt x="105" y="106"/>
                    <a:pt x="105" y="106"/>
                    <a:pt x="105" y="107"/>
                  </a:cubicBezTo>
                  <a:cubicBezTo>
                    <a:pt x="105" y="107"/>
                    <a:pt x="105" y="107"/>
                    <a:pt x="105" y="107"/>
                  </a:cubicBezTo>
                  <a:cubicBezTo>
                    <a:pt x="105" y="108"/>
                    <a:pt x="105" y="108"/>
                    <a:pt x="105" y="108"/>
                  </a:cubicBezTo>
                  <a:cubicBezTo>
                    <a:pt x="104" y="108"/>
                    <a:pt x="105" y="107"/>
                    <a:pt x="105" y="107"/>
                  </a:cubicBezTo>
                  <a:cubicBezTo>
                    <a:pt x="104" y="107"/>
                    <a:pt x="104" y="107"/>
                    <a:pt x="104" y="108"/>
                  </a:cubicBezTo>
                  <a:cubicBezTo>
                    <a:pt x="104" y="108"/>
                    <a:pt x="103" y="108"/>
                    <a:pt x="103" y="108"/>
                  </a:cubicBezTo>
                  <a:cubicBezTo>
                    <a:pt x="103" y="109"/>
                    <a:pt x="103" y="108"/>
                    <a:pt x="103" y="109"/>
                  </a:cubicBezTo>
                  <a:cubicBezTo>
                    <a:pt x="103" y="110"/>
                    <a:pt x="101" y="111"/>
                    <a:pt x="102" y="112"/>
                  </a:cubicBezTo>
                  <a:cubicBezTo>
                    <a:pt x="102" y="113"/>
                    <a:pt x="102" y="112"/>
                    <a:pt x="102" y="113"/>
                  </a:cubicBezTo>
                  <a:cubicBezTo>
                    <a:pt x="102" y="113"/>
                    <a:pt x="102" y="113"/>
                    <a:pt x="101" y="113"/>
                  </a:cubicBezTo>
                  <a:cubicBezTo>
                    <a:pt x="101" y="113"/>
                    <a:pt x="101" y="113"/>
                    <a:pt x="101" y="112"/>
                  </a:cubicBezTo>
                  <a:cubicBezTo>
                    <a:pt x="101" y="113"/>
                    <a:pt x="100" y="113"/>
                    <a:pt x="101" y="114"/>
                  </a:cubicBezTo>
                  <a:cubicBezTo>
                    <a:pt x="101" y="114"/>
                    <a:pt x="100" y="115"/>
                    <a:pt x="100" y="115"/>
                  </a:cubicBezTo>
                  <a:cubicBezTo>
                    <a:pt x="100" y="115"/>
                    <a:pt x="101" y="115"/>
                    <a:pt x="101" y="115"/>
                  </a:cubicBezTo>
                  <a:cubicBezTo>
                    <a:pt x="102" y="114"/>
                    <a:pt x="103" y="112"/>
                    <a:pt x="104" y="111"/>
                  </a:cubicBezTo>
                  <a:cubicBezTo>
                    <a:pt x="105" y="111"/>
                    <a:pt x="104" y="110"/>
                    <a:pt x="105" y="109"/>
                  </a:cubicBezTo>
                  <a:cubicBezTo>
                    <a:pt x="105" y="109"/>
                    <a:pt x="106" y="109"/>
                    <a:pt x="106" y="108"/>
                  </a:cubicBezTo>
                  <a:cubicBezTo>
                    <a:pt x="106" y="108"/>
                    <a:pt x="106" y="107"/>
                    <a:pt x="107" y="107"/>
                  </a:cubicBezTo>
                  <a:cubicBezTo>
                    <a:pt x="108" y="108"/>
                    <a:pt x="107" y="109"/>
                    <a:pt x="107" y="109"/>
                  </a:cubicBezTo>
                  <a:cubicBezTo>
                    <a:pt x="107" y="110"/>
                    <a:pt x="107" y="110"/>
                    <a:pt x="107" y="110"/>
                  </a:cubicBezTo>
                  <a:cubicBezTo>
                    <a:pt x="107" y="110"/>
                    <a:pt x="107" y="111"/>
                    <a:pt x="107" y="111"/>
                  </a:cubicBezTo>
                  <a:cubicBezTo>
                    <a:pt x="108" y="111"/>
                    <a:pt x="108" y="111"/>
                    <a:pt x="109" y="111"/>
                  </a:cubicBezTo>
                  <a:cubicBezTo>
                    <a:pt x="110" y="111"/>
                    <a:pt x="109" y="113"/>
                    <a:pt x="108" y="113"/>
                  </a:cubicBezTo>
                  <a:cubicBezTo>
                    <a:pt x="108" y="113"/>
                    <a:pt x="108" y="113"/>
                    <a:pt x="108" y="112"/>
                  </a:cubicBezTo>
                  <a:cubicBezTo>
                    <a:pt x="107" y="113"/>
                    <a:pt x="106" y="112"/>
                    <a:pt x="106" y="111"/>
                  </a:cubicBezTo>
                  <a:cubicBezTo>
                    <a:pt x="106" y="111"/>
                    <a:pt x="106" y="111"/>
                    <a:pt x="106" y="111"/>
                  </a:cubicBezTo>
                  <a:cubicBezTo>
                    <a:pt x="106" y="112"/>
                    <a:pt x="105" y="113"/>
                    <a:pt x="104" y="113"/>
                  </a:cubicBezTo>
                  <a:cubicBezTo>
                    <a:pt x="104" y="113"/>
                    <a:pt x="105" y="113"/>
                    <a:pt x="105" y="114"/>
                  </a:cubicBezTo>
                  <a:cubicBezTo>
                    <a:pt x="105" y="114"/>
                    <a:pt x="104" y="115"/>
                    <a:pt x="104" y="115"/>
                  </a:cubicBezTo>
                  <a:cubicBezTo>
                    <a:pt x="104" y="115"/>
                    <a:pt x="104" y="114"/>
                    <a:pt x="104" y="114"/>
                  </a:cubicBezTo>
                  <a:cubicBezTo>
                    <a:pt x="104" y="114"/>
                    <a:pt x="104" y="114"/>
                    <a:pt x="103" y="114"/>
                  </a:cubicBezTo>
                  <a:cubicBezTo>
                    <a:pt x="104" y="115"/>
                    <a:pt x="102" y="115"/>
                    <a:pt x="101" y="115"/>
                  </a:cubicBezTo>
                  <a:cubicBezTo>
                    <a:pt x="101" y="115"/>
                    <a:pt x="101" y="116"/>
                    <a:pt x="101" y="117"/>
                  </a:cubicBezTo>
                  <a:cubicBezTo>
                    <a:pt x="102" y="116"/>
                    <a:pt x="102" y="116"/>
                    <a:pt x="102" y="116"/>
                  </a:cubicBezTo>
                  <a:cubicBezTo>
                    <a:pt x="102" y="117"/>
                    <a:pt x="103" y="117"/>
                    <a:pt x="103" y="117"/>
                  </a:cubicBezTo>
                  <a:cubicBezTo>
                    <a:pt x="104" y="116"/>
                    <a:pt x="105" y="116"/>
                    <a:pt x="105" y="115"/>
                  </a:cubicBezTo>
                  <a:cubicBezTo>
                    <a:pt x="106" y="115"/>
                    <a:pt x="106" y="115"/>
                    <a:pt x="106" y="115"/>
                  </a:cubicBezTo>
                  <a:cubicBezTo>
                    <a:pt x="106" y="114"/>
                    <a:pt x="106" y="114"/>
                    <a:pt x="106" y="114"/>
                  </a:cubicBezTo>
                  <a:cubicBezTo>
                    <a:pt x="106" y="114"/>
                    <a:pt x="106" y="114"/>
                    <a:pt x="107" y="114"/>
                  </a:cubicBezTo>
                  <a:cubicBezTo>
                    <a:pt x="107" y="114"/>
                    <a:pt x="107" y="113"/>
                    <a:pt x="107" y="113"/>
                  </a:cubicBezTo>
                  <a:cubicBezTo>
                    <a:pt x="107" y="113"/>
                    <a:pt x="108" y="113"/>
                    <a:pt x="108" y="113"/>
                  </a:cubicBezTo>
                  <a:cubicBezTo>
                    <a:pt x="108" y="113"/>
                    <a:pt x="107" y="114"/>
                    <a:pt x="107" y="114"/>
                  </a:cubicBezTo>
                  <a:cubicBezTo>
                    <a:pt x="107" y="114"/>
                    <a:pt x="108" y="114"/>
                    <a:pt x="108" y="115"/>
                  </a:cubicBezTo>
                  <a:cubicBezTo>
                    <a:pt x="107" y="115"/>
                    <a:pt x="107" y="115"/>
                    <a:pt x="107" y="115"/>
                  </a:cubicBezTo>
                  <a:cubicBezTo>
                    <a:pt x="107" y="115"/>
                    <a:pt x="107" y="115"/>
                    <a:pt x="107" y="116"/>
                  </a:cubicBezTo>
                  <a:cubicBezTo>
                    <a:pt x="107" y="116"/>
                    <a:pt x="106" y="116"/>
                    <a:pt x="106" y="116"/>
                  </a:cubicBezTo>
                  <a:cubicBezTo>
                    <a:pt x="107" y="117"/>
                    <a:pt x="106" y="117"/>
                    <a:pt x="105" y="117"/>
                  </a:cubicBezTo>
                  <a:cubicBezTo>
                    <a:pt x="105" y="118"/>
                    <a:pt x="105" y="118"/>
                    <a:pt x="105" y="118"/>
                  </a:cubicBezTo>
                  <a:cubicBezTo>
                    <a:pt x="105" y="119"/>
                    <a:pt x="104" y="120"/>
                    <a:pt x="103" y="120"/>
                  </a:cubicBezTo>
                  <a:cubicBezTo>
                    <a:pt x="104" y="120"/>
                    <a:pt x="104" y="120"/>
                    <a:pt x="104" y="120"/>
                  </a:cubicBezTo>
                  <a:cubicBezTo>
                    <a:pt x="103" y="121"/>
                    <a:pt x="103" y="121"/>
                    <a:pt x="103" y="121"/>
                  </a:cubicBezTo>
                  <a:cubicBezTo>
                    <a:pt x="102" y="121"/>
                    <a:pt x="101" y="123"/>
                    <a:pt x="100" y="124"/>
                  </a:cubicBezTo>
                  <a:cubicBezTo>
                    <a:pt x="100" y="124"/>
                    <a:pt x="99" y="125"/>
                    <a:pt x="99" y="125"/>
                  </a:cubicBezTo>
                  <a:cubicBezTo>
                    <a:pt x="99" y="125"/>
                    <a:pt x="100" y="125"/>
                    <a:pt x="100" y="125"/>
                  </a:cubicBezTo>
                  <a:cubicBezTo>
                    <a:pt x="99" y="126"/>
                    <a:pt x="99" y="126"/>
                    <a:pt x="99" y="125"/>
                  </a:cubicBezTo>
                  <a:cubicBezTo>
                    <a:pt x="98" y="126"/>
                    <a:pt x="98" y="126"/>
                    <a:pt x="97" y="127"/>
                  </a:cubicBezTo>
                  <a:cubicBezTo>
                    <a:pt x="99" y="128"/>
                    <a:pt x="101" y="126"/>
                    <a:pt x="101" y="125"/>
                  </a:cubicBezTo>
                  <a:cubicBezTo>
                    <a:pt x="101" y="124"/>
                    <a:pt x="101" y="125"/>
                    <a:pt x="102" y="125"/>
                  </a:cubicBezTo>
                  <a:cubicBezTo>
                    <a:pt x="102" y="124"/>
                    <a:pt x="102" y="124"/>
                    <a:pt x="103" y="124"/>
                  </a:cubicBezTo>
                  <a:cubicBezTo>
                    <a:pt x="103" y="124"/>
                    <a:pt x="103" y="124"/>
                    <a:pt x="103" y="124"/>
                  </a:cubicBezTo>
                  <a:cubicBezTo>
                    <a:pt x="103" y="123"/>
                    <a:pt x="102" y="123"/>
                    <a:pt x="102" y="123"/>
                  </a:cubicBezTo>
                  <a:cubicBezTo>
                    <a:pt x="102" y="123"/>
                    <a:pt x="102" y="123"/>
                    <a:pt x="103" y="123"/>
                  </a:cubicBezTo>
                  <a:cubicBezTo>
                    <a:pt x="102" y="123"/>
                    <a:pt x="103" y="123"/>
                    <a:pt x="103" y="124"/>
                  </a:cubicBezTo>
                  <a:cubicBezTo>
                    <a:pt x="103" y="123"/>
                    <a:pt x="103" y="123"/>
                    <a:pt x="103" y="123"/>
                  </a:cubicBezTo>
                  <a:cubicBezTo>
                    <a:pt x="104" y="123"/>
                    <a:pt x="103" y="123"/>
                    <a:pt x="104" y="123"/>
                  </a:cubicBezTo>
                  <a:cubicBezTo>
                    <a:pt x="105" y="123"/>
                    <a:pt x="105" y="122"/>
                    <a:pt x="106" y="122"/>
                  </a:cubicBezTo>
                  <a:cubicBezTo>
                    <a:pt x="106" y="121"/>
                    <a:pt x="108" y="120"/>
                    <a:pt x="108" y="120"/>
                  </a:cubicBezTo>
                  <a:cubicBezTo>
                    <a:pt x="108" y="120"/>
                    <a:pt x="108" y="120"/>
                    <a:pt x="108" y="120"/>
                  </a:cubicBezTo>
                  <a:cubicBezTo>
                    <a:pt x="108" y="120"/>
                    <a:pt x="108" y="120"/>
                    <a:pt x="108" y="120"/>
                  </a:cubicBezTo>
                  <a:cubicBezTo>
                    <a:pt x="108" y="121"/>
                    <a:pt x="106" y="121"/>
                    <a:pt x="107" y="122"/>
                  </a:cubicBezTo>
                  <a:cubicBezTo>
                    <a:pt x="107" y="121"/>
                    <a:pt x="109" y="121"/>
                    <a:pt x="110" y="120"/>
                  </a:cubicBezTo>
                  <a:cubicBezTo>
                    <a:pt x="110" y="120"/>
                    <a:pt x="110" y="120"/>
                    <a:pt x="110" y="120"/>
                  </a:cubicBezTo>
                  <a:cubicBezTo>
                    <a:pt x="109" y="121"/>
                    <a:pt x="109" y="122"/>
                    <a:pt x="108" y="122"/>
                  </a:cubicBezTo>
                  <a:cubicBezTo>
                    <a:pt x="108" y="123"/>
                    <a:pt x="108" y="123"/>
                    <a:pt x="108" y="123"/>
                  </a:cubicBezTo>
                  <a:cubicBezTo>
                    <a:pt x="107" y="122"/>
                    <a:pt x="106" y="124"/>
                    <a:pt x="106" y="124"/>
                  </a:cubicBezTo>
                  <a:cubicBezTo>
                    <a:pt x="106" y="124"/>
                    <a:pt x="106" y="124"/>
                    <a:pt x="106" y="124"/>
                  </a:cubicBezTo>
                  <a:cubicBezTo>
                    <a:pt x="106" y="125"/>
                    <a:pt x="106" y="125"/>
                    <a:pt x="106" y="126"/>
                  </a:cubicBezTo>
                  <a:cubicBezTo>
                    <a:pt x="107" y="125"/>
                    <a:pt x="107" y="124"/>
                    <a:pt x="108" y="124"/>
                  </a:cubicBezTo>
                  <a:cubicBezTo>
                    <a:pt x="108" y="124"/>
                    <a:pt x="108" y="124"/>
                    <a:pt x="108" y="124"/>
                  </a:cubicBezTo>
                  <a:cubicBezTo>
                    <a:pt x="110" y="123"/>
                    <a:pt x="110" y="120"/>
                    <a:pt x="112" y="120"/>
                  </a:cubicBezTo>
                  <a:cubicBezTo>
                    <a:pt x="113" y="121"/>
                    <a:pt x="111" y="121"/>
                    <a:pt x="111" y="122"/>
                  </a:cubicBezTo>
                  <a:cubicBezTo>
                    <a:pt x="111" y="122"/>
                    <a:pt x="111" y="122"/>
                    <a:pt x="111" y="122"/>
                  </a:cubicBezTo>
                  <a:cubicBezTo>
                    <a:pt x="111" y="123"/>
                    <a:pt x="111" y="123"/>
                    <a:pt x="111" y="124"/>
                  </a:cubicBezTo>
                  <a:cubicBezTo>
                    <a:pt x="111" y="123"/>
                    <a:pt x="112" y="122"/>
                    <a:pt x="112" y="122"/>
                  </a:cubicBezTo>
                  <a:cubicBezTo>
                    <a:pt x="112" y="122"/>
                    <a:pt x="112" y="122"/>
                    <a:pt x="112" y="121"/>
                  </a:cubicBezTo>
                  <a:cubicBezTo>
                    <a:pt x="113" y="121"/>
                    <a:pt x="113" y="119"/>
                    <a:pt x="114" y="119"/>
                  </a:cubicBezTo>
                  <a:cubicBezTo>
                    <a:pt x="114" y="118"/>
                    <a:pt x="115" y="118"/>
                    <a:pt x="114" y="117"/>
                  </a:cubicBezTo>
                  <a:cubicBezTo>
                    <a:pt x="114" y="118"/>
                    <a:pt x="114" y="119"/>
                    <a:pt x="113" y="120"/>
                  </a:cubicBezTo>
                  <a:cubicBezTo>
                    <a:pt x="113" y="120"/>
                    <a:pt x="113" y="120"/>
                    <a:pt x="112" y="120"/>
                  </a:cubicBezTo>
                  <a:cubicBezTo>
                    <a:pt x="112" y="119"/>
                    <a:pt x="113" y="118"/>
                    <a:pt x="114" y="117"/>
                  </a:cubicBezTo>
                  <a:cubicBezTo>
                    <a:pt x="114" y="117"/>
                    <a:pt x="113" y="117"/>
                    <a:pt x="113" y="117"/>
                  </a:cubicBezTo>
                  <a:cubicBezTo>
                    <a:pt x="114" y="115"/>
                    <a:pt x="115" y="114"/>
                    <a:pt x="116" y="113"/>
                  </a:cubicBezTo>
                  <a:cubicBezTo>
                    <a:pt x="116" y="113"/>
                    <a:pt x="116" y="113"/>
                    <a:pt x="116" y="113"/>
                  </a:cubicBezTo>
                  <a:cubicBezTo>
                    <a:pt x="117" y="113"/>
                    <a:pt x="117" y="112"/>
                    <a:pt x="117" y="112"/>
                  </a:cubicBezTo>
                  <a:cubicBezTo>
                    <a:pt x="117" y="111"/>
                    <a:pt x="118" y="110"/>
                    <a:pt x="119" y="109"/>
                  </a:cubicBezTo>
                  <a:cubicBezTo>
                    <a:pt x="120" y="109"/>
                    <a:pt x="120" y="110"/>
                    <a:pt x="119" y="110"/>
                  </a:cubicBezTo>
                  <a:cubicBezTo>
                    <a:pt x="120" y="110"/>
                    <a:pt x="120" y="110"/>
                    <a:pt x="120" y="111"/>
                  </a:cubicBezTo>
                  <a:cubicBezTo>
                    <a:pt x="120" y="113"/>
                    <a:pt x="118" y="114"/>
                    <a:pt x="117" y="116"/>
                  </a:cubicBezTo>
                  <a:cubicBezTo>
                    <a:pt x="118" y="116"/>
                    <a:pt x="118" y="116"/>
                    <a:pt x="119" y="116"/>
                  </a:cubicBezTo>
                  <a:cubicBezTo>
                    <a:pt x="119" y="117"/>
                    <a:pt x="118" y="117"/>
                    <a:pt x="118" y="119"/>
                  </a:cubicBezTo>
                  <a:cubicBezTo>
                    <a:pt x="118" y="119"/>
                    <a:pt x="118" y="118"/>
                    <a:pt x="119" y="118"/>
                  </a:cubicBezTo>
                  <a:cubicBezTo>
                    <a:pt x="119" y="117"/>
                    <a:pt x="119" y="116"/>
                    <a:pt x="120" y="116"/>
                  </a:cubicBezTo>
                  <a:cubicBezTo>
                    <a:pt x="120" y="117"/>
                    <a:pt x="120" y="117"/>
                    <a:pt x="121" y="117"/>
                  </a:cubicBezTo>
                  <a:cubicBezTo>
                    <a:pt x="121" y="116"/>
                    <a:pt x="120" y="116"/>
                    <a:pt x="120" y="115"/>
                  </a:cubicBezTo>
                  <a:cubicBezTo>
                    <a:pt x="120" y="116"/>
                    <a:pt x="120" y="116"/>
                    <a:pt x="121" y="116"/>
                  </a:cubicBezTo>
                  <a:cubicBezTo>
                    <a:pt x="121" y="116"/>
                    <a:pt x="121" y="115"/>
                    <a:pt x="121" y="115"/>
                  </a:cubicBezTo>
                  <a:cubicBezTo>
                    <a:pt x="121" y="116"/>
                    <a:pt x="121" y="116"/>
                    <a:pt x="121" y="116"/>
                  </a:cubicBezTo>
                  <a:cubicBezTo>
                    <a:pt x="121" y="115"/>
                    <a:pt x="122" y="115"/>
                    <a:pt x="122" y="114"/>
                  </a:cubicBezTo>
                  <a:cubicBezTo>
                    <a:pt x="123" y="114"/>
                    <a:pt x="123" y="112"/>
                    <a:pt x="124" y="112"/>
                  </a:cubicBezTo>
                  <a:cubicBezTo>
                    <a:pt x="123" y="112"/>
                    <a:pt x="123" y="112"/>
                    <a:pt x="124" y="112"/>
                  </a:cubicBezTo>
                  <a:cubicBezTo>
                    <a:pt x="123" y="113"/>
                    <a:pt x="122" y="115"/>
                    <a:pt x="122" y="117"/>
                  </a:cubicBezTo>
                  <a:cubicBezTo>
                    <a:pt x="122" y="116"/>
                    <a:pt x="122" y="116"/>
                    <a:pt x="122" y="116"/>
                  </a:cubicBezTo>
                  <a:cubicBezTo>
                    <a:pt x="122" y="116"/>
                    <a:pt x="122" y="117"/>
                    <a:pt x="122" y="117"/>
                  </a:cubicBezTo>
                  <a:cubicBezTo>
                    <a:pt x="122" y="116"/>
                    <a:pt x="123" y="116"/>
                    <a:pt x="123" y="116"/>
                  </a:cubicBezTo>
                  <a:cubicBezTo>
                    <a:pt x="123" y="116"/>
                    <a:pt x="123" y="117"/>
                    <a:pt x="122" y="117"/>
                  </a:cubicBezTo>
                  <a:cubicBezTo>
                    <a:pt x="122" y="118"/>
                    <a:pt x="121" y="118"/>
                    <a:pt x="121" y="119"/>
                  </a:cubicBezTo>
                  <a:cubicBezTo>
                    <a:pt x="122" y="120"/>
                    <a:pt x="122" y="118"/>
                    <a:pt x="123" y="117"/>
                  </a:cubicBezTo>
                  <a:cubicBezTo>
                    <a:pt x="123" y="118"/>
                    <a:pt x="123" y="117"/>
                    <a:pt x="123" y="118"/>
                  </a:cubicBezTo>
                  <a:cubicBezTo>
                    <a:pt x="123" y="118"/>
                    <a:pt x="122" y="120"/>
                    <a:pt x="122" y="121"/>
                  </a:cubicBezTo>
                  <a:cubicBezTo>
                    <a:pt x="122" y="121"/>
                    <a:pt x="122" y="121"/>
                    <a:pt x="122" y="120"/>
                  </a:cubicBezTo>
                  <a:cubicBezTo>
                    <a:pt x="122" y="121"/>
                    <a:pt x="122" y="122"/>
                    <a:pt x="121" y="122"/>
                  </a:cubicBezTo>
                  <a:cubicBezTo>
                    <a:pt x="121" y="122"/>
                    <a:pt x="121" y="123"/>
                    <a:pt x="121" y="123"/>
                  </a:cubicBezTo>
                  <a:cubicBezTo>
                    <a:pt x="121" y="123"/>
                    <a:pt x="122" y="124"/>
                    <a:pt x="121" y="124"/>
                  </a:cubicBezTo>
                  <a:cubicBezTo>
                    <a:pt x="121" y="123"/>
                    <a:pt x="121" y="123"/>
                    <a:pt x="120" y="123"/>
                  </a:cubicBezTo>
                  <a:cubicBezTo>
                    <a:pt x="121" y="124"/>
                    <a:pt x="120" y="124"/>
                    <a:pt x="120" y="125"/>
                  </a:cubicBezTo>
                  <a:cubicBezTo>
                    <a:pt x="120" y="125"/>
                    <a:pt x="120" y="125"/>
                    <a:pt x="120" y="125"/>
                  </a:cubicBezTo>
                  <a:cubicBezTo>
                    <a:pt x="120" y="126"/>
                    <a:pt x="120" y="126"/>
                    <a:pt x="120" y="126"/>
                  </a:cubicBezTo>
                  <a:cubicBezTo>
                    <a:pt x="120" y="126"/>
                    <a:pt x="120" y="126"/>
                    <a:pt x="120" y="126"/>
                  </a:cubicBezTo>
                  <a:cubicBezTo>
                    <a:pt x="119" y="126"/>
                    <a:pt x="119" y="126"/>
                    <a:pt x="119" y="126"/>
                  </a:cubicBezTo>
                  <a:cubicBezTo>
                    <a:pt x="119" y="126"/>
                    <a:pt x="120" y="126"/>
                    <a:pt x="120" y="126"/>
                  </a:cubicBezTo>
                  <a:cubicBezTo>
                    <a:pt x="120" y="126"/>
                    <a:pt x="119" y="126"/>
                    <a:pt x="119" y="126"/>
                  </a:cubicBezTo>
                  <a:cubicBezTo>
                    <a:pt x="121" y="126"/>
                    <a:pt x="121" y="125"/>
                    <a:pt x="122" y="124"/>
                  </a:cubicBezTo>
                  <a:cubicBezTo>
                    <a:pt x="121" y="124"/>
                    <a:pt x="121" y="124"/>
                    <a:pt x="121" y="125"/>
                  </a:cubicBezTo>
                  <a:cubicBezTo>
                    <a:pt x="121" y="124"/>
                    <a:pt x="121" y="124"/>
                    <a:pt x="121" y="124"/>
                  </a:cubicBezTo>
                  <a:cubicBezTo>
                    <a:pt x="121" y="124"/>
                    <a:pt x="122" y="124"/>
                    <a:pt x="122" y="124"/>
                  </a:cubicBezTo>
                  <a:cubicBezTo>
                    <a:pt x="122" y="123"/>
                    <a:pt x="123" y="123"/>
                    <a:pt x="123" y="122"/>
                  </a:cubicBezTo>
                  <a:cubicBezTo>
                    <a:pt x="123" y="122"/>
                    <a:pt x="122" y="122"/>
                    <a:pt x="122" y="121"/>
                  </a:cubicBezTo>
                  <a:cubicBezTo>
                    <a:pt x="123" y="120"/>
                    <a:pt x="123" y="119"/>
                    <a:pt x="124" y="118"/>
                  </a:cubicBezTo>
                  <a:cubicBezTo>
                    <a:pt x="124" y="118"/>
                    <a:pt x="125" y="117"/>
                    <a:pt x="125" y="117"/>
                  </a:cubicBezTo>
                  <a:cubicBezTo>
                    <a:pt x="125" y="117"/>
                    <a:pt x="125" y="117"/>
                    <a:pt x="125" y="117"/>
                  </a:cubicBezTo>
                  <a:cubicBezTo>
                    <a:pt x="125" y="117"/>
                    <a:pt x="125" y="117"/>
                    <a:pt x="125" y="116"/>
                  </a:cubicBezTo>
                  <a:cubicBezTo>
                    <a:pt x="125" y="116"/>
                    <a:pt x="124" y="115"/>
                    <a:pt x="125" y="115"/>
                  </a:cubicBezTo>
                  <a:cubicBezTo>
                    <a:pt x="125" y="115"/>
                    <a:pt x="125" y="115"/>
                    <a:pt x="126" y="115"/>
                  </a:cubicBezTo>
                  <a:cubicBezTo>
                    <a:pt x="127" y="115"/>
                    <a:pt x="127" y="113"/>
                    <a:pt x="128" y="112"/>
                  </a:cubicBezTo>
                  <a:cubicBezTo>
                    <a:pt x="128" y="112"/>
                    <a:pt x="128" y="112"/>
                    <a:pt x="128" y="113"/>
                  </a:cubicBezTo>
                  <a:cubicBezTo>
                    <a:pt x="128" y="112"/>
                    <a:pt x="129" y="111"/>
                    <a:pt x="129" y="110"/>
                  </a:cubicBezTo>
                  <a:cubicBezTo>
                    <a:pt x="129" y="110"/>
                    <a:pt x="129" y="110"/>
                    <a:pt x="129" y="110"/>
                  </a:cubicBezTo>
                  <a:cubicBezTo>
                    <a:pt x="129" y="109"/>
                    <a:pt x="129" y="109"/>
                    <a:pt x="129" y="109"/>
                  </a:cubicBezTo>
                  <a:cubicBezTo>
                    <a:pt x="129" y="109"/>
                    <a:pt x="130" y="109"/>
                    <a:pt x="129" y="109"/>
                  </a:cubicBezTo>
                  <a:cubicBezTo>
                    <a:pt x="130" y="110"/>
                    <a:pt x="130" y="109"/>
                    <a:pt x="130" y="109"/>
                  </a:cubicBezTo>
                  <a:cubicBezTo>
                    <a:pt x="130" y="109"/>
                    <a:pt x="130" y="108"/>
                    <a:pt x="130" y="108"/>
                  </a:cubicBezTo>
                  <a:cubicBezTo>
                    <a:pt x="130" y="108"/>
                    <a:pt x="131" y="108"/>
                    <a:pt x="131" y="109"/>
                  </a:cubicBezTo>
                  <a:cubicBezTo>
                    <a:pt x="130" y="109"/>
                    <a:pt x="131" y="111"/>
                    <a:pt x="130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0" y="112"/>
                    <a:pt x="130" y="112"/>
                    <a:pt x="130" y="113"/>
                  </a:cubicBezTo>
                  <a:cubicBezTo>
                    <a:pt x="131" y="113"/>
                    <a:pt x="131" y="112"/>
                    <a:pt x="131" y="112"/>
                  </a:cubicBezTo>
                  <a:cubicBezTo>
                    <a:pt x="132" y="111"/>
                    <a:pt x="132" y="111"/>
                    <a:pt x="131" y="110"/>
                  </a:cubicBezTo>
                  <a:cubicBezTo>
                    <a:pt x="131" y="110"/>
                    <a:pt x="132" y="109"/>
                    <a:pt x="132" y="109"/>
                  </a:cubicBezTo>
                  <a:cubicBezTo>
                    <a:pt x="132" y="108"/>
                    <a:pt x="132" y="107"/>
                    <a:pt x="133" y="107"/>
                  </a:cubicBezTo>
                  <a:cubicBezTo>
                    <a:pt x="133" y="107"/>
                    <a:pt x="133" y="107"/>
                    <a:pt x="133" y="107"/>
                  </a:cubicBezTo>
                  <a:cubicBezTo>
                    <a:pt x="133" y="108"/>
                    <a:pt x="133" y="109"/>
                    <a:pt x="133" y="110"/>
                  </a:cubicBezTo>
                  <a:cubicBezTo>
                    <a:pt x="133" y="109"/>
                    <a:pt x="133" y="109"/>
                    <a:pt x="134" y="109"/>
                  </a:cubicBezTo>
                  <a:cubicBezTo>
                    <a:pt x="133" y="110"/>
                    <a:pt x="133" y="110"/>
                    <a:pt x="133" y="111"/>
                  </a:cubicBezTo>
                  <a:cubicBezTo>
                    <a:pt x="133" y="111"/>
                    <a:pt x="133" y="110"/>
                    <a:pt x="133" y="110"/>
                  </a:cubicBezTo>
                  <a:cubicBezTo>
                    <a:pt x="133" y="111"/>
                    <a:pt x="132" y="112"/>
                    <a:pt x="133" y="113"/>
                  </a:cubicBezTo>
                  <a:cubicBezTo>
                    <a:pt x="132" y="114"/>
                    <a:pt x="132" y="114"/>
                    <a:pt x="132" y="114"/>
                  </a:cubicBezTo>
                  <a:cubicBezTo>
                    <a:pt x="132" y="114"/>
                    <a:pt x="132" y="114"/>
                    <a:pt x="133" y="114"/>
                  </a:cubicBezTo>
                  <a:cubicBezTo>
                    <a:pt x="133" y="114"/>
                    <a:pt x="133" y="113"/>
                    <a:pt x="133" y="113"/>
                  </a:cubicBezTo>
                  <a:cubicBezTo>
                    <a:pt x="133" y="112"/>
                    <a:pt x="134" y="112"/>
                    <a:pt x="134" y="111"/>
                  </a:cubicBezTo>
                  <a:cubicBezTo>
                    <a:pt x="135" y="110"/>
                    <a:pt x="134" y="109"/>
                    <a:pt x="135" y="109"/>
                  </a:cubicBezTo>
                  <a:cubicBezTo>
                    <a:pt x="135" y="110"/>
                    <a:pt x="135" y="110"/>
                    <a:pt x="135" y="111"/>
                  </a:cubicBezTo>
                  <a:cubicBezTo>
                    <a:pt x="135" y="111"/>
                    <a:pt x="134" y="112"/>
                    <a:pt x="134" y="113"/>
                  </a:cubicBezTo>
                  <a:cubicBezTo>
                    <a:pt x="135" y="113"/>
                    <a:pt x="135" y="113"/>
                    <a:pt x="135" y="113"/>
                  </a:cubicBezTo>
                  <a:cubicBezTo>
                    <a:pt x="133" y="113"/>
                    <a:pt x="134" y="115"/>
                    <a:pt x="133" y="116"/>
                  </a:cubicBezTo>
                  <a:cubicBezTo>
                    <a:pt x="133" y="115"/>
                    <a:pt x="133" y="116"/>
                    <a:pt x="132" y="116"/>
                  </a:cubicBezTo>
                  <a:cubicBezTo>
                    <a:pt x="132" y="116"/>
                    <a:pt x="132" y="116"/>
                    <a:pt x="132" y="116"/>
                  </a:cubicBezTo>
                  <a:cubicBezTo>
                    <a:pt x="132" y="117"/>
                    <a:pt x="133" y="116"/>
                    <a:pt x="133" y="117"/>
                  </a:cubicBezTo>
                  <a:cubicBezTo>
                    <a:pt x="133" y="117"/>
                    <a:pt x="133" y="117"/>
                    <a:pt x="133" y="117"/>
                  </a:cubicBezTo>
                  <a:cubicBezTo>
                    <a:pt x="132" y="117"/>
                    <a:pt x="133" y="117"/>
                    <a:pt x="132" y="117"/>
                  </a:cubicBezTo>
                  <a:cubicBezTo>
                    <a:pt x="132" y="117"/>
                    <a:pt x="131" y="117"/>
                    <a:pt x="130" y="117"/>
                  </a:cubicBezTo>
                  <a:cubicBezTo>
                    <a:pt x="130" y="118"/>
                    <a:pt x="130" y="118"/>
                    <a:pt x="129" y="118"/>
                  </a:cubicBezTo>
                  <a:cubicBezTo>
                    <a:pt x="130" y="119"/>
                    <a:pt x="130" y="121"/>
                    <a:pt x="128" y="121"/>
                  </a:cubicBezTo>
                  <a:cubicBezTo>
                    <a:pt x="128" y="123"/>
                    <a:pt x="128" y="124"/>
                    <a:pt x="127" y="126"/>
                  </a:cubicBezTo>
                  <a:cubicBezTo>
                    <a:pt x="127" y="127"/>
                    <a:pt x="128" y="126"/>
                    <a:pt x="128" y="126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28" y="126"/>
                    <a:pt x="128" y="126"/>
                    <a:pt x="129" y="126"/>
                  </a:cubicBezTo>
                  <a:cubicBezTo>
                    <a:pt x="128" y="124"/>
                    <a:pt x="130" y="122"/>
                    <a:pt x="131" y="120"/>
                  </a:cubicBezTo>
                  <a:cubicBezTo>
                    <a:pt x="132" y="120"/>
                    <a:pt x="132" y="120"/>
                    <a:pt x="132" y="120"/>
                  </a:cubicBezTo>
                  <a:cubicBezTo>
                    <a:pt x="133" y="119"/>
                    <a:pt x="133" y="117"/>
                    <a:pt x="135" y="115"/>
                  </a:cubicBezTo>
                  <a:cubicBezTo>
                    <a:pt x="135" y="115"/>
                    <a:pt x="135" y="115"/>
                    <a:pt x="135" y="115"/>
                  </a:cubicBezTo>
                  <a:cubicBezTo>
                    <a:pt x="135" y="115"/>
                    <a:pt x="135" y="115"/>
                    <a:pt x="135" y="115"/>
                  </a:cubicBezTo>
                  <a:cubicBezTo>
                    <a:pt x="135" y="114"/>
                    <a:pt x="135" y="112"/>
                    <a:pt x="136" y="112"/>
                  </a:cubicBezTo>
                  <a:cubicBezTo>
                    <a:pt x="136" y="111"/>
                    <a:pt x="136" y="110"/>
                    <a:pt x="137" y="110"/>
                  </a:cubicBezTo>
                  <a:cubicBezTo>
                    <a:pt x="137" y="110"/>
                    <a:pt x="137" y="112"/>
                    <a:pt x="137" y="112"/>
                  </a:cubicBezTo>
                  <a:cubicBezTo>
                    <a:pt x="136" y="112"/>
                    <a:pt x="136" y="112"/>
                    <a:pt x="136" y="113"/>
                  </a:cubicBezTo>
                  <a:cubicBezTo>
                    <a:pt x="136" y="113"/>
                    <a:pt x="136" y="113"/>
                    <a:pt x="136" y="113"/>
                  </a:cubicBezTo>
                  <a:cubicBezTo>
                    <a:pt x="137" y="113"/>
                    <a:pt x="136" y="114"/>
                    <a:pt x="137" y="114"/>
                  </a:cubicBezTo>
                  <a:cubicBezTo>
                    <a:pt x="137" y="114"/>
                    <a:pt x="137" y="113"/>
                    <a:pt x="137" y="113"/>
                  </a:cubicBezTo>
                  <a:cubicBezTo>
                    <a:pt x="137" y="113"/>
                    <a:pt x="137" y="112"/>
                    <a:pt x="137" y="112"/>
                  </a:cubicBezTo>
                  <a:cubicBezTo>
                    <a:pt x="138" y="112"/>
                    <a:pt x="138" y="113"/>
                    <a:pt x="138" y="112"/>
                  </a:cubicBezTo>
                  <a:cubicBezTo>
                    <a:pt x="138" y="112"/>
                    <a:pt x="137" y="112"/>
                    <a:pt x="137" y="112"/>
                  </a:cubicBezTo>
                  <a:cubicBezTo>
                    <a:pt x="137" y="111"/>
                    <a:pt x="138" y="111"/>
                    <a:pt x="138" y="111"/>
                  </a:cubicBezTo>
                  <a:cubicBezTo>
                    <a:pt x="138" y="111"/>
                    <a:pt x="139" y="111"/>
                    <a:pt x="139" y="110"/>
                  </a:cubicBezTo>
                  <a:cubicBezTo>
                    <a:pt x="139" y="111"/>
                    <a:pt x="139" y="112"/>
                    <a:pt x="139" y="112"/>
                  </a:cubicBezTo>
                  <a:cubicBezTo>
                    <a:pt x="138" y="112"/>
                    <a:pt x="138" y="111"/>
                    <a:pt x="138" y="111"/>
                  </a:cubicBezTo>
                  <a:cubicBezTo>
                    <a:pt x="138" y="111"/>
                    <a:pt x="138" y="111"/>
                    <a:pt x="138" y="112"/>
                  </a:cubicBezTo>
                  <a:cubicBezTo>
                    <a:pt x="138" y="112"/>
                    <a:pt x="139" y="112"/>
                    <a:pt x="139" y="112"/>
                  </a:cubicBezTo>
                  <a:cubicBezTo>
                    <a:pt x="139" y="113"/>
                    <a:pt x="138" y="114"/>
                    <a:pt x="138" y="114"/>
                  </a:cubicBezTo>
                  <a:cubicBezTo>
                    <a:pt x="138" y="115"/>
                    <a:pt x="139" y="114"/>
                    <a:pt x="139" y="115"/>
                  </a:cubicBezTo>
                  <a:cubicBezTo>
                    <a:pt x="139" y="115"/>
                    <a:pt x="139" y="115"/>
                    <a:pt x="139" y="116"/>
                  </a:cubicBezTo>
                  <a:cubicBezTo>
                    <a:pt x="138" y="116"/>
                    <a:pt x="138" y="116"/>
                    <a:pt x="138" y="116"/>
                  </a:cubicBezTo>
                  <a:cubicBezTo>
                    <a:pt x="138" y="116"/>
                    <a:pt x="138" y="116"/>
                    <a:pt x="138" y="117"/>
                  </a:cubicBezTo>
                  <a:cubicBezTo>
                    <a:pt x="138" y="118"/>
                    <a:pt x="138" y="119"/>
                    <a:pt x="139" y="119"/>
                  </a:cubicBezTo>
                  <a:cubicBezTo>
                    <a:pt x="139" y="119"/>
                    <a:pt x="139" y="119"/>
                    <a:pt x="139" y="118"/>
                  </a:cubicBezTo>
                  <a:cubicBezTo>
                    <a:pt x="139" y="118"/>
                    <a:pt x="138" y="119"/>
                    <a:pt x="138" y="118"/>
                  </a:cubicBezTo>
                  <a:cubicBezTo>
                    <a:pt x="138" y="118"/>
                    <a:pt x="139" y="118"/>
                    <a:pt x="139" y="117"/>
                  </a:cubicBezTo>
                  <a:cubicBezTo>
                    <a:pt x="139" y="117"/>
                    <a:pt x="138" y="117"/>
                    <a:pt x="138" y="117"/>
                  </a:cubicBezTo>
                  <a:cubicBezTo>
                    <a:pt x="138" y="116"/>
                    <a:pt x="139" y="116"/>
                    <a:pt x="139" y="117"/>
                  </a:cubicBezTo>
                  <a:cubicBezTo>
                    <a:pt x="139" y="116"/>
                    <a:pt x="140" y="116"/>
                    <a:pt x="139" y="115"/>
                  </a:cubicBezTo>
                  <a:cubicBezTo>
                    <a:pt x="140" y="115"/>
                    <a:pt x="140" y="115"/>
                    <a:pt x="140" y="115"/>
                  </a:cubicBezTo>
                  <a:cubicBezTo>
                    <a:pt x="140" y="112"/>
                    <a:pt x="141" y="110"/>
                    <a:pt x="142" y="108"/>
                  </a:cubicBezTo>
                  <a:cubicBezTo>
                    <a:pt x="142" y="108"/>
                    <a:pt x="142" y="109"/>
                    <a:pt x="141" y="108"/>
                  </a:cubicBezTo>
                  <a:cubicBezTo>
                    <a:pt x="142" y="108"/>
                    <a:pt x="142" y="106"/>
                    <a:pt x="141" y="106"/>
                  </a:cubicBezTo>
                  <a:cubicBezTo>
                    <a:pt x="141" y="107"/>
                    <a:pt x="141" y="108"/>
                    <a:pt x="140" y="108"/>
                  </a:cubicBezTo>
                  <a:cubicBezTo>
                    <a:pt x="140" y="108"/>
                    <a:pt x="140" y="109"/>
                    <a:pt x="140" y="109"/>
                  </a:cubicBezTo>
                  <a:cubicBezTo>
                    <a:pt x="139" y="109"/>
                    <a:pt x="139" y="109"/>
                    <a:pt x="139" y="109"/>
                  </a:cubicBezTo>
                  <a:cubicBezTo>
                    <a:pt x="139" y="109"/>
                    <a:pt x="139" y="110"/>
                    <a:pt x="139" y="110"/>
                  </a:cubicBezTo>
                  <a:cubicBezTo>
                    <a:pt x="138" y="109"/>
                    <a:pt x="139" y="108"/>
                    <a:pt x="138" y="107"/>
                  </a:cubicBezTo>
                  <a:cubicBezTo>
                    <a:pt x="138" y="107"/>
                    <a:pt x="137" y="107"/>
                    <a:pt x="137" y="107"/>
                  </a:cubicBezTo>
                  <a:cubicBezTo>
                    <a:pt x="137" y="107"/>
                    <a:pt x="138" y="107"/>
                    <a:pt x="138" y="106"/>
                  </a:cubicBezTo>
                  <a:cubicBezTo>
                    <a:pt x="138" y="105"/>
                    <a:pt x="136" y="105"/>
                    <a:pt x="136" y="105"/>
                  </a:cubicBezTo>
                  <a:cubicBezTo>
                    <a:pt x="136" y="105"/>
                    <a:pt x="136" y="104"/>
                    <a:pt x="136" y="104"/>
                  </a:cubicBezTo>
                  <a:cubicBezTo>
                    <a:pt x="135" y="104"/>
                    <a:pt x="135" y="105"/>
                    <a:pt x="135" y="106"/>
                  </a:cubicBezTo>
                  <a:cubicBezTo>
                    <a:pt x="134" y="106"/>
                    <a:pt x="134" y="106"/>
                    <a:pt x="134" y="106"/>
                  </a:cubicBezTo>
                  <a:cubicBezTo>
                    <a:pt x="134" y="105"/>
                    <a:pt x="134" y="105"/>
                    <a:pt x="135" y="104"/>
                  </a:cubicBezTo>
                  <a:cubicBezTo>
                    <a:pt x="135" y="104"/>
                    <a:pt x="135" y="103"/>
                    <a:pt x="135" y="102"/>
                  </a:cubicBezTo>
                  <a:cubicBezTo>
                    <a:pt x="135" y="102"/>
                    <a:pt x="134" y="102"/>
                    <a:pt x="134" y="102"/>
                  </a:cubicBezTo>
                  <a:cubicBezTo>
                    <a:pt x="134" y="103"/>
                    <a:pt x="134" y="105"/>
                    <a:pt x="133" y="106"/>
                  </a:cubicBezTo>
                  <a:cubicBezTo>
                    <a:pt x="133" y="106"/>
                    <a:pt x="132" y="106"/>
                    <a:pt x="132" y="106"/>
                  </a:cubicBezTo>
                  <a:cubicBezTo>
                    <a:pt x="132" y="105"/>
                    <a:pt x="132" y="104"/>
                    <a:pt x="132" y="103"/>
                  </a:cubicBezTo>
                  <a:cubicBezTo>
                    <a:pt x="132" y="103"/>
                    <a:pt x="131" y="103"/>
                    <a:pt x="131" y="103"/>
                  </a:cubicBezTo>
                  <a:cubicBezTo>
                    <a:pt x="131" y="102"/>
                    <a:pt x="131" y="100"/>
                    <a:pt x="132" y="99"/>
                  </a:cubicBezTo>
                  <a:cubicBezTo>
                    <a:pt x="132" y="99"/>
                    <a:pt x="132" y="98"/>
                    <a:pt x="131" y="97"/>
                  </a:cubicBezTo>
                  <a:cubicBezTo>
                    <a:pt x="131" y="96"/>
                    <a:pt x="131" y="94"/>
                    <a:pt x="132" y="92"/>
                  </a:cubicBezTo>
                  <a:cubicBezTo>
                    <a:pt x="132" y="92"/>
                    <a:pt x="132" y="92"/>
                    <a:pt x="132" y="92"/>
                  </a:cubicBezTo>
                  <a:cubicBezTo>
                    <a:pt x="132" y="92"/>
                    <a:pt x="131" y="92"/>
                    <a:pt x="131" y="92"/>
                  </a:cubicBezTo>
                  <a:cubicBezTo>
                    <a:pt x="131" y="92"/>
                    <a:pt x="131" y="93"/>
                    <a:pt x="131" y="93"/>
                  </a:cubicBezTo>
                  <a:cubicBezTo>
                    <a:pt x="131" y="92"/>
                    <a:pt x="131" y="92"/>
                    <a:pt x="131" y="91"/>
                  </a:cubicBezTo>
                  <a:cubicBezTo>
                    <a:pt x="131" y="91"/>
                    <a:pt x="131" y="91"/>
                    <a:pt x="131" y="91"/>
                  </a:cubicBezTo>
                  <a:cubicBezTo>
                    <a:pt x="132" y="90"/>
                    <a:pt x="131" y="89"/>
                    <a:pt x="132" y="89"/>
                  </a:cubicBezTo>
                  <a:cubicBezTo>
                    <a:pt x="131" y="89"/>
                    <a:pt x="132" y="88"/>
                    <a:pt x="131" y="88"/>
                  </a:cubicBezTo>
                  <a:cubicBezTo>
                    <a:pt x="132" y="87"/>
                    <a:pt x="132" y="86"/>
                    <a:pt x="132" y="85"/>
                  </a:cubicBezTo>
                  <a:cubicBezTo>
                    <a:pt x="133" y="87"/>
                    <a:pt x="133" y="89"/>
                    <a:pt x="132" y="91"/>
                  </a:cubicBezTo>
                  <a:cubicBezTo>
                    <a:pt x="132" y="90"/>
                    <a:pt x="132" y="89"/>
                    <a:pt x="132" y="89"/>
                  </a:cubicBezTo>
                  <a:cubicBezTo>
                    <a:pt x="132" y="90"/>
                    <a:pt x="132" y="91"/>
                    <a:pt x="132" y="91"/>
                  </a:cubicBezTo>
                  <a:cubicBezTo>
                    <a:pt x="133" y="92"/>
                    <a:pt x="132" y="92"/>
                    <a:pt x="132" y="93"/>
                  </a:cubicBezTo>
                  <a:cubicBezTo>
                    <a:pt x="132" y="93"/>
                    <a:pt x="132" y="94"/>
                    <a:pt x="132" y="95"/>
                  </a:cubicBezTo>
                  <a:cubicBezTo>
                    <a:pt x="132" y="95"/>
                    <a:pt x="132" y="96"/>
                    <a:pt x="132" y="96"/>
                  </a:cubicBezTo>
                  <a:cubicBezTo>
                    <a:pt x="132" y="96"/>
                    <a:pt x="132" y="97"/>
                    <a:pt x="132" y="97"/>
                  </a:cubicBezTo>
                  <a:cubicBezTo>
                    <a:pt x="132" y="97"/>
                    <a:pt x="132" y="97"/>
                    <a:pt x="133" y="97"/>
                  </a:cubicBezTo>
                  <a:cubicBezTo>
                    <a:pt x="133" y="96"/>
                    <a:pt x="133" y="95"/>
                    <a:pt x="133" y="95"/>
                  </a:cubicBezTo>
                  <a:cubicBezTo>
                    <a:pt x="133" y="95"/>
                    <a:pt x="134" y="95"/>
                    <a:pt x="134" y="94"/>
                  </a:cubicBezTo>
                  <a:cubicBezTo>
                    <a:pt x="134" y="94"/>
                    <a:pt x="134" y="95"/>
                    <a:pt x="135" y="95"/>
                  </a:cubicBezTo>
                  <a:cubicBezTo>
                    <a:pt x="135" y="94"/>
                    <a:pt x="134" y="93"/>
                    <a:pt x="133" y="93"/>
                  </a:cubicBezTo>
                  <a:cubicBezTo>
                    <a:pt x="133" y="91"/>
                    <a:pt x="134" y="89"/>
                    <a:pt x="133" y="88"/>
                  </a:cubicBezTo>
                  <a:cubicBezTo>
                    <a:pt x="134" y="86"/>
                    <a:pt x="133" y="84"/>
                    <a:pt x="134" y="82"/>
                  </a:cubicBezTo>
                  <a:cubicBezTo>
                    <a:pt x="134" y="82"/>
                    <a:pt x="133" y="82"/>
                    <a:pt x="133" y="82"/>
                  </a:cubicBezTo>
                  <a:cubicBezTo>
                    <a:pt x="133" y="82"/>
                    <a:pt x="134" y="82"/>
                    <a:pt x="134" y="81"/>
                  </a:cubicBezTo>
                  <a:cubicBezTo>
                    <a:pt x="134" y="80"/>
                    <a:pt x="134" y="79"/>
                    <a:pt x="135" y="78"/>
                  </a:cubicBezTo>
                  <a:cubicBezTo>
                    <a:pt x="135" y="78"/>
                    <a:pt x="135" y="80"/>
                    <a:pt x="136" y="80"/>
                  </a:cubicBezTo>
                  <a:cubicBezTo>
                    <a:pt x="136" y="80"/>
                    <a:pt x="136" y="79"/>
                    <a:pt x="136" y="79"/>
                  </a:cubicBezTo>
                  <a:cubicBezTo>
                    <a:pt x="136" y="80"/>
                    <a:pt x="137" y="79"/>
                    <a:pt x="137" y="79"/>
                  </a:cubicBezTo>
                  <a:cubicBezTo>
                    <a:pt x="136" y="79"/>
                    <a:pt x="136" y="79"/>
                    <a:pt x="136" y="79"/>
                  </a:cubicBezTo>
                  <a:cubicBezTo>
                    <a:pt x="136" y="78"/>
                    <a:pt x="136" y="77"/>
                    <a:pt x="136" y="77"/>
                  </a:cubicBezTo>
                  <a:cubicBezTo>
                    <a:pt x="136" y="76"/>
                    <a:pt x="137" y="74"/>
                    <a:pt x="136" y="73"/>
                  </a:cubicBezTo>
                  <a:cubicBezTo>
                    <a:pt x="137" y="73"/>
                    <a:pt x="137" y="74"/>
                    <a:pt x="137" y="74"/>
                  </a:cubicBezTo>
                  <a:cubicBezTo>
                    <a:pt x="137" y="73"/>
                    <a:pt x="137" y="72"/>
                    <a:pt x="137" y="71"/>
                  </a:cubicBezTo>
                  <a:cubicBezTo>
                    <a:pt x="137" y="70"/>
                    <a:pt x="137" y="70"/>
                    <a:pt x="136" y="69"/>
                  </a:cubicBezTo>
                  <a:cubicBezTo>
                    <a:pt x="136" y="70"/>
                    <a:pt x="136" y="70"/>
                    <a:pt x="135" y="70"/>
                  </a:cubicBezTo>
                  <a:cubicBezTo>
                    <a:pt x="135" y="70"/>
                    <a:pt x="135" y="69"/>
                    <a:pt x="135" y="69"/>
                  </a:cubicBezTo>
                  <a:cubicBezTo>
                    <a:pt x="135" y="70"/>
                    <a:pt x="136" y="71"/>
                    <a:pt x="135" y="71"/>
                  </a:cubicBezTo>
                  <a:cubicBezTo>
                    <a:pt x="135" y="71"/>
                    <a:pt x="135" y="71"/>
                    <a:pt x="135" y="71"/>
                  </a:cubicBezTo>
                  <a:cubicBezTo>
                    <a:pt x="135" y="72"/>
                    <a:pt x="135" y="72"/>
                    <a:pt x="135" y="73"/>
                  </a:cubicBezTo>
                  <a:cubicBezTo>
                    <a:pt x="135" y="73"/>
                    <a:pt x="134" y="73"/>
                    <a:pt x="134" y="73"/>
                  </a:cubicBezTo>
                  <a:cubicBezTo>
                    <a:pt x="134" y="74"/>
                    <a:pt x="135" y="74"/>
                    <a:pt x="135" y="75"/>
                  </a:cubicBezTo>
                  <a:cubicBezTo>
                    <a:pt x="135" y="76"/>
                    <a:pt x="136" y="77"/>
                    <a:pt x="135" y="78"/>
                  </a:cubicBezTo>
                  <a:cubicBezTo>
                    <a:pt x="134" y="77"/>
                    <a:pt x="134" y="77"/>
                    <a:pt x="134" y="77"/>
                  </a:cubicBezTo>
                  <a:cubicBezTo>
                    <a:pt x="133" y="77"/>
                    <a:pt x="134" y="77"/>
                    <a:pt x="133" y="77"/>
                  </a:cubicBezTo>
                  <a:cubicBezTo>
                    <a:pt x="132" y="76"/>
                    <a:pt x="133" y="73"/>
                    <a:pt x="132" y="72"/>
                  </a:cubicBezTo>
                  <a:cubicBezTo>
                    <a:pt x="133" y="72"/>
                    <a:pt x="133" y="72"/>
                    <a:pt x="133" y="72"/>
                  </a:cubicBezTo>
                  <a:cubicBezTo>
                    <a:pt x="133" y="73"/>
                    <a:pt x="133" y="74"/>
                    <a:pt x="134" y="74"/>
                  </a:cubicBezTo>
                  <a:cubicBezTo>
                    <a:pt x="134" y="74"/>
                    <a:pt x="134" y="73"/>
                    <a:pt x="134" y="73"/>
                  </a:cubicBezTo>
                  <a:cubicBezTo>
                    <a:pt x="133" y="72"/>
                    <a:pt x="134" y="71"/>
                    <a:pt x="133" y="71"/>
                  </a:cubicBezTo>
                  <a:cubicBezTo>
                    <a:pt x="133" y="71"/>
                    <a:pt x="133" y="71"/>
                    <a:pt x="133" y="71"/>
                  </a:cubicBezTo>
                  <a:cubicBezTo>
                    <a:pt x="133" y="71"/>
                    <a:pt x="133" y="70"/>
                    <a:pt x="133" y="70"/>
                  </a:cubicBezTo>
                  <a:cubicBezTo>
                    <a:pt x="133" y="70"/>
                    <a:pt x="133" y="70"/>
                    <a:pt x="133" y="70"/>
                  </a:cubicBezTo>
                  <a:cubicBezTo>
                    <a:pt x="134" y="69"/>
                    <a:pt x="133" y="69"/>
                    <a:pt x="132" y="69"/>
                  </a:cubicBezTo>
                  <a:cubicBezTo>
                    <a:pt x="132" y="67"/>
                    <a:pt x="131" y="66"/>
                    <a:pt x="132" y="65"/>
                  </a:cubicBezTo>
                  <a:cubicBezTo>
                    <a:pt x="133" y="65"/>
                    <a:pt x="133" y="66"/>
                    <a:pt x="133" y="66"/>
                  </a:cubicBezTo>
                  <a:cubicBezTo>
                    <a:pt x="133" y="65"/>
                    <a:pt x="133" y="63"/>
                    <a:pt x="133" y="62"/>
                  </a:cubicBezTo>
                  <a:cubicBezTo>
                    <a:pt x="133" y="62"/>
                    <a:pt x="133" y="62"/>
                    <a:pt x="132" y="62"/>
                  </a:cubicBezTo>
                  <a:cubicBezTo>
                    <a:pt x="132" y="62"/>
                    <a:pt x="131" y="62"/>
                    <a:pt x="131" y="63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30" y="63"/>
                    <a:pt x="131" y="61"/>
                    <a:pt x="130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9" y="60"/>
                    <a:pt x="128" y="60"/>
                    <a:pt x="127" y="59"/>
                  </a:cubicBezTo>
                  <a:close/>
                  <a:moveTo>
                    <a:pt x="56" y="27"/>
                  </a:moveTo>
                  <a:cubicBezTo>
                    <a:pt x="55" y="27"/>
                    <a:pt x="55" y="27"/>
                    <a:pt x="55" y="27"/>
                  </a:cubicBezTo>
                  <a:cubicBezTo>
                    <a:pt x="55" y="26"/>
                    <a:pt x="56" y="27"/>
                    <a:pt x="55" y="26"/>
                  </a:cubicBezTo>
                  <a:cubicBezTo>
                    <a:pt x="55" y="26"/>
                    <a:pt x="56" y="26"/>
                    <a:pt x="56" y="26"/>
                  </a:cubicBezTo>
                  <a:cubicBezTo>
                    <a:pt x="55" y="26"/>
                    <a:pt x="56" y="26"/>
                    <a:pt x="56" y="27"/>
                  </a:cubicBezTo>
                  <a:close/>
                  <a:moveTo>
                    <a:pt x="61" y="25"/>
                  </a:move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2" y="24"/>
                    <a:pt x="62" y="24"/>
                  </a:cubicBezTo>
                  <a:cubicBezTo>
                    <a:pt x="62" y="24"/>
                    <a:pt x="61" y="25"/>
                    <a:pt x="61" y="25"/>
                  </a:cubicBezTo>
                  <a:close/>
                  <a:moveTo>
                    <a:pt x="63" y="25"/>
                  </a:moveTo>
                  <a:cubicBezTo>
                    <a:pt x="63" y="25"/>
                    <a:pt x="63" y="24"/>
                    <a:pt x="64" y="25"/>
                  </a:cubicBezTo>
                  <a:cubicBezTo>
                    <a:pt x="64" y="25"/>
                    <a:pt x="63" y="25"/>
                    <a:pt x="63" y="25"/>
                  </a:cubicBezTo>
                  <a:close/>
                  <a:moveTo>
                    <a:pt x="68" y="25"/>
                  </a:moveTo>
                  <a:cubicBezTo>
                    <a:pt x="68" y="25"/>
                    <a:pt x="67" y="25"/>
                    <a:pt x="67" y="25"/>
                  </a:cubicBezTo>
                  <a:cubicBezTo>
                    <a:pt x="67" y="25"/>
                    <a:pt x="68" y="25"/>
                    <a:pt x="68" y="25"/>
                  </a:cubicBezTo>
                  <a:close/>
                  <a:moveTo>
                    <a:pt x="60" y="31"/>
                  </a:moveTo>
                  <a:cubicBezTo>
                    <a:pt x="59" y="31"/>
                    <a:pt x="59" y="31"/>
                    <a:pt x="59" y="31"/>
                  </a:cubicBezTo>
                  <a:cubicBezTo>
                    <a:pt x="59" y="31"/>
                    <a:pt x="59" y="31"/>
                    <a:pt x="59" y="30"/>
                  </a:cubicBezTo>
                  <a:cubicBezTo>
                    <a:pt x="59" y="30"/>
                    <a:pt x="60" y="30"/>
                    <a:pt x="60" y="31"/>
                  </a:cubicBezTo>
                  <a:close/>
                  <a:moveTo>
                    <a:pt x="60" y="30"/>
                  </a:moveTo>
                  <a:cubicBezTo>
                    <a:pt x="60" y="30"/>
                    <a:pt x="61" y="30"/>
                    <a:pt x="61" y="30"/>
                  </a:cubicBezTo>
                  <a:cubicBezTo>
                    <a:pt x="61" y="31"/>
                    <a:pt x="60" y="31"/>
                    <a:pt x="60" y="30"/>
                  </a:cubicBezTo>
                  <a:close/>
                  <a:moveTo>
                    <a:pt x="62" y="31"/>
                  </a:moveTo>
                  <a:cubicBezTo>
                    <a:pt x="62" y="31"/>
                    <a:pt x="61" y="31"/>
                    <a:pt x="61" y="31"/>
                  </a:cubicBezTo>
                  <a:cubicBezTo>
                    <a:pt x="61" y="31"/>
                    <a:pt x="62" y="31"/>
                    <a:pt x="62" y="31"/>
                  </a:cubicBezTo>
                  <a:close/>
                  <a:moveTo>
                    <a:pt x="62" y="32"/>
                  </a:moveTo>
                  <a:cubicBezTo>
                    <a:pt x="62" y="32"/>
                    <a:pt x="62" y="31"/>
                    <a:pt x="62" y="31"/>
                  </a:cubicBezTo>
                  <a:lnTo>
                    <a:pt x="62" y="32"/>
                  </a:lnTo>
                  <a:close/>
                  <a:moveTo>
                    <a:pt x="35" y="51"/>
                  </a:moveTo>
                  <a:cubicBezTo>
                    <a:pt x="35" y="51"/>
                    <a:pt x="35" y="51"/>
                    <a:pt x="36" y="51"/>
                  </a:cubicBezTo>
                  <a:cubicBezTo>
                    <a:pt x="36" y="52"/>
                    <a:pt x="35" y="52"/>
                    <a:pt x="35" y="52"/>
                  </a:cubicBezTo>
                  <a:cubicBezTo>
                    <a:pt x="35" y="52"/>
                    <a:pt x="35" y="52"/>
                    <a:pt x="34" y="52"/>
                  </a:cubicBezTo>
                  <a:cubicBezTo>
                    <a:pt x="35" y="51"/>
                    <a:pt x="35" y="51"/>
                    <a:pt x="35" y="51"/>
                  </a:cubicBezTo>
                  <a:close/>
                  <a:moveTo>
                    <a:pt x="29" y="54"/>
                  </a:moveTo>
                  <a:cubicBezTo>
                    <a:pt x="29" y="55"/>
                    <a:pt x="29" y="55"/>
                    <a:pt x="29" y="55"/>
                  </a:cubicBezTo>
                  <a:cubicBezTo>
                    <a:pt x="29" y="55"/>
                    <a:pt x="29" y="54"/>
                    <a:pt x="29" y="54"/>
                  </a:cubicBezTo>
                  <a:close/>
                  <a:moveTo>
                    <a:pt x="28" y="56"/>
                  </a:moveTo>
                  <a:cubicBezTo>
                    <a:pt x="28" y="56"/>
                    <a:pt x="28" y="56"/>
                    <a:pt x="28" y="57"/>
                  </a:cubicBezTo>
                  <a:cubicBezTo>
                    <a:pt x="28" y="57"/>
                    <a:pt x="28" y="56"/>
                    <a:pt x="28" y="56"/>
                  </a:cubicBezTo>
                  <a:close/>
                  <a:moveTo>
                    <a:pt x="21" y="91"/>
                  </a:moveTo>
                  <a:cubicBezTo>
                    <a:pt x="22" y="91"/>
                    <a:pt x="22" y="93"/>
                    <a:pt x="21" y="94"/>
                  </a:cubicBezTo>
                  <a:cubicBezTo>
                    <a:pt x="20" y="93"/>
                    <a:pt x="21" y="92"/>
                    <a:pt x="21" y="91"/>
                  </a:cubicBezTo>
                  <a:close/>
                  <a:moveTo>
                    <a:pt x="21" y="95"/>
                  </a:moveTo>
                  <a:cubicBezTo>
                    <a:pt x="21" y="95"/>
                    <a:pt x="21" y="95"/>
                    <a:pt x="21" y="94"/>
                  </a:cubicBezTo>
                  <a:cubicBezTo>
                    <a:pt x="22" y="94"/>
                    <a:pt x="22" y="94"/>
                    <a:pt x="22" y="94"/>
                  </a:cubicBezTo>
                  <a:cubicBezTo>
                    <a:pt x="22" y="95"/>
                    <a:pt x="21" y="95"/>
                    <a:pt x="21" y="95"/>
                  </a:cubicBezTo>
                  <a:close/>
                  <a:moveTo>
                    <a:pt x="23" y="70"/>
                  </a:moveTo>
                  <a:cubicBezTo>
                    <a:pt x="22" y="70"/>
                    <a:pt x="23" y="70"/>
                    <a:pt x="23" y="69"/>
                  </a:cubicBezTo>
                  <a:cubicBezTo>
                    <a:pt x="23" y="69"/>
                    <a:pt x="23" y="70"/>
                    <a:pt x="23" y="70"/>
                  </a:cubicBezTo>
                  <a:cubicBezTo>
                    <a:pt x="23" y="70"/>
                    <a:pt x="23" y="70"/>
                    <a:pt x="23" y="70"/>
                  </a:cubicBezTo>
                  <a:cubicBezTo>
                    <a:pt x="23" y="70"/>
                    <a:pt x="23" y="70"/>
                    <a:pt x="23" y="70"/>
                  </a:cubicBezTo>
                  <a:close/>
                  <a:moveTo>
                    <a:pt x="41" y="121"/>
                  </a:moveTo>
                  <a:cubicBezTo>
                    <a:pt x="41" y="121"/>
                    <a:pt x="41" y="121"/>
                    <a:pt x="41" y="121"/>
                  </a:cubicBezTo>
                  <a:cubicBezTo>
                    <a:pt x="41" y="122"/>
                    <a:pt x="41" y="122"/>
                    <a:pt x="41" y="122"/>
                  </a:cubicBezTo>
                  <a:cubicBezTo>
                    <a:pt x="41" y="122"/>
                    <a:pt x="41" y="121"/>
                    <a:pt x="41" y="121"/>
                  </a:cubicBezTo>
                  <a:close/>
                  <a:moveTo>
                    <a:pt x="24" y="68"/>
                  </a:moveTo>
                  <a:cubicBezTo>
                    <a:pt x="24" y="68"/>
                    <a:pt x="24" y="68"/>
                    <a:pt x="24" y="69"/>
                  </a:cubicBezTo>
                  <a:cubicBezTo>
                    <a:pt x="24" y="69"/>
                    <a:pt x="24" y="68"/>
                    <a:pt x="24" y="68"/>
                  </a:cubicBezTo>
                  <a:close/>
                  <a:moveTo>
                    <a:pt x="23" y="67"/>
                  </a:moveTo>
                  <a:cubicBezTo>
                    <a:pt x="23" y="67"/>
                    <a:pt x="23" y="67"/>
                    <a:pt x="23" y="67"/>
                  </a:cubicBezTo>
                  <a:cubicBezTo>
                    <a:pt x="23" y="67"/>
                    <a:pt x="23" y="66"/>
                    <a:pt x="23" y="67"/>
                  </a:cubicBezTo>
                  <a:close/>
                  <a:moveTo>
                    <a:pt x="23" y="70"/>
                  </a:moveTo>
                  <a:cubicBezTo>
                    <a:pt x="23" y="70"/>
                    <a:pt x="23" y="70"/>
                    <a:pt x="23" y="69"/>
                  </a:cubicBezTo>
                  <a:cubicBezTo>
                    <a:pt x="24" y="69"/>
                    <a:pt x="24" y="70"/>
                    <a:pt x="24" y="70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4" y="70"/>
                    <a:pt x="23" y="70"/>
                    <a:pt x="23" y="70"/>
                  </a:cubicBezTo>
                  <a:close/>
                  <a:moveTo>
                    <a:pt x="24" y="72"/>
                  </a:moveTo>
                  <a:cubicBezTo>
                    <a:pt x="24" y="72"/>
                    <a:pt x="24" y="72"/>
                    <a:pt x="24" y="73"/>
                  </a:cubicBezTo>
                  <a:cubicBezTo>
                    <a:pt x="23" y="72"/>
                    <a:pt x="24" y="72"/>
                    <a:pt x="24" y="72"/>
                  </a:cubicBezTo>
                  <a:close/>
                  <a:moveTo>
                    <a:pt x="24" y="82"/>
                  </a:moveTo>
                  <a:cubicBezTo>
                    <a:pt x="24" y="82"/>
                    <a:pt x="24" y="81"/>
                    <a:pt x="24" y="81"/>
                  </a:cubicBezTo>
                  <a:cubicBezTo>
                    <a:pt x="24" y="81"/>
                    <a:pt x="24" y="81"/>
                    <a:pt x="24" y="82"/>
                  </a:cubicBezTo>
                  <a:close/>
                  <a:moveTo>
                    <a:pt x="24" y="77"/>
                  </a:moveTo>
                  <a:cubicBezTo>
                    <a:pt x="24" y="78"/>
                    <a:pt x="24" y="78"/>
                    <a:pt x="25" y="7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24" y="77"/>
                    <a:pt x="24" y="77"/>
                    <a:pt x="24" y="76"/>
                  </a:cubicBezTo>
                  <a:cubicBezTo>
                    <a:pt x="24" y="76"/>
                    <a:pt x="24" y="77"/>
                    <a:pt x="25" y="77"/>
                  </a:cubicBezTo>
                  <a:cubicBezTo>
                    <a:pt x="25" y="77"/>
                    <a:pt x="25" y="77"/>
                    <a:pt x="24" y="77"/>
                  </a:cubicBezTo>
                  <a:close/>
                  <a:moveTo>
                    <a:pt x="103" y="110"/>
                  </a:moveTo>
                  <a:cubicBezTo>
                    <a:pt x="103" y="110"/>
                    <a:pt x="104" y="110"/>
                    <a:pt x="104" y="109"/>
                  </a:cubicBezTo>
                  <a:cubicBezTo>
                    <a:pt x="104" y="109"/>
                    <a:pt x="104" y="110"/>
                    <a:pt x="104" y="110"/>
                  </a:cubicBezTo>
                  <a:cubicBezTo>
                    <a:pt x="104" y="110"/>
                    <a:pt x="104" y="110"/>
                    <a:pt x="103" y="110"/>
                  </a:cubicBezTo>
                  <a:close/>
                  <a:moveTo>
                    <a:pt x="104" y="116"/>
                  </a:moveTo>
                  <a:cubicBezTo>
                    <a:pt x="103" y="116"/>
                    <a:pt x="103" y="115"/>
                    <a:pt x="104" y="115"/>
                  </a:cubicBezTo>
                  <a:cubicBezTo>
                    <a:pt x="104" y="115"/>
                    <a:pt x="104" y="115"/>
                    <a:pt x="104" y="115"/>
                  </a:cubicBezTo>
                  <a:cubicBezTo>
                    <a:pt x="104" y="115"/>
                    <a:pt x="104" y="115"/>
                    <a:pt x="104" y="116"/>
                  </a:cubicBezTo>
                  <a:close/>
                  <a:moveTo>
                    <a:pt x="109" y="114"/>
                  </a:moveTo>
                  <a:cubicBezTo>
                    <a:pt x="109" y="113"/>
                    <a:pt x="108" y="114"/>
                    <a:pt x="109" y="113"/>
                  </a:cubicBezTo>
                  <a:cubicBezTo>
                    <a:pt x="109" y="113"/>
                    <a:pt x="109" y="113"/>
                    <a:pt x="109" y="113"/>
                  </a:cubicBezTo>
                  <a:cubicBezTo>
                    <a:pt x="109" y="114"/>
                    <a:pt x="109" y="114"/>
                    <a:pt x="109" y="114"/>
                  </a:cubicBezTo>
                  <a:close/>
                  <a:moveTo>
                    <a:pt x="119" y="116"/>
                  </a:moveTo>
                  <a:cubicBezTo>
                    <a:pt x="119" y="116"/>
                    <a:pt x="119" y="115"/>
                    <a:pt x="119" y="115"/>
                  </a:cubicBezTo>
                  <a:cubicBezTo>
                    <a:pt x="120" y="115"/>
                    <a:pt x="119" y="116"/>
                    <a:pt x="119" y="116"/>
                  </a:cubicBezTo>
                  <a:close/>
                  <a:moveTo>
                    <a:pt x="128" y="126"/>
                  </a:moveTo>
                  <a:cubicBezTo>
                    <a:pt x="128" y="126"/>
                    <a:pt x="128" y="126"/>
                    <a:pt x="128" y="126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28" y="126"/>
                    <a:pt x="128" y="126"/>
                    <a:pt x="128" y="126"/>
                  </a:cubicBezTo>
                  <a:close/>
                  <a:moveTo>
                    <a:pt x="137" y="107"/>
                  </a:moveTo>
                  <a:cubicBezTo>
                    <a:pt x="138" y="107"/>
                    <a:pt x="137" y="108"/>
                    <a:pt x="138" y="108"/>
                  </a:cubicBezTo>
                  <a:cubicBezTo>
                    <a:pt x="137" y="108"/>
                    <a:pt x="137" y="108"/>
                    <a:pt x="137" y="107"/>
                  </a:cubicBezTo>
                  <a:close/>
                  <a:moveTo>
                    <a:pt x="133" y="84"/>
                  </a:moveTo>
                  <a:cubicBezTo>
                    <a:pt x="132" y="83"/>
                    <a:pt x="132" y="82"/>
                    <a:pt x="132" y="81"/>
                  </a:cubicBezTo>
                  <a:cubicBezTo>
                    <a:pt x="133" y="81"/>
                    <a:pt x="133" y="83"/>
                    <a:pt x="133" y="84"/>
                  </a:cubicBezTo>
                  <a:close/>
                  <a:moveTo>
                    <a:pt x="132" y="80"/>
                  </a:moveTo>
                  <a:cubicBezTo>
                    <a:pt x="133" y="80"/>
                    <a:pt x="133" y="80"/>
                    <a:pt x="133" y="80"/>
                  </a:cubicBezTo>
                  <a:cubicBezTo>
                    <a:pt x="133" y="80"/>
                    <a:pt x="133" y="80"/>
                    <a:pt x="133" y="80"/>
                  </a:cubicBezTo>
                  <a:cubicBezTo>
                    <a:pt x="132" y="80"/>
                    <a:pt x="132" y="80"/>
                    <a:pt x="132" y="80"/>
                  </a:cubicBezTo>
                  <a:close/>
                  <a:moveTo>
                    <a:pt x="132" y="77"/>
                  </a:moveTo>
                  <a:cubicBezTo>
                    <a:pt x="132" y="77"/>
                    <a:pt x="132" y="78"/>
                    <a:pt x="132" y="78"/>
                  </a:cubicBezTo>
                  <a:cubicBezTo>
                    <a:pt x="132" y="77"/>
                    <a:pt x="132" y="77"/>
                    <a:pt x="132" y="77"/>
                  </a:cubicBezTo>
                  <a:close/>
                  <a:moveTo>
                    <a:pt x="132" y="78"/>
                  </a:moveTo>
                  <a:cubicBezTo>
                    <a:pt x="132" y="79"/>
                    <a:pt x="132" y="81"/>
                    <a:pt x="132" y="79"/>
                  </a:cubicBezTo>
                  <a:cubicBezTo>
                    <a:pt x="132" y="79"/>
                    <a:pt x="132" y="79"/>
                    <a:pt x="132" y="78"/>
                  </a:cubicBezTo>
                  <a:close/>
                  <a:moveTo>
                    <a:pt x="127" y="61"/>
                  </a:moveTo>
                  <a:cubicBezTo>
                    <a:pt x="127" y="61"/>
                    <a:pt x="127" y="60"/>
                    <a:pt x="127" y="60"/>
                  </a:cubicBezTo>
                  <a:cubicBezTo>
                    <a:pt x="127" y="60"/>
                    <a:pt x="127" y="60"/>
                    <a:pt x="127" y="59"/>
                  </a:cubicBezTo>
                  <a:cubicBezTo>
                    <a:pt x="127" y="59"/>
                    <a:pt x="127" y="60"/>
                    <a:pt x="127" y="61"/>
                  </a:cubicBezTo>
                  <a:close/>
                  <a:moveTo>
                    <a:pt x="126" y="80"/>
                  </a:moveTo>
                  <a:cubicBezTo>
                    <a:pt x="126" y="80"/>
                    <a:pt x="127" y="81"/>
                    <a:pt x="126" y="82"/>
                  </a:cubicBezTo>
                  <a:cubicBezTo>
                    <a:pt x="126" y="81"/>
                    <a:pt x="126" y="80"/>
                    <a:pt x="126" y="80"/>
                  </a:cubicBezTo>
                  <a:close/>
                  <a:moveTo>
                    <a:pt x="124" y="72"/>
                  </a:moveTo>
                  <a:cubicBezTo>
                    <a:pt x="124" y="73"/>
                    <a:pt x="124" y="72"/>
                    <a:pt x="124" y="73"/>
                  </a:cubicBezTo>
                  <a:cubicBezTo>
                    <a:pt x="123" y="73"/>
                    <a:pt x="123" y="73"/>
                    <a:pt x="123" y="73"/>
                  </a:cubicBezTo>
                  <a:cubicBezTo>
                    <a:pt x="123" y="73"/>
                    <a:pt x="123" y="74"/>
                    <a:pt x="124" y="75"/>
                  </a:cubicBezTo>
                  <a:cubicBezTo>
                    <a:pt x="124" y="75"/>
                    <a:pt x="124" y="75"/>
                    <a:pt x="124" y="75"/>
                  </a:cubicBezTo>
                  <a:cubicBezTo>
                    <a:pt x="124" y="76"/>
                    <a:pt x="123" y="75"/>
                    <a:pt x="123" y="76"/>
                  </a:cubicBezTo>
                  <a:cubicBezTo>
                    <a:pt x="123" y="75"/>
                    <a:pt x="123" y="74"/>
                    <a:pt x="123" y="73"/>
                  </a:cubicBezTo>
                  <a:cubicBezTo>
                    <a:pt x="123" y="72"/>
                    <a:pt x="123" y="72"/>
                    <a:pt x="123" y="72"/>
                  </a:cubicBezTo>
                  <a:cubicBezTo>
                    <a:pt x="123" y="72"/>
                    <a:pt x="123" y="72"/>
                    <a:pt x="124" y="72"/>
                  </a:cubicBezTo>
                  <a:close/>
                  <a:moveTo>
                    <a:pt x="122" y="66"/>
                  </a:moveTo>
                  <a:cubicBezTo>
                    <a:pt x="123" y="66"/>
                    <a:pt x="123" y="66"/>
                    <a:pt x="123" y="66"/>
                  </a:cubicBezTo>
                  <a:cubicBezTo>
                    <a:pt x="123" y="67"/>
                    <a:pt x="122" y="67"/>
                    <a:pt x="122" y="66"/>
                  </a:cubicBezTo>
                  <a:close/>
                  <a:moveTo>
                    <a:pt x="122" y="71"/>
                  </a:moveTo>
                  <a:cubicBezTo>
                    <a:pt x="122" y="70"/>
                    <a:pt x="123" y="71"/>
                    <a:pt x="123" y="71"/>
                  </a:cubicBezTo>
                  <a:cubicBezTo>
                    <a:pt x="123" y="71"/>
                    <a:pt x="123" y="71"/>
                    <a:pt x="123" y="71"/>
                  </a:cubicBezTo>
                  <a:cubicBezTo>
                    <a:pt x="123" y="72"/>
                    <a:pt x="122" y="72"/>
                    <a:pt x="122" y="71"/>
                  </a:cubicBezTo>
                  <a:close/>
                  <a:moveTo>
                    <a:pt x="123" y="76"/>
                  </a:moveTo>
                  <a:cubicBezTo>
                    <a:pt x="123" y="76"/>
                    <a:pt x="123" y="77"/>
                    <a:pt x="123" y="77"/>
                  </a:cubicBezTo>
                  <a:cubicBezTo>
                    <a:pt x="123" y="78"/>
                    <a:pt x="123" y="80"/>
                    <a:pt x="123" y="81"/>
                  </a:cubicBezTo>
                  <a:cubicBezTo>
                    <a:pt x="123" y="81"/>
                    <a:pt x="123" y="81"/>
                    <a:pt x="123" y="82"/>
                  </a:cubicBezTo>
                  <a:cubicBezTo>
                    <a:pt x="122" y="80"/>
                    <a:pt x="122" y="77"/>
                    <a:pt x="123" y="76"/>
                  </a:cubicBezTo>
                  <a:close/>
                  <a:moveTo>
                    <a:pt x="122" y="95"/>
                  </a:moveTo>
                  <a:cubicBezTo>
                    <a:pt x="122" y="95"/>
                    <a:pt x="122" y="95"/>
                    <a:pt x="122" y="95"/>
                  </a:cubicBezTo>
                  <a:cubicBezTo>
                    <a:pt x="122" y="95"/>
                    <a:pt x="122" y="94"/>
                    <a:pt x="122" y="94"/>
                  </a:cubicBezTo>
                  <a:cubicBezTo>
                    <a:pt x="122" y="94"/>
                    <a:pt x="122" y="95"/>
                    <a:pt x="122" y="95"/>
                  </a:cubicBezTo>
                  <a:close/>
                  <a:moveTo>
                    <a:pt x="122" y="71"/>
                  </a:moveTo>
                  <a:cubicBezTo>
                    <a:pt x="122" y="71"/>
                    <a:pt x="122" y="71"/>
                    <a:pt x="122" y="71"/>
                  </a:cubicBezTo>
                  <a:cubicBezTo>
                    <a:pt x="121" y="71"/>
                    <a:pt x="121" y="71"/>
                    <a:pt x="121" y="70"/>
                  </a:cubicBezTo>
                  <a:cubicBezTo>
                    <a:pt x="121" y="70"/>
                    <a:pt x="121" y="71"/>
                    <a:pt x="122" y="70"/>
                  </a:cubicBezTo>
                  <a:cubicBezTo>
                    <a:pt x="122" y="71"/>
                    <a:pt x="122" y="71"/>
                    <a:pt x="122" y="71"/>
                  </a:cubicBezTo>
                  <a:close/>
                  <a:moveTo>
                    <a:pt x="120" y="61"/>
                  </a:moveTo>
                  <a:cubicBezTo>
                    <a:pt x="120" y="62"/>
                    <a:pt x="121" y="63"/>
                    <a:pt x="120" y="64"/>
                  </a:cubicBezTo>
                  <a:cubicBezTo>
                    <a:pt x="120" y="64"/>
                    <a:pt x="121" y="64"/>
                    <a:pt x="121" y="64"/>
                  </a:cubicBezTo>
                  <a:cubicBezTo>
                    <a:pt x="121" y="64"/>
                    <a:pt x="121" y="64"/>
                    <a:pt x="121" y="64"/>
                  </a:cubicBezTo>
                  <a:cubicBezTo>
                    <a:pt x="121" y="65"/>
                    <a:pt x="120" y="65"/>
                    <a:pt x="120" y="65"/>
                  </a:cubicBezTo>
                  <a:cubicBezTo>
                    <a:pt x="120" y="64"/>
                    <a:pt x="120" y="64"/>
                    <a:pt x="120" y="63"/>
                  </a:cubicBezTo>
                  <a:cubicBezTo>
                    <a:pt x="120" y="63"/>
                    <a:pt x="120" y="63"/>
                    <a:pt x="120" y="63"/>
                  </a:cubicBezTo>
                  <a:cubicBezTo>
                    <a:pt x="120" y="62"/>
                    <a:pt x="120" y="62"/>
                    <a:pt x="120" y="61"/>
                  </a:cubicBezTo>
                  <a:cubicBezTo>
                    <a:pt x="120" y="61"/>
                    <a:pt x="120" y="61"/>
                    <a:pt x="120" y="61"/>
                  </a:cubicBezTo>
                  <a:close/>
                  <a:moveTo>
                    <a:pt x="119" y="60"/>
                  </a:moveTo>
                  <a:cubicBezTo>
                    <a:pt x="120" y="60"/>
                    <a:pt x="120" y="60"/>
                    <a:pt x="120" y="60"/>
                  </a:cubicBezTo>
                  <a:cubicBezTo>
                    <a:pt x="120" y="60"/>
                    <a:pt x="120" y="61"/>
                    <a:pt x="120" y="61"/>
                  </a:cubicBezTo>
                  <a:cubicBezTo>
                    <a:pt x="120" y="60"/>
                    <a:pt x="119" y="60"/>
                    <a:pt x="119" y="60"/>
                  </a:cubicBezTo>
                  <a:close/>
                  <a:moveTo>
                    <a:pt x="119" y="64"/>
                  </a:moveTo>
                  <a:cubicBezTo>
                    <a:pt x="120" y="64"/>
                    <a:pt x="120" y="65"/>
                    <a:pt x="120" y="65"/>
                  </a:cubicBezTo>
                  <a:cubicBezTo>
                    <a:pt x="120" y="65"/>
                    <a:pt x="119" y="65"/>
                    <a:pt x="119" y="64"/>
                  </a:cubicBezTo>
                  <a:close/>
                  <a:moveTo>
                    <a:pt x="119" y="90"/>
                  </a:moveTo>
                  <a:cubicBezTo>
                    <a:pt x="119" y="90"/>
                    <a:pt x="120" y="88"/>
                    <a:pt x="119" y="88"/>
                  </a:cubicBezTo>
                  <a:cubicBezTo>
                    <a:pt x="119" y="87"/>
                    <a:pt x="119" y="85"/>
                    <a:pt x="119" y="84"/>
                  </a:cubicBezTo>
                  <a:cubicBezTo>
                    <a:pt x="119" y="85"/>
                    <a:pt x="119" y="85"/>
                    <a:pt x="119" y="85"/>
                  </a:cubicBezTo>
                  <a:cubicBezTo>
                    <a:pt x="120" y="85"/>
                    <a:pt x="120" y="85"/>
                    <a:pt x="120" y="85"/>
                  </a:cubicBezTo>
                  <a:cubicBezTo>
                    <a:pt x="120" y="84"/>
                    <a:pt x="120" y="84"/>
                    <a:pt x="120" y="84"/>
                  </a:cubicBezTo>
                  <a:cubicBezTo>
                    <a:pt x="119" y="84"/>
                    <a:pt x="120" y="84"/>
                    <a:pt x="119" y="84"/>
                  </a:cubicBezTo>
                  <a:cubicBezTo>
                    <a:pt x="119" y="84"/>
                    <a:pt x="119" y="83"/>
                    <a:pt x="120" y="83"/>
                  </a:cubicBezTo>
                  <a:cubicBezTo>
                    <a:pt x="119" y="82"/>
                    <a:pt x="120" y="80"/>
                    <a:pt x="119" y="79"/>
                  </a:cubicBezTo>
                  <a:cubicBezTo>
                    <a:pt x="119" y="79"/>
                    <a:pt x="120" y="79"/>
                    <a:pt x="120" y="79"/>
                  </a:cubicBezTo>
                  <a:cubicBezTo>
                    <a:pt x="120" y="79"/>
                    <a:pt x="119" y="78"/>
                    <a:pt x="120" y="78"/>
                  </a:cubicBezTo>
                  <a:cubicBezTo>
                    <a:pt x="119" y="77"/>
                    <a:pt x="120" y="75"/>
                    <a:pt x="119" y="73"/>
                  </a:cubicBezTo>
                  <a:cubicBezTo>
                    <a:pt x="119" y="73"/>
                    <a:pt x="119" y="72"/>
                    <a:pt x="120" y="72"/>
                  </a:cubicBezTo>
                  <a:cubicBezTo>
                    <a:pt x="120" y="72"/>
                    <a:pt x="120" y="72"/>
                    <a:pt x="120" y="72"/>
                  </a:cubicBezTo>
                  <a:cubicBezTo>
                    <a:pt x="120" y="71"/>
                    <a:pt x="119" y="70"/>
                    <a:pt x="120" y="70"/>
                  </a:cubicBezTo>
                  <a:cubicBezTo>
                    <a:pt x="120" y="69"/>
                    <a:pt x="119" y="68"/>
                    <a:pt x="119" y="67"/>
                  </a:cubicBezTo>
                  <a:cubicBezTo>
                    <a:pt x="119" y="67"/>
                    <a:pt x="119" y="66"/>
                    <a:pt x="118" y="66"/>
                  </a:cubicBezTo>
                  <a:cubicBezTo>
                    <a:pt x="119" y="65"/>
                    <a:pt x="119" y="65"/>
                    <a:pt x="119" y="64"/>
                  </a:cubicBezTo>
                  <a:cubicBezTo>
                    <a:pt x="119" y="64"/>
                    <a:pt x="119" y="66"/>
                    <a:pt x="120" y="66"/>
                  </a:cubicBezTo>
                  <a:cubicBezTo>
                    <a:pt x="120" y="66"/>
                    <a:pt x="120" y="65"/>
                    <a:pt x="120" y="65"/>
                  </a:cubicBezTo>
                  <a:cubicBezTo>
                    <a:pt x="121" y="65"/>
                    <a:pt x="121" y="66"/>
                    <a:pt x="121" y="66"/>
                  </a:cubicBezTo>
                  <a:cubicBezTo>
                    <a:pt x="121" y="66"/>
                    <a:pt x="121" y="66"/>
                    <a:pt x="121" y="67"/>
                  </a:cubicBezTo>
                  <a:cubicBezTo>
                    <a:pt x="122" y="68"/>
                    <a:pt x="122" y="68"/>
                    <a:pt x="122" y="70"/>
                  </a:cubicBezTo>
                  <a:cubicBezTo>
                    <a:pt x="122" y="70"/>
                    <a:pt x="121" y="69"/>
                    <a:pt x="121" y="69"/>
                  </a:cubicBezTo>
                  <a:cubicBezTo>
                    <a:pt x="121" y="69"/>
                    <a:pt x="121" y="69"/>
                    <a:pt x="121" y="69"/>
                  </a:cubicBezTo>
                  <a:cubicBezTo>
                    <a:pt x="121" y="70"/>
                    <a:pt x="121" y="70"/>
                    <a:pt x="120" y="71"/>
                  </a:cubicBezTo>
                  <a:cubicBezTo>
                    <a:pt x="121" y="72"/>
                    <a:pt x="122" y="73"/>
                    <a:pt x="121" y="75"/>
                  </a:cubicBezTo>
                  <a:cubicBezTo>
                    <a:pt x="121" y="75"/>
                    <a:pt x="121" y="74"/>
                    <a:pt x="121" y="74"/>
                  </a:cubicBezTo>
                  <a:cubicBezTo>
                    <a:pt x="121" y="77"/>
                    <a:pt x="121" y="80"/>
                    <a:pt x="121" y="82"/>
                  </a:cubicBezTo>
                  <a:cubicBezTo>
                    <a:pt x="121" y="82"/>
                    <a:pt x="121" y="82"/>
                    <a:pt x="120" y="82"/>
                  </a:cubicBezTo>
                  <a:cubicBezTo>
                    <a:pt x="121" y="83"/>
                    <a:pt x="120" y="84"/>
                    <a:pt x="120" y="85"/>
                  </a:cubicBezTo>
                  <a:cubicBezTo>
                    <a:pt x="120" y="86"/>
                    <a:pt x="121" y="86"/>
                    <a:pt x="121" y="87"/>
                  </a:cubicBezTo>
                  <a:cubicBezTo>
                    <a:pt x="121" y="87"/>
                    <a:pt x="121" y="87"/>
                    <a:pt x="121" y="87"/>
                  </a:cubicBezTo>
                  <a:cubicBezTo>
                    <a:pt x="121" y="87"/>
                    <a:pt x="121" y="88"/>
                    <a:pt x="121" y="88"/>
                  </a:cubicBezTo>
                  <a:cubicBezTo>
                    <a:pt x="121" y="88"/>
                    <a:pt x="121" y="88"/>
                    <a:pt x="121" y="89"/>
                  </a:cubicBezTo>
                  <a:cubicBezTo>
                    <a:pt x="121" y="89"/>
                    <a:pt x="121" y="88"/>
                    <a:pt x="121" y="88"/>
                  </a:cubicBezTo>
                  <a:cubicBezTo>
                    <a:pt x="120" y="88"/>
                    <a:pt x="120" y="88"/>
                    <a:pt x="120" y="89"/>
                  </a:cubicBezTo>
                  <a:cubicBezTo>
                    <a:pt x="122" y="89"/>
                    <a:pt x="120" y="91"/>
                    <a:pt x="120" y="92"/>
                  </a:cubicBezTo>
                  <a:cubicBezTo>
                    <a:pt x="120" y="92"/>
                    <a:pt x="120" y="92"/>
                    <a:pt x="120" y="92"/>
                  </a:cubicBezTo>
                  <a:cubicBezTo>
                    <a:pt x="120" y="92"/>
                    <a:pt x="120" y="92"/>
                    <a:pt x="120" y="93"/>
                  </a:cubicBezTo>
                  <a:cubicBezTo>
                    <a:pt x="120" y="93"/>
                    <a:pt x="120" y="93"/>
                    <a:pt x="120" y="93"/>
                  </a:cubicBezTo>
                  <a:cubicBezTo>
                    <a:pt x="120" y="93"/>
                    <a:pt x="120" y="93"/>
                    <a:pt x="120" y="93"/>
                  </a:cubicBezTo>
                  <a:cubicBezTo>
                    <a:pt x="120" y="94"/>
                    <a:pt x="120" y="94"/>
                    <a:pt x="119" y="95"/>
                  </a:cubicBezTo>
                  <a:cubicBezTo>
                    <a:pt x="119" y="95"/>
                    <a:pt x="119" y="95"/>
                    <a:pt x="119" y="95"/>
                  </a:cubicBezTo>
                  <a:cubicBezTo>
                    <a:pt x="119" y="94"/>
                    <a:pt x="118" y="94"/>
                    <a:pt x="118" y="93"/>
                  </a:cubicBezTo>
                  <a:cubicBezTo>
                    <a:pt x="119" y="93"/>
                    <a:pt x="118" y="91"/>
                    <a:pt x="119" y="90"/>
                  </a:cubicBezTo>
                  <a:close/>
                  <a:moveTo>
                    <a:pt x="120" y="94"/>
                  </a:moveTo>
                  <a:cubicBezTo>
                    <a:pt x="120" y="94"/>
                    <a:pt x="120" y="94"/>
                    <a:pt x="120" y="94"/>
                  </a:cubicBezTo>
                  <a:cubicBezTo>
                    <a:pt x="120" y="94"/>
                    <a:pt x="120" y="94"/>
                    <a:pt x="120" y="94"/>
                  </a:cubicBezTo>
                  <a:cubicBezTo>
                    <a:pt x="120" y="94"/>
                    <a:pt x="120" y="94"/>
                    <a:pt x="120" y="94"/>
                  </a:cubicBezTo>
                  <a:cubicBezTo>
                    <a:pt x="120" y="94"/>
                    <a:pt x="120" y="94"/>
                    <a:pt x="120" y="94"/>
                  </a:cubicBezTo>
                  <a:close/>
                  <a:moveTo>
                    <a:pt x="118" y="84"/>
                  </a:moveTo>
                  <a:cubicBezTo>
                    <a:pt x="118" y="84"/>
                    <a:pt x="118" y="84"/>
                    <a:pt x="118" y="84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118" y="85"/>
                    <a:pt x="118" y="85"/>
                    <a:pt x="118" y="84"/>
                  </a:cubicBezTo>
                  <a:cubicBezTo>
                    <a:pt x="117" y="84"/>
                    <a:pt x="118" y="83"/>
                    <a:pt x="118" y="82"/>
                  </a:cubicBezTo>
                  <a:cubicBezTo>
                    <a:pt x="118" y="82"/>
                    <a:pt x="118" y="82"/>
                    <a:pt x="118" y="82"/>
                  </a:cubicBezTo>
                  <a:cubicBezTo>
                    <a:pt x="118" y="82"/>
                    <a:pt x="118" y="83"/>
                    <a:pt x="118" y="84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18" y="84"/>
                    <a:pt x="118" y="84"/>
                    <a:pt x="118" y="84"/>
                  </a:cubicBezTo>
                  <a:close/>
                  <a:moveTo>
                    <a:pt x="118" y="75"/>
                  </a:moveTo>
                  <a:cubicBezTo>
                    <a:pt x="118" y="76"/>
                    <a:pt x="118" y="76"/>
                    <a:pt x="118" y="76"/>
                  </a:cubicBezTo>
                  <a:cubicBezTo>
                    <a:pt x="118" y="76"/>
                    <a:pt x="118" y="76"/>
                    <a:pt x="118" y="75"/>
                  </a:cubicBezTo>
                  <a:cubicBezTo>
                    <a:pt x="118" y="75"/>
                    <a:pt x="118" y="75"/>
                    <a:pt x="118" y="75"/>
                  </a:cubicBezTo>
                  <a:cubicBezTo>
                    <a:pt x="117" y="75"/>
                    <a:pt x="118" y="75"/>
                    <a:pt x="118" y="75"/>
                  </a:cubicBezTo>
                  <a:close/>
                  <a:moveTo>
                    <a:pt x="118" y="73"/>
                  </a:moveTo>
                  <a:cubicBezTo>
                    <a:pt x="118" y="73"/>
                    <a:pt x="118" y="73"/>
                    <a:pt x="118" y="74"/>
                  </a:cubicBezTo>
                  <a:cubicBezTo>
                    <a:pt x="117" y="73"/>
                    <a:pt x="117" y="73"/>
                    <a:pt x="118" y="73"/>
                  </a:cubicBezTo>
                  <a:close/>
                  <a:moveTo>
                    <a:pt x="118" y="79"/>
                  </a:moveTo>
                  <a:cubicBezTo>
                    <a:pt x="118" y="80"/>
                    <a:pt x="118" y="80"/>
                    <a:pt x="118" y="81"/>
                  </a:cubicBezTo>
                  <a:cubicBezTo>
                    <a:pt x="118" y="81"/>
                    <a:pt x="117" y="80"/>
                    <a:pt x="117" y="80"/>
                  </a:cubicBezTo>
                  <a:cubicBezTo>
                    <a:pt x="117" y="79"/>
                    <a:pt x="117" y="79"/>
                    <a:pt x="118" y="79"/>
                  </a:cubicBezTo>
                  <a:close/>
                  <a:moveTo>
                    <a:pt x="115" y="62"/>
                  </a:moveTo>
                  <a:cubicBezTo>
                    <a:pt x="116" y="62"/>
                    <a:pt x="116" y="63"/>
                    <a:pt x="116" y="63"/>
                  </a:cubicBezTo>
                  <a:cubicBezTo>
                    <a:pt x="116" y="63"/>
                    <a:pt x="117" y="63"/>
                    <a:pt x="117" y="63"/>
                  </a:cubicBezTo>
                  <a:cubicBezTo>
                    <a:pt x="116" y="63"/>
                    <a:pt x="115" y="63"/>
                    <a:pt x="115" y="62"/>
                  </a:cubicBezTo>
                  <a:close/>
                  <a:moveTo>
                    <a:pt x="115" y="99"/>
                  </a:moveTo>
                  <a:cubicBezTo>
                    <a:pt x="115" y="99"/>
                    <a:pt x="115" y="99"/>
                    <a:pt x="115" y="99"/>
                  </a:cubicBezTo>
                  <a:cubicBezTo>
                    <a:pt x="116" y="98"/>
                    <a:pt x="115" y="96"/>
                    <a:pt x="117" y="97"/>
                  </a:cubicBezTo>
                  <a:cubicBezTo>
                    <a:pt x="116" y="98"/>
                    <a:pt x="116" y="99"/>
                    <a:pt x="116" y="101"/>
                  </a:cubicBezTo>
                  <a:cubicBezTo>
                    <a:pt x="115" y="101"/>
                    <a:pt x="115" y="101"/>
                    <a:pt x="115" y="101"/>
                  </a:cubicBezTo>
                  <a:cubicBezTo>
                    <a:pt x="115" y="101"/>
                    <a:pt x="115" y="100"/>
                    <a:pt x="115" y="100"/>
                  </a:cubicBezTo>
                  <a:cubicBezTo>
                    <a:pt x="115" y="100"/>
                    <a:pt x="115" y="99"/>
                    <a:pt x="115" y="99"/>
                  </a:cubicBezTo>
                  <a:close/>
                  <a:moveTo>
                    <a:pt x="115" y="74"/>
                  </a:moveTo>
                  <a:cubicBezTo>
                    <a:pt x="115" y="74"/>
                    <a:pt x="115" y="73"/>
                    <a:pt x="115" y="73"/>
                  </a:cubicBezTo>
                  <a:cubicBezTo>
                    <a:pt x="115" y="73"/>
                    <a:pt x="115" y="73"/>
                    <a:pt x="115" y="73"/>
                  </a:cubicBezTo>
                  <a:cubicBezTo>
                    <a:pt x="115" y="73"/>
                    <a:pt x="115" y="74"/>
                    <a:pt x="115" y="74"/>
                  </a:cubicBezTo>
                  <a:close/>
                  <a:moveTo>
                    <a:pt x="115" y="74"/>
                  </a:moveTo>
                  <a:cubicBezTo>
                    <a:pt x="115" y="75"/>
                    <a:pt x="116" y="75"/>
                    <a:pt x="116" y="76"/>
                  </a:cubicBezTo>
                  <a:cubicBezTo>
                    <a:pt x="115" y="76"/>
                    <a:pt x="115" y="75"/>
                    <a:pt x="115" y="74"/>
                  </a:cubicBezTo>
                  <a:cubicBezTo>
                    <a:pt x="115" y="75"/>
                    <a:pt x="115" y="74"/>
                    <a:pt x="115" y="74"/>
                  </a:cubicBezTo>
                  <a:close/>
                  <a:moveTo>
                    <a:pt x="116" y="79"/>
                  </a:moveTo>
                  <a:cubicBezTo>
                    <a:pt x="115" y="79"/>
                    <a:pt x="115" y="78"/>
                    <a:pt x="115" y="77"/>
                  </a:cubicBezTo>
                  <a:cubicBezTo>
                    <a:pt x="116" y="78"/>
                    <a:pt x="116" y="79"/>
                    <a:pt x="116" y="79"/>
                  </a:cubicBezTo>
                  <a:close/>
                  <a:moveTo>
                    <a:pt x="115" y="66"/>
                  </a:moveTo>
                  <a:cubicBezTo>
                    <a:pt x="115" y="67"/>
                    <a:pt x="116" y="69"/>
                    <a:pt x="116" y="70"/>
                  </a:cubicBezTo>
                  <a:cubicBezTo>
                    <a:pt x="115" y="69"/>
                    <a:pt x="115" y="68"/>
                    <a:pt x="114" y="68"/>
                  </a:cubicBezTo>
                  <a:cubicBezTo>
                    <a:pt x="114" y="68"/>
                    <a:pt x="114" y="68"/>
                    <a:pt x="113" y="68"/>
                  </a:cubicBezTo>
                  <a:cubicBezTo>
                    <a:pt x="113" y="67"/>
                    <a:pt x="113" y="66"/>
                    <a:pt x="113" y="65"/>
                  </a:cubicBezTo>
                  <a:cubicBezTo>
                    <a:pt x="113" y="65"/>
                    <a:pt x="112" y="65"/>
                    <a:pt x="112" y="65"/>
                  </a:cubicBezTo>
                  <a:cubicBezTo>
                    <a:pt x="112" y="64"/>
                    <a:pt x="112" y="64"/>
                    <a:pt x="113" y="64"/>
                  </a:cubicBezTo>
                  <a:cubicBezTo>
                    <a:pt x="112" y="64"/>
                    <a:pt x="112" y="62"/>
                    <a:pt x="111" y="62"/>
                  </a:cubicBezTo>
                  <a:cubicBezTo>
                    <a:pt x="111" y="61"/>
                    <a:pt x="111" y="61"/>
                    <a:pt x="112" y="61"/>
                  </a:cubicBezTo>
                  <a:cubicBezTo>
                    <a:pt x="112" y="61"/>
                    <a:pt x="114" y="61"/>
                    <a:pt x="114" y="62"/>
                  </a:cubicBezTo>
                  <a:cubicBezTo>
                    <a:pt x="113" y="62"/>
                    <a:pt x="113" y="61"/>
                    <a:pt x="112" y="62"/>
                  </a:cubicBezTo>
                  <a:cubicBezTo>
                    <a:pt x="112" y="63"/>
                    <a:pt x="113" y="63"/>
                    <a:pt x="113" y="64"/>
                  </a:cubicBezTo>
                  <a:cubicBezTo>
                    <a:pt x="113" y="64"/>
                    <a:pt x="113" y="64"/>
                    <a:pt x="114" y="64"/>
                  </a:cubicBezTo>
                  <a:cubicBezTo>
                    <a:pt x="114" y="64"/>
                    <a:pt x="114" y="65"/>
                    <a:pt x="114" y="65"/>
                  </a:cubicBezTo>
                  <a:cubicBezTo>
                    <a:pt x="114" y="65"/>
                    <a:pt x="114" y="65"/>
                    <a:pt x="114" y="66"/>
                  </a:cubicBezTo>
                  <a:cubicBezTo>
                    <a:pt x="114" y="66"/>
                    <a:pt x="115" y="66"/>
                    <a:pt x="115" y="66"/>
                  </a:cubicBezTo>
                  <a:close/>
                  <a:moveTo>
                    <a:pt x="114" y="71"/>
                  </a:moveTo>
                  <a:cubicBezTo>
                    <a:pt x="114" y="71"/>
                    <a:pt x="114" y="72"/>
                    <a:pt x="114" y="72"/>
                  </a:cubicBezTo>
                  <a:cubicBezTo>
                    <a:pt x="114" y="72"/>
                    <a:pt x="114" y="72"/>
                    <a:pt x="114" y="71"/>
                  </a:cubicBezTo>
                  <a:close/>
                  <a:moveTo>
                    <a:pt x="113" y="69"/>
                  </a:moveTo>
                  <a:cubicBezTo>
                    <a:pt x="113" y="69"/>
                    <a:pt x="113" y="69"/>
                    <a:pt x="113" y="69"/>
                  </a:cubicBezTo>
                  <a:cubicBezTo>
                    <a:pt x="113" y="70"/>
                    <a:pt x="113" y="69"/>
                    <a:pt x="113" y="69"/>
                  </a:cubicBezTo>
                  <a:close/>
                  <a:moveTo>
                    <a:pt x="113" y="99"/>
                  </a:moveTo>
                  <a:cubicBezTo>
                    <a:pt x="113" y="100"/>
                    <a:pt x="113" y="101"/>
                    <a:pt x="112" y="101"/>
                  </a:cubicBezTo>
                  <a:cubicBezTo>
                    <a:pt x="112" y="101"/>
                    <a:pt x="113" y="100"/>
                    <a:pt x="113" y="99"/>
                  </a:cubicBezTo>
                  <a:close/>
                  <a:moveTo>
                    <a:pt x="112" y="89"/>
                  </a:moveTo>
                  <a:cubicBezTo>
                    <a:pt x="112" y="90"/>
                    <a:pt x="111" y="90"/>
                    <a:pt x="111" y="90"/>
                  </a:cubicBezTo>
                  <a:cubicBezTo>
                    <a:pt x="111" y="90"/>
                    <a:pt x="112" y="90"/>
                    <a:pt x="112" y="91"/>
                  </a:cubicBezTo>
                  <a:cubicBezTo>
                    <a:pt x="112" y="92"/>
                    <a:pt x="112" y="93"/>
                    <a:pt x="111" y="93"/>
                  </a:cubicBezTo>
                  <a:cubicBezTo>
                    <a:pt x="111" y="93"/>
                    <a:pt x="111" y="93"/>
                    <a:pt x="110" y="93"/>
                  </a:cubicBezTo>
                  <a:cubicBezTo>
                    <a:pt x="111" y="91"/>
                    <a:pt x="110" y="89"/>
                    <a:pt x="110" y="87"/>
                  </a:cubicBezTo>
                  <a:cubicBezTo>
                    <a:pt x="110" y="87"/>
                    <a:pt x="110" y="88"/>
                    <a:pt x="109" y="89"/>
                  </a:cubicBezTo>
                  <a:cubicBezTo>
                    <a:pt x="109" y="88"/>
                    <a:pt x="110" y="87"/>
                    <a:pt x="110" y="86"/>
                  </a:cubicBezTo>
                  <a:cubicBezTo>
                    <a:pt x="110" y="86"/>
                    <a:pt x="110" y="86"/>
                    <a:pt x="110" y="86"/>
                  </a:cubicBezTo>
                  <a:cubicBezTo>
                    <a:pt x="111" y="86"/>
                    <a:pt x="111" y="86"/>
                    <a:pt x="111" y="85"/>
                  </a:cubicBezTo>
                  <a:cubicBezTo>
                    <a:pt x="111" y="85"/>
                    <a:pt x="111" y="85"/>
                    <a:pt x="111" y="85"/>
                  </a:cubicBezTo>
                  <a:cubicBezTo>
                    <a:pt x="111" y="84"/>
                    <a:pt x="111" y="82"/>
                    <a:pt x="112" y="83"/>
                  </a:cubicBezTo>
                  <a:cubicBezTo>
                    <a:pt x="112" y="84"/>
                    <a:pt x="112" y="84"/>
                    <a:pt x="112" y="84"/>
                  </a:cubicBezTo>
                  <a:cubicBezTo>
                    <a:pt x="113" y="85"/>
                    <a:pt x="112" y="87"/>
                    <a:pt x="112" y="89"/>
                  </a:cubicBezTo>
                  <a:cubicBezTo>
                    <a:pt x="112" y="89"/>
                    <a:pt x="112" y="89"/>
                    <a:pt x="111" y="89"/>
                  </a:cubicBezTo>
                  <a:cubicBezTo>
                    <a:pt x="111" y="89"/>
                    <a:pt x="112" y="89"/>
                    <a:pt x="112" y="89"/>
                  </a:cubicBezTo>
                  <a:close/>
                  <a:moveTo>
                    <a:pt x="110" y="96"/>
                  </a:moveTo>
                  <a:cubicBezTo>
                    <a:pt x="110" y="96"/>
                    <a:pt x="111" y="96"/>
                    <a:pt x="111" y="96"/>
                  </a:cubicBezTo>
                  <a:cubicBezTo>
                    <a:pt x="111" y="97"/>
                    <a:pt x="111" y="97"/>
                    <a:pt x="110" y="97"/>
                  </a:cubicBezTo>
                  <a:cubicBezTo>
                    <a:pt x="110" y="97"/>
                    <a:pt x="110" y="97"/>
                    <a:pt x="110" y="96"/>
                  </a:cubicBezTo>
                  <a:close/>
                  <a:moveTo>
                    <a:pt x="111" y="98"/>
                  </a:moveTo>
                  <a:cubicBezTo>
                    <a:pt x="111" y="98"/>
                    <a:pt x="111" y="98"/>
                    <a:pt x="110" y="98"/>
                  </a:cubicBezTo>
                  <a:cubicBezTo>
                    <a:pt x="110" y="98"/>
                    <a:pt x="110" y="98"/>
                    <a:pt x="111" y="98"/>
                  </a:cubicBezTo>
                  <a:close/>
                  <a:moveTo>
                    <a:pt x="111" y="99"/>
                  </a:moveTo>
                  <a:cubicBezTo>
                    <a:pt x="111" y="99"/>
                    <a:pt x="111" y="99"/>
                    <a:pt x="111" y="99"/>
                  </a:cubicBezTo>
                  <a:cubicBezTo>
                    <a:pt x="111" y="99"/>
                    <a:pt x="111" y="100"/>
                    <a:pt x="111" y="100"/>
                  </a:cubicBezTo>
                  <a:cubicBezTo>
                    <a:pt x="111" y="99"/>
                    <a:pt x="111" y="99"/>
                    <a:pt x="111" y="99"/>
                  </a:cubicBezTo>
                  <a:close/>
                  <a:moveTo>
                    <a:pt x="105" y="94"/>
                  </a:moveTo>
                  <a:cubicBezTo>
                    <a:pt x="106" y="93"/>
                    <a:pt x="106" y="92"/>
                    <a:pt x="106" y="91"/>
                  </a:cubicBezTo>
                  <a:cubicBezTo>
                    <a:pt x="106" y="91"/>
                    <a:pt x="106" y="91"/>
                    <a:pt x="107" y="91"/>
                  </a:cubicBezTo>
                  <a:cubicBezTo>
                    <a:pt x="107" y="91"/>
                    <a:pt x="107" y="91"/>
                    <a:pt x="107" y="92"/>
                  </a:cubicBezTo>
                  <a:cubicBezTo>
                    <a:pt x="107" y="92"/>
                    <a:pt x="107" y="92"/>
                    <a:pt x="107" y="92"/>
                  </a:cubicBezTo>
                  <a:cubicBezTo>
                    <a:pt x="107" y="93"/>
                    <a:pt x="107" y="93"/>
                    <a:pt x="107" y="93"/>
                  </a:cubicBezTo>
                  <a:cubicBezTo>
                    <a:pt x="107" y="93"/>
                    <a:pt x="106" y="93"/>
                    <a:pt x="106" y="93"/>
                  </a:cubicBezTo>
                  <a:cubicBezTo>
                    <a:pt x="107" y="93"/>
                    <a:pt x="107" y="93"/>
                    <a:pt x="107" y="94"/>
                  </a:cubicBezTo>
                  <a:cubicBezTo>
                    <a:pt x="107" y="93"/>
                    <a:pt x="108" y="94"/>
                    <a:pt x="108" y="93"/>
                  </a:cubicBezTo>
                  <a:cubicBezTo>
                    <a:pt x="108" y="93"/>
                    <a:pt x="108" y="92"/>
                    <a:pt x="108" y="92"/>
                  </a:cubicBezTo>
                  <a:cubicBezTo>
                    <a:pt x="109" y="92"/>
                    <a:pt x="109" y="94"/>
                    <a:pt x="109" y="94"/>
                  </a:cubicBezTo>
                  <a:cubicBezTo>
                    <a:pt x="108" y="94"/>
                    <a:pt x="107" y="94"/>
                    <a:pt x="107" y="94"/>
                  </a:cubicBezTo>
                  <a:cubicBezTo>
                    <a:pt x="106" y="94"/>
                    <a:pt x="106" y="94"/>
                    <a:pt x="105" y="94"/>
                  </a:cubicBezTo>
                  <a:cubicBezTo>
                    <a:pt x="105" y="94"/>
                    <a:pt x="105" y="94"/>
                    <a:pt x="105" y="94"/>
                  </a:cubicBezTo>
                  <a:close/>
                  <a:moveTo>
                    <a:pt x="104" y="97"/>
                  </a:moveTo>
                  <a:cubicBezTo>
                    <a:pt x="105" y="97"/>
                    <a:pt x="105" y="97"/>
                    <a:pt x="105" y="96"/>
                  </a:cubicBezTo>
                  <a:cubicBezTo>
                    <a:pt x="106" y="97"/>
                    <a:pt x="105" y="98"/>
                    <a:pt x="104" y="98"/>
                  </a:cubicBezTo>
                  <a:cubicBezTo>
                    <a:pt x="104" y="98"/>
                    <a:pt x="104" y="97"/>
                    <a:pt x="104" y="97"/>
                  </a:cubicBezTo>
                  <a:close/>
                  <a:moveTo>
                    <a:pt x="104" y="94"/>
                  </a:moveTo>
                  <a:cubicBezTo>
                    <a:pt x="104" y="93"/>
                    <a:pt x="104" y="94"/>
                    <a:pt x="104" y="93"/>
                  </a:cubicBezTo>
                  <a:cubicBezTo>
                    <a:pt x="104" y="93"/>
                    <a:pt x="104" y="93"/>
                    <a:pt x="104" y="93"/>
                  </a:cubicBezTo>
                  <a:cubicBezTo>
                    <a:pt x="105" y="93"/>
                    <a:pt x="105" y="94"/>
                    <a:pt x="104" y="94"/>
                  </a:cubicBezTo>
                  <a:close/>
                  <a:moveTo>
                    <a:pt x="102" y="78"/>
                  </a:moveTo>
                  <a:cubicBezTo>
                    <a:pt x="102" y="78"/>
                    <a:pt x="103" y="78"/>
                    <a:pt x="103" y="78"/>
                  </a:cubicBezTo>
                  <a:cubicBezTo>
                    <a:pt x="103" y="78"/>
                    <a:pt x="103" y="78"/>
                    <a:pt x="103" y="77"/>
                  </a:cubicBezTo>
                  <a:cubicBezTo>
                    <a:pt x="103" y="77"/>
                    <a:pt x="103" y="77"/>
                    <a:pt x="103" y="77"/>
                  </a:cubicBezTo>
                  <a:cubicBezTo>
                    <a:pt x="103" y="78"/>
                    <a:pt x="104" y="79"/>
                    <a:pt x="103" y="79"/>
                  </a:cubicBezTo>
                  <a:cubicBezTo>
                    <a:pt x="103" y="80"/>
                    <a:pt x="103" y="80"/>
                    <a:pt x="103" y="80"/>
                  </a:cubicBezTo>
                  <a:cubicBezTo>
                    <a:pt x="103" y="81"/>
                    <a:pt x="103" y="81"/>
                    <a:pt x="103" y="82"/>
                  </a:cubicBezTo>
                  <a:cubicBezTo>
                    <a:pt x="102" y="82"/>
                    <a:pt x="102" y="82"/>
                    <a:pt x="102" y="82"/>
                  </a:cubicBezTo>
                  <a:cubicBezTo>
                    <a:pt x="102" y="80"/>
                    <a:pt x="103" y="79"/>
                    <a:pt x="102" y="78"/>
                  </a:cubicBezTo>
                  <a:close/>
                  <a:moveTo>
                    <a:pt x="102" y="64"/>
                  </a:moveTo>
                  <a:cubicBezTo>
                    <a:pt x="103" y="65"/>
                    <a:pt x="103" y="66"/>
                    <a:pt x="104" y="66"/>
                  </a:cubicBezTo>
                  <a:cubicBezTo>
                    <a:pt x="104" y="66"/>
                    <a:pt x="103" y="66"/>
                    <a:pt x="103" y="66"/>
                  </a:cubicBezTo>
                  <a:cubicBezTo>
                    <a:pt x="104" y="67"/>
                    <a:pt x="105" y="67"/>
                    <a:pt x="105" y="68"/>
                  </a:cubicBezTo>
                  <a:cubicBezTo>
                    <a:pt x="105" y="69"/>
                    <a:pt x="105" y="69"/>
                    <a:pt x="106" y="69"/>
                  </a:cubicBezTo>
                  <a:cubicBezTo>
                    <a:pt x="106" y="69"/>
                    <a:pt x="106" y="70"/>
                    <a:pt x="106" y="70"/>
                  </a:cubicBezTo>
                  <a:cubicBezTo>
                    <a:pt x="105" y="70"/>
                    <a:pt x="105" y="69"/>
                    <a:pt x="104" y="69"/>
                  </a:cubicBezTo>
                  <a:cubicBezTo>
                    <a:pt x="104" y="69"/>
                    <a:pt x="104" y="69"/>
                    <a:pt x="104" y="68"/>
                  </a:cubicBezTo>
                  <a:cubicBezTo>
                    <a:pt x="102" y="68"/>
                    <a:pt x="102" y="66"/>
                    <a:pt x="102" y="64"/>
                  </a:cubicBezTo>
                  <a:close/>
                  <a:moveTo>
                    <a:pt x="107" y="78"/>
                  </a:moveTo>
                  <a:cubicBezTo>
                    <a:pt x="106" y="78"/>
                    <a:pt x="106" y="78"/>
                    <a:pt x="106" y="78"/>
                  </a:cubicBezTo>
                  <a:cubicBezTo>
                    <a:pt x="107" y="78"/>
                    <a:pt x="107" y="78"/>
                    <a:pt x="107" y="78"/>
                  </a:cubicBezTo>
                  <a:cubicBezTo>
                    <a:pt x="107" y="78"/>
                    <a:pt x="106" y="78"/>
                    <a:pt x="107" y="78"/>
                  </a:cubicBezTo>
                  <a:close/>
                  <a:moveTo>
                    <a:pt x="107" y="78"/>
                  </a:moveTo>
                  <a:cubicBezTo>
                    <a:pt x="107" y="79"/>
                    <a:pt x="107" y="79"/>
                    <a:pt x="107" y="79"/>
                  </a:cubicBezTo>
                  <a:cubicBezTo>
                    <a:pt x="107" y="78"/>
                    <a:pt x="107" y="77"/>
                    <a:pt x="107" y="77"/>
                  </a:cubicBezTo>
                  <a:cubicBezTo>
                    <a:pt x="108" y="76"/>
                    <a:pt x="108" y="76"/>
                    <a:pt x="108" y="76"/>
                  </a:cubicBezTo>
                  <a:cubicBezTo>
                    <a:pt x="108" y="76"/>
                    <a:pt x="109" y="76"/>
                    <a:pt x="109" y="76"/>
                  </a:cubicBezTo>
                  <a:cubicBezTo>
                    <a:pt x="109" y="78"/>
                    <a:pt x="109" y="79"/>
                    <a:pt x="109" y="80"/>
                  </a:cubicBezTo>
                  <a:cubicBezTo>
                    <a:pt x="108" y="80"/>
                    <a:pt x="108" y="80"/>
                    <a:pt x="108" y="80"/>
                  </a:cubicBezTo>
                  <a:cubicBezTo>
                    <a:pt x="108" y="81"/>
                    <a:pt x="108" y="81"/>
                    <a:pt x="108" y="81"/>
                  </a:cubicBezTo>
                  <a:cubicBezTo>
                    <a:pt x="108" y="82"/>
                    <a:pt x="108" y="84"/>
                    <a:pt x="108" y="84"/>
                  </a:cubicBezTo>
                  <a:cubicBezTo>
                    <a:pt x="107" y="84"/>
                    <a:pt x="107" y="83"/>
                    <a:pt x="107" y="82"/>
                  </a:cubicBezTo>
                  <a:cubicBezTo>
                    <a:pt x="106" y="82"/>
                    <a:pt x="106" y="81"/>
                    <a:pt x="106" y="81"/>
                  </a:cubicBezTo>
                  <a:cubicBezTo>
                    <a:pt x="107" y="81"/>
                    <a:pt x="107" y="81"/>
                    <a:pt x="107" y="81"/>
                  </a:cubicBezTo>
                  <a:cubicBezTo>
                    <a:pt x="107" y="80"/>
                    <a:pt x="107" y="80"/>
                    <a:pt x="107" y="79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7" y="79"/>
                    <a:pt x="106" y="79"/>
                    <a:pt x="106" y="79"/>
                  </a:cubicBezTo>
                  <a:cubicBezTo>
                    <a:pt x="106" y="79"/>
                    <a:pt x="107" y="79"/>
                    <a:pt x="107" y="78"/>
                  </a:cubicBezTo>
                  <a:close/>
                  <a:moveTo>
                    <a:pt x="107" y="59"/>
                  </a:moveTo>
                  <a:cubicBezTo>
                    <a:pt x="107" y="59"/>
                    <a:pt x="107" y="59"/>
                    <a:pt x="107" y="59"/>
                  </a:cubicBezTo>
                  <a:cubicBezTo>
                    <a:pt x="107" y="59"/>
                    <a:pt x="107" y="59"/>
                    <a:pt x="107" y="59"/>
                  </a:cubicBezTo>
                  <a:close/>
                  <a:moveTo>
                    <a:pt x="108" y="62"/>
                  </a:moveTo>
                  <a:cubicBezTo>
                    <a:pt x="108" y="62"/>
                    <a:pt x="108" y="62"/>
                    <a:pt x="108" y="62"/>
                  </a:cubicBezTo>
                  <a:cubicBezTo>
                    <a:pt x="108" y="62"/>
                    <a:pt x="108" y="62"/>
                    <a:pt x="108" y="63"/>
                  </a:cubicBezTo>
                  <a:cubicBezTo>
                    <a:pt x="108" y="63"/>
                    <a:pt x="108" y="62"/>
                    <a:pt x="108" y="62"/>
                  </a:cubicBezTo>
                  <a:close/>
                  <a:moveTo>
                    <a:pt x="108" y="62"/>
                  </a:moveTo>
                  <a:cubicBezTo>
                    <a:pt x="108" y="62"/>
                    <a:pt x="109" y="62"/>
                    <a:pt x="109" y="62"/>
                  </a:cubicBezTo>
                  <a:cubicBezTo>
                    <a:pt x="108" y="63"/>
                    <a:pt x="108" y="62"/>
                    <a:pt x="108" y="62"/>
                  </a:cubicBezTo>
                  <a:cubicBezTo>
                    <a:pt x="108" y="62"/>
                    <a:pt x="108" y="62"/>
                    <a:pt x="108" y="62"/>
                  </a:cubicBezTo>
                  <a:close/>
                  <a:moveTo>
                    <a:pt x="109" y="79"/>
                  </a:moveTo>
                  <a:cubicBezTo>
                    <a:pt x="110" y="79"/>
                    <a:pt x="110" y="78"/>
                    <a:pt x="110" y="78"/>
                  </a:cubicBezTo>
                  <a:cubicBezTo>
                    <a:pt x="110" y="78"/>
                    <a:pt x="110" y="78"/>
                    <a:pt x="110" y="78"/>
                  </a:cubicBezTo>
                  <a:cubicBezTo>
                    <a:pt x="110" y="78"/>
                    <a:pt x="110" y="79"/>
                    <a:pt x="110" y="80"/>
                  </a:cubicBezTo>
                  <a:cubicBezTo>
                    <a:pt x="109" y="80"/>
                    <a:pt x="109" y="79"/>
                    <a:pt x="109" y="79"/>
                  </a:cubicBezTo>
                  <a:close/>
                  <a:moveTo>
                    <a:pt x="109" y="84"/>
                  </a:moveTo>
                  <a:cubicBezTo>
                    <a:pt x="109" y="84"/>
                    <a:pt x="109" y="83"/>
                    <a:pt x="109" y="82"/>
                  </a:cubicBezTo>
                  <a:cubicBezTo>
                    <a:pt x="110" y="82"/>
                    <a:pt x="109" y="83"/>
                    <a:pt x="109" y="84"/>
                  </a:cubicBezTo>
                  <a:close/>
                  <a:moveTo>
                    <a:pt x="110" y="62"/>
                  </a:moveTo>
                  <a:cubicBezTo>
                    <a:pt x="110" y="62"/>
                    <a:pt x="110" y="62"/>
                    <a:pt x="110" y="61"/>
                  </a:cubicBezTo>
                  <a:cubicBezTo>
                    <a:pt x="110" y="61"/>
                    <a:pt x="110" y="62"/>
                    <a:pt x="110" y="62"/>
                  </a:cubicBezTo>
                  <a:close/>
                  <a:moveTo>
                    <a:pt x="110" y="61"/>
                  </a:moveTo>
                  <a:cubicBezTo>
                    <a:pt x="110" y="61"/>
                    <a:pt x="110" y="60"/>
                    <a:pt x="110" y="61"/>
                  </a:cubicBezTo>
                  <a:cubicBezTo>
                    <a:pt x="110" y="61"/>
                    <a:pt x="109" y="60"/>
                    <a:pt x="109" y="60"/>
                  </a:cubicBezTo>
                  <a:cubicBezTo>
                    <a:pt x="110" y="60"/>
                    <a:pt x="110" y="60"/>
                    <a:pt x="110" y="61"/>
                  </a:cubicBezTo>
                  <a:close/>
                  <a:moveTo>
                    <a:pt x="109" y="59"/>
                  </a:moveTo>
                  <a:cubicBezTo>
                    <a:pt x="109" y="59"/>
                    <a:pt x="109" y="59"/>
                    <a:pt x="110" y="59"/>
                  </a:cubicBezTo>
                  <a:cubicBezTo>
                    <a:pt x="110" y="59"/>
                    <a:pt x="109" y="60"/>
                    <a:pt x="109" y="59"/>
                  </a:cubicBezTo>
                  <a:close/>
                  <a:moveTo>
                    <a:pt x="110" y="65"/>
                  </a:moveTo>
                  <a:cubicBezTo>
                    <a:pt x="109" y="64"/>
                    <a:pt x="109" y="63"/>
                    <a:pt x="109" y="63"/>
                  </a:cubicBezTo>
                  <a:cubicBezTo>
                    <a:pt x="109" y="63"/>
                    <a:pt x="109" y="64"/>
                    <a:pt x="110" y="65"/>
                  </a:cubicBezTo>
                  <a:close/>
                  <a:moveTo>
                    <a:pt x="109" y="74"/>
                  </a:moveTo>
                  <a:cubicBezTo>
                    <a:pt x="109" y="74"/>
                    <a:pt x="109" y="74"/>
                    <a:pt x="109" y="74"/>
                  </a:cubicBezTo>
                  <a:cubicBezTo>
                    <a:pt x="109" y="74"/>
                    <a:pt x="109" y="75"/>
                    <a:pt x="109" y="75"/>
                  </a:cubicBezTo>
                  <a:cubicBezTo>
                    <a:pt x="109" y="75"/>
                    <a:pt x="109" y="75"/>
                    <a:pt x="108" y="75"/>
                  </a:cubicBezTo>
                  <a:cubicBezTo>
                    <a:pt x="109" y="74"/>
                    <a:pt x="108" y="74"/>
                    <a:pt x="109" y="74"/>
                  </a:cubicBezTo>
                  <a:cubicBezTo>
                    <a:pt x="109" y="74"/>
                    <a:pt x="109" y="74"/>
                    <a:pt x="109" y="74"/>
                  </a:cubicBezTo>
                  <a:close/>
                  <a:moveTo>
                    <a:pt x="107" y="89"/>
                  </a:moveTo>
                  <a:cubicBezTo>
                    <a:pt x="106" y="89"/>
                    <a:pt x="105" y="87"/>
                    <a:pt x="106" y="86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07" y="85"/>
                    <a:pt x="107" y="87"/>
                    <a:pt x="107" y="88"/>
                  </a:cubicBezTo>
                  <a:cubicBezTo>
                    <a:pt x="107" y="88"/>
                    <a:pt x="107" y="87"/>
                    <a:pt x="107" y="87"/>
                  </a:cubicBezTo>
                  <a:cubicBezTo>
                    <a:pt x="108" y="87"/>
                    <a:pt x="108" y="87"/>
                    <a:pt x="108" y="87"/>
                  </a:cubicBezTo>
                  <a:cubicBezTo>
                    <a:pt x="108" y="87"/>
                    <a:pt x="108" y="87"/>
                    <a:pt x="108" y="88"/>
                  </a:cubicBezTo>
                  <a:cubicBezTo>
                    <a:pt x="108" y="88"/>
                    <a:pt x="108" y="88"/>
                    <a:pt x="107" y="88"/>
                  </a:cubicBezTo>
                  <a:cubicBezTo>
                    <a:pt x="107" y="88"/>
                    <a:pt x="107" y="88"/>
                    <a:pt x="107" y="89"/>
                  </a:cubicBezTo>
                  <a:close/>
                  <a:moveTo>
                    <a:pt x="106" y="71"/>
                  </a:moveTo>
                  <a:cubicBezTo>
                    <a:pt x="106" y="71"/>
                    <a:pt x="106" y="71"/>
                    <a:pt x="106" y="72"/>
                  </a:cubicBezTo>
                  <a:cubicBezTo>
                    <a:pt x="106" y="72"/>
                    <a:pt x="106" y="71"/>
                    <a:pt x="106" y="71"/>
                  </a:cubicBezTo>
                  <a:close/>
                  <a:moveTo>
                    <a:pt x="105" y="62"/>
                  </a:moveTo>
                  <a:cubicBezTo>
                    <a:pt x="105" y="61"/>
                    <a:pt x="105" y="60"/>
                    <a:pt x="105" y="59"/>
                  </a:cubicBezTo>
                  <a:cubicBezTo>
                    <a:pt x="105" y="60"/>
                    <a:pt x="106" y="61"/>
                    <a:pt x="106" y="62"/>
                  </a:cubicBezTo>
                  <a:cubicBezTo>
                    <a:pt x="106" y="62"/>
                    <a:pt x="106" y="62"/>
                    <a:pt x="105" y="62"/>
                  </a:cubicBezTo>
                  <a:close/>
                  <a:moveTo>
                    <a:pt x="106" y="66"/>
                  </a:moveTo>
                  <a:cubicBezTo>
                    <a:pt x="105" y="67"/>
                    <a:pt x="105" y="66"/>
                    <a:pt x="105" y="66"/>
                  </a:cubicBezTo>
                  <a:cubicBezTo>
                    <a:pt x="104" y="66"/>
                    <a:pt x="105" y="66"/>
                    <a:pt x="105" y="66"/>
                  </a:cubicBezTo>
                  <a:cubicBezTo>
                    <a:pt x="105" y="66"/>
                    <a:pt x="106" y="66"/>
                    <a:pt x="106" y="66"/>
                  </a:cubicBezTo>
                  <a:close/>
                  <a:moveTo>
                    <a:pt x="104" y="72"/>
                  </a:moveTo>
                  <a:cubicBezTo>
                    <a:pt x="104" y="72"/>
                    <a:pt x="105" y="72"/>
                    <a:pt x="105" y="72"/>
                  </a:cubicBezTo>
                  <a:cubicBezTo>
                    <a:pt x="105" y="72"/>
                    <a:pt x="106" y="72"/>
                    <a:pt x="106" y="73"/>
                  </a:cubicBezTo>
                  <a:cubicBezTo>
                    <a:pt x="105" y="73"/>
                    <a:pt x="105" y="73"/>
                    <a:pt x="104" y="72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4" y="73"/>
                    <a:pt x="103" y="72"/>
                    <a:pt x="104" y="72"/>
                  </a:cubicBezTo>
                  <a:close/>
                  <a:moveTo>
                    <a:pt x="105" y="79"/>
                  </a:moveTo>
                  <a:cubicBezTo>
                    <a:pt x="105" y="80"/>
                    <a:pt x="105" y="80"/>
                    <a:pt x="105" y="80"/>
                  </a:cubicBezTo>
                  <a:cubicBezTo>
                    <a:pt x="104" y="80"/>
                    <a:pt x="104" y="80"/>
                    <a:pt x="104" y="79"/>
                  </a:cubicBezTo>
                  <a:lnTo>
                    <a:pt x="105" y="79"/>
                  </a:lnTo>
                  <a:close/>
                  <a:moveTo>
                    <a:pt x="105" y="78"/>
                  </a:moveTo>
                  <a:cubicBezTo>
                    <a:pt x="105" y="78"/>
                    <a:pt x="105" y="78"/>
                    <a:pt x="105" y="78"/>
                  </a:cubicBezTo>
                  <a:cubicBezTo>
                    <a:pt x="105" y="78"/>
                    <a:pt x="105" y="78"/>
                    <a:pt x="105" y="78"/>
                  </a:cubicBezTo>
                  <a:close/>
                  <a:moveTo>
                    <a:pt x="105" y="81"/>
                  </a:moveTo>
                  <a:cubicBezTo>
                    <a:pt x="105" y="81"/>
                    <a:pt x="105" y="81"/>
                    <a:pt x="105" y="81"/>
                  </a:cubicBezTo>
                  <a:cubicBezTo>
                    <a:pt x="105" y="82"/>
                    <a:pt x="105" y="81"/>
                    <a:pt x="105" y="81"/>
                  </a:cubicBezTo>
                  <a:cubicBezTo>
                    <a:pt x="105" y="81"/>
                    <a:pt x="105" y="81"/>
                    <a:pt x="105" y="81"/>
                  </a:cubicBezTo>
                  <a:close/>
                  <a:moveTo>
                    <a:pt x="105" y="82"/>
                  </a:moveTo>
                  <a:cubicBezTo>
                    <a:pt x="105" y="82"/>
                    <a:pt x="105" y="82"/>
                    <a:pt x="105" y="82"/>
                  </a:cubicBezTo>
                  <a:cubicBezTo>
                    <a:pt x="105" y="82"/>
                    <a:pt x="106" y="82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2"/>
                    <a:pt x="105" y="82"/>
                  </a:cubicBezTo>
                  <a:close/>
                  <a:moveTo>
                    <a:pt x="104" y="88"/>
                  </a:moveTo>
                  <a:cubicBezTo>
                    <a:pt x="104" y="88"/>
                    <a:pt x="104" y="87"/>
                    <a:pt x="104" y="87"/>
                  </a:cubicBezTo>
                  <a:cubicBezTo>
                    <a:pt x="105" y="87"/>
                    <a:pt x="105" y="88"/>
                    <a:pt x="104" y="88"/>
                  </a:cubicBezTo>
                  <a:close/>
                  <a:moveTo>
                    <a:pt x="104" y="85"/>
                  </a:moveTo>
                  <a:cubicBezTo>
                    <a:pt x="105" y="85"/>
                    <a:pt x="105" y="85"/>
                    <a:pt x="105" y="84"/>
                  </a:cubicBezTo>
                  <a:cubicBezTo>
                    <a:pt x="105" y="84"/>
                    <a:pt x="105" y="85"/>
                    <a:pt x="106" y="85"/>
                  </a:cubicBezTo>
                  <a:cubicBezTo>
                    <a:pt x="105" y="86"/>
                    <a:pt x="105" y="86"/>
                    <a:pt x="104" y="85"/>
                  </a:cubicBezTo>
                  <a:close/>
                  <a:moveTo>
                    <a:pt x="109" y="89"/>
                  </a:moveTo>
                  <a:cubicBezTo>
                    <a:pt x="109" y="89"/>
                    <a:pt x="109" y="89"/>
                    <a:pt x="110" y="89"/>
                  </a:cubicBezTo>
                  <a:cubicBezTo>
                    <a:pt x="109" y="90"/>
                    <a:pt x="109" y="91"/>
                    <a:pt x="109" y="92"/>
                  </a:cubicBezTo>
                  <a:cubicBezTo>
                    <a:pt x="108" y="92"/>
                    <a:pt x="108" y="90"/>
                    <a:pt x="109" y="89"/>
                  </a:cubicBezTo>
                  <a:close/>
                  <a:moveTo>
                    <a:pt x="112" y="64"/>
                  </a:moveTo>
                  <a:cubicBezTo>
                    <a:pt x="111" y="64"/>
                    <a:pt x="111" y="64"/>
                    <a:pt x="111" y="64"/>
                  </a:cubicBezTo>
                  <a:cubicBezTo>
                    <a:pt x="111" y="64"/>
                    <a:pt x="111" y="64"/>
                    <a:pt x="111" y="64"/>
                  </a:cubicBezTo>
                  <a:cubicBezTo>
                    <a:pt x="111" y="64"/>
                    <a:pt x="111" y="64"/>
                    <a:pt x="112" y="64"/>
                  </a:cubicBezTo>
                  <a:close/>
                  <a:moveTo>
                    <a:pt x="112" y="68"/>
                  </a:moveTo>
                  <a:cubicBezTo>
                    <a:pt x="112" y="68"/>
                    <a:pt x="111" y="67"/>
                    <a:pt x="111" y="66"/>
                  </a:cubicBezTo>
                  <a:cubicBezTo>
                    <a:pt x="112" y="66"/>
                    <a:pt x="112" y="68"/>
                    <a:pt x="112" y="68"/>
                  </a:cubicBezTo>
                  <a:close/>
                  <a:moveTo>
                    <a:pt x="111" y="63"/>
                  </a:moveTo>
                  <a:cubicBezTo>
                    <a:pt x="111" y="63"/>
                    <a:pt x="110" y="63"/>
                    <a:pt x="111" y="62"/>
                  </a:cubicBezTo>
                  <a:cubicBezTo>
                    <a:pt x="111" y="62"/>
                    <a:pt x="111" y="63"/>
                    <a:pt x="111" y="63"/>
                  </a:cubicBezTo>
                  <a:close/>
                  <a:moveTo>
                    <a:pt x="113" y="58"/>
                  </a:moveTo>
                  <a:cubicBezTo>
                    <a:pt x="113" y="58"/>
                    <a:pt x="113" y="58"/>
                    <a:pt x="113" y="58"/>
                  </a:cubicBezTo>
                  <a:cubicBezTo>
                    <a:pt x="113" y="58"/>
                    <a:pt x="113" y="58"/>
                    <a:pt x="113" y="58"/>
                  </a:cubicBezTo>
                  <a:close/>
                  <a:moveTo>
                    <a:pt x="113" y="42"/>
                  </a:moveTo>
                  <a:cubicBezTo>
                    <a:pt x="113" y="42"/>
                    <a:pt x="113" y="41"/>
                    <a:pt x="112" y="41"/>
                  </a:cubicBezTo>
                  <a:cubicBezTo>
                    <a:pt x="113" y="41"/>
                    <a:pt x="113" y="41"/>
                    <a:pt x="113" y="42"/>
                  </a:cubicBezTo>
                  <a:close/>
                  <a:moveTo>
                    <a:pt x="113" y="54"/>
                  </a:moveTo>
                  <a:cubicBezTo>
                    <a:pt x="113" y="54"/>
                    <a:pt x="113" y="53"/>
                    <a:pt x="113" y="53"/>
                  </a:cubicBezTo>
                  <a:cubicBezTo>
                    <a:pt x="113" y="54"/>
                    <a:pt x="113" y="55"/>
                    <a:pt x="114" y="56"/>
                  </a:cubicBezTo>
                  <a:cubicBezTo>
                    <a:pt x="113" y="56"/>
                    <a:pt x="113" y="56"/>
                    <a:pt x="113" y="56"/>
                  </a:cubicBezTo>
                  <a:cubicBezTo>
                    <a:pt x="114" y="57"/>
                    <a:pt x="114" y="58"/>
                    <a:pt x="114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113" y="57"/>
                    <a:pt x="112" y="55"/>
                    <a:pt x="111" y="53"/>
                  </a:cubicBezTo>
                  <a:cubicBezTo>
                    <a:pt x="111" y="53"/>
                    <a:pt x="111" y="53"/>
                    <a:pt x="111" y="53"/>
                  </a:cubicBezTo>
                  <a:cubicBezTo>
                    <a:pt x="111" y="53"/>
                    <a:pt x="111" y="53"/>
                    <a:pt x="111" y="52"/>
                  </a:cubicBezTo>
                  <a:cubicBezTo>
                    <a:pt x="111" y="52"/>
                    <a:pt x="111" y="52"/>
                    <a:pt x="111" y="52"/>
                  </a:cubicBezTo>
                  <a:cubicBezTo>
                    <a:pt x="111" y="51"/>
                    <a:pt x="111" y="52"/>
                    <a:pt x="110" y="52"/>
                  </a:cubicBezTo>
                  <a:cubicBezTo>
                    <a:pt x="110" y="51"/>
                    <a:pt x="110" y="51"/>
                    <a:pt x="110" y="51"/>
                  </a:cubicBezTo>
                  <a:cubicBezTo>
                    <a:pt x="110" y="50"/>
                    <a:pt x="110" y="50"/>
                    <a:pt x="109" y="49"/>
                  </a:cubicBezTo>
                  <a:cubicBezTo>
                    <a:pt x="109" y="49"/>
                    <a:pt x="110" y="49"/>
                    <a:pt x="110" y="49"/>
                  </a:cubicBezTo>
                  <a:cubicBezTo>
                    <a:pt x="110" y="51"/>
                    <a:pt x="112" y="52"/>
                    <a:pt x="112" y="53"/>
                  </a:cubicBezTo>
                  <a:cubicBezTo>
                    <a:pt x="112" y="53"/>
                    <a:pt x="112" y="52"/>
                    <a:pt x="112" y="52"/>
                  </a:cubicBezTo>
                  <a:cubicBezTo>
                    <a:pt x="113" y="52"/>
                    <a:pt x="113" y="53"/>
                    <a:pt x="113" y="54"/>
                  </a:cubicBezTo>
                  <a:close/>
                  <a:moveTo>
                    <a:pt x="109" y="46"/>
                  </a:moveTo>
                  <a:cubicBezTo>
                    <a:pt x="111" y="46"/>
                    <a:pt x="111" y="47"/>
                    <a:pt x="111" y="48"/>
                  </a:cubicBezTo>
                  <a:cubicBezTo>
                    <a:pt x="110" y="48"/>
                    <a:pt x="109" y="47"/>
                    <a:pt x="109" y="46"/>
                  </a:cubicBezTo>
                  <a:close/>
                  <a:moveTo>
                    <a:pt x="112" y="49"/>
                  </a:moveTo>
                  <a:cubicBezTo>
                    <a:pt x="112" y="50"/>
                    <a:pt x="112" y="49"/>
                    <a:pt x="112" y="49"/>
                  </a:cubicBezTo>
                  <a:cubicBezTo>
                    <a:pt x="112" y="50"/>
                    <a:pt x="113" y="51"/>
                    <a:pt x="112" y="50"/>
                  </a:cubicBezTo>
                  <a:cubicBezTo>
                    <a:pt x="111" y="50"/>
                    <a:pt x="111" y="50"/>
                    <a:pt x="111" y="49"/>
                  </a:cubicBezTo>
                  <a:cubicBezTo>
                    <a:pt x="111" y="49"/>
                    <a:pt x="111" y="49"/>
                    <a:pt x="112" y="49"/>
                  </a:cubicBezTo>
                  <a:cubicBezTo>
                    <a:pt x="112" y="49"/>
                    <a:pt x="111" y="49"/>
                    <a:pt x="112" y="48"/>
                  </a:cubicBezTo>
                  <a:cubicBezTo>
                    <a:pt x="112" y="48"/>
                    <a:pt x="112" y="49"/>
                    <a:pt x="112" y="49"/>
                  </a:cubicBezTo>
                  <a:close/>
                  <a:moveTo>
                    <a:pt x="112" y="40"/>
                  </a:moveTo>
                  <a:cubicBezTo>
                    <a:pt x="111" y="39"/>
                    <a:pt x="111" y="39"/>
                    <a:pt x="110" y="38"/>
                  </a:cubicBezTo>
                  <a:cubicBezTo>
                    <a:pt x="111" y="38"/>
                    <a:pt x="112" y="39"/>
                    <a:pt x="112" y="40"/>
                  </a:cubicBezTo>
                  <a:close/>
                  <a:moveTo>
                    <a:pt x="106" y="36"/>
                  </a:moveTo>
                  <a:cubicBezTo>
                    <a:pt x="106" y="36"/>
                    <a:pt x="106" y="35"/>
                    <a:pt x="106" y="35"/>
                  </a:cubicBezTo>
                  <a:cubicBezTo>
                    <a:pt x="107" y="36"/>
                    <a:pt x="108" y="36"/>
                    <a:pt x="109" y="38"/>
                  </a:cubicBezTo>
                  <a:cubicBezTo>
                    <a:pt x="109" y="38"/>
                    <a:pt x="110" y="39"/>
                    <a:pt x="110" y="40"/>
                  </a:cubicBezTo>
                  <a:cubicBezTo>
                    <a:pt x="109" y="40"/>
                    <a:pt x="107" y="40"/>
                    <a:pt x="107" y="39"/>
                  </a:cubicBezTo>
                  <a:cubicBezTo>
                    <a:pt x="106" y="38"/>
                    <a:pt x="105" y="37"/>
                    <a:pt x="105" y="36"/>
                  </a:cubicBezTo>
                  <a:cubicBezTo>
                    <a:pt x="105" y="36"/>
                    <a:pt x="105" y="36"/>
                    <a:pt x="105" y="36"/>
                  </a:cubicBezTo>
                  <a:cubicBezTo>
                    <a:pt x="105" y="36"/>
                    <a:pt x="105" y="35"/>
                    <a:pt x="105" y="35"/>
                  </a:cubicBezTo>
                  <a:cubicBezTo>
                    <a:pt x="105" y="35"/>
                    <a:pt x="105" y="36"/>
                    <a:pt x="106" y="36"/>
                  </a:cubicBezTo>
                  <a:close/>
                  <a:moveTo>
                    <a:pt x="104" y="34"/>
                  </a:moveTo>
                  <a:cubicBezTo>
                    <a:pt x="104" y="34"/>
                    <a:pt x="105" y="34"/>
                    <a:pt x="105" y="34"/>
                  </a:cubicBezTo>
                  <a:cubicBezTo>
                    <a:pt x="105" y="34"/>
                    <a:pt x="105" y="34"/>
                    <a:pt x="105" y="35"/>
                  </a:cubicBezTo>
                  <a:cubicBezTo>
                    <a:pt x="104" y="34"/>
                    <a:pt x="104" y="35"/>
                    <a:pt x="104" y="34"/>
                  </a:cubicBezTo>
                  <a:cubicBezTo>
                    <a:pt x="104" y="34"/>
                    <a:pt x="104" y="34"/>
                    <a:pt x="104" y="34"/>
                  </a:cubicBezTo>
                  <a:close/>
                  <a:moveTo>
                    <a:pt x="102" y="61"/>
                  </a:moveTo>
                  <a:cubicBezTo>
                    <a:pt x="103" y="62"/>
                    <a:pt x="104" y="63"/>
                    <a:pt x="104" y="64"/>
                  </a:cubicBezTo>
                  <a:cubicBezTo>
                    <a:pt x="104" y="64"/>
                    <a:pt x="104" y="64"/>
                    <a:pt x="105" y="64"/>
                  </a:cubicBezTo>
                  <a:cubicBezTo>
                    <a:pt x="105" y="65"/>
                    <a:pt x="105" y="65"/>
                    <a:pt x="105" y="66"/>
                  </a:cubicBezTo>
                  <a:cubicBezTo>
                    <a:pt x="104" y="66"/>
                    <a:pt x="104" y="65"/>
                    <a:pt x="104" y="65"/>
                  </a:cubicBezTo>
                  <a:cubicBezTo>
                    <a:pt x="103" y="64"/>
                    <a:pt x="102" y="63"/>
                    <a:pt x="102" y="62"/>
                  </a:cubicBezTo>
                  <a:cubicBezTo>
                    <a:pt x="102" y="62"/>
                    <a:pt x="102" y="62"/>
                    <a:pt x="102" y="61"/>
                  </a:cubicBezTo>
                  <a:close/>
                  <a:moveTo>
                    <a:pt x="102" y="70"/>
                  </a:moveTo>
                  <a:cubicBezTo>
                    <a:pt x="102" y="70"/>
                    <a:pt x="102" y="70"/>
                    <a:pt x="102" y="70"/>
                  </a:cubicBezTo>
                  <a:cubicBezTo>
                    <a:pt x="102" y="71"/>
                    <a:pt x="102" y="71"/>
                    <a:pt x="102" y="71"/>
                  </a:cubicBezTo>
                  <a:cubicBezTo>
                    <a:pt x="102" y="72"/>
                    <a:pt x="102" y="72"/>
                    <a:pt x="102" y="72"/>
                  </a:cubicBezTo>
                  <a:cubicBezTo>
                    <a:pt x="102" y="71"/>
                    <a:pt x="101" y="71"/>
                    <a:pt x="102" y="71"/>
                  </a:cubicBezTo>
                  <a:cubicBezTo>
                    <a:pt x="101" y="71"/>
                    <a:pt x="101" y="70"/>
                    <a:pt x="101" y="70"/>
                  </a:cubicBezTo>
                  <a:cubicBezTo>
                    <a:pt x="101" y="70"/>
                    <a:pt x="100" y="70"/>
                    <a:pt x="101" y="69"/>
                  </a:cubicBezTo>
                  <a:cubicBezTo>
                    <a:pt x="101" y="69"/>
                    <a:pt x="101" y="69"/>
                    <a:pt x="101" y="70"/>
                  </a:cubicBezTo>
                  <a:cubicBezTo>
                    <a:pt x="101" y="70"/>
                    <a:pt x="101" y="70"/>
                    <a:pt x="102" y="70"/>
                  </a:cubicBezTo>
                  <a:close/>
                  <a:moveTo>
                    <a:pt x="99" y="67"/>
                  </a:moveTo>
                  <a:cubicBezTo>
                    <a:pt x="100" y="66"/>
                    <a:pt x="100" y="66"/>
                    <a:pt x="100" y="66"/>
                  </a:cubicBezTo>
                  <a:cubicBezTo>
                    <a:pt x="100" y="67"/>
                    <a:pt x="101" y="68"/>
                    <a:pt x="101" y="69"/>
                  </a:cubicBezTo>
                  <a:cubicBezTo>
                    <a:pt x="99" y="69"/>
                    <a:pt x="100" y="67"/>
                    <a:pt x="99" y="67"/>
                  </a:cubicBezTo>
                  <a:close/>
                  <a:moveTo>
                    <a:pt x="100" y="57"/>
                  </a:moveTo>
                  <a:cubicBezTo>
                    <a:pt x="100" y="57"/>
                    <a:pt x="100" y="58"/>
                    <a:pt x="100" y="58"/>
                  </a:cubicBezTo>
                  <a:cubicBezTo>
                    <a:pt x="101" y="59"/>
                    <a:pt x="102" y="59"/>
                    <a:pt x="102" y="60"/>
                  </a:cubicBezTo>
                  <a:cubicBezTo>
                    <a:pt x="102" y="60"/>
                    <a:pt x="101" y="60"/>
                    <a:pt x="101" y="59"/>
                  </a:cubicBezTo>
                  <a:cubicBezTo>
                    <a:pt x="101" y="59"/>
                    <a:pt x="101" y="60"/>
                    <a:pt x="101" y="60"/>
                  </a:cubicBezTo>
                  <a:cubicBezTo>
                    <a:pt x="100" y="59"/>
                    <a:pt x="100" y="58"/>
                    <a:pt x="99" y="57"/>
                  </a:cubicBezTo>
                  <a:cubicBezTo>
                    <a:pt x="99" y="56"/>
                    <a:pt x="100" y="57"/>
                    <a:pt x="100" y="57"/>
                  </a:cubicBezTo>
                  <a:close/>
                  <a:moveTo>
                    <a:pt x="98" y="69"/>
                  </a:moveTo>
                  <a:cubicBezTo>
                    <a:pt x="98" y="69"/>
                    <a:pt x="99" y="69"/>
                    <a:pt x="99" y="70"/>
                  </a:cubicBezTo>
                  <a:cubicBezTo>
                    <a:pt x="98" y="70"/>
                    <a:pt x="98" y="70"/>
                    <a:pt x="98" y="69"/>
                  </a:cubicBezTo>
                  <a:close/>
                  <a:moveTo>
                    <a:pt x="98" y="70"/>
                  </a:moveTo>
                  <a:cubicBezTo>
                    <a:pt x="99" y="71"/>
                    <a:pt x="100" y="71"/>
                    <a:pt x="101" y="71"/>
                  </a:cubicBezTo>
                  <a:cubicBezTo>
                    <a:pt x="101" y="71"/>
                    <a:pt x="101" y="72"/>
                    <a:pt x="101" y="72"/>
                  </a:cubicBezTo>
                  <a:cubicBezTo>
                    <a:pt x="101" y="72"/>
                    <a:pt x="100" y="72"/>
                    <a:pt x="100" y="72"/>
                  </a:cubicBezTo>
                  <a:cubicBezTo>
                    <a:pt x="100" y="72"/>
                    <a:pt x="100" y="73"/>
                    <a:pt x="100" y="73"/>
                  </a:cubicBezTo>
                  <a:cubicBezTo>
                    <a:pt x="100" y="73"/>
                    <a:pt x="100" y="73"/>
                    <a:pt x="100" y="73"/>
                  </a:cubicBezTo>
                  <a:cubicBezTo>
                    <a:pt x="99" y="73"/>
                    <a:pt x="100" y="73"/>
                    <a:pt x="100" y="73"/>
                  </a:cubicBezTo>
                  <a:cubicBezTo>
                    <a:pt x="100" y="73"/>
                    <a:pt x="100" y="73"/>
                    <a:pt x="101" y="73"/>
                  </a:cubicBezTo>
                  <a:cubicBezTo>
                    <a:pt x="101" y="74"/>
                    <a:pt x="101" y="74"/>
                    <a:pt x="101" y="75"/>
                  </a:cubicBezTo>
                  <a:cubicBezTo>
                    <a:pt x="101" y="75"/>
                    <a:pt x="101" y="75"/>
                    <a:pt x="102" y="75"/>
                  </a:cubicBezTo>
                  <a:cubicBezTo>
                    <a:pt x="102" y="75"/>
                    <a:pt x="102" y="76"/>
                    <a:pt x="102" y="76"/>
                  </a:cubicBezTo>
                  <a:cubicBezTo>
                    <a:pt x="102" y="76"/>
                    <a:pt x="101" y="76"/>
                    <a:pt x="101" y="76"/>
                  </a:cubicBezTo>
                  <a:cubicBezTo>
                    <a:pt x="101" y="76"/>
                    <a:pt x="102" y="77"/>
                    <a:pt x="102" y="78"/>
                  </a:cubicBezTo>
                  <a:cubicBezTo>
                    <a:pt x="101" y="78"/>
                    <a:pt x="100" y="77"/>
                    <a:pt x="100" y="75"/>
                  </a:cubicBezTo>
                  <a:cubicBezTo>
                    <a:pt x="99" y="75"/>
                    <a:pt x="99" y="74"/>
                    <a:pt x="99" y="74"/>
                  </a:cubicBezTo>
                  <a:cubicBezTo>
                    <a:pt x="99" y="73"/>
                    <a:pt x="99" y="73"/>
                    <a:pt x="99" y="72"/>
                  </a:cubicBezTo>
                  <a:cubicBezTo>
                    <a:pt x="99" y="72"/>
                    <a:pt x="99" y="72"/>
                    <a:pt x="99" y="72"/>
                  </a:cubicBezTo>
                  <a:cubicBezTo>
                    <a:pt x="99" y="72"/>
                    <a:pt x="98" y="72"/>
                    <a:pt x="98" y="72"/>
                  </a:cubicBezTo>
                  <a:cubicBezTo>
                    <a:pt x="98" y="72"/>
                    <a:pt x="98" y="71"/>
                    <a:pt x="98" y="71"/>
                  </a:cubicBezTo>
                  <a:cubicBezTo>
                    <a:pt x="98" y="71"/>
                    <a:pt x="98" y="70"/>
                    <a:pt x="98" y="70"/>
                  </a:cubicBezTo>
                  <a:close/>
                  <a:moveTo>
                    <a:pt x="101" y="80"/>
                  </a:moveTo>
                  <a:cubicBezTo>
                    <a:pt x="101" y="80"/>
                    <a:pt x="101" y="80"/>
                    <a:pt x="101" y="80"/>
                  </a:cubicBezTo>
                  <a:cubicBezTo>
                    <a:pt x="100" y="80"/>
                    <a:pt x="100" y="79"/>
                    <a:pt x="100" y="79"/>
                  </a:cubicBezTo>
                  <a:cubicBezTo>
                    <a:pt x="101" y="78"/>
                    <a:pt x="101" y="79"/>
                    <a:pt x="101" y="79"/>
                  </a:cubicBezTo>
                  <a:cubicBezTo>
                    <a:pt x="101" y="80"/>
                    <a:pt x="101" y="79"/>
                    <a:pt x="101" y="80"/>
                  </a:cubicBezTo>
                  <a:close/>
                  <a:moveTo>
                    <a:pt x="99" y="85"/>
                  </a:moveTo>
                  <a:cubicBezTo>
                    <a:pt x="99" y="84"/>
                    <a:pt x="100" y="84"/>
                    <a:pt x="100" y="84"/>
                  </a:cubicBezTo>
                  <a:cubicBezTo>
                    <a:pt x="100" y="85"/>
                    <a:pt x="99" y="85"/>
                    <a:pt x="99" y="85"/>
                  </a:cubicBezTo>
                  <a:cubicBezTo>
                    <a:pt x="99" y="86"/>
                    <a:pt x="99" y="86"/>
                    <a:pt x="99" y="87"/>
                  </a:cubicBezTo>
                  <a:cubicBezTo>
                    <a:pt x="98" y="87"/>
                    <a:pt x="98" y="87"/>
                    <a:pt x="98" y="87"/>
                  </a:cubicBezTo>
                  <a:cubicBezTo>
                    <a:pt x="98" y="86"/>
                    <a:pt x="99" y="85"/>
                    <a:pt x="99" y="85"/>
                  </a:cubicBezTo>
                  <a:close/>
                  <a:moveTo>
                    <a:pt x="98" y="92"/>
                  </a:moveTo>
                  <a:cubicBezTo>
                    <a:pt x="98" y="92"/>
                    <a:pt x="98" y="92"/>
                    <a:pt x="98" y="92"/>
                  </a:cubicBezTo>
                  <a:cubicBezTo>
                    <a:pt x="98" y="92"/>
                    <a:pt x="99" y="92"/>
                    <a:pt x="98" y="92"/>
                  </a:cubicBezTo>
                  <a:close/>
                  <a:moveTo>
                    <a:pt x="98" y="89"/>
                  </a:moveTo>
                  <a:cubicBezTo>
                    <a:pt x="98" y="89"/>
                    <a:pt x="98" y="89"/>
                    <a:pt x="98" y="89"/>
                  </a:cubicBezTo>
                  <a:cubicBezTo>
                    <a:pt x="98" y="89"/>
                    <a:pt x="98" y="89"/>
                    <a:pt x="98" y="89"/>
                  </a:cubicBezTo>
                  <a:cubicBezTo>
                    <a:pt x="98" y="89"/>
                    <a:pt x="98" y="89"/>
                    <a:pt x="98" y="89"/>
                  </a:cubicBezTo>
                  <a:close/>
                  <a:moveTo>
                    <a:pt x="97" y="93"/>
                  </a:moveTo>
                  <a:cubicBezTo>
                    <a:pt x="97" y="93"/>
                    <a:pt x="96" y="93"/>
                    <a:pt x="96" y="92"/>
                  </a:cubicBezTo>
                  <a:cubicBezTo>
                    <a:pt x="97" y="92"/>
                    <a:pt x="97" y="92"/>
                    <a:pt x="97" y="91"/>
                  </a:cubicBezTo>
                  <a:cubicBezTo>
                    <a:pt x="98" y="91"/>
                    <a:pt x="98" y="91"/>
                    <a:pt x="98" y="91"/>
                  </a:cubicBezTo>
                  <a:cubicBezTo>
                    <a:pt x="98" y="92"/>
                    <a:pt x="98" y="92"/>
                    <a:pt x="97" y="92"/>
                  </a:cubicBezTo>
                  <a:cubicBezTo>
                    <a:pt x="98" y="92"/>
                    <a:pt x="97" y="93"/>
                    <a:pt x="97" y="93"/>
                  </a:cubicBezTo>
                  <a:close/>
                  <a:moveTo>
                    <a:pt x="95" y="88"/>
                  </a:moveTo>
                  <a:cubicBezTo>
                    <a:pt x="95" y="87"/>
                    <a:pt x="95" y="86"/>
                    <a:pt x="95" y="86"/>
                  </a:cubicBezTo>
                  <a:cubicBezTo>
                    <a:pt x="95" y="85"/>
                    <a:pt x="95" y="85"/>
                    <a:pt x="95" y="85"/>
                  </a:cubicBezTo>
                  <a:cubicBezTo>
                    <a:pt x="96" y="84"/>
                    <a:pt x="97" y="85"/>
                    <a:pt x="96" y="86"/>
                  </a:cubicBezTo>
                  <a:cubicBezTo>
                    <a:pt x="96" y="86"/>
                    <a:pt x="96" y="86"/>
                    <a:pt x="96" y="86"/>
                  </a:cubicBezTo>
                  <a:cubicBezTo>
                    <a:pt x="96" y="87"/>
                    <a:pt x="96" y="87"/>
                    <a:pt x="95" y="88"/>
                  </a:cubicBezTo>
                  <a:close/>
                  <a:moveTo>
                    <a:pt x="95" y="95"/>
                  </a:moveTo>
                  <a:cubicBezTo>
                    <a:pt x="95" y="95"/>
                    <a:pt x="95" y="95"/>
                    <a:pt x="95" y="94"/>
                  </a:cubicBezTo>
                  <a:cubicBezTo>
                    <a:pt x="95" y="94"/>
                    <a:pt x="95" y="94"/>
                    <a:pt x="96" y="94"/>
                  </a:cubicBezTo>
                  <a:cubicBezTo>
                    <a:pt x="95" y="94"/>
                    <a:pt x="96" y="95"/>
                    <a:pt x="95" y="95"/>
                  </a:cubicBezTo>
                  <a:close/>
                  <a:moveTo>
                    <a:pt x="95" y="79"/>
                  </a:moveTo>
                  <a:cubicBezTo>
                    <a:pt x="94" y="79"/>
                    <a:pt x="94" y="78"/>
                    <a:pt x="94" y="78"/>
                  </a:cubicBezTo>
                  <a:cubicBezTo>
                    <a:pt x="94" y="78"/>
                    <a:pt x="94" y="78"/>
                    <a:pt x="94" y="78"/>
                  </a:cubicBezTo>
                  <a:cubicBezTo>
                    <a:pt x="95" y="78"/>
                    <a:pt x="95" y="78"/>
                    <a:pt x="95" y="78"/>
                  </a:cubicBezTo>
                  <a:cubicBezTo>
                    <a:pt x="95" y="79"/>
                    <a:pt x="96" y="80"/>
                    <a:pt x="95" y="80"/>
                  </a:cubicBezTo>
                  <a:cubicBezTo>
                    <a:pt x="95" y="80"/>
                    <a:pt x="95" y="79"/>
                    <a:pt x="95" y="78"/>
                  </a:cubicBezTo>
                  <a:cubicBezTo>
                    <a:pt x="95" y="78"/>
                    <a:pt x="95" y="79"/>
                    <a:pt x="95" y="79"/>
                  </a:cubicBezTo>
                  <a:close/>
                  <a:moveTo>
                    <a:pt x="91" y="59"/>
                  </a:moveTo>
                  <a:cubicBezTo>
                    <a:pt x="91" y="59"/>
                    <a:pt x="91" y="59"/>
                    <a:pt x="91" y="59"/>
                  </a:cubicBezTo>
                  <a:cubicBezTo>
                    <a:pt x="92" y="59"/>
                    <a:pt x="92" y="60"/>
                    <a:pt x="92" y="60"/>
                  </a:cubicBezTo>
                  <a:cubicBezTo>
                    <a:pt x="93" y="61"/>
                    <a:pt x="94" y="61"/>
                    <a:pt x="94" y="63"/>
                  </a:cubicBezTo>
                  <a:cubicBezTo>
                    <a:pt x="94" y="63"/>
                    <a:pt x="93" y="62"/>
                    <a:pt x="93" y="62"/>
                  </a:cubicBezTo>
                  <a:cubicBezTo>
                    <a:pt x="92" y="62"/>
                    <a:pt x="92" y="61"/>
                    <a:pt x="91" y="60"/>
                  </a:cubicBezTo>
                  <a:cubicBezTo>
                    <a:pt x="91" y="60"/>
                    <a:pt x="92" y="60"/>
                    <a:pt x="92" y="60"/>
                  </a:cubicBezTo>
                  <a:cubicBezTo>
                    <a:pt x="91" y="59"/>
                    <a:pt x="91" y="59"/>
                    <a:pt x="91" y="59"/>
                  </a:cubicBezTo>
                  <a:close/>
                  <a:moveTo>
                    <a:pt x="91" y="68"/>
                  </a:moveTo>
                  <a:cubicBezTo>
                    <a:pt x="91" y="68"/>
                    <a:pt x="91" y="68"/>
                    <a:pt x="91" y="68"/>
                  </a:cubicBezTo>
                  <a:cubicBezTo>
                    <a:pt x="91" y="68"/>
                    <a:pt x="91" y="68"/>
                    <a:pt x="91" y="68"/>
                  </a:cubicBezTo>
                  <a:close/>
                  <a:moveTo>
                    <a:pt x="94" y="59"/>
                  </a:moveTo>
                  <a:cubicBezTo>
                    <a:pt x="94" y="59"/>
                    <a:pt x="93" y="59"/>
                    <a:pt x="93" y="59"/>
                  </a:cubicBezTo>
                  <a:cubicBezTo>
                    <a:pt x="92" y="58"/>
                    <a:pt x="92" y="57"/>
                    <a:pt x="91" y="57"/>
                  </a:cubicBezTo>
                  <a:cubicBezTo>
                    <a:pt x="92" y="56"/>
                    <a:pt x="92" y="58"/>
                    <a:pt x="93" y="58"/>
                  </a:cubicBezTo>
                  <a:cubicBezTo>
                    <a:pt x="93" y="59"/>
                    <a:pt x="94" y="59"/>
                    <a:pt x="94" y="59"/>
                  </a:cubicBezTo>
                  <a:close/>
                  <a:moveTo>
                    <a:pt x="96" y="84"/>
                  </a:moveTo>
                  <a:cubicBezTo>
                    <a:pt x="96" y="84"/>
                    <a:pt x="97" y="84"/>
                    <a:pt x="97" y="84"/>
                  </a:cubicBezTo>
                  <a:cubicBezTo>
                    <a:pt x="97" y="84"/>
                    <a:pt x="97" y="84"/>
                    <a:pt x="97" y="84"/>
                  </a:cubicBezTo>
                  <a:cubicBezTo>
                    <a:pt x="97" y="84"/>
                    <a:pt x="96" y="84"/>
                    <a:pt x="96" y="84"/>
                  </a:cubicBezTo>
                  <a:close/>
                  <a:moveTo>
                    <a:pt x="97" y="86"/>
                  </a:moveTo>
                  <a:cubicBezTo>
                    <a:pt x="97" y="86"/>
                    <a:pt x="97" y="86"/>
                    <a:pt x="97" y="86"/>
                  </a:cubicBezTo>
                  <a:cubicBezTo>
                    <a:pt x="97" y="87"/>
                    <a:pt x="97" y="86"/>
                    <a:pt x="97" y="86"/>
                  </a:cubicBezTo>
                  <a:cubicBezTo>
                    <a:pt x="97" y="86"/>
                    <a:pt x="97" y="86"/>
                    <a:pt x="97" y="86"/>
                  </a:cubicBezTo>
                  <a:close/>
                  <a:moveTo>
                    <a:pt x="96" y="63"/>
                  </a:moveTo>
                  <a:cubicBezTo>
                    <a:pt x="96" y="63"/>
                    <a:pt x="96" y="63"/>
                    <a:pt x="96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64"/>
                    <a:pt x="96" y="63"/>
                    <a:pt x="96" y="63"/>
                  </a:cubicBezTo>
                  <a:close/>
                  <a:moveTo>
                    <a:pt x="94" y="55"/>
                  </a:moveTo>
                  <a:cubicBezTo>
                    <a:pt x="94" y="55"/>
                    <a:pt x="95" y="55"/>
                    <a:pt x="94" y="55"/>
                  </a:cubicBezTo>
                  <a:cubicBezTo>
                    <a:pt x="94" y="55"/>
                    <a:pt x="95" y="55"/>
                    <a:pt x="94" y="55"/>
                  </a:cubicBezTo>
                  <a:cubicBezTo>
                    <a:pt x="94" y="55"/>
                    <a:pt x="94" y="54"/>
                    <a:pt x="94" y="54"/>
                  </a:cubicBezTo>
                  <a:cubicBezTo>
                    <a:pt x="94" y="54"/>
                    <a:pt x="94" y="54"/>
                    <a:pt x="94" y="53"/>
                  </a:cubicBezTo>
                  <a:cubicBezTo>
                    <a:pt x="95" y="54"/>
                    <a:pt x="96" y="55"/>
                    <a:pt x="96" y="56"/>
                  </a:cubicBezTo>
                  <a:cubicBezTo>
                    <a:pt x="95" y="56"/>
                    <a:pt x="95" y="56"/>
                    <a:pt x="94" y="55"/>
                  </a:cubicBezTo>
                  <a:close/>
                  <a:moveTo>
                    <a:pt x="92" y="86"/>
                  </a:moveTo>
                  <a:cubicBezTo>
                    <a:pt x="93" y="86"/>
                    <a:pt x="93" y="87"/>
                    <a:pt x="93" y="87"/>
                  </a:cubicBezTo>
                  <a:cubicBezTo>
                    <a:pt x="93" y="87"/>
                    <a:pt x="93" y="87"/>
                    <a:pt x="92" y="87"/>
                  </a:cubicBezTo>
                  <a:lnTo>
                    <a:pt x="92" y="86"/>
                  </a:lnTo>
                  <a:close/>
                  <a:moveTo>
                    <a:pt x="93" y="71"/>
                  </a:moveTo>
                  <a:cubicBezTo>
                    <a:pt x="93" y="71"/>
                    <a:pt x="93" y="71"/>
                    <a:pt x="93" y="71"/>
                  </a:cubicBezTo>
                  <a:cubicBezTo>
                    <a:pt x="93" y="72"/>
                    <a:pt x="94" y="73"/>
                    <a:pt x="94" y="74"/>
                  </a:cubicBezTo>
                  <a:cubicBezTo>
                    <a:pt x="95" y="73"/>
                    <a:pt x="95" y="75"/>
                    <a:pt x="95" y="76"/>
                  </a:cubicBezTo>
                  <a:cubicBezTo>
                    <a:pt x="95" y="76"/>
                    <a:pt x="95" y="77"/>
                    <a:pt x="95" y="77"/>
                  </a:cubicBezTo>
                  <a:cubicBezTo>
                    <a:pt x="95" y="78"/>
                    <a:pt x="94" y="78"/>
                    <a:pt x="94" y="78"/>
                  </a:cubicBezTo>
                  <a:cubicBezTo>
                    <a:pt x="94" y="76"/>
                    <a:pt x="92" y="74"/>
                    <a:pt x="93" y="71"/>
                  </a:cubicBezTo>
                  <a:close/>
                  <a:moveTo>
                    <a:pt x="95" y="102"/>
                  </a:moveTo>
                  <a:cubicBezTo>
                    <a:pt x="95" y="102"/>
                    <a:pt x="95" y="102"/>
                    <a:pt x="95" y="102"/>
                  </a:cubicBezTo>
                  <a:cubicBezTo>
                    <a:pt x="95" y="102"/>
                    <a:pt x="95" y="102"/>
                    <a:pt x="95" y="102"/>
                  </a:cubicBezTo>
                  <a:cubicBezTo>
                    <a:pt x="95" y="102"/>
                    <a:pt x="95" y="102"/>
                    <a:pt x="95" y="102"/>
                  </a:cubicBezTo>
                  <a:cubicBezTo>
                    <a:pt x="95" y="102"/>
                    <a:pt x="95" y="102"/>
                    <a:pt x="95" y="102"/>
                  </a:cubicBezTo>
                  <a:close/>
                  <a:moveTo>
                    <a:pt x="98" y="69"/>
                  </a:moveTo>
                  <a:cubicBezTo>
                    <a:pt x="97" y="69"/>
                    <a:pt x="97" y="68"/>
                    <a:pt x="97" y="67"/>
                  </a:cubicBezTo>
                  <a:cubicBezTo>
                    <a:pt x="97" y="66"/>
                    <a:pt x="97" y="67"/>
                    <a:pt x="97" y="67"/>
                  </a:cubicBezTo>
                  <a:cubicBezTo>
                    <a:pt x="97" y="67"/>
                    <a:pt x="98" y="68"/>
                    <a:pt x="98" y="69"/>
                  </a:cubicBezTo>
                  <a:close/>
                  <a:moveTo>
                    <a:pt x="95" y="46"/>
                  </a:moveTo>
                  <a:cubicBezTo>
                    <a:pt x="94" y="46"/>
                    <a:pt x="94" y="46"/>
                    <a:pt x="93" y="46"/>
                  </a:cubicBezTo>
                  <a:cubicBezTo>
                    <a:pt x="94" y="45"/>
                    <a:pt x="95" y="46"/>
                    <a:pt x="95" y="46"/>
                  </a:cubicBezTo>
                  <a:close/>
                  <a:moveTo>
                    <a:pt x="94" y="45"/>
                  </a:moveTo>
                  <a:cubicBezTo>
                    <a:pt x="93" y="45"/>
                    <a:pt x="93" y="45"/>
                    <a:pt x="93" y="45"/>
                  </a:cubicBezTo>
                  <a:cubicBezTo>
                    <a:pt x="93" y="44"/>
                    <a:pt x="94" y="45"/>
                    <a:pt x="94" y="45"/>
                  </a:cubicBezTo>
                  <a:close/>
                  <a:moveTo>
                    <a:pt x="93" y="48"/>
                  </a:moveTo>
                  <a:cubicBezTo>
                    <a:pt x="93" y="48"/>
                    <a:pt x="93" y="49"/>
                    <a:pt x="94" y="49"/>
                  </a:cubicBezTo>
                  <a:cubicBezTo>
                    <a:pt x="94" y="49"/>
                    <a:pt x="94" y="48"/>
                    <a:pt x="95" y="49"/>
                  </a:cubicBezTo>
                  <a:cubicBezTo>
                    <a:pt x="95" y="49"/>
                    <a:pt x="95" y="50"/>
                    <a:pt x="95" y="50"/>
                  </a:cubicBezTo>
                  <a:cubicBezTo>
                    <a:pt x="96" y="50"/>
                    <a:pt x="97" y="51"/>
                    <a:pt x="97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3" y="50"/>
                    <a:pt x="93" y="49"/>
                    <a:pt x="91" y="48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2" y="47"/>
                    <a:pt x="93" y="48"/>
                    <a:pt x="93" y="48"/>
                  </a:cubicBezTo>
                  <a:close/>
                  <a:moveTo>
                    <a:pt x="89" y="29"/>
                  </a:moveTo>
                  <a:cubicBezTo>
                    <a:pt x="89" y="29"/>
                    <a:pt x="89" y="28"/>
                    <a:pt x="89" y="29"/>
                  </a:cubicBezTo>
                  <a:cubicBezTo>
                    <a:pt x="88" y="29"/>
                    <a:pt x="89" y="28"/>
                    <a:pt x="88" y="28"/>
                  </a:cubicBezTo>
                  <a:cubicBezTo>
                    <a:pt x="89" y="28"/>
                    <a:pt x="89" y="28"/>
                    <a:pt x="89" y="29"/>
                  </a:cubicBezTo>
                  <a:close/>
                  <a:moveTo>
                    <a:pt x="85" y="27"/>
                  </a:moveTo>
                  <a:cubicBezTo>
                    <a:pt x="86" y="27"/>
                    <a:pt x="86" y="27"/>
                    <a:pt x="86" y="27"/>
                  </a:cubicBezTo>
                  <a:cubicBezTo>
                    <a:pt x="86" y="28"/>
                    <a:pt x="86" y="28"/>
                    <a:pt x="86" y="28"/>
                  </a:cubicBezTo>
                  <a:cubicBezTo>
                    <a:pt x="85" y="27"/>
                    <a:pt x="85" y="28"/>
                    <a:pt x="84" y="27"/>
                  </a:cubicBezTo>
                  <a:cubicBezTo>
                    <a:pt x="84" y="27"/>
                    <a:pt x="85" y="27"/>
                    <a:pt x="85" y="27"/>
                  </a:cubicBezTo>
                  <a:close/>
                  <a:moveTo>
                    <a:pt x="79" y="38"/>
                  </a:moveTo>
                  <a:cubicBezTo>
                    <a:pt x="79" y="38"/>
                    <a:pt x="79" y="38"/>
                    <a:pt x="80" y="38"/>
                  </a:cubicBezTo>
                  <a:cubicBezTo>
                    <a:pt x="80" y="38"/>
                    <a:pt x="79" y="38"/>
                    <a:pt x="79" y="38"/>
                  </a:cubicBezTo>
                  <a:close/>
                  <a:moveTo>
                    <a:pt x="79" y="28"/>
                  </a:moveTo>
                  <a:cubicBezTo>
                    <a:pt x="78" y="27"/>
                    <a:pt x="77" y="28"/>
                    <a:pt x="75" y="27"/>
                  </a:cubicBezTo>
                  <a:cubicBezTo>
                    <a:pt x="74" y="27"/>
                    <a:pt x="74" y="26"/>
                    <a:pt x="73" y="27"/>
                  </a:cubicBezTo>
                  <a:cubicBezTo>
                    <a:pt x="73" y="26"/>
                    <a:pt x="72" y="26"/>
                    <a:pt x="72" y="26"/>
                  </a:cubicBezTo>
                  <a:cubicBezTo>
                    <a:pt x="72" y="26"/>
                    <a:pt x="71" y="26"/>
                    <a:pt x="71" y="26"/>
                  </a:cubicBezTo>
                  <a:cubicBezTo>
                    <a:pt x="75" y="26"/>
                    <a:pt x="77" y="26"/>
                    <a:pt x="80" y="27"/>
                  </a:cubicBezTo>
                  <a:cubicBezTo>
                    <a:pt x="80" y="27"/>
                    <a:pt x="80" y="26"/>
                    <a:pt x="80" y="27"/>
                  </a:cubicBezTo>
                  <a:cubicBezTo>
                    <a:pt x="82" y="27"/>
                    <a:pt x="83" y="28"/>
                    <a:pt x="84" y="28"/>
                  </a:cubicBezTo>
                  <a:cubicBezTo>
                    <a:pt x="85" y="28"/>
                    <a:pt x="85" y="28"/>
                    <a:pt x="86" y="28"/>
                  </a:cubicBezTo>
                  <a:cubicBezTo>
                    <a:pt x="87" y="28"/>
                    <a:pt x="87" y="29"/>
                    <a:pt x="87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9" y="29"/>
                    <a:pt x="89" y="30"/>
                    <a:pt x="89" y="30"/>
                  </a:cubicBezTo>
                  <a:cubicBezTo>
                    <a:pt x="89" y="31"/>
                    <a:pt x="88" y="31"/>
                    <a:pt x="88" y="32"/>
                  </a:cubicBezTo>
                  <a:cubicBezTo>
                    <a:pt x="87" y="32"/>
                    <a:pt x="86" y="31"/>
                    <a:pt x="86" y="31"/>
                  </a:cubicBezTo>
                  <a:cubicBezTo>
                    <a:pt x="86" y="31"/>
                    <a:pt x="86" y="31"/>
                    <a:pt x="86" y="31"/>
                  </a:cubicBezTo>
                  <a:cubicBezTo>
                    <a:pt x="85" y="31"/>
                    <a:pt x="85" y="30"/>
                    <a:pt x="84" y="30"/>
                  </a:cubicBezTo>
                  <a:cubicBezTo>
                    <a:pt x="83" y="29"/>
                    <a:pt x="81" y="28"/>
                    <a:pt x="79" y="28"/>
                  </a:cubicBezTo>
                  <a:close/>
                  <a:moveTo>
                    <a:pt x="88" y="38"/>
                  </a:moveTo>
                  <a:cubicBezTo>
                    <a:pt x="87" y="38"/>
                    <a:pt x="87" y="38"/>
                    <a:pt x="87" y="37"/>
                  </a:cubicBezTo>
                  <a:cubicBezTo>
                    <a:pt x="87" y="37"/>
                    <a:pt x="87" y="37"/>
                    <a:pt x="88" y="38"/>
                  </a:cubicBezTo>
                  <a:close/>
                  <a:moveTo>
                    <a:pt x="84" y="40"/>
                  </a:moveTo>
                  <a:cubicBezTo>
                    <a:pt x="85" y="40"/>
                    <a:pt x="86" y="41"/>
                    <a:pt x="87" y="41"/>
                  </a:cubicBezTo>
                  <a:cubicBezTo>
                    <a:pt x="87" y="41"/>
                    <a:pt x="87" y="41"/>
                    <a:pt x="88" y="41"/>
                  </a:cubicBezTo>
                  <a:cubicBezTo>
                    <a:pt x="89" y="43"/>
                    <a:pt x="91" y="43"/>
                    <a:pt x="93" y="45"/>
                  </a:cubicBezTo>
                  <a:cubicBezTo>
                    <a:pt x="92" y="45"/>
                    <a:pt x="92" y="44"/>
                    <a:pt x="92" y="44"/>
                  </a:cubicBezTo>
                  <a:cubicBezTo>
                    <a:pt x="91" y="44"/>
                    <a:pt x="91" y="44"/>
                    <a:pt x="90" y="44"/>
                  </a:cubicBezTo>
                  <a:cubicBezTo>
                    <a:pt x="89" y="44"/>
                    <a:pt x="89" y="43"/>
                    <a:pt x="89" y="43"/>
                  </a:cubicBezTo>
                  <a:cubicBezTo>
                    <a:pt x="89" y="43"/>
                    <a:pt x="88" y="43"/>
                    <a:pt x="88" y="43"/>
                  </a:cubicBezTo>
                  <a:cubicBezTo>
                    <a:pt x="88" y="43"/>
                    <a:pt x="87" y="43"/>
                    <a:pt x="87" y="42"/>
                  </a:cubicBezTo>
                  <a:cubicBezTo>
                    <a:pt x="86" y="42"/>
                    <a:pt x="85" y="42"/>
                    <a:pt x="84" y="40"/>
                  </a:cubicBezTo>
                  <a:close/>
                  <a:moveTo>
                    <a:pt x="90" y="48"/>
                  </a:moveTo>
                  <a:cubicBezTo>
                    <a:pt x="90" y="48"/>
                    <a:pt x="90" y="48"/>
                    <a:pt x="90" y="48"/>
                  </a:cubicBezTo>
                  <a:cubicBezTo>
                    <a:pt x="90" y="48"/>
                    <a:pt x="90" y="48"/>
                    <a:pt x="91" y="48"/>
                  </a:cubicBezTo>
                  <a:cubicBezTo>
                    <a:pt x="91" y="49"/>
                    <a:pt x="90" y="48"/>
                    <a:pt x="90" y="48"/>
                  </a:cubicBezTo>
                  <a:close/>
                  <a:moveTo>
                    <a:pt x="89" y="47"/>
                  </a:moveTo>
                  <a:cubicBezTo>
                    <a:pt x="89" y="47"/>
                    <a:pt x="89" y="47"/>
                    <a:pt x="89" y="48"/>
                  </a:cubicBezTo>
                  <a:cubicBezTo>
                    <a:pt x="88" y="47"/>
                    <a:pt x="88" y="47"/>
                    <a:pt x="87" y="46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8" y="46"/>
                    <a:pt x="88" y="47"/>
                    <a:pt x="89" y="47"/>
                  </a:cubicBezTo>
                  <a:close/>
                  <a:moveTo>
                    <a:pt x="82" y="48"/>
                  </a:moveTo>
                  <a:cubicBezTo>
                    <a:pt x="83" y="49"/>
                    <a:pt x="83" y="49"/>
                    <a:pt x="83" y="49"/>
                  </a:cubicBezTo>
                  <a:cubicBezTo>
                    <a:pt x="83" y="49"/>
                    <a:pt x="82" y="49"/>
                    <a:pt x="83" y="49"/>
                  </a:cubicBezTo>
                  <a:cubicBezTo>
                    <a:pt x="83" y="49"/>
                    <a:pt x="83" y="49"/>
                    <a:pt x="83" y="49"/>
                  </a:cubicBezTo>
                  <a:cubicBezTo>
                    <a:pt x="83" y="49"/>
                    <a:pt x="82" y="49"/>
                    <a:pt x="82" y="49"/>
                  </a:cubicBezTo>
                  <a:cubicBezTo>
                    <a:pt x="82" y="49"/>
                    <a:pt x="82" y="49"/>
                    <a:pt x="82" y="48"/>
                  </a:cubicBezTo>
                  <a:close/>
                  <a:moveTo>
                    <a:pt x="81" y="50"/>
                  </a:moveTo>
                  <a:cubicBezTo>
                    <a:pt x="82" y="50"/>
                    <a:pt x="82" y="50"/>
                    <a:pt x="82" y="50"/>
                  </a:cubicBezTo>
                  <a:cubicBezTo>
                    <a:pt x="82" y="50"/>
                    <a:pt x="83" y="50"/>
                    <a:pt x="83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6" y="49"/>
                    <a:pt x="86" y="52"/>
                    <a:pt x="88" y="53"/>
                  </a:cubicBezTo>
                  <a:cubicBezTo>
                    <a:pt x="88" y="52"/>
                    <a:pt x="86" y="51"/>
                    <a:pt x="87" y="50"/>
                  </a:cubicBezTo>
                  <a:cubicBezTo>
                    <a:pt x="88" y="51"/>
                    <a:pt x="88" y="52"/>
                    <a:pt x="89" y="52"/>
                  </a:cubicBezTo>
                  <a:cubicBezTo>
                    <a:pt x="89" y="52"/>
                    <a:pt x="89" y="52"/>
                    <a:pt x="90" y="52"/>
                  </a:cubicBezTo>
                  <a:cubicBezTo>
                    <a:pt x="90" y="52"/>
                    <a:pt x="90" y="52"/>
                    <a:pt x="90" y="53"/>
                  </a:cubicBezTo>
                  <a:cubicBezTo>
                    <a:pt x="91" y="53"/>
                    <a:pt x="92" y="54"/>
                    <a:pt x="92" y="55"/>
                  </a:cubicBezTo>
                  <a:cubicBezTo>
                    <a:pt x="91" y="55"/>
                    <a:pt x="91" y="54"/>
                    <a:pt x="90" y="54"/>
                  </a:cubicBezTo>
                  <a:cubicBezTo>
                    <a:pt x="90" y="55"/>
                    <a:pt x="91" y="55"/>
                    <a:pt x="91" y="56"/>
                  </a:cubicBezTo>
                  <a:cubicBezTo>
                    <a:pt x="90" y="55"/>
                    <a:pt x="89" y="55"/>
                    <a:pt x="88" y="54"/>
                  </a:cubicBezTo>
                  <a:cubicBezTo>
                    <a:pt x="86" y="53"/>
                    <a:pt x="84" y="52"/>
                    <a:pt x="83" y="51"/>
                  </a:cubicBezTo>
                  <a:cubicBezTo>
                    <a:pt x="82" y="51"/>
                    <a:pt x="81" y="50"/>
                    <a:pt x="80" y="50"/>
                  </a:cubicBezTo>
                  <a:cubicBezTo>
                    <a:pt x="80" y="49"/>
                    <a:pt x="81" y="49"/>
                    <a:pt x="81" y="50"/>
                  </a:cubicBezTo>
                  <a:close/>
                  <a:moveTo>
                    <a:pt x="89" y="90"/>
                  </a:moveTo>
                  <a:cubicBezTo>
                    <a:pt x="89" y="90"/>
                    <a:pt x="89" y="90"/>
                    <a:pt x="89" y="90"/>
                  </a:cubicBezTo>
                  <a:cubicBezTo>
                    <a:pt x="89" y="91"/>
                    <a:pt x="89" y="91"/>
                    <a:pt x="89" y="91"/>
                  </a:cubicBezTo>
                  <a:cubicBezTo>
                    <a:pt x="89" y="92"/>
                    <a:pt x="88" y="93"/>
                    <a:pt x="87" y="92"/>
                  </a:cubicBezTo>
                  <a:cubicBezTo>
                    <a:pt x="87" y="92"/>
                    <a:pt x="87" y="92"/>
                    <a:pt x="87" y="92"/>
                  </a:cubicBezTo>
                  <a:cubicBezTo>
                    <a:pt x="87" y="93"/>
                    <a:pt x="86" y="94"/>
                    <a:pt x="86" y="94"/>
                  </a:cubicBezTo>
                  <a:cubicBezTo>
                    <a:pt x="86" y="94"/>
                    <a:pt x="85" y="94"/>
                    <a:pt x="85" y="93"/>
                  </a:cubicBezTo>
                  <a:cubicBezTo>
                    <a:pt x="86" y="92"/>
                    <a:pt x="85" y="88"/>
                    <a:pt x="88" y="88"/>
                  </a:cubicBezTo>
                  <a:cubicBezTo>
                    <a:pt x="88" y="88"/>
                    <a:pt x="88" y="89"/>
                    <a:pt x="88" y="89"/>
                  </a:cubicBezTo>
                  <a:cubicBezTo>
                    <a:pt x="88" y="89"/>
                    <a:pt x="88" y="89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9" y="89"/>
                    <a:pt x="88" y="89"/>
                    <a:pt x="88" y="90"/>
                  </a:cubicBezTo>
                  <a:cubicBezTo>
                    <a:pt x="88" y="90"/>
                    <a:pt x="89" y="90"/>
                    <a:pt x="89" y="90"/>
                  </a:cubicBezTo>
                  <a:cubicBezTo>
                    <a:pt x="89" y="90"/>
                    <a:pt x="89" y="90"/>
                    <a:pt x="89" y="90"/>
                  </a:cubicBezTo>
                  <a:close/>
                  <a:moveTo>
                    <a:pt x="87" y="94"/>
                  </a:moveTo>
                  <a:cubicBezTo>
                    <a:pt x="87" y="95"/>
                    <a:pt x="87" y="95"/>
                    <a:pt x="86" y="95"/>
                  </a:cubicBezTo>
                  <a:cubicBezTo>
                    <a:pt x="86" y="94"/>
                    <a:pt x="87" y="93"/>
                    <a:pt x="87" y="94"/>
                  </a:cubicBezTo>
                  <a:close/>
                  <a:moveTo>
                    <a:pt x="85" y="98"/>
                  </a:moveTo>
                  <a:cubicBezTo>
                    <a:pt x="85" y="97"/>
                    <a:pt x="86" y="97"/>
                    <a:pt x="86" y="97"/>
                  </a:cubicBezTo>
                  <a:cubicBezTo>
                    <a:pt x="86" y="97"/>
                    <a:pt x="86" y="98"/>
                    <a:pt x="85" y="98"/>
                  </a:cubicBezTo>
                  <a:close/>
                  <a:moveTo>
                    <a:pt x="87" y="102"/>
                  </a:moveTo>
                  <a:cubicBezTo>
                    <a:pt x="87" y="101"/>
                    <a:pt x="88" y="102"/>
                    <a:pt x="88" y="102"/>
                  </a:cubicBezTo>
                  <a:cubicBezTo>
                    <a:pt x="88" y="102"/>
                    <a:pt x="88" y="102"/>
                    <a:pt x="89" y="102"/>
                  </a:cubicBezTo>
                  <a:cubicBezTo>
                    <a:pt x="88" y="102"/>
                    <a:pt x="88" y="102"/>
                    <a:pt x="88" y="102"/>
                  </a:cubicBezTo>
                  <a:cubicBezTo>
                    <a:pt x="88" y="104"/>
                    <a:pt x="86" y="104"/>
                    <a:pt x="86" y="106"/>
                  </a:cubicBezTo>
                  <a:cubicBezTo>
                    <a:pt x="83" y="105"/>
                    <a:pt x="82" y="108"/>
                    <a:pt x="79" y="108"/>
                  </a:cubicBezTo>
                  <a:cubicBezTo>
                    <a:pt x="78" y="107"/>
                    <a:pt x="76" y="108"/>
                    <a:pt x="76" y="108"/>
                  </a:cubicBezTo>
                  <a:cubicBezTo>
                    <a:pt x="77" y="108"/>
                    <a:pt x="76" y="107"/>
                    <a:pt x="78" y="107"/>
                  </a:cubicBezTo>
                  <a:cubicBezTo>
                    <a:pt x="79" y="106"/>
                    <a:pt x="81" y="106"/>
                    <a:pt x="81" y="104"/>
                  </a:cubicBezTo>
                  <a:cubicBezTo>
                    <a:pt x="81" y="104"/>
                    <a:pt x="82" y="104"/>
                    <a:pt x="82" y="104"/>
                  </a:cubicBezTo>
                  <a:cubicBezTo>
                    <a:pt x="82" y="104"/>
                    <a:pt x="82" y="104"/>
                    <a:pt x="82" y="104"/>
                  </a:cubicBezTo>
                  <a:cubicBezTo>
                    <a:pt x="83" y="104"/>
                    <a:pt x="83" y="104"/>
                    <a:pt x="84" y="104"/>
                  </a:cubicBezTo>
                  <a:cubicBezTo>
                    <a:pt x="84" y="104"/>
                    <a:pt x="83" y="104"/>
                    <a:pt x="84" y="105"/>
                  </a:cubicBezTo>
                  <a:cubicBezTo>
                    <a:pt x="85" y="105"/>
                    <a:pt x="85" y="104"/>
                    <a:pt x="86" y="103"/>
                  </a:cubicBezTo>
                  <a:cubicBezTo>
                    <a:pt x="87" y="103"/>
                    <a:pt x="87" y="102"/>
                    <a:pt x="87" y="102"/>
                  </a:cubicBezTo>
                  <a:close/>
                  <a:moveTo>
                    <a:pt x="87" y="102"/>
                  </a:moveTo>
                  <a:cubicBezTo>
                    <a:pt x="87" y="102"/>
                    <a:pt x="87" y="102"/>
                    <a:pt x="87" y="102"/>
                  </a:cubicBezTo>
                  <a:cubicBezTo>
                    <a:pt x="87" y="101"/>
                    <a:pt x="87" y="101"/>
                    <a:pt x="87" y="102"/>
                  </a:cubicBezTo>
                  <a:close/>
                  <a:moveTo>
                    <a:pt x="88" y="100"/>
                  </a:moveTo>
                  <a:cubicBezTo>
                    <a:pt x="88" y="100"/>
                    <a:pt x="88" y="101"/>
                    <a:pt x="88" y="101"/>
                  </a:cubicBezTo>
                  <a:cubicBezTo>
                    <a:pt x="88" y="101"/>
                    <a:pt x="88" y="100"/>
                    <a:pt x="88" y="100"/>
                  </a:cubicBezTo>
                  <a:close/>
                  <a:moveTo>
                    <a:pt x="72" y="101"/>
                  </a:moveTo>
                  <a:cubicBezTo>
                    <a:pt x="71" y="102"/>
                    <a:pt x="70" y="102"/>
                    <a:pt x="69" y="102"/>
                  </a:cubicBezTo>
                  <a:cubicBezTo>
                    <a:pt x="69" y="102"/>
                    <a:pt x="69" y="102"/>
                    <a:pt x="70" y="102"/>
                  </a:cubicBezTo>
                  <a:cubicBezTo>
                    <a:pt x="70" y="102"/>
                    <a:pt x="70" y="102"/>
                    <a:pt x="71" y="102"/>
                  </a:cubicBezTo>
                  <a:cubicBezTo>
                    <a:pt x="71" y="103"/>
                    <a:pt x="70" y="103"/>
                    <a:pt x="70" y="103"/>
                  </a:cubicBezTo>
                  <a:cubicBezTo>
                    <a:pt x="72" y="104"/>
                    <a:pt x="73" y="102"/>
                    <a:pt x="75" y="103"/>
                  </a:cubicBezTo>
                  <a:cubicBezTo>
                    <a:pt x="74" y="104"/>
                    <a:pt x="73" y="103"/>
                    <a:pt x="71" y="103"/>
                  </a:cubicBezTo>
                  <a:cubicBezTo>
                    <a:pt x="71" y="104"/>
                    <a:pt x="70" y="104"/>
                    <a:pt x="69" y="104"/>
                  </a:cubicBezTo>
                  <a:cubicBezTo>
                    <a:pt x="70" y="105"/>
                    <a:pt x="70" y="104"/>
                    <a:pt x="71" y="105"/>
                  </a:cubicBezTo>
                  <a:cubicBezTo>
                    <a:pt x="71" y="106"/>
                    <a:pt x="69" y="105"/>
                    <a:pt x="69" y="105"/>
                  </a:cubicBezTo>
                  <a:cubicBezTo>
                    <a:pt x="69" y="105"/>
                    <a:pt x="70" y="106"/>
                    <a:pt x="70" y="106"/>
                  </a:cubicBezTo>
                  <a:cubicBezTo>
                    <a:pt x="70" y="106"/>
                    <a:pt x="70" y="106"/>
                    <a:pt x="69" y="106"/>
                  </a:cubicBezTo>
                  <a:cubicBezTo>
                    <a:pt x="69" y="106"/>
                    <a:pt x="69" y="106"/>
                    <a:pt x="69" y="106"/>
                  </a:cubicBezTo>
                  <a:cubicBezTo>
                    <a:pt x="69" y="106"/>
                    <a:pt x="69" y="106"/>
                    <a:pt x="68" y="106"/>
                  </a:cubicBezTo>
                  <a:cubicBezTo>
                    <a:pt x="67" y="106"/>
                    <a:pt x="67" y="106"/>
                    <a:pt x="67" y="106"/>
                  </a:cubicBezTo>
                  <a:cubicBezTo>
                    <a:pt x="64" y="107"/>
                    <a:pt x="60" y="106"/>
                    <a:pt x="59" y="104"/>
                  </a:cubicBezTo>
                  <a:cubicBezTo>
                    <a:pt x="59" y="104"/>
                    <a:pt x="59" y="104"/>
                    <a:pt x="59" y="104"/>
                  </a:cubicBezTo>
                  <a:cubicBezTo>
                    <a:pt x="59" y="103"/>
                    <a:pt x="59" y="103"/>
                    <a:pt x="58" y="103"/>
                  </a:cubicBezTo>
                  <a:cubicBezTo>
                    <a:pt x="58" y="103"/>
                    <a:pt x="58" y="102"/>
                    <a:pt x="57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4" y="100"/>
                    <a:pt x="52" y="98"/>
                    <a:pt x="49" y="98"/>
                  </a:cubicBezTo>
                  <a:cubicBezTo>
                    <a:pt x="49" y="97"/>
                    <a:pt x="49" y="97"/>
                    <a:pt x="48" y="96"/>
                  </a:cubicBezTo>
                  <a:cubicBezTo>
                    <a:pt x="49" y="95"/>
                    <a:pt x="47" y="93"/>
                    <a:pt x="47" y="91"/>
                  </a:cubicBezTo>
                  <a:cubicBezTo>
                    <a:pt x="47" y="90"/>
                    <a:pt x="48" y="89"/>
                    <a:pt x="47" y="88"/>
                  </a:cubicBezTo>
                  <a:cubicBezTo>
                    <a:pt x="47" y="85"/>
                    <a:pt x="46" y="83"/>
                    <a:pt x="47" y="82"/>
                  </a:cubicBezTo>
                  <a:cubicBezTo>
                    <a:pt x="47" y="82"/>
                    <a:pt x="47" y="82"/>
                    <a:pt x="47" y="81"/>
                  </a:cubicBezTo>
                  <a:cubicBezTo>
                    <a:pt x="47" y="81"/>
                    <a:pt x="48" y="80"/>
                    <a:pt x="47" y="80"/>
                  </a:cubicBezTo>
                  <a:cubicBezTo>
                    <a:pt x="47" y="80"/>
                    <a:pt x="46" y="80"/>
                    <a:pt x="46" y="81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6" y="81"/>
                    <a:pt x="46" y="82"/>
                    <a:pt x="45" y="82"/>
                  </a:cubicBezTo>
                  <a:cubicBezTo>
                    <a:pt x="45" y="82"/>
                    <a:pt x="45" y="81"/>
                    <a:pt x="45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81"/>
                    <a:pt x="45" y="80"/>
                    <a:pt x="45" y="80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1"/>
                    <a:pt x="43" y="82"/>
                    <a:pt x="44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6" y="82"/>
                    <a:pt x="45" y="83"/>
                    <a:pt x="45" y="84"/>
                  </a:cubicBezTo>
                  <a:cubicBezTo>
                    <a:pt x="44" y="84"/>
                    <a:pt x="45" y="85"/>
                    <a:pt x="44" y="85"/>
                  </a:cubicBezTo>
                  <a:cubicBezTo>
                    <a:pt x="44" y="85"/>
                    <a:pt x="44" y="85"/>
                    <a:pt x="43" y="85"/>
                  </a:cubicBezTo>
                  <a:cubicBezTo>
                    <a:pt x="43" y="85"/>
                    <a:pt x="44" y="85"/>
                    <a:pt x="43" y="86"/>
                  </a:cubicBezTo>
                  <a:cubicBezTo>
                    <a:pt x="43" y="84"/>
                    <a:pt x="44" y="83"/>
                    <a:pt x="42" y="82"/>
                  </a:cubicBezTo>
                  <a:cubicBezTo>
                    <a:pt x="42" y="82"/>
                    <a:pt x="42" y="82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2" y="81"/>
                    <a:pt x="42" y="81"/>
                    <a:pt x="41" y="81"/>
                  </a:cubicBezTo>
                  <a:cubicBezTo>
                    <a:pt x="42" y="81"/>
                    <a:pt x="42" y="80"/>
                    <a:pt x="42" y="80"/>
                  </a:cubicBezTo>
                  <a:cubicBezTo>
                    <a:pt x="42" y="80"/>
                    <a:pt x="41" y="80"/>
                    <a:pt x="41" y="80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3" y="81"/>
                    <a:pt x="44" y="78"/>
                    <a:pt x="45" y="77"/>
                  </a:cubicBezTo>
                  <a:cubicBezTo>
                    <a:pt x="45" y="77"/>
                    <a:pt x="45" y="77"/>
                    <a:pt x="46" y="77"/>
                  </a:cubicBezTo>
                  <a:cubicBezTo>
                    <a:pt x="46" y="76"/>
                    <a:pt x="46" y="75"/>
                    <a:pt x="46" y="75"/>
                  </a:cubicBezTo>
                  <a:cubicBezTo>
                    <a:pt x="47" y="75"/>
                    <a:pt x="46" y="75"/>
                    <a:pt x="46" y="76"/>
                  </a:cubicBezTo>
                  <a:cubicBezTo>
                    <a:pt x="47" y="76"/>
                    <a:pt x="48" y="75"/>
                    <a:pt x="49" y="75"/>
                  </a:cubicBezTo>
                  <a:cubicBezTo>
                    <a:pt x="49" y="75"/>
                    <a:pt x="49" y="74"/>
                    <a:pt x="50" y="74"/>
                  </a:cubicBezTo>
                  <a:cubicBezTo>
                    <a:pt x="50" y="76"/>
                    <a:pt x="49" y="76"/>
                    <a:pt x="49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9" y="77"/>
                    <a:pt x="49" y="78"/>
                    <a:pt x="50" y="78"/>
                  </a:cubicBezTo>
                  <a:cubicBezTo>
                    <a:pt x="50" y="78"/>
                    <a:pt x="49" y="78"/>
                    <a:pt x="49" y="79"/>
                  </a:cubicBezTo>
                  <a:cubicBezTo>
                    <a:pt x="49" y="79"/>
                    <a:pt x="50" y="79"/>
                    <a:pt x="50" y="79"/>
                  </a:cubicBezTo>
                  <a:cubicBezTo>
                    <a:pt x="49" y="81"/>
                    <a:pt x="50" y="82"/>
                    <a:pt x="50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8" y="82"/>
                    <a:pt x="49" y="83"/>
                    <a:pt x="49" y="83"/>
                  </a:cubicBezTo>
                  <a:cubicBezTo>
                    <a:pt x="49" y="85"/>
                    <a:pt x="49" y="85"/>
                    <a:pt x="49" y="87"/>
                  </a:cubicBezTo>
                  <a:cubicBezTo>
                    <a:pt x="49" y="87"/>
                    <a:pt x="49" y="86"/>
                    <a:pt x="50" y="86"/>
                  </a:cubicBezTo>
                  <a:cubicBezTo>
                    <a:pt x="50" y="87"/>
                    <a:pt x="50" y="87"/>
                    <a:pt x="50" y="88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9" y="89"/>
                    <a:pt x="51" y="90"/>
                    <a:pt x="50" y="91"/>
                  </a:cubicBezTo>
                  <a:cubicBezTo>
                    <a:pt x="50" y="91"/>
                    <a:pt x="50" y="92"/>
                    <a:pt x="50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3"/>
                    <a:pt x="51" y="94"/>
                    <a:pt x="52" y="94"/>
                  </a:cubicBezTo>
                  <a:cubicBezTo>
                    <a:pt x="52" y="95"/>
                    <a:pt x="53" y="96"/>
                    <a:pt x="54" y="96"/>
                  </a:cubicBezTo>
                  <a:cubicBezTo>
                    <a:pt x="54" y="97"/>
                    <a:pt x="55" y="97"/>
                    <a:pt x="56" y="98"/>
                  </a:cubicBezTo>
                  <a:cubicBezTo>
                    <a:pt x="56" y="98"/>
                    <a:pt x="56" y="98"/>
                    <a:pt x="56" y="98"/>
                  </a:cubicBezTo>
                  <a:cubicBezTo>
                    <a:pt x="56" y="99"/>
                    <a:pt x="57" y="100"/>
                    <a:pt x="57" y="99"/>
                  </a:cubicBezTo>
                  <a:cubicBezTo>
                    <a:pt x="57" y="99"/>
                    <a:pt x="57" y="99"/>
                    <a:pt x="57" y="100"/>
                  </a:cubicBezTo>
                  <a:cubicBezTo>
                    <a:pt x="57" y="100"/>
                    <a:pt x="58" y="101"/>
                    <a:pt x="59" y="101"/>
                  </a:cubicBezTo>
                  <a:cubicBezTo>
                    <a:pt x="60" y="102"/>
                    <a:pt x="62" y="102"/>
                    <a:pt x="63" y="103"/>
                  </a:cubicBezTo>
                  <a:cubicBezTo>
                    <a:pt x="63" y="103"/>
                    <a:pt x="64" y="102"/>
                    <a:pt x="64" y="102"/>
                  </a:cubicBezTo>
                  <a:cubicBezTo>
                    <a:pt x="64" y="101"/>
                    <a:pt x="61" y="101"/>
                    <a:pt x="61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62" y="99"/>
                    <a:pt x="59" y="100"/>
                    <a:pt x="59" y="98"/>
                  </a:cubicBezTo>
                  <a:cubicBezTo>
                    <a:pt x="59" y="99"/>
                    <a:pt x="58" y="98"/>
                    <a:pt x="58" y="98"/>
                  </a:cubicBezTo>
                  <a:cubicBezTo>
                    <a:pt x="57" y="97"/>
                    <a:pt x="58" y="97"/>
                    <a:pt x="58" y="96"/>
                  </a:cubicBezTo>
                  <a:cubicBezTo>
                    <a:pt x="59" y="96"/>
                    <a:pt x="61" y="97"/>
                    <a:pt x="62" y="98"/>
                  </a:cubicBezTo>
                  <a:cubicBezTo>
                    <a:pt x="63" y="97"/>
                    <a:pt x="64" y="98"/>
                    <a:pt x="64" y="99"/>
                  </a:cubicBezTo>
                  <a:cubicBezTo>
                    <a:pt x="65" y="99"/>
                    <a:pt x="64" y="98"/>
                    <a:pt x="65" y="98"/>
                  </a:cubicBezTo>
                  <a:cubicBezTo>
                    <a:pt x="65" y="98"/>
                    <a:pt x="66" y="99"/>
                    <a:pt x="67" y="98"/>
                  </a:cubicBezTo>
                  <a:cubicBezTo>
                    <a:pt x="66" y="97"/>
                    <a:pt x="65" y="97"/>
                    <a:pt x="64" y="97"/>
                  </a:cubicBezTo>
                  <a:cubicBezTo>
                    <a:pt x="64" y="96"/>
                    <a:pt x="65" y="97"/>
                    <a:pt x="65" y="97"/>
                  </a:cubicBezTo>
                  <a:cubicBezTo>
                    <a:pt x="65" y="96"/>
                    <a:pt x="64" y="97"/>
                    <a:pt x="64" y="96"/>
                  </a:cubicBezTo>
                  <a:cubicBezTo>
                    <a:pt x="64" y="96"/>
                    <a:pt x="64" y="97"/>
                    <a:pt x="64" y="97"/>
                  </a:cubicBezTo>
                  <a:cubicBezTo>
                    <a:pt x="63" y="97"/>
                    <a:pt x="61" y="97"/>
                    <a:pt x="61" y="96"/>
                  </a:cubicBezTo>
                  <a:cubicBezTo>
                    <a:pt x="61" y="95"/>
                    <a:pt x="61" y="95"/>
                    <a:pt x="61" y="95"/>
                  </a:cubicBezTo>
                  <a:cubicBezTo>
                    <a:pt x="61" y="94"/>
                    <a:pt x="60" y="95"/>
                    <a:pt x="59" y="95"/>
                  </a:cubicBezTo>
                  <a:cubicBezTo>
                    <a:pt x="59" y="94"/>
                    <a:pt x="60" y="93"/>
                    <a:pt x="59" y="92"/>
                  </a:cubicBezTo>
                  <a:cubicBezTo>
                    <a:pt x="59" y="91"/>
                    <a:pt x="58" y="90"/>
                    <a:pt x="58" y="90"/>
                  </a:cubicBezTo>
                  <a:cubicBezTo>
                    <a:pt x="58" y="89"/>
                    <a:pt x="58" y="88"/>
                    <a:pt x="57" y="87"/>
                  </a:cubicBezTo>
                  <a:cubicBezTo>
                    <a:pt x="57" y="87"/>
                    <a:pt x="57" y="86"/>
                    <a:pt x="57" y="86"/>
                  </a:cubicBezTo>
                  <a:cubicBezTo>
                    <a:pt x="57" y="86"/>
                    <a:pt x="57" y="86"/>
                    <a:pt x="58" y="86"/>
                  </a:cubicBezTo>
                  <a:cubicBezTo>
                    <a:pt x="58" y="84"/>
                    <a:pt x="58" y="81"/>
                    <a:pt x="60" y="81"/>
                  </a:cubicBezTo>
                  <a:cubicBezTo>
                    <a:pt x="61" y="81"/>
                    <a:pt x="61" y="82"/>
                    <a:pt x="61" y="82"/>
                  </a:cubicBezTo>
                  <a:cubicBezTo>
                    <a:pt x="61" y="82"/>
                    <a:pt x="60" y="83"/>
                    <a:pt x="60" y="83"/>
                  </a:cubicBezTo>
                  <a:cubicBezTo>
                    <a:pt x="60" y="84"/>
                    <a:pt x="61" y="83"/>
                    <a:pt x="62" y="83"/>
                  </a:cubicBezTo>
                  <a:cubicBezTo>
                    <a:pt x="62" y="84"/>
                    <a:pt x="61" y="86"/>
                    <a:pt x="61" y="86"/>
                  </a:cubicBezTo>
                  <a:cubicBezTo>
                    <a:pt x="60" y="86"/>
                    <a:pt x="60" y="86"/>
                    <a:pt x="59" y="85"/>
                  </a:cubicBezTo>
                  <a:cubicBezTo>
                    <a:pt x="59" y="85"/>
                    <a:pt x="59" y="86"/>
                    <a:pt x="58" y="85"/>
                  </a:cubicBezTo>
                  <a:cubicBezTo>
                    <a:pt x="58" y="86"/>
                    <a:pt x="59" y="86"/>
                    <a:pt x="60" y="86"/>
                  </a:cubicBezTo>
                  <a:cubicBezTo>
                    <a:pt x="60" y="87"/>
                    <a:pt x="59" y="87"/>
                    <a:pt x="59" y="87"/>
                  </a:cubicBezTo>
                  <a:cubicBezTo>
                    <a:pt x="59" y="87"/>
                    <a:pt x="59" y="88"/>
                    <a:pt x="60" y="88"/>
                  </a:cubicBezTo>
                  <a:cubicBezTo>
                    <a:pt x="60" y="88"/>
                    <a:pt x="60" y="88"/>
                    <a:pt x="59" y="88"/>
                  </a:cubicBezTo>
                  <a:cubicBezTo>
                    <a:pt x="60" y="88"/>
                    <a:pt x="61" y="89"/>
                    <a:pt x="61" y="89"/>
                  </a:cubicBezTo>
                  <a:cubicBezTo>
                    <a:pt x="62" y="90"/>
                    <a:pt x="63" y="90"/>
                    <a:pt x="63" y="91"/>
                  </a:cubicBezTo>
                  <a:cubicBezTo>
                    <a:pt x="63" y="91"/>
                    <a:pt x="64" y="92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5" y="92"/>
                    <a:pt x="64" y="89"/>
                    <a:pt x="66" y="91"/>
                  </a:cubicBezTo>
                  <a:cubicBezTo>
                    <a:pt x="66" y="91"/>
                    <a:pt x="66" y="91"/>
                    <a:pt x="66" y="92"/>
                  </a:cubicBezTo>
                  <a:cubicBezTo>
                    <a:pt x="66" y="92"/>
                    <a:pt x="67" y="92"/>
                    <a:pt x="68" y="92"/>
                  </a:cubicBezTo>
                  <a:cubicBezTo>
                    <a:pt x="68" y="92"/>
                    <a:pt x="68" y="92"/>
                    <a:pt x="68" y="91"/>
                  </a:cubicBezTo>
                  <a:cubicBezTo>
                    <a:pt x="68" y="91"/>
                    <a:pt x="69" y="91"/>
                    <a:pt x="70" y="90"/>
                  </a:cubicBezTo>
                  <a:cubicBezTo>
                    <a:pt x="71" y="90"/>
                    <a:pt x="72" y="88"/>
                    <a:pt x="72" y="90"/>
                  </a:cubicBezTo>
                  <a:cubicBezTo>
                    <a:pt x="72" y="91"/>
                    <a:pt x="69" y="92"/>
                    <a:pt x="69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8" y="93"/>
                    <a:pt x="68" y="94"/>
                  </a:cubicBezTo>
                  <a:cubicBezTo>
                    <a:pt x="70" y="93"/>
                    <a:pt x="72" y="92"/>
                    <a:pt x="73" y="91"/>
                  </a:cubicBezTo>
                  <a:cubicBezTo>
                    <a:pt x="73" y="89"/>
                    <a:pt x="73" y="88"/>
                    <a:pt x="74" y="87"/>
                  </a:cubicBezTo>
                  <a:cubicBezTo>
                    <a:pt x="73" y="87"/>
                    <a:pt x="73" y="88"/>
                    <a:pt x="72" y="89"/>
                  </a:cubicBezTo>
                  <a:cubicBezTo>
                    <a:pt x="72" y="88"/>
                    <a:pt x="72" y="88"/>
                    <a:pt x="72" y="87"/>
                  </a:cubicBezTo>
                  <a:cubicBezTo>
                    <a:pt x="72" y="87"/>
                    <a:pt x="71" y="87"/>
                    <a:pt x="71" y="86"/>
                  </a:cubicBezTo>
                  <a:cubicBezTo>
                    <a:pt x="71" y="87"/>
                    <a:pt x="71" y="87"/>
                    <a:pt x="71" y="87"/>
                  </a:cubicBezTo>
                  <a:cubicBezTo>
                    <a:pt x="70" y="87"/>
                    <a:pt x="70" y="87"/>
                    <a:pt x="70" y="88"/>
                  </a:cubicBezTo>
                  <a:cubicBezTo>
                    <a:pt x="70" y="88"/>
                    <a:pt x="70" y="88"/>
                    <a:pt x="70" y="88"/>
                  </a:cubicBezTo>
                  <a:cubicBezTo>
                    <a:pt x="70" y="90"/>
                    <a:pt x="67" y="89"/>
                    <a:pt x="66" y="89"/>
                  </a:cubicBezTo>
                  <a:cubicBezTo>
                    <a:pt x="65" y="89"/>
                    <a:pt x="66" y="89"/>
                    <a:pt x="66" y="89"/>
                  </a:cubicBezTo>
                  <a:cubicBezTo>
                    <a:pt x="64" y="89"/>
                    <a:pt x="63" y="89"/>
                    <a:pt x="62" y="89"/>
                  </a:cubicBezTo>
                  <a:cubicBezTo>
                    <a:pt x="62" y="88"/>
                    <a:pt x="62" y="88"/>
                    <a:pt x="62" y="88"/>
                  </a:cubicBezTo>
                  <a:cubicBezTo>
                    <a:pt x="62" y="88"/>
                    <a:pt x="63" y="88"/>
                    <a:pt x="63" y="88"/>
                  </a:cubicBezTo>
                  <a:cubicBezTo>
                    <a:pt x="63" y="88"/>
                    <a:pt x="62" y="88"/>
                    <a:pt x="62" y="88"/>
                  </a:cubicBezTo>
                  <a:cubicBezTo>
                    <a:pt x="62" y="88"/>
                    <a:pt x="62" y="88"/>
                    <a:pt x="62" y="88"/>
                  </a:cubicBezTo>
                  <a:cubicBezTo>
                    <a:pt x="62" y="87"/>
                    <a:pt x="63" y="87"/>
                    <a:pt x="64" y="86"/>
                  </a:cubicBezTo>
                  <a:cubicBezTo>
                    <a:pt x="64" y="86"/>
                    <a:pt x="64" y="86"/>
                    <a:pt x="65" y="86"/>
                  </a:cubicBezTo>
                  <a:cubicBezTo>
                    <a:pt x="65" y="87"/>
                    <a:pt x="65" y="88"/>
                    <a:pt x="65" y="88"/>
                  </a:cubicBezTo>
                  <a:cubicBezTo>
                    <a:pt x="66" y="88"/>
                    <a:pt x="66" y="87"/>
                    <a:pt x="66" y="86"/>
                  </a:cubicBezTo>
                  <a:cubicBezTo>
                    <a:pt x="67" y="86"/>
                    <a:pt x="67" y="85"/>
                    <a:pt x="68" y="84"/>
                  </a:cubicBezTo>
                  <a:cubicBezTo>
                    <a:pt x="69" y="85"/>
                    <a:pt x="69" y="84"/>
                    <a:pt x="70" y="84"/>
                  </a:cubicBezTo>
                  <a:cubicBezTo>
                    <a:pt x="70" y="84"/>
                    <a:pt x="69" y="83"/>
                    <a:pt x="69" y="83"/>
                  </a:cubicBezTo>
                  <a:cubicBezTo>
                    <a:pt x="68" y="83"/>
                    <a:pt x="68" y="86"/>
                    <a:pt x="66" y="86"/>
                  </a:cubicBezTo>
                  <a:cubicBezTo>
                    <a:pt x="66" y="85"/>
                    <a:pt x="66" y="85"/>
                    <a:pt x="66" y="85"/>
                  </a:cubicBezTo>
                  <a:cubicBezTo>
                    <a:pt x="66" y="85"/>
                    <a:pt x="65" y="85"/>
                    <a:pt x="65" y="85"/>
                  </a:cubicBezTo>
                  <a:cubicBezTo>
                    <a:pt x="64" y="85"/>
                    <a:pt x="65" y="83"/>
                    <a:pt x="66" y="83"/>
                  </a:cubicBezTo>
                  <a:cubicBezTo>
                    <a:pt x="66" y="83"/>
                    <a:pt x="66" y="82"/>
                    <a:pt x="66" y="81"/>
                  </a:cubicBezTo>
                  <a:cubicBezTo>
                    <a:pt x="66" y="81"/>
                    <a:pt x="66" y="81"/>
                    <a:pt x="65" y="81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7" y="80"/>
                    <a:pt x="67" y="79"/>
                  </a:cubicBezTo>
                  <a:cubicBezTo>
                    <a:pt x="66" y="79"/>
                    <a:pt x="66" y="79"/>
                    <a:pt x="65" y="79"/>
                  </a:cubicBezTo>
                  <a:cubicBezTo>
                    <a:pt x="65" y="79"/>
                    <a:pt x="65" y="80"/>
                    <a:pt x="65" y="80"/>
                  </a:cubicBezTo>
                  <a:cubicBezTo>
                    <a:pt x="65" y="80"/>
                    <a:pt x="64" y="81"/>
                    <a:pt x="63" y="80"/>
                  </a:cubicBezTo>
                  <a:cubicBezTo>
                    <a:pt x="63" y="81"/>
                    <a:pt x="63" y="81"/>
                    <a:pt x="63" y="82"/>
                  </a:cubicBezTo>
                  <a:cubicBezTo>
                    <a:pt x="63" y="82"/>
                    <a:pt x="63" y="81"/>
                    <a:pt x="64" y="81"/>
                  </a:cubicBezTo>
                  <a:cubicBezTo>
                    <a:pt x="64" y="81"/>
                    <a:pt x="64" y="82"/>
                    <a:pt x="64" y="82"/>
                  </a:cubicBezTo>
                  <a:cubicBezTo>
                    <a:pt x="62" y="82"/>
                    <a:pt x="60" y="81"/>
                    <a:pt x="60" y="78"/>
                  </a:cubicBezTo>
                  <a:cubicBezTo>
                    <a:pt x="60" y="78"/>
                    <a:pt x="60" y="77"/>
                    <a:pt x="59" y="77"/>
                  </a:cubicBezTo>
                  <a:cubicBezTo>
                    <a:pt x="60" y="76"/>
                    <a:pt x="60" y="76"/>
                    <a:pt x="61" y="76"/>
                  </a:cubicBezTo>
                  <a:cubicBezTo>
                    <a:pt x="60" y="76"/>
                    <a:pt x="61" y="76"/>
                    <a:pt x="61" y="75"/>
                  </a:cubicBezTo>
                  <a:cubicBezTo>
                    <a:pt x="61" y="75"/>
                    <a:pt x="62" y="75"/>
                    <a:pt x="62" y="75"/>
                  </a:cubicBezTo>
                  <a:cubicBezTo>
                    <a:pt x="62" y="75"/>
                    <a:pt x="62" y="74"/>
                    <a:pt x="63" y="74"/>
                  </a:cubicBezTo>
                  <a:cubicBezTo>
                    <a:pt x="63" y="74"/>
                    <a:pt x="63" y="74"/>
                    <a:pt x="63" y="75"/>
                  </a:cubicBezTo>
                  <a:cubicBezTo>
                    <a:pt x="63" y="76"/>
                    <a:pt x="64" y="75"/>
                    <a:pt x="65" y="75"/>
                  </a:cubicBezTo>
                  <a:cubicBezTo>
                    <a:pt x="65" y="75"/>
                    <a:pt x="65" y="75"/>
                    <a:pt x="65" y="76"/>
                  </a:cubicBezTo>
                  <a:cubicBezTo>
                    <a:pt x="65" y="75"/>
                    <a:pt x="66" y="75"/>
                    <a:pt x="67" y="75"/>
                  </a:cubicBezTo>
                  <a:cubicBezTo>
                    <a:pt x="67" y="75"/>
                    <a:pt x="67" y="74"/>
                    <a:pt x="67" y="74"/>
                  </a:cubicBezTo>
                  <a:cubicBezTo>
                    <a:pt x="68" y="74"/>
                    <a:pt x="68" y="74"/>
                    <a:pt x="68" y="74"/>
                  </a:cubicBezTo>
                  <a:cubicBezTo>
                    <a:pt x="68" y="74"/>
                    <a:pt x="68" y="74"/>
                    <a:pt x="68" y="75"/>
                  </a:cubicBezTo>
                  <a:cubicBezTo>
                    <a:pt x="69" y="74"/>
                    <a:pt x="69" y="74"/>
                    <a:pt x="69" y="74"/>
                  </a:cubicBezTo>
                  <a:cubicBezTo>
                    <a:pt x="69" y="74"/>
                    <a:pt x="69" y="74"/>
                    <a:pt x="69" y="73"/>
                  </a:cubicBezTo>
                  <a:cubicBezTo>
                    <a:pt x="69" y="73"/>
                    <a:pt x="69" y="73"/>
                    <a:pt x="69" y="73"/>
                  </a:cubicBezTo>
                  <a:cubicBezTo>
                    <a:pt x="69" y="72"/>
                    <a:pt x="69" y="72"/>
                    <a:pt x="69" y="72"/>
                  </a:cubicBezTo>
                  <a:cubicBezTo>
                    <a:pt x="68" y="73"/>
                    <a:pt x="68" y="73"/>
                    <a:pt x="67" y="72"/>
                  </a:cubicBezTo>
                  <a:cubicBezTo>
                    <a:pt x="67" y="72"/>
                    <a:pt x="67" y="72"/>
                    <a:pt x="67" y="72"/>
                  </a:cubicBezTo>
                  <a:cubicBezTo>
                    <a:pt x="66" y="71"/>
                    <a:pt x="64" y="72"/>
                    <a:pt x="63" y="72"/>
                  </a:cubicBezTo>
                  <a:cubicBezTo>
                    <a:pt x="63" y="71"/>
                    <a:pt x="63" y="71"/>
                    <a:pt x="63" y="71"/>
                  </a:cubicBezTo>
                  <a:cubicBezTo>
                    <a:pt x="63" y="71"/>
                    <a:pt x="64" y="71"/>
                    <a:pt x="64" y="71"/>
                  </a:cubicBezTo>
                  <a:cubicBezTo>
                    <a:pt x="64" y="71"/>
                    <a:pt x="64" y="70"/>
                    <a:pt x="64" y="70"/>
                  </a:cubicBezTo>
                  <a:cubicBezTo>
                    <a:pt x="63" y="70"/>
                    <a:pt x="63" y="70"/>
                    <a:pt x="62" y="71"/>
                  </a:cubicBezTo>
                  <a:cubicBezTo>
                    <a:pt x="62" y="70"/>
                    <a:pt x="62" y="69"/>
                    <a:pt x="63" y="69"/>
                  </a:cubicBezTo>
                  <a:cubicBezTo>
                    <a:pt x="63" y="69"/>
                    <a:pt x="61" y="69"/>
                    <a:pt x="60" y="69"/>
                  </a:cubicBezTo>
                  <a:cubicBezTo>
                    <a:pt x="60" y="70"/>
                    <a:pt x="60" y="70"/>
                    <a:pt x="60" y="70"/>
                  </a:cubicBezTo>
                  <a:cubicBezTo>
                    <a:pt x="60" y="70"/>
                    <a:pt x="60" y="70"/>
                    <a:pt x="59" y="70"/>
                  </a:cubicBezTo>
                  <a:cubicBezTo>
                    <a:pt x="60" y="71"/>
                    <a:pt x="59" y="72"/>
                    <a:pt x="58" y="72"/>
                  </a:cubicBezTo>
                  <a:cubicBezTo>
                    <a:pt x="58" y="73"/>
                    <a:pt x="59" y="72"/>
                    <a:pt x="59" y="73"/>
                  </a:cubicBezTo>
                  <a:cubicBezTo>
                    <a:pt x="59" y="73"/>
                    <a:pt x="59" y="74"/>
                    <a:pt x="59" y="74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58" y="75"/>
                    <a:pt x="58" y="75"/>
                    <a:pt x="57" y="75"/>
                  </a:cubicBezTo>
                  <a:cubicBezTo>
                    <a:pt x="56" y="75"/>
                    <a:pt x="56" y="74"/>
                    <a:pt x="56" y="73"/>
                  </a:cubicBezTo>
                  <a:cubicBezTo>
                    <a:pt x="56" y="72"/>
                    <a:pt x="57" y="72"/>
                    <a:pt x="57" y="71"/>
                  </a:cubicBezTo>
                  <a:cubicBezTo>
                    <a:pt x="58" y="71"/>
                    <a:pt x="58" y="71"/>
                    <a:pt x="58" y="71"/>
                  </a:cubicBezTo>
                  <a:cubicBezTo>
                    <a:pt x="58" y="71"/>
                    <a:pt x="58" y="71"/>
                    <a:pt x="57" y="71"/>
                  </a:cubicBezTo>
                  <a:cubicBezTo>
                    <a:pt x="57" y="71"/>
                    <a:pt x="57" y="70"/>
                    <a:pt x="57" y="70"/>
                  </a:cubicBezTo>
                  <a:cubicBezTo>
                    <a:pt x="58" y="70"/>
                    <a:pt x="58" y="69"/>
                    <a:pt x="59" y="69"/>
                  </a:cubicBezTo>
                  <a:cubicBezTo>
                    <a:pt x="58" y="67"/>
                    <a:pt x="60" y="66"/>
                    <a:pt x="61" y="66"/>
                  </a:cubicBezTo>
                  <a:cubicBezTo>
                    <a:pt x="61" y="66"/>
                    <a:pt x="61" y="66"/>
                    <a:pt x="61" y="66"/>
                  </a:cubicBezTo>
                  <a:cubicBezTo>
                    <a:pt x="64" y="66"/>
                    <a:pt x="65" y="65"/>
                    <a:pt x="68" y="65"/>
                  </a:cubicBezTo>
                  <a:cubicBezTo>
                    <a:pt x="68" y="65"/>
                    <a:pt x="68" y="65"/>
                    <a:pt x="69" y="65"/>
                  </a:cubicBezTo>
                  <a:cubicBezTo>
                    <a:pt x="69" y="65"/>
                    <a:pt x="69" y="65"/>
                    <a:pt x="69" y="66"/>
                  </a:cubicBezTo>
                  <a:cubicBezTo>
                    <a:pt x="70" y="65"/>
                    <a:pt x="70" y="67"/>
                    <a:pt x="69" y="67"/>
                  </a:cubicBezTo>
                  <a:cubicBezTo>
                    <a:pt x="70" y="68"/>
                    <a:pt x="71" y="68"/>
                    <a:pt x="72" y="69"/>
                  </a:cubicBezTo>
                  <a:cubicBezTo>
                    <a:pt x="71" y="69"/>
                    <a:pt x="71" y="70"/>
                    <a:pt x="71" y="69"/>
                  </a:cubicBezTo>
                  <a:cubicBezTo>
                    <a:pt x="71" y="70"/>
                    <a:pt x="72" y="70"/>
                    <a:pt x="72" y="69"/>
                  </a:cubicBezTo>
                  <a:cubicBezTo>
                    <a:pt x="71" y="69"/>
                    <a:pt x="72" y="68"/>
                    <a:pt x="73" y="68"/>
                  </a:cubicBezTo>
                  <a:cubicBezTo>
                    <a:pt x="73" y="69"/>
                    <a:pt x="73" y="69"/>
                    <a:pt x="73" y="70"/>
                  </a:cubicBezTo>
                  <a:cubicBezTo>
                    <a:pt x="73" y="70"/>
                    <a:pt x="74" y="70"/>
                    <a:pt x="74" y="70"/>
                  </a:cubicBezTo>
                  <a:cubicBezTo>
                    <a:pt x="74" y="70"/>
                    <a:pt x="74" y="70"/>
                    <a:pt x="74" y="71"/>
                  </a:cubicBezTo>
                  <a:cubicBezTo>
                    <a:pt x="75" y="70"/>
                    <a:pt x="76" y="71"/>
                    <a:pt x="76" y="72"/>
                  </a:cubicBezTo>
                  <a:cubicBezTo>
                    <a:pt x="76" y="72"/>
                    <a:pt x="76" y="71"/>
                    <a:pt x="76" y="71"/>
                  </a:cubicBezTo>
                  <a:cubicBezTo>
                    <a:pt x="78" y="71"/>
                    <a:pt x="79" y="72"/>
                    <a:pt x="79" y="74"/>
                  </a:cubicBezTo>
                  <a:cubicBezTo>
                    <a:pt x="79" y="74"/>
                    <a:pt x="79" y="74"/>
                    <a:pt x="80" y="74"/>
                  </a:cubicBezTo>
                  <a:cubicBezTo>
                    <a:pt x="80" y="74"/>
                    <a:pt x="80" y="75"/>
                    <a:pt x="80" y="75"/>
                  </a:cubicBezTo>
                  <a:cubicBezTo>
                    <a:pt x="81" y="75"/>
                    <a:pt x="81" y="76"/>
                    <a:pt x="82" y="76"/>
                  </a:cubicBezTo>
                  <a:cubicBezTo>
                    <a:pt x="82" y="76"/>
                    <a:pt x="81" y="76"/>
                    <a:pt x="81" y="77"/>
                  </a:cubicBezTo>
                  <a:cubicBezTo>
                    <a:pt x="81" y="77"/>
                    <a:pt x="80" y="76"/>
                    <a:pt x="80" y="76"/>
                  </a:cubicBezTo>
                  <a:cubicBezTo>
                    <a:pt x="80" y="75"/>
                    <a:pt x="79" y="74"/>
                    <a:pt x="78" y="75"/>
                  </a:cubicBezTo>
                  <a:cubicBezTo>
                    <a:pt x="79" y="75"/>
                    <a:pt x="80" y="78"/>
                    <a:pt x="78" y="77"/>
                  </a:cubicBezTo>
                  <a:cubicBezTo>
                    <a:pt x="78" y="77"/>
                    <a:pt x="78" y="78"/>
                    <a:pt x="77" y="78"/>
                  </a:cubicBezTo>
                  <a:cubicBezTo>
                    <a:pt x="77" y="78"/>
                    <a:pt x="77" y="78"/>
                    <a:pt x="77" y="79"/>
                  </a:cubicBezTo>
                  <a:cubicBezTo>
                    <a:pt x="78" y="79"/>
                    <a:pt x="78" y="78"/>
                    <a:pt x="78" y="78"/>
                  </a:cubicBezTo>
                  <a:cubicBezTo>
                    <a:pt x="78" y="79"/>
                    <a:pt x="78" y="80"/>
                    <a:pt x="78" y="80"/>
                  </a:cubicBezTo>
                  <a:cubicBezTo>
                    <a:pt x="77" y="80"/>
                    <a:pt x="75" y="80"/>
                    <a:pt x="75" y="79"/>
                  </a:cubicBezTo>
                  <a:cubicBezTo>
                    <a:pt x="75" y="79"/>
                    <a:pt x="75" y="79"/>
                    <a:pt x="74" y="79"/>
                  </a:cubicBezTo>
                  <a:cubicBezTo>
                    <a:pt x="74" y="80"/>
                    <a:pt x="73" y="81"/>
                    <a:pt x="73" y="81"/>
                  </a:cubicBezTo>
                  <a:cubicBezTo>
                    <a:pt x="73" y="81"/>
                    <a:pt x="73" y="81"/>
                    <a:pt x="73" y="82"/>
                  </a:cubicBezTo>
                  <a:cubicBezTo>
                    <a:pt x="74" y="82"/>
                    <a:pt x="74" y="81"/>
                    <a:pt x="74" y="81"/>
                  </a:cubicBezTo>
                  <a:cubicBezTo>
                    <a:pt x="74" y="80"/>
                    <a:pt x="76" y="81"/>
                    <a:pt x="75" y="82"/>
                  </a:cubicBezTo>
                  <a:cubicBezTo>
                    <a:pt x="75" y="82"/>
                    <a:pt x="75" y="81"/>
                    <a:pt x="76" y="82"/>
                  </a:cubicBezTo>
                  <a:cubicBezTo>
                    <a:pt x="76" y="82"/>
                    <a:pt x="76" y="82"/>
                    <a:pt x="76" y="82"/>
                  </a:cubicBezTo>
                  <a:cubicBezTo>
                    <a:pt x="76" y="82"/>
                    <a:pt x="77" y="81"/>
                    <a:pt x="77" y="82"/>
                  </a:cubicBezTo>
                  <a:cubicBezTo>
                    <a:pt x="77" y="83"/>
                    <a:pt x="76" y="83"/>
                    <a:pt x="75" y="84"/>
                  </a:cubicBezTo>
                  <a:cubicBezTo>
                    <a:pt x="75" y="84"/>
                    <a:pt x="74" y="83"/>
                    <a:pt x="74" y="83"/>
                  </a:cubicBezTo>
                  <a:cubicBezTo>
                    <a:pt x="73" y="83"/>
                    <a:pt x="73" y="83"/>
                    <a:pt x="72" y="83"/>
                  </a:cubicBezTo>
                  <a:cubicBezTo>
                    <a:pt x="71" y="83"/>
                    <a:pt x="71" y="82"/>
                    <a:pt x="70" y="83"/>
                  </a:cubicBezTo>
                  <a:cubicBezTo>
                    <a:pt x="71" y="83"/>
                    <a:pt x="73" y="84"/>
                    <a:pt x="72" y="85"/>
                  </a:cubicBezTo>
                  <a:cubicBezTo>
                    <a:pt x="73" y="85"/>
                    <a:pt x="72" y="85"/>
                    <a:pt x="72" y="84"/>
                  </a:cubicBezTo>
                  <a:cubicBezTo>
                    <a:pt x="73" y="83"/>
                    <a:pt x="74" y="84"/>
                    <a:pt x="74" y="84"/>
                  </a:cubicBezTo>
                  <a:cubicBezTo>
                    <a:pt x="74" y="85"/>
                    <a:pt x="73" y="85"/>
                    <a:pt x="73" y="85"/>
                  </a:cubicBezTo>
                  <a:cubicBezTo>
                    <a:pt x="73" y="86"/>
                    <a:pt x="73" y="86"/>
                    <a:pt x="73" y="86"/>
                  </a:cubicBezTo>
                  <a:cubicBezTo>
                    <a:pt x="73" y="86"/>
                    <a:pt x="74" y="86"/>
                    <a:pt x="74" y="86"/>
                  </a:cubicBezTo>
                  <a:cubicBezTo>
                    <a:pt x="74" y="86"/>
                    <a:pt x="75" y="86"/>
                    <a:pt x="77" y="85"/>
                  </a:cubicBezTo>
                  <a:cubicBezTo>
                    <a:pt x="77" y="86"/>
                    <a:pt x="76" y="86"/>
                    <a:pt x="76" y="86"/>
                  </a:cubicBezTo>
                  <a:cubicBezTo>
                    <a:pt x="76" y="86"/>
                    <a:pt x="77" y="86"/>
                    <a:pt x="77" y="87"/>
                  </a:cubicBezTo>
                  <a:cubicBezTo>
                    <a:pt x="77" y="87"/>
                    <a:pt x="76" y="88"/>
                    <a:pt x="76" y="88"/>
                  </a:cubicBezTo>
                  <a:cubicBezTo>
                    <a:pt x="76" y="88"/>
                    <a:pt x="76" y="88"/>
                    <a:pt x="76" y="89"/>
                  </a:cubicBezTo>
                  <a:cubicBezTo>
                    <a:pt x="75" y="89"/>
                    <a:pt x="75" y="89"/>
                    <a:pt x="75" y="89"/>
                  </a:cubicBezTo>
                  <a:cubicBezTo>
                    <a:pt x="75" y="89"/>
                    <a:pt x="75" y="89"/>
                    <a:pt x="75" y="89"/>
                  </a:cubicBezTo>
                  <a:cubicBezTo>
                    <a:pt x="75" y="90"/>
                    <a:pt x="75" y="90"/>
                    <a:pt x="75" y="91"/>
                  </a:cubicBezTo>
                  <a:cubicBezTo>
                    <a:pt x="74" y="90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2"/>
                    <a:pt x="74" y="92"/>
                    <a:pt x="74" y="92"/>
                  </a:cubicBezTo>
                  <a:cubicBezTo>
                    <a:pt x="74" y="93"/>
                    <a:pt x="74" y="92"/>
                    <a:pt x="75" y="92"/>
                  </a:cubicBezTo>
                  <a:cubicBezTo>
                    <a:pt x="75" y="92"/>
                    <a:pt x="75" y="93"/>
                    <a:pt x="75" y="93"/>
                  </a:cubicBezTo>
                  <a:cubicBezTo>
                    <a:pt x="75" y="93"/>
                    <a:pt x="75" y="93"/>
                    <a:pt x="75" y="93"/>
                  </a:cubicBezTo>
                  <a:cubicBezTo>
                    <a:pt x="75" y="94"/>
                    <a:pt x="74" y="94"/>
                    <a:pt x="73" y="95"/>
                  </a:cubicBezTo>
                  <a:cubicBezTo>
                    <a:pt x="73" y="95"/>
                    <a:pt x="72" y="95"/>
                    <a:pt x="72" y="96"/>
                  </a:cubicBezTo>
                  <a:cubicBezTo>
                    <a:pt x="71" y="96"/>
                    <a:pt x="70" y="95"/>
                    <a:pt x="69" y="96"/>
                  </a:cubicBezTo>
                  <a:cubicBezTo>
                    <a:pt x="69" y="96"/>
                    <a:pt x="68" y="96"/>
                    <a:pt x="68" y="97"/>
                  </a:cubicBezTo>
                  <a:cubicBezTo>
                    <a:pt x="68" y="96"/>
                    <a:pt x="68" y="96"/>
                    <a:pt x="67" y="95"/>
                  </a:cubicBezTo>
                  <a:cubicBezTo>
                    <a:pt x="69" y="95"/>
                    <a:pt x="70" y="95"/>
                    <a:pt x="70" y="95"/>
                  </a:cubicBezTo>
                  <a:cubicBezTo>
                    <a:pt x="70" y="95"/>
                    <a:pt x="70" y="94"/>
                    <a:pt x="70" y="94"/>
                  </a:cubicBezTo>
                  <a:cubicBezTo>
                    <a:pt x="69" y="94"/>
                    <a:pt x="67" y="94"/>
                    <a:pt x="66" y="94"/>
                  </a:cubicBezTo>
                  <a:cubicBezTo>
                    <a:pt x="65" y="94"/>
                    <a:pt x="65" y="94"/>
                    <a:pt x="65" y="95"/>
                  </a:cubicBezTo>
                  <a:cubicBezTo>
                    <a:pt x="64" y="95"/>
                    <a:pt x="64" y="96"/>
                    <a:pt x="64" y="96"/>
                  </a:cubicBezTo>
                  <a:cubicBezTo>
                    <a:pt x="65" y="96"/>
                    <a:pt x="66" y="97"/>
                    <a:pt x="67" y="97"/>
                  </a:cubicBezTo>
                  <a:cubicBezTo>
                    <a:pt x="67" y="97"/>
                    <a:pt x="66" y="97"/>
                    <a:pt x="67" y="97"/>
                  </a:cubicBezTo>
                  <a:cubicBezTo>
                    <a:pt x="67" y="97"/>
                    <a:pt x="68" y="98"/>
                    <a:pt x="68" y="98"/>
                  </a:cubicBezTo>
                  <a:cubicBezTo>
                    <a:pt x="68" y="98"/>
                    <a:pt x="67" y="99"/>
                    <a:pt x="67" y="99"/>
                  </a:cubicBezTo>
                  <a:cubicBezTo>
                    <a:pt x="68" y="99"/>
                    <a:pt x="69" y="99"/>
                    <a:pt x="70" y="98"/>
                  </a:cubicBezTo>
                  <a:cubicBezTo>
                    <a:pt x="70" y="98"/>
                    <a:pt x="71" y="99"/>
                    <a:pt x="71" y="98"/>
                  </a:cubicBezTo>
                  <a:cubicBezTo>
                    <a:pt x="71" y="97"/>
                    <a:pt x="69" y="98"/>
                    <a:pt x="68" y="97"/>
                  </a:cubicBezTo>
                  <a:cubicBezTo>
                    <a:pt x="68" y="97"/>
                    <a:pt x="68" y="97"/>
                    <a:pt x="68" y="97"/>
                  </a:cubicBezTo>
                  <a:cubicBezTo>
                    <a:pt x="69" y="97"/>
                    <a:pt x="70" y="97"/>
                    <a:pt x="72" y="97"/>
                  </a:cubicBezTo>
                  <a:cubicBezTo>
                    <a:pt x="73" y="96"/>
                    <a:pt x="75" y="96"/>
                    <a:pt x="76" y="95"/>
                  </a:cubicBezTo>
                  <a:cubicBezTo>
                    <a:pt x="76" y="94"/>
                    <a:pt x="76" y="94"/>
                    <a:pt x="76" y="93"/>
                  </a:cubicBezTo>
                  <a:cubicBezTo>
                    <a:pt x="76" y="93"/>
                    <a:pt x="76" y="92"/>
                    <a:pt x="76" y="92"/>
                  </a:cubicBezTo>
                  <a:cubicBezTo>
                    <a:pt x="77" y="91"/>
                    <a:pt x="76" y="91"/>
                    <a:pt x="76" y="91"/>
                  </a:cubicBezTo>
                  <a:cubicBezTo>
                    <a:pt x="77" y="90"/>
                    <a:pt x="78" y="90"/>
                    <a:pt x="78" y="88"/>
                  </a:cubicBezTo>
                  <a:cubicBezTo>
                    <a:pt x="78" y="88"/>
                    <a:pt x="78" y="88"/>
                    <a:pt x="78" y="88"/>
                  </a:cubicBezTo>
                  <a:cubicBezTo>
                    <a:pt x="78" y="87"/>
                    <a:pt x="78" y="87"/>
                    <a:pt x="78" y="86"/>
                  </a:cubicBezTo>
                  <a:cubicBezTo>
                    <a:pt x="78" y="86"/>
                    <a:pt x="79" y="86"/>
                    <a:pt x="79" y="86"/>
                  </a:cubicBezTo>
                  <a:cubicBezTo>
                    <a:pt x="79" y="85"/>
                    <a:pt x="79" y="85"/>
                    <a:pt x="79" y="85"/>
                  </a:cubicBezTo>
                  <a:cubicBezTo>
                    <a:pt x="79" y="86"/>
                    <a:pt x="80" y="85"/>
                    <a:pt x="80" y="86"/>
                  </a:cubicBezTo>
                  <a:cubicBezTo>
                    <a:pt x="79" y="86"/>
                    <a:pt x="80" y="87"/>
                    <a:pt x="79" y="87"/>
                  </a:cubicBezTo>
                  <a:cubicBezTo>
                    <a:pt x="79" y="88"/>
                    <a:pt x="79" y="87"/>
                    <a:pt x="80" y="87"/>
                  </a:cubicBezTo>
                  <a:cubicBezTo>
                    <a:pt x="80" y="88"/>
                    <a:pt x="80" y="88"/>
                    <a:pt x="79" y="89"/>
                  </a:cubicBezTo>
                  <a:cubicBezTo>
                    <a:pt x="80" y="89"/>
                    <a:pt x="80" y="92"/>
                    <a:pt x="79" y="91"/>
                  </a:cubicBezTo>
                  <a:cubicBezTo>
                    <a:pt x="79" y="91"/>
                    <a:pt x="79" y="92"/>
                    <a:pt x="79" y="92"/>
                  </a:cubicBezTo>
                  <a:cubicBezTo>
                    <a:pt x="79" y="92"/>
                    <a:pt x="79" y="93"/>
                    <a:pt x="78" y="93"/>
                  </a:cubicBezTo>
                  <a:cubicBezTo>
                    <a:pt x="78" y="95"/>
                    <a:pt x="78" y="96"/>
                    <a:pt x="76" y="96"/>
                  </a:cubicBezTo>
                  <a:cubicBezTo>
                    <a:pt x="76" y="96"/>
                    <a:pt x="76" y="96"/>
                    <a:pt x="76" y="96"/>
                  </a:cubicBezTo>
                  <a:cubicBezTo>
                    <a:pt x="76" y="97"/>
                    <a:pt x="75" y="96"/>
                    <a:pt x="75" y="97"/>
                  </a:cubicBezTo>
                  <a:cubicBezTo>
                    <a:pt x="75" y="97"/>
                    <a:pt x="75" y="97"/>
                    <a:pt x="76" y="97"/>
                  </a:cubicBezTo>
                  <a:cubicBezTo>
                    <a:pt x="76" y="97"/>
                    <a:pt x="75" y="97"/>
                    <a:pt x="75" y="98"/>
                  </a:cubicBezTo>
                  <a:cubicBezTo>
                    <a:pt x="75" y="98"/>
                    <a:pt x="74" y="98"/>
                    <a:pt x="74" y="99"/>
                  </a:cubicBezTo>
                  <a:cubicBezTo>
                    <a:pt x="75" y="98"/>
                    <a:pt x="75" y="99"/>
                    <a:pt x="76" y="98"/>
                  </a:cubicBezTo>
                  <a:cubicBezTo>
                    <a:pt x="76" y="98"/>
                    <a:pt x="75" y="98"/>
                    <a:pt x="75" y="98"/>
                  </a:cubicBezTo>
                  <a:cubicBezTo>
                    <a:pt x="77" y="97"/>
                    <a:pt x="78" y="96"/>
                    <a:pt x="79" y="95"/>
                  </a:cubicBezTo>
                  <a:cubicBezTo>
                    <a:pt x="79" y="95"/>
                    <a:pt x="79" y="95"/>
                    <a:pt x="79" y="95"/>
                  </a:cubicBezTo>
                  <a:cubicBezTo>
                    <a:pt x="79" y="94"/>
                    <a:pt x="80" y="92"/>
                    <a:pt x="81" y="92"/>
                  </a:cubicBezTo>
                  <a:cubicBezTo>
                    <a:pt x="81" y="92"/>
                    <a:pt x="82" y="91"/>
                    <a:pt x="82" y="91"/>
                  </a:cubicBezTo>
                  <a:cubicBezTo>
                    <a:pt x="82" y="91"/>
                    <a:pt x="83" y="91"/>
                    <a:pt x="83" y="91"/>
                  </a:cubicBezTo>
                  <a:cubicBezTo>
                    <a:pt x="83" y="91"/>
                    <a:pt x="83" y="92"/>
                    <a:pt x="83" y="92"/>
                  </a:cubicBezTo>
                  <a:cubicBezTo>
                    <a:pt x="83" y="92"/>
                    <a:pt x="83" y="92"/>
                    <a:pt x="82" y="93"/>
                  </a:cubicBezTo>
                  <a:cubicBezTo>
                    <a:pt x="82" y="93"/>
                    <a:pt x="83" y="93"/>
                    <a:pt x="83" y="93"/>
                  </a:cubicBezTo>
                  <a:cubicBezTo>
                    <a:pt x="82" y="94"/>
                    <a:pt x="82" y="93"/>
                    <a:pt x="81" y="94"/>
                  </a:cubicBezTo>
                  <a:cubicBezTo>
                    <a:pt x="81" y="94"/>
                    <a:pt x="82" y="94"/>
                    <a:pt x="81" y="94"/>
                  </a:cubicBezTo>
                  <a:cubicBezTo>
                    <a:pt x="81" y="95"/>
                    <a:pt x="81" y="95"/>
                    <a:pt x="81" y="95"/>
                  </a:cubicBezTo>
                  <a:cubicBezTo>
                    <a:pt x="81" y="96"/>
                    <a:pt x="80" y="97"/>
                    <a:pt x="79" y="98"/>
                  </a:cubicBezTo>
                  <a:cubicBezTo>
                    <a:pt x="80" y="98"/>
                    <a:pt x="80" y="98"/>
                    <a:pt x="81" y="98"/>
                  </a:cubicBezTo>
                  <a:cubicBezTo>
                    <a:pt x="81" y="98"/>
                    <a:pt x="81" y="98"/>
                    <a:pt x="81" y="99"/>
                  </a:cubicBezTo>
                  <a:cubicBezTo>
                    <a:pt x="81" y="99"/>
                    <a:pt x="82" y="99"/>
                    <a:pt x="82" y="99"/>
                  </a:cubicBezTo>
                  <a:cubicBezTo>
                    <a:pt x="82" y="100"/>
                    <a:pt x="80" y="100"/>
                    <a:pt x="81" y="99"/>
                  </a:cubicBezTo>
                  <a:cubicBezTo>
                    <a:pt x="80" y="99"/>
                    <a:pt x="80" y="99"/>
                    <a:pt x="80" y="100"/>
                  </a:cubicBezTo>
                  <a:cubicBezTo>
                    <a:pt x="80" y="101"/>
                    <a:pt x="79" y="101"/>
                    <a:pt x="79" y="101"/>
                  </a:cubicBezTo>
                  <a:cubicBezTo>
                    <a:pt x="79" y="101"/>
                    <a:pt x="80" y="101"/>
                    <a:pt x="79" y="102"/>
                  </a:cubicBezTo>
                  <a:cubicBezTo>
                    <a:pt x="79" y="102"/>
                    <a:pt x="79" y="102"/>
                    <a:pt x="79" y="102"/>
                  </a:cubicBezTo>
                  <a:cubicBezTo>
                    <a:pt x="79" y="101"/>
                    <a:pt x="79" y="101"/>
                    <a:pt x="79" y="101"/>
                  </a:cubicBezTo>
                  <a:cubicBezTo>
                    <a:pt x="79" y="101"/>
                    <a:pt x="79" y="101"/>
                    <a:pt x="79" y="101"/>
                  </a:cubicBezTo>
                  <a:cubicBezTo>
                    <a:pt x="79" y="101"/>
                    <a:pt x="79" y="102"/>
                    <a:pt x="79" y="102"/>
                  </a:cubicBezTo>
                  <a:cubicBezTo>
                    <a:pt x="79" y="102"/>
                    <a:pt x="78" y="102"/>
                    <a:pt x="78" y="102"/>
                  </a:cubicBezTo>
                  <a:cubicBezTo>
                    <a:pt x="77" y="102"/>
                    <a:pt x="77" y="102"/>
                    <a:pt x="77" y="102"/>
                  </a:cubicBezTo>
                  <a:cubicBezTo>
                    <a:pt x="77" y="100"/>
                    <a:pt x="79" y="101"/>
                    <a:pt x="80" y="100"/>
                  </a:cubicBezTo>
                  <a:cubicBezTo>
                    <a:pt x="79" y="100"/>
                    <a:pt x="78" y="100"/>
                    <a:pt x="78" y="100"/>
                  </a:cubicBezTo>
                  <a:cubicBezTo>
                    <a:pt x="77" y="100"/>
                    <a:pt x="77" y="100"/>
                    <a:pt x="77" y="100"/>
                  </a:cubicBezTo>
                  <a:cubicBezTo>
                    <a:pt x="76" y="100"/>
                    <a:pt x="75" y="100"/>
                    <a:pt x="74" y="101"/>
                  </a:cubicBezTo>
                  <a:cubicBezTo>
                    <a:pt x="74" y="101"/>
                    <a:pt x="73" y="101"/>
                    <a:pt x="74" y="101"/>
                  </a:cubicBezTo>
                  <a:cubicBezTo>
                    <a:pt x="73" y="101"/>
                    <a:pt x="72" y="101"/>
                    <a:pt x="72" y="101"/>
                  </a:cubicBezTo>
                  <a:cubicBezTo>
                    <a:pt x="72" y="101"/>
                    <a:pt x="72" y="101"/>
                    <a:pt x="72" y="101"/>
                  </a:cubicBezTo>
                  <a:close/>
                  <a:moveTo>
                    <a:pt x="75" y="108"/>
                  </a:moveTo>
                  <a:cubicBezTo>
                    <a:pt x="75" y="108"/>
                    <a:pt x="74" y="108"/>
                    <a:pt x="74" y="108"/>
                  </a:cubicBezTo>
                  <a:cubicBezTo>
                    <a:pt x="74" y="108"/>
                    <a:pt x="74" y="108"/>
                    <a:pt x="75" y="108"/>
                  </a:cubicBezTo>
                  <a:close/>
                  <a:moveTo>
                    <a:pt x="67" y="108"/>
                  </a:moveTo>
                  <a:cubicBezTo>
                    <a:pt x="67" y="109"/>
                    <a:pt x="64" y="109"/>
                    <a:pt x="63" y="108"/>
                  </a:cubicBezTo>
                  <a:cubicBezTo>
                    <a:pt x="64" y="108"/>
                    <a:pt x="64" y="107"/>
                    <a:pt x="64" y="107"/>
                  </a:cubicBezTo>
                  <a:cubicBezTo>
                    <a:pt x="65" y="107"/>
                    <a:pt x="65" y="108"/>
                    <a:pt x="66" y="108"/>
                  </a:cubicBezTo>
                  <a:cubicBezTo>
                    <a:pt x="66" y="108"/>
                    <a:pt x="67" y="108"/>
                    <a:pt x="67" y="108"/>
                  </a:cubicBezTo>
                  <a:close/>
                  <a:moveTo>
                    <a:pt x="62" y="108"/>
                  </a:moveTo>
                  <a:cubicBezTo>
                    <a:pt x="61" y="108"/>
                    <a:pt x="60" y="108"/>
                    <a:pt x="60" y="107"/>
                  </a:cubicBezTo>
                  <a:cubicBezTo>
                    <a:pt x="61" y="107"/>
                    <a:pt x="62" y="107"/>
                    <a:pt x="62" y="108"/>
                  </a:cubicBezTo>
                  <a:close/>
                  <a:moveTo>
                    <a:pt x="54" y="106"/>
                  </a:moveTo>
                  <a:cubicBezTo>
                    <a:pt x="54" y="106"/>
                    <a:pt x="53" y="106"/>
                    <a:pt x="53" y="105"/>
                  </a:cubicBezTo>
                  <a:cubicBezTo>
                    <a:pt x="53" y="105"/>
                    <a:pt x="53" y="105"/>
                    <a:pt x="53" y="105"/>
                  </a:cubicBezTo>
                  <a:cubicBezTo>
                    <a:pt x="53" y="105"/>
                    <a:pt x="53" y="104"/>
                    <a:pt x="52" y="104"/>
                  </a:cubicBezTo>
                  <a:cubicBezTo>
                    <a:pt x="53" y="104"/>
                    <a:pt x="53" y="104"/>
                    <a:pt x="53" y="104"/>
                  </a:cubicBezTo>
                  <a:cubicBezTo>
                    <a:pt x="52" y="103"/>
                    <a:pt x="52" y="103"/>
                    <a:pt x="52" y="103"/>
                  </a:cubicBezTo>
                  <a:cubicBezTo>
                    <a:pt x="52" y="102"/>
                    <a:pt x="53" y="102"/>
                    <a:pt x="52" y="102"/>
                  </a:cubicBezTo>
                  <a:cubicBezTo>
                    <a:pt x="53" y="102"/>
                    <a:pt x="53" y="102"/>
                    <a:pt x="54" y="102"/>
                  </a:cubicBezTo>
                  <a:cubicBezTo>
                    <a:pt x="54" y="103"/>
                    <a:pt x="55" y="103"/>
                    <a:pt x="54" y="103"/>
                  </a:cubicBezTo>
                  <a:cubicBezTo>
                    <a:pt x="55" y="103"/>
                    <a:pt x="54" y="103"/>
                    <a:pt x="54" y="103"/>
                  </a:cubicBezTo>
                  <a:cubicBezTo>
                    <a:pt x="54" y="103"/>
                    <a:pt x="54" y="104"/>
                    <a:pt x="54" y="104"/>
                  </a:cubicBezTo>
                  <a:cubicBezTo>
                    <a:pt x="55" y="104"/>
                    <a:pt x="56" y="104"/>
                    <a:pt x="56" y="105"/>
                  </a:cubicBezTo>
                  <a:cubicBezTo>
                    <a:pt x="56" y="106"/>
                    <a:pt x="56" y="106"/>
                    <a:pt x="55" y="106"/>
                  </a:cubicBezTo>
                  <a:cubicBezTo>
                    <a:pt x="55" y="105"/>
                    <a:pt x="55" y="105"/>
                    <a:pt x="54" y="104"/>
                  </a:cubicBezTo>
                  <a:cubicBezTo>
                    <a:pt x="54" y="105"/>
                    <a:pt x="54" y="105"/>
                    <a:pt x="54" y="106"/>
                  </a:cubicBezTo>
                  <a:close/>
                  <a:moveTo>
                    <a:pt x="56" y="103"/>
                  </a:moveTo>
                  <a:cubicBezTo>
                    <a:pt x="56" y="103"/>
                    <a:pt x="56" y="103"/>
                    <a:pt x="57" y="104"/>
                  </a:cubicBezTo>
                  <a:cubicBezTo>
                    <a:pt x="56" y="104"/>
                    <a:pt x="56" y="104"/>
                    <a:pt x="56" y="103"/>
                  </a:cubicBezTo>
                  <a:close/>
                  <a:moveTo>
                    <a:pt x="49" y="102"/>
                  </a:moveTo>
                  <a:cubicBezTo>
                    <a:pt x="50" y="102"/>
                    <a:pt x="51" y="103"/>
                    <a:pt x="52" y="104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50" y="103"/>
                    <a:pt x="49" y="103"/>
                    <a:pt x="49" y="103"/>
                  </a:cubicBezTo>
                  <a:cubicBezTo>
                    <a:pt x="49" y="102"/>
                    <a:pt x="49" y="102"/>
                    <a:pt x="49" y="102"/>
                  </a:cubicBezTo>
                  <a:close/>
                  <a:moveTo>
                    <a:pt x="50" y="101"/>
                  </a:moveTo>
                  <a:cubicBezTo>
                    <a:pt x="50" y="100"/>
                    <a:pt x="50" y="101"/>
                    <a:pt x="50" y="101"/>
                  </a:cubicBezTo>
                  <a:cubicBezTo>
                    <a:pt x="49" y="101"/>
                    <a:pt x="50" y="101"/>
                    <a:pt x="50" y="101"/>
                  </a:cubicBezTo>
                  <a:close/>
                  <a:moveTo>
                    <a:pt x="49" y="99"/>
                  </a:moveTo>
                  <a:cubicBezTo>
                    <a:pt x="50" y="99"/>
                    <a:pt x="50" y="100"/>
                    <a:pt x="50" y="100"/>
                  </a:cubicBezTo>
                  <a:cubicBezTo>
                    <a:pt x="49" y="100"/>
                    <a:pt x="49" y="99"/>
                    <a:pt x="49" y="99"/>
                  </a:cubicBezTo>
                  <a:close/>
                  <a:moveTo>
                    <a:pt x="51" y="101"/>
                  </a:moveTo>
                  <a:cubicBezTo>
                    <a:pt x="52" y="101"/>
                    <a:pt x="52" y="101"/>
                    <a:pt x="52" y="101"/>
                  </a:cubicBezTo>
                  <a:cubicBezTo>
                    <a:pt x="51" y="101"/>
                    <a:pt x="51" y="101"/>
                    <a:pt x="51" y="101"/>
                  </a:cubicBezTo>
                  <a:close/>
                  <a:moveTo>
                    <a:pt x="48" y="103"/>
                  </a:moveTo>
                  <a:cubicBezTo>
                    <a:pt x="47" y="103"/>
                    <a:pt x="46" y="103"/>
                    <a:pt x="46" y="102"/>
                  </a:cubicBezTo>
                  <a:cubicBezTo>
                    <a:pt x="47" y="102"/>
                    <a:pt x="47" y="101"/>
                    <a:pt x="47" y="102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45" y="101"/>
                    <a:pt x="45" y="100"/>
                    <a:pt x="45" y="98"/>
                  </a:cubicBezTo>
                  <a:cubicBezTo>
                    <a:pt x="45" y="98"/>
                    <a:pt x="45" y="98"/>
                    <a:pt x="45" y="98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45" y="97"/>
                    <a:pt x="45" y="97"/>
                    <a:pt x="45" y="96"/>
                  </a:cubicBezTo>
                  <a:cubicBezTo>
                    <a:pt x="45" y="96"/>
                    <a:pt x="45" y="97"/>
                    <a:pt x="45" y="97"/>
                  </a:cubicBezTo>
                  <a:cubicBezTo>
                    <a:pt x="45" y="96"/>
                    <a:pt x="44" y="95"/>
                    <a:pt x="44" y="95"/>
                  </a:cubicBezTo>
                  <a:cubicBezTo>
                    <a:pt x="46" y="95"/>
                    <a:pt x="46" y="96"/>
                    <a:pt x="47" y="98"/>
                  </a:cubicBezTo>
                  <a:cubicBezTo>
                    <a:pt x="46" y="98"/>
                    <a:pt x="46" y="97"/>
                    <a:pt x="45" y="98"/>
                  </a:cubicBezTo>
                  <a:cubicBezTo>
                    <a:pt x="46" y="99"/>
                    <a:pt x="46" y="100"/>
                    <a:pt x="47" y="100"/>
                  </a:cubicBezTo>
                  <a:cubicBezTo>
                    <a:pt x="47" y="101"/>
                    <a:pt x="47" y="102"/>
                    <a:pt x="48" y="102"/>
                  </a:cubicBezTo>
                  <a:cubicBezTo>
                    <a:pt x="48" y="102"/>
                    <a:pt x="48" y="102"/>
                    <a:pt x="47" y="102"/>
                  </a:cubicBezTo>
                  <a:cubicBezTo>
                    <a:pt x="47" y="103"/>
                    <a:pt x="48" y="103"/>
                    <a:pt x="48" y="103"/>
                  </a:cubicBezTo>
                  <a:close/>
                  <a:moveTo>
                    <a:pt x="44" y="98"/>
                  </a:moveTo>
                  <a:cubicBezTo>
                    <a:pt x="44" y="98"/>
                    <a:pt x="44" y="99"/>
                    <a:pt x="44" y="99"/>
                  </a:cubicBezTo>
                  <a:cubicBezTo>
                    <a:pt x="44" y="99"/>
                    <a:pt x="44" y="99"/>
                    <a:pt x="44" y="98"/>
                  </a:cubicBezTo>
                  <a:cubicBezTo>
                    <a:pt x="44" y="98"/>
                    <a:pt x="44" y="98"/>
                    <a:pt x="44" y="98"/>
                  </a:cubicBezTo>
                  <a:close/>
                  <a:moveTo>
                    <a:pt x="48" y="103"/>
                  </a:moveTo>
                  <a:cubicBezTo>
                    <a:pt x="48" y="103"/>
                    <a:pt x="49" y="104"/>
                    <a:pt x="48" y="105"/>
                  </a:cubicBezTo>
                  <a:cubicBezTo>
                    <a:pt x="48" y="104"/>
                    <a:pt x="48" y="104"/>
                    <a:pt x="48" y="103"/>
                  </a:cubicBezTo>
                  <a:close/>
                  <a:moveTo>
                    <a:pt x="43" y="97"/>
                  </a:moveTo>
                  <a:cubicBezTo>
                    <a:pt x="43" y="97"/>
                    <a:pt x="43" y="98"/>
                    <a:pt x="43" y="98"/>
                  </a:cubicBezTo>
                  <a:cubicBezTo>
                    <a:pt x="43" y="98"/>
                    <a:pt x="42" y="98"/>
                    <a:pt x="43" y="97"/>
                  </a:cubicBezTo>
                  <a:cubicBezTo>
                    <a:pt x="41" y="97"/>
                    <a:pt x="41" y="95"/>
                    <a:pt x="41" y="94"/>
                  </a:cubicBezTo>
                  <a:cubicBezTo>
                    <a:pt x="41" y="94"/>
                    <a:pt x="41" y="94"/>
                    <a:pt x="41" y="94"/>
                  </a:cubicBezTo>
                  <a:cubicBezTo>
                    <a:pt x="41" y="94"/>
                    <a:pt x="41" y="94"/>
                    <a:pt x="41" y="93"/>
                  </a:cubicBezTo>
                  <a:cubicBezTo>
                    <a:pt x="41" y="93"/>
                    <a:pt x="41" y="94"/>
                    <a:pt x="41" y="93"/>
                  </a:cubicBezTo>
                  <a:cubicBezTo>
                    <a:pt x="40" y="93"/>
                    <a:pt x="41" y="94"/>
                    <a:pt x="40" y="94"/>
                  </a:cubicBezTo>
                  <a:cubicBezTo>
                    <a:pt x="39" y="94"/>
                    <a:pt x="40" y="92"/>
                    <a:pt x="39" y="92"/>
                  </a:cubicBezTo>
                  <a:cubicBezTo>
                    <a:pt x="39" y="91"/>
                    <a:pt x="38" y="91"/>
                    <a:pt x="38" y="90"/>
                  </a:cubicBezTo>
                  <a:cubicBezTo>
                    <a:pt x="39" y="90"/>
                    <a:pt x="39" y="89"/>
                    <a:pt x="39" y="89"/>
                  </a:cubicBezTo>
                  <a:cubicBezTo>
                    <a:pt x="39" y="88"/>
                    <a:pt x="39" y="86"/>
                    <a:pt x="39" y="85"/>
                  </a:cubicBezTo>
                  <a:cubicBezTo>
                    <a:pt x="39" y="85"/>
                    <a:pt x="39" y="86"/>
                    <a:pt x="39" y="86"/>
                  </a:cubicBezTo>
                  <a:cubicBezTo>
                    <a:pt x="40" y="85"/>
                    <a:pt x="40" y="85"/>
                    <a:pt x="39" y="84"/>
                  </a:cubicBezTo>
                  <a:cubicBezTo>
                    <a:pt x="39" y="84"/>
                    <a:pt x="39" y="85"/>
                    <a:pt x="38" y="85"/>
                  </a:cubicBezTo>
                  <a:cubicBezTo>
                    <a:pt x="38" y="84"/>
                    <a:pt x="38" y="84"/>
                    <a:pt x="38" y="84"/>
                  </a:cubicBezTo>
                  <a:cubicBezTo>
                    <a:pt x="38" y="85"/>
                    <a:pt x="39" y="86"/>
                    <a:pt x="38" y="86"/>
                  </a:cubicBezTo>
                  <a:cubicBezTo>
                    <a:pt x="37" y="85"/>
                    <a:pt x="38" y="82"/>
                    <a:pt x="38" y="81"/>
                  </a:cubicBezTo>
                  <a:cubicBezTo>
                    <a:pt x="39" y="81"/>
                    <a:pt x="38" y="81"/>
                    <a:pt x="39" y="81"/>
                  </a:cubicBezTo>
                  <a:cubicBezTo>
                    <a:pt x="39" y="81"/>
                    <a:pt x="39" y="80"/>
                    <a:pt x="39" y="80"/>
                  </a:cubicBezTo>
                  <a:cubicBezTo>
                    <a:pt x="39" y="80"/>
                    <a:pt x="38" y="80"/>
                    <a:pt x="39" y="80"/>
                  </a:cubicBezTo>
                  <a:cubicBezTo>
                    <a:pt x="38" y="80"/>
                    <a:pt x="38" y="80"/>
                    <a:pt x="38" y="81"/>
                  </a:cubicBezTo>
                  <a:cubicBezTo>
                    <a:pt x="37" y="81"/>
                    <a:pt x="38" y="83"/>
                    <a:pt x="37" y="83"/>
                  </a:cubicBezTo>
                  <a:cubicBezTo>
                    <a:pt x="36" y="84"/>
                    <a:pt x="36" y="84"/>
                    <a:pt x="36" y="85"/>
                  </a:cubicBezTo>
                  <a:cubicBezTo>
                    <a:pt x="36" y="85"/>
                    <a:pt x="36" y="85"/>
                    <a:pt x="36" y="86"/>
                  </a:cubicBezTo>
                  <a:cubicBezTo>
                    <a:pt x="36" y="86"/>
                    <a:pt x="36" y="87"/>
                    <a:pt x="37" y="87"/>
                  </a:cubicBezTo>
                  <a:cubicBezTo>
                    <a:pt x="37" y="87"/>
                    <a:pt x="37" y="87"/>
                    <a:pt x="37" y="86"/>
                  </a:cubicBezTo>
                  <a:cubicBezTo>
                    <a:pt x="38" y="87"/>
                    <a:pt x="38" y="88"/>
                    <a:pt x="38" y="89"/>
                  </a:cubicBezTo>
                  <a:cubicBezTo>
                    <a:pt x="37" y="89"/>
                    <a:pt x="37" y="88"/>
                    <a:pt x="37" y="88"/>
                  </a:cubicBezTo>
                  <a:cubicBezTo>
                    <a:pt x="37" y="88"/>
                    <a:pt x="37" y="88"/>
                    <a:pt x="37" y="88"/>
                  </a:cubicBezTo>
                  <a:cubicBezTo>
                    <a:pt x="36" y="88"/>
                    <a:pt x="37" y="89"/>
                    <a:pt x="37" y="90"/>
                  </a:cubicBezTo>
                  <a:cubicBezTo>
                    <a:pt x="37" y="90"/>
                    <a:pt x="37" y="90"/>
                    <a:pt x="37" y="90"/>
                  </a:cubicBezTo>
                  <a:cubicBezTo>
                    <a:pt x="37" y="92"/>
                    <a:pt x="37" y="93"/>
                    <a:pt x="37" y="94"/>
                  </a:cubicBezTo>
                  <a:cubicBezTo>
                    <a:pt x="36" y="94"/>
                    <a:pt x="36" y="93"/>
                    <a:pt x="35" y="93"/>
                  </a:cubicBezTo>
                  <a:cubicBezTo>
                    <a:pt x="36" y="90"/>
                    <a:pt x="36" y="88"/>
                    <a:pt x="35" y="86"/>
                  </a:cubicBezTo>
                  <a:cubicBezTo>
                    <a:pt x="36" y="83"/>
                    <a:pt x="36" y="78"/>
                    <a:pt x="38" y="75"/>
                  </a:cubicBezTo>
                  <a:cubicBezTo>
                    <a:pt x="39" y="75"/>
                    <a:pt x="39" y="74"/>
                    <a:pt x="40" y="73"/>
                  </a:cubicBezTo>
                  <a:cubicBezTo>
                    <a:pt x="41" y="74"/>
                    <a:pt x="40" y="76"/>
                    <a:pt x="40" y="76"/>
                  </a:cubicBezTo>
                  <a:cubicBezTo>
                    <a:pt x="40" y="76"/>
                    <a:pt x="41" y="77"/>
                    <a:pt x="40" y="78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0" y="79"/>
                    <a:pt x="39" y="80"/>
                    <a:pt x="39" y="80"/>
                  </a:cubicBezTo>
                  <a:cubicBezTo>
                    <a:pt x="39" y="81"/>
                    <a:pt x="40" y="81"/>
                    <a:pt x="40" y="80"/>
                  </a:cubicBezTo>
                  <a:cubicBezTo>
                    <a:pt x="40" y="81"/>
                    <a:pt x="40" y="81"/>
                    <a:pt x="41" y="82"/>
                  </a:cubicBezTo>
                  <a:cubicBezTo>
                    <a:pt x="40" y="82"/>
                    <a:pt x="40" y="83"/>
                    <a:pt x="40" y="83"/>
                  </a:cubicBezTo>
                  <a:cubicBezTo>
                    <a:pt x="40" y="83"/>
                    <a:pt x="40" y="83"/>
                    <a:pt x="41" y="83"/>
                  </a:cubicBezTo>
                  <a:cubicBezTo>
                    <a:pt x="40" y="83"/>
                    <a:pt x="41" y="84"/>
                    <a:pt x="41" y="85"/>
                  </a:cubicBezTo>
                  <a:cubicBezTo>
                    <a:pt x="41" y="85"/>
                    <a:pt x="40" y="85"/>
                    <a:pt x="40" y="85"/>
                  </a:cubicBezTo>
                  <a:cubicBezTo>
                    <a:pt x="40" y="86"/>
                    <a:pt x="40" y="86"/>
                    <a:pt x="40" y="87"/>
                  </a:cubicBezTo>
                  <a:cubicBezTo>
                    <a:pt x="41" y="87"/>
                    <a:pt x="41" y="87"/>
                    <a:pt x="41" y="87"/>
                  </a:cubicBezTo>
                  <a:cubicBezTo>
                    <a:pt x="41" y="88"/>
                    <a:pt x="42" y="88"/>
                    <a:pt x="41" y="88"/>
                  </a:cubicBezTo>
                  <a:cubicBezTo>
                    <a:pt x="42" y="88"/>
                    <a:pt x="42" y="87"/>
                    <a:pt x="43" y="88"/>
                  </a:cubicBezTo>
                  <a:cubicBezTo>
                    <a:pt x="42" y="88"/>
                    <a:pt x="43" y="89"/>
                    <a:pt x="43" y="89"/>
                  </a:cubicBezTo>
                  <a:cubicBezTo>
                    <a:pt x="43" y="89"/>
                    <a:pt x="42" y="89"/>
                    <a:pt x="42" y="88"/>
                  </a:cubicBezTo>
                  <a:cubicBezTo>
                    <a:pt x="42" y="88"/>
                    <a:pt x="42" y="88"/>
                    <a:pt x="42" y="88"/>
                  </a:cubicBezTo>
                  <a:cubicBezTo>
                    <a:pt x="42" y="89"/>
                    <a:pt x="42" y="90"/>
                    <a:pt x="42" y="90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2" y="91"/>
                    <a:pt x="42" y="91"/>
                    <a:pt x="43" y="91"/>
                  </a:cubicBezTo>
                  <a:cubicBezTo>
                    <a:pt x="43" y="91"/>
                    <a:pt x="43" y="92"/>
                    <a:pt x="43" y="92"/>
                  </a:cubicBezTo>
                  <a:cubicBezTo>
                    <a:pt x="43" y="93"/>
                    <a:pt x="43" y="93"/>
                    <a:pt x="43" y="94"/>
                  </a:cubicBezTo>
                  <a:cubicBezTo>
                    <a:pt x="43" y="94"/>
                    <a:pt x="43" y="94"/>
                    <a:pt x="43" y="94"/>
                  </a:cubicBezTo>
                  <a:cubicBezTo>
                    <a:pt x="43" y="95"/>
                    <a:pt x="43" y="95"/>
                    <a:pt x="43" y="95"/>
                  </a:cubicBezTo>
                  <a:cubicBezTo>
                    <a:pt x="43" y="96"/>
                    <a:pt x="43" y="96"/>
                    <a:pt x="42" y="96"/>
                  </a:cubicBezTo>
                  <a:cubicBezTo>
                    <a:pt x="43" y="96"/>
                    <a:pt x="43" y="97"/>
                    <a:pt x="43" y="97"/>
                  </a:cubicBezTo>
                  <a:close/>
                  <a:moveTo>
                    <a:pt x="38" y="68"/>
                  </a:moveTo>
                  <a:cubicBezTo>
                    <a:pt x="38" y="67"/>
                    <a:pt x="39" y="67"/>
                    <a:pt x="39" y="66"/>
                  </a:cubicBezTo>
                  <a:cubicBezTo>
                    <a:pt x="39" y="66"/>
                    <a:pt x="39" y="66"/>
                    <a:pt x="40" y="66"/>
                  </a:cubicBezTo>
                  <a:cubicBezTo>
                    <a:pt x="40" y="67"/>
                    <a:pt x="39" y="68"/>
                    <a:pt x="38" y="68"/>
                  </a:cubicBezTo>
                  <a:close/>
                  <a:moveTo>
                    <a:pt x="43" y="68"/>
                  </a:moveTo>
                  <a:cubicBezTo>
                    <a:pt x="43" y="67"/>
                    <a:pt x="43" y="67"/>
                    <a:pt x="43" y="67"/>
                  </a:cubicBezTo>
                  <a:cubicBezTo>
                    <a:pt x="43" y="66"/>
                    <a:pt x="43" y="66"/>
                    <a:pt x="44" y="66"/>
                  </a:cubicBezTo>
                  <a:cubicBezTo>
                    <a:pt x="44" y="66"/>
                    <a:pt x="44" y="66"/>
                    <a:pt x="45" y="66"/>
                  </a:cubicBezTo>
                  <a:cubicBezTo>
                    <a:pt x="45" y="66"/>
                    <a:pt x="45" y="66"/>
                    <a:pt x="46" y="66"/>
                  </a:cubicBezTo>
                  <a:cubicBezTo>
                    <a:pt x="46" y="65"/>
                    <a:pt x="47" y="63"/>
                    <a:pt x="48" y="63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49" y="62"/>
                    <a:pt x="50" y="62"/>
                    <a:pt x="50" y="63"/>
                  </a:cubicBezTo>
                  <a:cubicBezTo>
                    <a:pt x="50" y="63"/>
                    <a:pt x="48" y="63"/>
                    <a:pt x="49" y="64"/>
                  </a:cubicBezTo>
                  <a:cubicBezTo>
                    <a:pt x="48" y="64"/>
                    <a:pt x="48" y="65"/>
                    <a:pt x="47" y="65"/>
                  </a:cubicBezTo>
                  <a:cubicBezTo>
                    <a:pt x="47" y="65"/>
                    <a:pt x="48" y="65"/>
                    <a:pt x="48" y="66"/>
                  </a:cubicBezTo>
                  <a:cubicBezTo>
                    <a:pt x="48" y="67"/>
                    <a:pt x="47" y="68"/>
                    <a:pt x="46" y="69"/>
                  </a:cubicBezTo>
                  <a:cubicBezTo>
                    <a:pt x="46" y="69"/>
                    <a:pt x="46" y="69"/>
                    <a:pt x="46" y="69"/>
                  </a:cubicBezTo>
                  <a:cubicBezTo>
                    <a:pt x="45" y="70"/>
                    <a:pt x="45" y="72"/>
                    <a:pt x="43" y="74"/>
                  </a:cubicBezTo>
                  <a:cubicBezTo>
                    <a:pt x="43" y="74"/>
                    <a:pt x="43" y="73"/>
                    <a:pt x="43" y="73"/>
                  </a:cubicBezTo>
                  <a:cubicBezTo>
                    <a:pt x="43" y="74"/>
                    <a:pt x="43" y="75"/>
                    <a:pt x="42" y="75"/>
                  </a:cubicBezTo>
                  <a:cubicBezTo>
                    <a:pt x="42" y="75"/>
                    <a:pt x="42" y="75"/>
                    <a:pt x="42" y="75"/>
                  </a:cubicBezTo>
                  <a:cubicBezTo>
                    <a:pt x="41" y="75"/>
                    <a:pt x="41" y="75"/>
                    <a:pt x="41" y="75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1" y="75"/>
                    <a:pt x="41" y="75"/>
                    <a:pt x="41" y="74"/>
                  </a:cubicBezTo>
                  <a:cubicBezTo>
                    <a:pt x="41" y="74"/>
                    <a:pt x="41" y="73"/>
                    <a:pt x="40" y="73"/>
                  </a:cubicBezTo>
                  <a:cubicBezTo>
                    <a:pt x="41" y="72"/>
                    <a:pt x="41" y="71"/>
                    <a:pt x="42" y="70"/>
                  </a:cubicBezTo>
                  <a:cubicBezTo>
                    <a:pt x="41" y="69"/>
                    <a:pt x="42" y="68"/>
                    <a:pt x="43" y="68"/>
                  </a:cubicBezTo>
                  <a:close/>
                  <a:moveTo>
                    <a:pt x="48" y="55"/>
                  </a:moveTo>
                  <a:cubicBezTo>
                    <a:pt x="47" y="55"/>
                    <a:pt x="47" y="55"/>
                    <a:pt x="47" y="55"/>
                  </a:cubicBezTo>
                  <a:cubicBezTo>
                    <a:pt x="47" y="55"/>
                    <a:pt x="47" y="55"/>
                    <a:pt x="47" y="54"/>
                  </a:cubicBezTo>
                  <a:cubicBezTo>
                    <a:pt x="48" y="54"/>
                    <a:pt x="48" y="55"/>
                    <a:pt x="48" y="55"/>
                  </a:cubicBezTo>
                  <a:close/>
                  <a:moveTo>
                    <a:pt x="49" y="53"/>
                  </a:moveTo>
                  <a:cubicBezTo>
                    <a:pt x="48" y="53"/>
                    <a:pt x="48" y="53"/>
                    <a:pt x="47" y="53"/>
                  </a:cubicBezTo>
                  <a:cubicBezTo>
                    <a:pt x="47" y="52"/>
                    <a:pt x="49" y="51"/>
                    <a:pt x="49" y="53"/>
                  </a:cubicBezTo>
                  <a:close/>
                  <a:moveTo>
                    <a:pt x="49" y="55"/>
                  </a:moveTo>
                  <a:cubicBezTo>
                    <a:pt x="50" y="55"/>
                    <a:pt x="50" y="54"/>
                    <a:pt x="50" y="54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2" y="52"/>
                    <a:pt x="54" y="51"/>
                    <a:pt x="56" y="50"/>
                  </a:cubicBezTo>
                  <a:cubicBezTo>
                    <a:pt x="56" y="51"/>
                    <a:pt x="55" y="50"/>
                    <a:pt x="55" y="51"/>
                  </a:cubicBezTo>
                  <a:cubicBezTo>
                    <a:pt x="56" y="51"/>
                    <a:pt x="56" y="51"/>
                    <a:pt x="57" y="50"/>
                  </a:cubicBezTo>
                  <a:cubicBezTo>
                    <a:pt x="57" y="50"/>
                    <a:pt x="57" y="50"/>
                    <a:pt x="58" y="50"/>
                  </a:cubicBezTo>
                  <a:cubicBezTo>
                    <a:pt x="59" y="50"/>
                    <a:pt x="59" y="51"/>
                    <a:pt x="60" y="50"/>
                  </a:cubicBezTo>
                  <a:cubicBezTo>
                    <a:pt x="59" y="52"/>
                    <a:pt x="56" y="52"/>
                    <a:pt x="54" y="53"/>
                  </a:cubicBezTo>
                  <a:cubicBezTo>
                    <a:pt x="54" y="53"/>
                    <a:pt x="54" y="53"/>
                    <a:pt x="54" y="54"/>
                  </a:cubicBezTo>
                  <a:cubicBezTo>
                    <a:pt x="53" y="54"/>
                    <a:pt x="53" y="55"/>
                    <a:pt x="52" y="55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52" y="55"/>
                    <a:pt x="52" y="56"/>
                    <a:pt x="51" y="56"/>
                  </a:cubicBezTo>
                  <a:cubicBezTo>
                    <a:pt x="51" y="56"/>
                    <a:pt x="51" y="55"/>
                    <a:pt x="50" y="55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49" y="56"/>
                    <a:pt x="49" y="57"/>
                    <a:pt x="48" y="57"/>
                  </a:cubicBezTo>
                  <a:cubicBezTo>
                    <a:pt x="49" y="57"/>
                    <a:pt x="49" y="57"/>
                    <a:pt x="49" y="57"/>
                  </a:cubicBezTo>
                  <a:cubicBezTo>
                    <a:pt x="49" y="58"/>
                    <a:pt x="48" y="58"/>
                    <a:pt x="48" y="59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9" y="60"/>
                    <a:pt x="49" y="59"/>
                    <a:pt x="49" y="59"/>
                  </a:cubicBezTo>
                  <a:cubicBezTo>
                    <a:pt x="50" y="59"/>
                    <a:pt x="50" y="59"/>
                    <a:pt x="50" y="58"/>
                  </a:cubicBezTo>
                  <a:cubicBezTo>
                    <a:pt x="51" y="58"/>
                    <a:pt x="50" y="57"/>
                    <a:pt x="51" y="57"/>
                  </a:cubicBezTo>
                  <a:cubicBezTo>
                    <a:pt x="52" y="57"/>
                    <a:pt x="52" y="57"/>
                    <a:pt x="53" y="57"/>
                  </a:cubicBezTo>
                  <a:cubicBezTo>
                    <a:pt x="53" y="57"/>
                    <a:pt x="53" y="58"/>
                    <a:pt x="52" y="58"/>
                  </a:cubicBezTo>
                  <a:cubicBezTo>
                    <a:pt x="51" y="59"/>
                    <a:pt x="50" y="59"/>
                    <a:pt x="49" y="59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9" y="60"/>
                    <a:pt x="50" y="60"/>
                    <a:pt x="49" y="61"/>
                  </a:cubicBezTo>
                  <a:cubicBezTo>
                    <a:pt x="49" y="61"/>
                    <a:pt x="49" y="61"/>
                    <a:pt x="49" y="61"/>
                  </a:cubicBezTo>
                  <a:cubicBezTo>
                    <a:pt x="49" y="61"/>
                    <a:pt x="49" y="60"/>
                    <a:pt x="48" y="60"/>
                  </a:cubicBezTo>
                  <a:cubicBezTo>
                    <a:pt x="48" y="60"/>
                    <a:pt x="48" y="61"/>
                    <a:pt x="48" y="61"/>
                  </a:cubicBezTo>
                  <a:cubicBezTo>
                    <a:pt x="48" y="61"/>
                    <a:pt x="48" y="62"/>
                    <a:pt x="48" y="62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7" y="61"/>
                    <a:pt x="47" y="62"/>
                    <a:pt x="46" y="63"/>
                  </a:cubicBezTo>
                  <a:cubicBezTo>
                    <a:pt x="45" y="63"/>
                    <a:pt x="45" y="64"/>
                    <a:pt x="44" y="64"/>
                  </a:cubicBezTo>
                  <a:cubicBezTo>
                    <a:pt x="44" y="63"/>
                    <a:pt x="45" y="62"/>
                    <a:pt x="45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6" y="59"/>
                    <a:pt x="48" y="57"/>
                    <a:pt x="49" y="55"/>
                  </a:cubicBezTo>
                  <a:close/>
                  <a:moveTo>
                    <a:pt x="58" y="48"/>
                  </a:moveTo>
                  <a:cubicBezTo>
                    <a:pt x="58" y="48"/>
                    <a:pt x="58" y="48"/>
                    <a:pt x="58" y="47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58" y="48"/>
                    <a:pt x="58" y="48"/>
                    <a:pt x="58" y="48"/>
                  </a:cubicBezTo>
                  <a:close/>
                  <a:moveTo>
                    <a:pt x="62" y="54"/>
                  </a:moveTo>
                  <a:cubicBezTo>
                    <a:pt x="61" y="55"/>
                    <a:pt x="60" y="55"/>
                    <a:pt x="59" y="55"/>
                  </a:cubicBezTo>
                  <a:cubicBezTo>
                    <a:pt x="58" y="55"/>
                    <a:pt x="58" y="56"/>
                    <a:pt x="58" y="55"/>
                  </a:cubicBezTo>
                  <a:cubicBezTo>
                    <a:pt x="58" y="55"/>
                    <a:pt x="58" y="55"/>
                    <a:pt x="58" y="55"/>
                  </a:cubicBezTo>
                  <a:cubicBezTo>
                    <a:pt x="59" y="54"/>
                    <a:pt x="60" y="54"/>
                    <a:pt x="62" y="54"/>
                  </a:cubicBezTo>
                  <a:close/>
                  <a:moveTo>
                    <a:pt x="59" y="53"/>
                  </a:moveTo>
                  <a:cubicBezTo>
                    <a:pt x="59" y="53"/>
                    <a:pt x="60" y="53"/>
                    <a:pt x="60" y="53"/>
                  </a:cubicBezTo>
                  <a:cubicBezTo>
                    <a:pt x="60" y="53"/>
                    <a:pt x="59" y="53"/>
                    <a:pt x="59" y="53"/>
                  </a:cubicBezTo>
                  <a:cubicBezTo>
                    <a:pt x="59" y="53"/>
                    <a:pt x="59" y="53"/>
                    <a:pt x="59" y="53"/>
                  </a:cubicBezTo>
                  <a:close/>
                  <a:moveTo>
                    <a:pt x="57" y="55"/>
                  </a:moveTo>
                  <a:cubicBezTo>
                    <a:pt x="56" y="54"/>
                    <a:pt x="57" y="55"/>
                    <a:pt x="56" y="55"/>
                  </a:cubicBezTo>
                  <a:cubicBezTo>
                    <a:pt x="56" y="54"/>
                    <a:pt x="56" y="54"/>
                    <a:pt x="57" y="54"/>
                  </a:cubicBezTo>
                  <a:cubicBezTo>
                    <a:pt x="57" y="54"/>
                    <a:pt x="57" y="54"/>
                    <a:pt x="57" y="55"/>
                  </a:cubicBezTo>
                  <a:close/>
                  <a:moveTo>
                    <a:pt x="57" y="64"/>
                  </a:moveTo>
                  <a:cubicBezTo>
                    <a:pt x="58" y="63"/>
                    <a:pt x="60" y="62"/>
                    <a:pt x="61" y="63"/>
                  </a:cubicBezTo>
                  <a:cubicBezTo>
                    <a:pt x="61" y="63"/>
                    <a:pt x="60" y="63"/>
                    <a:pt x="60" y="64"/>
                  </a:cubicBezTo>
                  <a:cubicBezTo>
                    <a:pt x="60" y="64"/>
                    <a:pt x="61" y="64"/>
                    <a:pt x="61" y="64"/>
                  </a:cubicBezTo>
                  <a:cubicBezTo>
                    <a:pt x="61" y="64"/>
                    <a:pt x="62" y="64"/>
                    <a:pt x="63" y="64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64" y="63"/>
                    <a:pt x="64" y="64"/>
                    <a:pt x="65" y="64"/>
                  </a:cubicBezTo>
                  <a:cubicBezTo>
                    <a:pt x="65" y="64"/>
                    <a:pt x="65" y="65"/>
                    <a:pt x="65" y="65"/>
                  </a:cubicBezTo>
                  <a:cubicBezTo>
                    <a:pt x="63" y="65"/>
                    <a:pt x="61" y="66"/>
                    <a:pt x="59" y="66"/>
                  </a:cubicBezTo>
                  <a:cubicBezTo>
                    <a:pt x="59" y="66"/>
                    <a:pt x="59" y="66"/>
                    <a:pt x="59" y="66"/>
                  </a:cubicBezTo>
                  <a:cubicBezTo>
                    <a:pt x="59" y="66"/>
                    <a:pt x="59" y="66"/>
                    <a:pt x="59" y="66"/>
                  </a:cubicBezTo>
                  <a:cubicBezTo>
                    <a:pt x="58" y="66"/>
                    <a:pt x="58" y="66"/>
                    <a:pt x="57" y="66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7" y="67"/>
                    <a:pt x="58" y="67"/>
                    <a:pt x="58" y="67"/>
                  </a:cubicBezTo>
                  <a:cubicBezTo>
                    <a:pt x="57" y="68"/>
                    <a:pt x="57" y="69"/>
                    <a:pt x="56" y="69"/>
                  </a:cubicBezTo>
                  <a:cubicBezTo>
                    <a:pt x="56" y="69"/>
                    <a:pt x="56" y="69"/>
                    <a:pt x="56" y="68"/>
                  </a:cubicBezTo>
                  <a:cubicBezTo>
                    <a:pt x="56" y="68"/>
                    <a:pt x="55" y="68"/>
                    <a:pt x="55" y="69"/>
                  </a:cubicBezTo>
                  <a:cubicBezTo>
                    <a:pt x="56" y="70"/>
                    <a:pt x="55" y="70"/>
                    <a:pt x="54" y="71"/>
                  </a:cubicBezTo>
                  <a:cubicBezTo>
                    <a:pt x="54" y="71"/>
                    <a:pt x="54" y="71"/>
                    <a:pt x="54" y="71"/>
                  </a:cubicBezTo>
                  <a:cubicBezTo>
                    <a:pt x="54" y="71"/>
                    <a:pt x="55" y="69"/>
                    <a:pt x="54" y="69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53" y="68"/>
                    <a:pt x="54" y="67"/>
                    <a:pt x="54" y="66"/>
                  </a:cubicBezTo>
                  <a:cubicBezTo>
                    <a:pt x="54" y="66"/>
                    <a:pt x="54" y="66"/>
                    <a:pt x="53" y="66"/>
                  </a:cubicBezTo>
                  <a:cubicBezTo>
                    <a:pt x="53" y="66"/>
                    <a:pt x="54" y="65"/>
                    <a:pt x="55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5"/>
                    <a:pt x="56" y="64"/>
                    <a:pt x="57" y="64"/>
                  </a:cubicBezTo>
                  <a:close/>
                  <a:moveTo>
                    <a:pt x="55" y="63"/>
                  </a:moveTo>
                  <a:cubicBezTo>
                    <a:pt x="56" y="63"/>
                    <a:pt x="59" y="60"/>
                    <a:pt x="60" y="62"/>
                  </a:cubicBezTo>
                  <a:cubicBezTo>
                    <a:pt x="59" y="62"/>
                    <a:pt x="59" y="62"/>
                    <a:pt x="58" y="62"/>
                  </a:cubicBezTo>
                  <a:cubicBezTo>
                    <a:pt x="57" y="62"/>
                    <a:pt x="57" y="64"/>
                    <a:pt x="55" y="63"/>
                  </a:cubicBezTo>
                  <a:close/>
                  <a:moveTo>
                    <a:pt x="64" y="60"/>
                  </a:moveTo>
                  <a:cubicBezTo>
                    <a:pt x="64" y="60"/>
                    <a:pt x="64" y="60"/>
                    <a:pt x="63" y="60"/>
                  </a:cubicBezTo>
                  <a:cubicBezTo>
                    <a:pt x="65" y="60"/>
                    <a:pt x="66" y="59"/>
                    <a:pt x="67" y="60"/>
                  </a:cubicBezTo>
                  <a:cubicBezTo>
                    <a:pt x="66" y="60"/>
                    <a:pt x="65" y="60"/>
                    <a:pt x="64" y="60"/>
                  </a:cubicBezTo>
                  <a:close/>
                  <a:moveTo>
                    <a:pt x="69" y="63"/>
                  </a:moveTo>
                  <a:cubicBezTo>
                    <a:pt x="68" y="64"/>
                    <a:pt x="68" y="63"/>
                    <a:pt x="67" y="63"/>
                  </a:cubicBezTo>
                  <a:cubicBezTo>
                    <a:pt x="67" y="63"/>
                    <a:pt x="68" y="63"/>
                    <a:pt x="69" y="63"/>
                  </a:cubicBezTo>
                  <a:close/>
                  <a:moveTo>
                    <a:pt x="67" y="62"/>
                  </a:moveTo>
                  <a:cubicBezTo>
                    <a:pt x="66" y="62"/>
                    <a:pt x="66" y="62"/>
                    <a:pt x="65" y="62"/>
                  </a:cubicBezTo>
                  <a:cubicBezTo>
                    <a:pt x="65" y="62"/>
                    <a:pt x="66" y="62"/>
                    <a:pt x="67" y="62"/>
                  </a:cubicBezTo>
                  <a:close/>
                  <a:moveTo>
                    <a:pt x="58" y="77"/>
                  </a:moveTo>
                  <a:cubicBezTo>
                    <a:pt x="58" y="77"/>
                    <a:pt x="58" y="76"/>
                    <a:pt x="59" y="77"/>
                  </a:cubicBezTo>
                  <a:cubicBezTo>
                    <a:pt x="58" y="78"/>
                    <a:pt x="58" y="79"/>
                    <a:pt x="59" y="79"/>
                  </a:cubicBezTo>
                  <a:cubicBezTo>
                    <a:pt x="59" y="80"/>
                    <a:pt x="58" y="80"/>
                    <a:pt x="58" y="80"/>
                  </a:cubicBezTo>
                  <a:cubicBezTo>
                    <a:pt x="57" y="80"/>
                    <a:pt x="58" y="81"/>
                    <a:pt x="57" y="82"/>
                  </a:cubicBezTo>
                  <a:cubicBezTo>
                    <a:pt x="57" y="82"/>
                    <a:pt x="57" y="83"/>
                    <a:pt x="57" y="83"/>
                  </a:cubicBezTo>
                  <a:cubicBezTo>
                    <a:pt x="56" y="83"/>
                    <a:pt x="56" y="83"/>
                    <a:pt x="55" y="82"/>
                  </a:cubicBezTo>
                  <a:cubicBezTo>
                    <a:pt x="55" y="82"/>
                    <a:pt x="56" y="82"/>
                    <a:pt x="56" y="81"/>
                  </a:cubicBezTo>
                  <a:cubicBezTo>
                    <a:pt x="57" y="80"/>
                    <a:pt x="57" y="79"/>
                    <a:pt x="58" y="78"/>
                  </a:cubicBezTo>
                  <a:cubicBezTo>
                    <a:pt x="58" y="77"/>
                    <a:pt x="58" y="77"/>
                    <a:pt x="58" y="77"/>
                  </a:cubicBezTo>
                  <a:close/>
                  <a:moveTo>
                    <a:pt x="58" y="95"/>
                  </a:moveTo>
                  <a:cubicBezTo>
                    <a:pt x="57" y="94"/>
                    <a:pt x="56" y="94"/>
                    <a:pt x="56" y="93"/>
                  </a:cubicBezTo>
                  <a:cubicBezTo>
                    <a:pt x="57" y="93"/>
                    <a:pt x="58" y="93"/>
                    <a:pt x="58" y="95"/>
                  </a:cubicBezTo>
                  <a:close/>
                  <a:moveTo>
                    <a:pt x="58" y="92"/>
                  </a:moveTo>
                  <a:cubicBezTo>
                    <a:pt x="59" y="92"/>
                    <a:pt x="59" y="93"/>
                    <a:pt x="58" y="93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2"/>
                    <a:pt x="58" y="92"/>
                  </a:cubicBezTo>
                  <a:close/>
                  <a:moveTo>
                    <a:pt x="57" y="99"/>
                  </a:moveTo>
                  <a:cubicBezTo>
                    <a:pt x="57" y="99"/>
                    <a:pt x="57" y="99"/>
                    <a:pt x="57" y="98"/>
                  </a:cubicBezTo>
                  <a:cubicBezTo>
                    <a:pt x="58" y="99"/>
                    <a:pt x="58" y="99"/>
                    <a:pt x="58" y="99"/>
                  </a:cubicBezTo>
                  <a:cubicBezTo>
                    <a:pt x="58" y="99"/>
                    <a:pt x="58" y="99"/>
                    <a:pt x="57" y="99"/>
                  </a:cubicBezTo>
                  <a:close/>
                  <a:moveTo>
                    <a:pt x="58" y="100"/>
                  </a:move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lose/>
                  <a:moveTo>
                    <a:pt x="49" y="71"/>
                  </a:moveTo>
                  <a:cubicBezTo>
                    <a:pt x="49" y="71"/>
                    <a:pt x="49" y="71"/>
                    <a:pt x="49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0"/>
                    <a:pt x="48" y="70"/>
                    <a:pt x="48" y="70"/>
                  </a:cubicBezTo>
                  <a:cubicBezTo>
                    <a:pt x="49" y="70"/>
                    <a:pt x="49" y="71"/>
                    <a:pt x="49" y="71"/>
                  </a:cubicBezTo>
                  <a:cubicBezTo>
                    <a:pt x="50" y="70"/>
                    <a:pt x="51" y="69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8"/>
                    <a:pt x="52" y="68"/>
                    <a:pt x="51" y="68"/>
                  </a:cubicBezTo>
                  <a:cubicBezTo>
                    <a:pt x="51" y="68"/>
                    <a:pt x="51" y="68"/>
                    <a:pt x="50" y="68"/>
                  </a:cubicBezTo>
                  <a:cubicBezTo>
                    <a:pt x="50" y="67"/>
                    <a:pt x="52" y="67"/>
                    <a:pt x="52" y="66"/>
                  </a:cubicBezTo>
                  <a:cubicBezTo>
                    <a:pt x="53" y="66"/>
                    <a:pt x="53" y="66"/>
                    <a:pt x="54" y="67"/>
                  </a:cubicBezTo>
                  <a:cubicBezTo>
                    <a:pt x="54" y="68"/>
                    <a:pt x="53" y="68"/>
                    <a:pt x="53" y="69"/>
                  </a:cubicBezTo>
                  <a:cubicBezTo>
                    <a:pt x="53" y="70"/>
                    <a:pt x="52" y="70"/>
                    <a:pt x="51" y="71"/>
                  </a:cubicBezTo>
                  <a:cubicBezTo>
                    <a:pt x="51" y="72"/>
                    <a:pt x="52" y="71"/>
                    <a:pt x="52" y="71"/>
                  </a:cubicBezTo>
                  <a:cubicBezTo>
                    <a:pt x="52" y="72"/>
                    <a:pt x="52" y="72"/>
                    <a:pt x="51" y="72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1" y="72"/>
                    <a:pt x="50" y="72"/>
                    <a:pt x="50" y="73"/>
                  </a:cubicBezTo>
                  <a:cubicBezTo>
                    <a:pt x="50" y="73"/>
                    <a:pt x="50" y="73"/>
                    <a:pt x="49" y="73"/>
                  </a:cubicBezTo>
                  <a:cubicBezTo>
                    <a:pt x="49" y="72"/>
                    <a:pt x="50" y="72"/>
                    <a:pt x="50" y="72"/>
                  </a:cubicBezTo>
                  <a:cubicBezTo>
                    <a:pt x="50" y="72"/>
                    <a:pt x="49" y="71"/>
                    <a:pt x="49" y="71"/>
                  </a:cubicBezTo>
                  <a:close/>
                  <a:moveTo>
                    <a:pt x="47" y="74"/>
                  </a:moveTo>
                  <a:cubicBezTo>
                    <a:pt x="47" y="74"/>
                    <a:pt x="47" y="74"/>
                    <a:pt x="47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6" y="74"/>
                    <a:pt x="47" y="74"/>
                    <a:pt x="47" y="74"/>
                  </a:cubicBezTo>
                  <a:close/>
                  <a:moveTo>
                    <a:pt x="47" y="74"/>
                  </a:moveTo>
                  <a:cubicBezTo>
                    <a:pt x="46" y="73"/>
                    <a:pt x="46" y="73"/>
                    <a:pt x="46" y="73"/>
                  </a:cubicBezTo>
                  <a:cubicBezTo>
                    <a:pt x="47" y="73"/>
                    <a:pt x="46" y="73"/>
                    <a:pt x="47" y="73"/>
                  </a:cubicBezTo>
                  <a:cubicBezTo>
                    <a:pt x="47" y="73"/>
                    <a:pt x="47" y="72"/>
                    <a:pt x="47" y="72"/>
                  </a:cubicBezTo>
                  <a:cubicBezTo>
                    <a:pt x="48" y="72"/>
                    <a:pt x="48" y="72"/>
                    <a:pt x="48" y="72"/>
                  </a:cubicBezTo>
                  <a:cubicBezTo>
                    <a:pt x="48" y="72"/>
                    <a:pt x="48" y="73"/>
                    <a:pt x="48" y="73"/>
                  </a:cubicBezTo>
                  <a:cubicBezTo>
                    <a:pt x="47" y="73"/>
                    <a:pt x="47" y="73"/>
                    <a:pt x="47" y="74"/>
                  </a:cubicBezTo>
                  <a:close/>
                  <a:moveTo>
                    <a:pt x="49" y="69"/>
                  </a:moveTo>
                  <a:cubicBezTo>
                    <a:pt x="49" y="69"/>
                    <a:pt x="49" y="70"/>
                    <a:pt x="49" y="70"/>
                  </a:cubicBezTo>
                  <a:cubicBezTo>
                    <a:pt x="49" y="69"/>
                    <a:pt x="49" y="69"/>
                    <a:pt x="49" y="69"/>
                  </a:cubicBezTo>
                  <a:close/>
                  <a:moveTo>
                    <a:pt x="49" y="69"/>
                  </a:moveTo>
                  <a:cubicBezTo>
                    <a:pt x="49" y="69"/>
                    <a:pt x="49" y="69"/>
                    <a:pt x="49" y="69"/>
                  </a:cubicBezTo>
                  <a:cubicBezTo>
                    <a:pt x="49" y="69"/>
                    <a:pt x="50" y="69"/>
                    <a:pt x="50" y="69"/>
                  </a:cubicBezTo>
                  <a:cubicBezTo>
                    <a:pt x="50" y="69"/>
                    <a:pt x="50" y="69"/>
                    <a:pt x="49" y="69"/>
                  </a:cubicBezTo>
                  <a:close/>
                  <a:moveTo>
                    <a:pt x="53" y="63"/>
                  </a:moveTo>
                  <a:cubicBezTo>
                    <a:pt x="52" y="63"/>
                    <a:pt x="52" y="63"/>
                    <a:pt x="52" y="63"/>
                  </a:cubicBezTo>
                  <a:cubicBezTo>
                    <a:pt x="52" y="63"/>
                    <a:pt x="53" y="63"/>
                    <a:pt x="53" y="63"/>
                  </a:cubicBezTo>
                  <a:close/>
                  <a:moveTo>
                    <a:pt x="53" y="62"/>
                  </a:moveTo>
                  <a:cubicBezTo>
                    <a:pt x="53" y="62"/>
                    <a:pt x="53" y="62"/>
                    <a:pt x="53" y="62"/>
                  </a:cubicBezTo>
                  <a:cubicBezTo>
                    <a:pt x="53" y="62"/>
                    <a:pt x="53" y="63"/>
                    <a:pt x="53" y="63"/>
                  </a:cubicBezTo>
                  <a:cubicBezTo>
                    <a:pt x="53" y="62"/>
                    <a:pt x="53" y="62"/>
                    <a:pt x="53" y="62"/>
                  </a:cubicBezTo>
                  <a:close/>
                  <a:moveTo>
                    <a:pt x="55" y="77"/>
                  </a:moveTo>
                  <a:cubicBezTo>
                    <a:pt x="55" y="77"/>
                    <a:pt x="55" y="78"/>
                    <a:pt x="54" y="78"/>
                  </a:cubicBezTo>
                  <a:cubicBezTo>
                    <a:pt x="54" y="78"/>
                    <a:pt x="53" y="79"/>
                    <a:pt x="53" y="80"/>
                  </a:cubicBezTo>
                  <a:cubicBezTo>
                    <a:pt x="53" y="80"/>
                    <a:pt x="53" y="80"/>
                    <a:pt x="54" y="80"/>
                  </a:cubicBezTo>
                  <a:cubicBezTo>
                    <a:pt x="54" y="81"/>
                    <a:pt x="54" y="81"/>
                    <a:pt x="53" y="81"/>
                  </a:cubicBezTo>
                  <a:cubicBezTo>
                    <a:pt x="53" y="81"/>
                    <a:pt x="53" y="80"/>
                    <a:pt x="53" y="79"/>
                  </a:cubicBezTo>
                  <a:cubicBezTo>
                    <a:pt x="53" y="78"/>
                    <a:pt x="53" y="78"/>
                    <a:pt x="53" y="78"/>
                  </a:cubicBezTo>
                  <a:cubicBezTo>
                    <a:pt x="53" y="77"/>
                    <a:pt x="55" y="77"/>
                    <a:pt x="55" y="75"/>
                  </a:cubicBezTo>
                  <a:cubicBezTo>
                    <a:pt x="55" y="75"/>
                    <a:pt x="56" y="75"/>
                    <a:pt x="56" y="75"/>
                  </a:cubicBezTo>
                  <a:cubicBezTo>
                    <a:pt x="56" y="76"/>
                    <a:pt x="56" y="76"/>
                    <a:pt x="55" y="76"/>
                  </a:cubicBezTo>
                  <a:cubicBezTo>
                    <a:pt x="55" y="77"/>
                    <a:pt x="55" y="77"/>
                    <a:pt x="55" y="77"/>
                  </a:cubicBezTo>
                  <a:close/>
                  <a:moveTo>
                    <a:pt x="54" y="86"/>
                  </a:moveTo>
                  <a:cubicBezTo>
                    <a:pt x="54" y="85"/>
                    <a:pt x="54" y="84"/>
                    <a:pt x="55" y="84"/>
                  </a:cubicBezTo>
                  <a:cubicBezTo>
                    <a:pt x="55" y="85"/>
                    <a:pt x="56" y="86"/>
                    <a:pt x="56" y="88"/>
                  </a:cubicBezTo>
                  <a:cubicBezTo>
                    <a:pt x="55" y="87"/>
                    <a:pt x="55" y="87"/>
                    <a:pt x="54" y="86"/>
                  </a:cubicBezTo>
                  <a:cubicBezTo>
                    <a:pt x="54" y="86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6"/>
                    <a:pt x="53" y="86"/>
                    <a:pt x="54" y="86"/>
                  </a:cubicBezTo>
                  <a:close/>
                  <a:moveTo>
                    <a:pt x="53" y="82"/>
                  </a:moveTo>
                  <a:cubicBezTo>
                    <a:pt x="53" y="82"/>
                    <a:pt x="53" y="83"/>
                    <a:pt x="53" y="83"/>
                  </a:cubicBezTo>
                  <a:cubicBezTo>
                    <a:pt x="53" y="83"/>
                    <a:pt x="53" y="83"/>
                    <a:pt x="53" y="82"/>
                  </a:cubicBezTo>
                  <a:close/>
                  <a:moveTo>
                    <a:pt x="51" y="82"/>
                  </a:moveTo>
                  <a:cubicBezTo>
                    <a:pt x="51" y="81"/>
                    <a:pt x="51" y="81"/>
                    <a:pt x="51" y="81"/>
                  </a:cubicBezTo>
                  <a:cubicBezTo>
                    <a:pt x="52" y="81"/>
                    <a:pt x="52" y="81"/>
                    <a:pt x="52" y="81"/>
                  </a:cubicBezTo>
                  <a:cubicBezTo>
                    <a:pt x="52" y="81"/>
                    <a:pt x="51" y="81"/>
                    <a:pt x="51" y="82"/>
                  </a:cubicBezTo>
                  <a:close/>
                  <a:moveTo>
                    <a:pt x="52" y="84"/>
                  </a:moveTo>
                  <a:cubicBezTo>
                    <a:pt x="52" y="84"/>
                    <a:pt x="52" y="85"/>
                    <a:pt x="52" y="85"/>
                  </a:cubicBezTo>
                  <a:cubicBezTo>
                    <a:pt x="52" y="85"/>
                    <a:pt x="52" y="84"/>
                    <a:pt x="52" y="84"/>
                  </a:cubicBezTo>
                  <a:close/>
                  <a:moveTo>
                    <a:pt x="52" y="90"/>
                  </a:moveTo>
                  <a:cubicBezTo>
                    <a:pt x="52" y="89"/>
                    <a:pt x="52" y="89"/>
                    <a:pt x="52" y="89"/>
                  </a:cubicBezTo>
                  <a:cubicBezTo>
                    <a:pt x="52" y="89"/>
                    <a:pt x="52" y="89"/>
                    <a:pt x="53" y="89"/>
                  </a:cubicBezTo>
                  <a:cubicBezTo>
                    <a:pt x="53" y="90"/>
                    <a:pt x="53" y="90"/>
                    <a:pt x="53" y="91"/>
                  </a:cubicBezTo>
                  <a:cubicBezTo>
                    <a:pt x="52" y="91"/>
                    <a:pt x="52" y="90"/>
                    <a:pt x="52" y="90"/>
                  </a:cubicBezTo>
                  <a:cubicBezTo>
                    <a:pt x="52" y="90"/>
                    <a:pt x="52" y="90"/>
                    <a:pt x="52" y="91"/>
                  </a:cubicBezTo>
                  <a:cubicBezTo>
                    <a:pt x="52" y="91"/>
                    <a:pt x="51" y="90"/>
                    <a:pt x="51" y="90"/>
                  </a:cubicBezTo>
                  <a:cubicBezTo>
                    <a:pt x="52" y="90"/>
                    <a:pt x="52" y="90"/>
                    <a:pt x="52" y="90"/>
                  </a:cubicBezTo>
                  <a:close/>
                  <a:moveTo>
                    <a:pt x="52" y="81"/>
                  </a:moveTo>
                  <a:cubicBezTo>
                    <a:pt x="53" y="81"/>
                    <a:pt x="52" y="82"/>
                    <a:pt x="53" y="83"/>
                  </a:cubicBezTo>
                  <a:cubicBezTo>
                    <a:pt x="53" y="83"/>
                    <a:pt x="52" y="83"/>
                    <a:pt x="52" y="83"/>
                  </a:cubicBezTo>
                  <a:cubicBezTo>
                    <a:pt x="52" y="82"/>
                    <a:pt x="53" y="82"/>
                    <a:pt x="52" y="81"/>
                  </a:cubicBezTo>
                  <a:close/>
                  <a:moveTo>
                    <a:pt x="51" y="73"/>
                  </a:moveTo>
                  <a:cubicBezTo>
                    <a:pt x="51" y="73"/>
                    <a:pt x="51" y="73"/>
                    <a:pt x="50" y="74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3"/>
                    <a:pt x="51" y="73"/>
                    <a:pt x="51" y="73"/>
                  </a:cubicBezTo>
                  <a:close/>
                  <a:moveTo>
                    <a:pt x="51" y="77"/>
                  </a:moveTo>
                  <a:cubicBezTo>
                    <a:pt x="51" y="77"/>
                    <a:pt x="51" y="78"/>
                    <a:pt x="51" y="78"/>
                  </a:cubicBezTo>
                  <a:cubicBezTo>
                    <a:pt x="50" y="78"/>
                    <a:pt x="50" y="77"/>
                    <a:pt x="50" y="78"/>
                  </a:cubicBezTo>
                  <a:cubicBezTo>
                    <a:pt x="50" y="77"/>
                    <a:pt x="50" y="77"/>
                    <a:pt x="51" y="77"/>
                  </a:cubicBezTo>
                  <a:close/>
                  <a:moveTo>
                    <a:pt x="51" y="92"/>
                  </a:moveTo>
                  <a:cubicBezTo>
                    <a:pt x="52" y="92"/>
                    <a:pt x="52" y="91"/>
                    <a:pt x="52" y="91"/>
                  </a:cubicBezTo>
                  <a:cubicBezTo>
                    <a:pt x="52" y="91"/>
                    <a:pt x="52" y="91"/>
                    <a:pt x="52" y="91"/>
                  </a:cubicBezTo>
                  <a:cubicBezTo>
                    <a:pt x="52" y="91"/>
                    <a:pt x="53" y="91"/>
                    <a:pt x="53" y="92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3" y="93"/>
                    <a:pt x="53" y="93"/>
                    <a:pt x="54" y="93"/>
                  </a:cubicBezTo>
                  <a:cubicBezTo>
                    <a:pt x="54" y="93"/>
                    <a:pt x="53" y="93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4" y="94"/>
                    <a:pt x="54" y="94"/>
                    <a:pt x="54" y="94"/>
                  </a:cubicBezTo>
                  <a:cubicBezTo>
                    <a:pt x="54" y="94"/>
                    <a:pt x="56" y="94"/>
                    <a:pt x="55" y="96"/>
                  </a:cubicBezTo>
                  <a:cubicBezTo>
                    <a:pt x="54" y="95"/>
                    <a:pt x="50" y="94"/>
                    <a:pt x="51" y="92"/>
                  </a:cubicBezTo>
                  <a:close/>
                  <a:moveTo>
                    <a:pt x="55" y="92"/>
                  </a:moveTo>
                  <a:cubicBezTo>
                    <a:pt x="55" y="93"/>
                    <a:pt x="55" y="92"/>
                    <a:pt x="55" y="92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5" y="92"/>
                    <a:pt x="55" y="92"/>
                  </a:cubicBezTo>
                  <a:close/>
                  <a:moveTo>
                    <a:pt x="55" y="91"/>
                  </a:moveTo>
                  <a:cubicBezTo>
                    <a:pt x="54" y="92"/>
                    <a:pt x="54" y="92"/>
                    <a:pt x="54" y="91"/>
                  </a:cubicBezTo>
                  <a:cubicBezTo>
                    <a:pt x="55" y="91"/>
                    <a:pt x="55" y="91"/>
                    <a:pt x="55" y="91"/>
                  </a:cubicBezTo>
                  <a:close/>
                  <a:moveTo>
                    <a:pt x="55" y="93"/>
                  </a:moveTo>
                  <a:cubicBezTo>
                    <a:pt x="54" y="93"/>
                    <a:pt x="54" y="93"/>
                    <a:pt x="54" y="93"/>
                  </a:cubicBezTo>
                  <a:cubicBezTo>
                    <a:pt x="54" y="93"/>
                    <a:pt x="55" y="93"/>
                    <a:pt x="55" y="93"/>
                  </a:cubicBezTo>
                  <a:close/>
                  <a:moveTo>
                    <a:pt x="55" y="91"/>
                  </a:moveTo>
                  <a:cubicBezTo>
                    <a:pt x="54" y="90"/>
                    <a:pt x="54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8"/>
                    <a:pt x="53" y="88"/>
                    <a:pt x="52" y="88"/>
                  </a:cubicBezTo>
                  <a:cubicBezTo>
                    <a:pt x="52" y="87"/>
                    <a:pt x="53" y="87"/>
                    <a:pt x="53" y="87"/>
                  </a:cubicBezTo>
                  <a:cubicBezTo>
                    <a:pt x="53" y="87"/>
                    <a:pt x="53" y="88"/>
                    <a:pt x="53" y="88"/>
                  </a:cubicBezTo>
                  <a:cubicBezTo>
                    <a:pt x="54" y="88"/>
                    <a:pt x="54" y="87"/>
                    <a:pt x="54" y="87"/>
                  </a:cubicBezTo>
                  <a:cubicBezTo>
                    <a:pt x="54" y="87"/>
                    <a:pt x="55" y="88"/>
                    <a:pt x="55" y="88"/>
                  </a:cubicBezTo>
                  <a:cubicBezTo>
                    <a:pt x="55" y="89"/>
                    <a:pt x="55" y="89"/>
                    <a:pt x="55" y="89"/>
                  </a:cubicBezTo>
                  <a:cubicBezTo>
                    <a:pt x="55" y="90"/>
                    <a:pt x="56" y="90"/>
                    <a:pt x="56" y="90"/>
                  </a:cubicBezTo>
                  <a:cubicBezTo>
                    <a:pt x="56" y="91"/>
                    <a:pt x="56" y="91"/>
                    <a:pt x="55" y="91"/>
                  </a:cubicBezTo>
                  <a:close/>
                  <a:moveTo>
                    <a:pt x="58" y="92"/>
                  </a:moveTo>
                  <a:cubicBezTo>
                    <a:pt x="57" y="92"/>
                    <a:pt x="57" y="92"/>
                    <a:pt x="56" y="92"/>
                  </a:cubicBezTo>
                  <a:cubicBezTo>
                    <a:pt x="56" y="90"/>
                    <a:pt x="58" y="91"/>
                    <a:pt x="58" y="92"/>
                  </a:cubicBezTo>
                  <a:close/>
                  <a:moveTo>
                    <a:pt x="56" y="71"/>
                  </a:moveTo>
                  <a:cubicBezTo>
                    <a:pt x="56" y="72"/>
                    <a:pt x="56" y="72"/>
                    <a:pt x="56" y="72"/>
                  </a:cubicBezTo>
                  <a:cubicBezTo>
                    <a:pt x="56" y="71"/>
                    <a:pt x="56" y="71"/>
                    <a:pt x="56" y="71"/>
                  </a:cubicBezTo>
                  <a:close/>
                  <a:moveTo>
                    <a:pt x="54" y="65"/>
                  </a:moveTo>
                  <a:cubicBezTo>
                    <a:pt x="54" y="64"/>
                    <a:pt x="54" y="64"/>
                    <a:pt x="54" y="64"/>
                  </a:cubicBezTo>
                  <a:cubicBezTo>
                    <a:pt x="54" y="64"/>
                    <a:pt x="54" y="65"/>
                    <a:pt x="54" y="65"/>
                  </a:cubicBezTo>
                  <a:close/>
                  <a:moveTo>
                    <a:pt x="54" y="64"/>
                  </a:moveTo>
                  <a:cubicBezTo>
                    <a:pt x="54" y="64"/>
                    <a:pt x="54" y="64"/>
                    <a:pt x="54" y="64"/>
                  </a:cubicBezTo>
                  <a:cubicBezTo>
                    <a:pt x="55" y="64"/>
                    <a:pt x="55" y="64"/>
                    <a:pt x="55" y="64"/>
                  </a:cubicBezTo>
                  <a:cubicBezTo>
                    <a:pt x="55" y="64"/>
                    <a:pt x="55" y="64"/>
                    <a:pt x="54" y="64"/>
                  </a:cubicBezTo>
                  <a:close/>
                  <a:moveTo>
                    <a:pt x="44" y="56"/>
                  </a:moveTo>
                  <a:cubicBezTo>
                    <a:pt x="44" y="56"/>
                    <a:pt x="43" y="56"/>
                    <a:pt x="43" y="55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4" y="56"/>
                    <a:pt x="44" y="56"/>
                    <a:pt x="44" y="56"/>
                  </a:cubicBezTo>
                  <a:close/>
                  <a:moveTo>
                    <a:pt x="42" y="78"/>
                  </a:moveTo>
                  <a:cubicBezTo>
                    <a:pt x="42" y="78"/>
                    <a:pt x="42" y="78"/>
                    <a:pt x="41" y="79"/>
                  </a:cubicBezTo>
                  <a:cubicBezTo>
                    <a:pt x="41" y="79"/>
                    <a:pt x="41" y="78"/>
                    <a:pt x="41" y="78"/>
                  </a:cubicBezTo>
                  <a:cubicBezTo>
                    <a:pt x="41" y="78"/>
                    <a:pt x="41" y="77"/>
                    <a:pt x="42" y="78"/>
                  </a:cubicBezTo>
                  <a:close/>
                  <a:moveTo>
                    <a:pt x="40" y="79"/>
                  </a:moveTo>
                  <a:cubicBezTo>
                    <a:pt x="41" y="79"/>
                    <a:pt x="41" y="80"/>
                    <a:pt x="41" y="80"/>
                  </a:cubicBezTo>
                  <a:cubicBezTo>
                    <a:pt x="40" y="80"/>
                    <a:pt x="40" y="80"/>
                    <a:pt x="40" y="79"/>
                  </a:cubicBezTo>
                  <a:close/>
                  <a:moveTo>
                    <a:pt x="41" y="86"/>
                  </a:moveTo>
                  <a:cubicBezTo>
                    <a:pt x="42" y="86"/>
                    <a:pt x="42" y="86"/>
                    <a:pt x="42" y="87"/>
                  </a:cubicBezTo>
                  <a:cubicBezTo>
                    <a:pt x="41" y="87"/>
                    <a:pt x="41" y="86"/>
                    <a:pt x="41" y="86"/>
                  </a:cubicBezTo>
                  <a:close/>
                  <a:moveTo>
                    <a:pt x="42" y="85"/>
                  </a:moveTo>
                  <a:cubicBezTo>
                    <a:pt x="42" y="84"/>
                    <a:pt x="42" y="83"/>
                    <a:pt x="43" y="84"/>
                  </a:cubicBezTo>
                  <a:cubicBezTo>
                    <a:pt x="43" y="84"/>
                    <a:pt x="43" y="85"/>
                    <a:pt x="42" y="85"/>
                  </a:cubicBezTo>
                  <a:close/>
                  <a:moveTo>
                    <a:pt x="62" y="88"/>
                  </a:moveTo>
                  <a:cubicBezTo>
                    <a:pt x="61" y="88"/>
                    <a:pt x="61" y="88"/>
                    <a:pt x="61" y="88"/>
                  </a:cubicBezTo>
                  <a:cubicBezTo>
                    <a:pt x="61" y="88"/>
                    <a:pt x="62" y="88"/>
                    <a:pt x="62" y="88"/>
                  </a:cubicBezTo>
                  <a:cubicBezTo>
                    <a:pt x="62" y="88"/>
                    <a:pt x="61" y="88"/>
                    <a:pt x="62" y="88"/>
                  </a:cubicBezTo>
                  <a:close/>
                  <a:moveTo>
                    <a:pt x="59" y="72"/>
                  </a:moveTo>
                  <a:cubicBezTo>
                    <a:pt x="60" y="72"/>
                    <a:pt x="61" y="72"/>
                    <a:pt x="62" y="72"/>
                  </a:cubicBezTo>
                  <a:cubicBezTo>
                    <a:pt x="62" y="73"/>
                    <a:pt x="61" y="74"/>
                    <a:pt x="59" y="74"/>
                  </a:cubicBezTo>
                  <a:cubicBezTo>
                    <a:pt x="59" y="73"/>
                    <a:pt x="59" y="73"/>
                    <a:pt x="59" y="72"/>
                  </a:cubicBezTo>
                  <a:close/>
                  <a:moveTo>
                    <a:pt x="66" y="74"/>
                  </a:moveTo>
                  <a:cubicBezTo>
                    <a:pt x="66" y="74"/>
                    <a:pt x="66" y="74"/>
                    <a:pt x="66" y="74"/>
                  </a:cubicBezTo>
                  <a:cubicBezTo>
                    <a:pt x="66" y="74"/>
                    <a:pt x="66" y="75"/>
                    <a:pt x="66" y="75"/>
                  </a:cubicBezTo>
                  <a:cubicBezTo>
                    <a:pt x="66" y="75"/>
                    <a:pt x="66" y="75"/>
                    <a:pt x="66" y="75"/>
                  </a:cubicBezTo>
                  <a:cubicBezTo>
                    <a:pt x="66" y="75"/>
                    <a:pt x="66" y="74"/>
                    <a:pt x="66" y="74"/>
                  </a:cubicBezTo>
                  <a:close/>
                  <a:moveTo>
                    <a:pt x="69" y="62"/>
                  </a:moveTo>
                  <a:cubicBezTo>
                    <a:pt x="70" y="62"/>
                    <a:pt x="71" y="63"/>
                    <a:pt x="71" y="63"/>
                  </a:cubicBezTo>
                  <a:cubicBezTo>
                    <a:pt x="71" y="63"/>
                    <a:pt x="70" y="62"/>
                    <a:pt x="69" y="62"/>
                  </a:cubicBezTo>
                  <a:close/>
                  <a:moveTo>
                    <a:pt x="71" y="66"/>
                  </a:moveTo>
                  <a:cubicBezTo>
                    <a:pt x="71" y="66"/>
                    <a:pt x="71" y="66"/>
                    <a:pt x="70" y="66"/>
                  </a:cubicBezTo>
                  <a:cubicBezTo>
                    <a:pt x="70" y="66"/>
                    <a:pt x="70" y="66"/>
                    <a:pt x="70" y="66"/>
                  </a:cubicBezTo>
                  <a:cubicBezTo>
                    <a:pt x="71" y="65"/>
                    <a:pt x="71" y="66"/>
                    <a:pt x="71" y="66"/>
                  </a:cubicBezTo>
                  <a:close/>
                  <a:moveTo>
                    <a:pt x="72" y="66"/>
                  </a:moveTo>
                  <a:cubicBezTo>
                    <a:pt x="72" y="66"/>
                    <a:pt x="72" y="66"/>
                    <a:pt x="72" y="67"/>
                  </a:cubicBezTo>
                  <a:cubicBezTo>
                    <a:pt x="72" y="67"/>
                    <a:pt x="72" y="66"/>
                    <a:pt x="72" y="66"/>
                  </a:cubicBezTo>
                  <a:close/>
                  <a:moveTo>
                    <a:pt x="75" y="63"/>
                  </a:moveTo>
                  <a:cubicBezTo>
                    <a:pt x="75" y="63"/>
                    <a:pt x="76" y="63"/>
                    <a:pt x="76" y="64"/>
                  </a:cubicBezTo>
                  <a:cubicBezTo>
                    <a:pt x="75" y="64"/>
                    <a:pt x="75" y="63"/>
                    <a:pt x="75" y="63"/>
                  </a:cubicBezTo>
                  <a:close/>
                  <a:moveTo>
                    <a:pt x="76" y="67"/>
                  </a:moveTo>
                  <a:cubicBezTo>
                    <a:pt x="76" y="67"/>
                    <a:pt x="76" y="67"/>
                    <a:pt x="76" y="66"/>
                  </a:cubicBezTo>
                  <a:cubicBezTo>
                    <a:pt x="76" y="66"/>
                    <a:pt x="76" y="67"/>
                    <a:pt x="76" y="67"/>
                  </a:cubicBezTo>
                  <a:close/>
                  <a:moveTo>
                    <a:pt x="75" y="68"/>
                  </a:moveTo>
                  <a:cubicBezTo>
                    <a:pt x="75" y="69"/>
                    <a:pt x="76" y="68"/>
                    <a:pt x="76" y="69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77" y="68"/>
                    <a:pt x="77" y="69"/>
                    <a:pt x="78" y="68"/>
                  </a:cubicBezTo>
                  <a:cubicBezTo>
                    <a:pt x="78" y="68"/>
                    <a:pt x="78" y="68"/>
                    <a:pt x="78" y="68"/>
                  </a:cubicBezTo>
                  <a:cubicBezTo>
                    <a:pt x="78" y="69"/>
                    <a:pt x="78" y="69"/>
                    <a:pt x="79" y="69"/>
                  </a:cubicBezTo>
                  <a:cubicBezTo>
                    <a:pt x="79" y="69"/>
                    <a:pt x="78" y="69"/>
                    <a:pt x="79" y="69"/>
                  </a:cubicBezTo>
                  <a:cubicBezTo>
                    <a:pt x="79" y="69"/>
                    <a:pt x="79" y="69"/>
                    <a:pt x="79" y="70"/>
                  </a:cubicBezTo>
                  <a:cubicBezTo>
                    <a:pt x="79" y="70"/>
                    <a:pt x="77" y="70"/>
                    <a:pt x="77" y="69"/>
                  </a:cubicBezTo>
                  <a:cubicBezTo>
                    <a:pt x="77" y="69"/>
                    <a:pt x="77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71"/>
                    <a:pt x="76" y="70"/>
                    <a:pt x="76" y="70"/>
                  </a:cubicBezTo>
                  <a:cubicBezTo>
                    <a:pt x="76" y="70"/>
                    <a:pt x="76" y="70"/>
                    <a:pt x="76" y="70"/>
                  </a:cubicBezTo>
                  <a:cubicBezTo>
                    <a:pt x="75" y="69"/>
                    <a:pt x="75" y="69"/>
                    <a:pt x="75" y="69"/>
                  </a:cubicBezTo>
                  <a:cubicBezTo>
                    <a:pt x="75" y="69"/>
                    <a:pt x="75" y="68"/>
                    <a:pt x="75" y="68"/>
                  </a:cubicBezTo>
                  <a:cubicBezTo>
                    <a:pt x="75" y="68"/>
                    <a:pt x="74" y="68"/>
                    <a:pt x="74" y="67"/>
                  </a:cubicBezTo>
                  <a:cubicBezTo>
                    <a:pt x="75" y="67"/>
                    <a:pt x="75" y="68"/>
                    <a:pt x="75" y="68"/>
                  </a:cubicBezTo>
                  <a:close/>
                  <a:moveTo>
                    <a:pt x="77" y="63"/>
                  </a:moveTo>
                  <a:cubicBezTo>
                    <a:pt x="77" y="64"/>
                    <a:pt x="77" y="64"/>
                    <a:pt x="77" y="64"/>
                  </a:cubicBezTo>
                  <a:cubicBezTo>
                    <a:pt x="77" y="64"/>
                    <a:pt x="77" y="64"/>
                    <a:pt x="77" y="63"/>
                  </a:cubicBezTo>
                  <a:close/>
                  <a:moveTo>
                    <a:pt x="74" y="69"/>
                  </a:moveTo>
                  <a:cubicBezTo>
                    <a:pt x="74" y="69"/>
                    <a:pt x="74" y="69"/>
                    <a:pt x="74" y="69"/>
                  </a:cubicBezTo>
                  <a:cubicBezTo>
                    <a:pt x="74" y="68"/>
                    <a:pt x="74" y="68"/>
                    <a:pt x="74" y="69"/>
                  </a:cubicBezTo>
                  <a:close/>
                  <a:moveTo>
                    <a:pt x="73" y="63"/>
                  </a:moveTo>
                  <a:cubicBezTo>
                    <a:pt x="74" y="63"/>
                    <a:pt x="75" y="63"/>
                    <a:pt x="75" y="64"/>
                  </a:cubicBezTo>
                  <a:cubicBezTo>
                    <a:pt x="74" y="64"/>
                    <a:pt x="73" y="64"/>
                    <a:pt x="73" y="63"/>
                  </a:cubicBezTo>
                  <a:close/>
                  <a:moveTo>
                    <a:pt x="74" y="67"/>
                  </a:move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7"/>
                    <a:pt x="74" y="67"/>
                  </a:cubicBezTo>
                  <a:close/>
                  <a:moveTo>
                    <a:pt x="73" y="63"/>
                  </a:moveTo>
                  <a:cubicBezTo>
                    <a:pt x="73" y="63"/>
                    <a:pt x="73" y="63"/>
                    <a:pt x="73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3"/>
                    <a:pt x="73" y="63"/>
                    <a:pt x="73" y="63"/>
                  </a:cubicBezTo>
                  <a:close/>
                  <a:moveTo>
                    <a:pt x="81" y="62"/>
                  </a:moveTo>
                  <a:cubicBezTo>
                    <a:pt x="81" y="62"/>
                    <a:pt x="81" y="63"/>
                    <a:pt x="82" y="63"/>
                  </a:cubicBezTo>
                  <a:cubicBezTo>
                    <a:pt x="81" y="63"/>
                    <a:pt x="81" y="63"/>
                    <a:pt x="81" y="62"/>
                  </a:cubicBezTo>
                  <a:close/>
                  <a:moveTo>
                    <a:pt x="82" y="68"/>
                  </a:moveTo>
                  <a:cubicBezTo>
                    <a:pt x="81" y="68"/>
                    <a:pt x="81" y="68"/>
                    <a:pt x="81" y="67"/>
                  </a:cubicBezTo>
                  <a:cubicBezTo>
                    <a:pt x="81" y="67"/>
                    <a:pt x="82" y="68"/>
                    <a:pt x="82" y="68"/>
                  </a:cubicBezTo>
                  <a:close/>
                  <a:moveTo>
                    <a:pt x="82" y="71"/>
                  </a:moveTo>
                  <a:cubicBezTo>
                    <a:pt x="82" y="71"/>
                    <a:pt x="82" y="71"/>
                    <a:pt x="82" y="72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1" y="72"/>
                    <a:pt x="81" y="71"/>
                    <a:pt x="81" y="71"/>
                  </a:cubicBezTo>
                  <a:cubicBezTo>
                    <a:pt x="81" y="71"/>
                    <a:pt x="81" y="72"/>
                    <a:pt x="81" y="72"/>
                  </a:cubicBezTo>
                  <a:cubicBezTo>
                    <a:pt x="81" y="71"/>
                    <a:pt x="81" y="71"/>
                    <a:pt x="81" y="71"/>
                  </a:cubicBezTo>
                  <a:cubicBezTo>
                    <a:pt x="81" y="71"/>
                    <a:pt x="81" y="71"/>
                    <a:pt x="82" y="71"/>
                  </a:cubicBezTo>
                  <a:close/>
                  <a:moveTo>
                    <a:pt x="84" y="73"/>
                  </a:moveTo>
                  <a:cubicBezTo>
                    <a:pt x="84" y="73"/>
                    <a:pt x="85" y="74"/>
                    <a:pt x="85" y="74"/>
                  </a:cubicBezTo>
                  <a:cubicBezTo>
                    <a:pt x="84" y="74"/>
                    <a:pt x="84" y="74"/>
                    <a:pt x="84" y="73"/>
                  </a:cubicBezTo>
                  <a:close/>
                  <a:moveTo>
                    <a:pt x="84" y="61"/>
                  </a:moveTo>
                  <a:cubicBezTo>
                    <a:pt x="85" y="61"/>
                    <a:pt x="86" y="61"/>
                    <a:pt x="85" y="62"/>
                  </a:cubicBezTo>
                  <a:cubicBezTo>
                    <a:pt x="85" y="61"/>
                    <a:pt x="84" y="61"/>
                    <a:pt x="84" y="61"/>
                  </a:cubicBezTo>
                  <a:close/>
                  <a:moveTo>
                    <a:pt x="82" y="62"/>
                  </a:moveTo>
                  <a:cubicBezTo>
                    <a:pt x="83" y="62"/>
                    <a:pt x="84" y="63"/>
                    <a:pt x="84" y="64"/>
                  </a:cubicBezTo>
                  <a:cubicBezTo>
                    <a:pt x="83" y="64"/>
                    <a:pt x="82" y="63"/>
                    <a:pt x="82" y="62"/>
                  </a:cubicBezTo>
                  <a:close/>
                  <a:moveTo>
                    <a:pt x="82" y="72"/>
                  </a:moveTo>
                  <a:cubicBezTo>
                    <a:pt x="82" y="72"/>
                    <a:pt x="82" y="72"/>
                    <a:pt x="82" y="72"/>
                  </a:cubicBezTo>
                  <a:cubicBezTo>
                    <a:pt x="82" y="72"/>
                    <a:pt x="83" y="72"/>
                    <a:pt x="83" y="73"/>
                  </a:cubicBezTo>
                  <a:cubicBezTo>
                    <a:pt x="82" y="73"/>
                    <a:pt x="82" y="72"/>
                    <a:pt x="82" y="72"/>
                  </a:cubicBezTo>
                  <a:cubicBezTo>
                    <a:pt x="82" y="72"/>
                    <a:pt x="82" y="72"/>
                    <a:pt x="82" y="72"/>
                  </a:cubicBezTo>
                  <a:close/>
                  <a:moveTo>
                    <a:pt x="81" y="73"/>
                  </a:moveTo>
                  <a:cubicBezTo>
                    <a:pt x="81" y="74"/>
                    <a:pt x="83" y="74"/>
                    <a:pt x="83" y="75"/>
                  </a:cubicBezTo>
                  <a:cubicBezTo>
                    <a:pt x="84" y="75"/>
                    <a:pt x="84" y="77"/>
                    <a:pt x="84" y="78"/>
                  </a:cubicBezTo>
                  <a:cubicBezTo>
                    <a:pt x="85" y="77"/>
                    <a:pt x="85" y="77"/>
                    <a:pt x="85" y="78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84" y="78"/>
                    <a:pt x="84" y="79"/>
                    <a:pt x="85" y="79"/>
                  </a:cubicBezTo>
                  <a:cubicBezTo>
                    <a:pt x="85" y="79"/>
                    <a:pt x="85" y="79"/>
                    <a:pt x="86" y="79"/>
                  </a:cubicBezTo>
                  <a:cubicBezTo>
                    <a:pt x="86" y="80"/>
                    <a:pt x="85" y="80"/>
                    <a:pt x="85" y="80"/>
                  </a:cubicBezTo>
                  <a:cubicBezTo>
                    <a:pt x="85" y="81"/>
                    <a:pt x="85" y="81"/>
                    <a:pt x="85" y="81"/>
                  </a:cubicBezTo>
                  <a:cubicBezTo>
                    <a:pt x="85" y="81"/>
                    <a:pt x="85" y="81"/>
                    <a:pt x="85" y="81"/>
                  </a:cubicBezTo>
                  <a:cubicBezTo>
                    <a:pt x="85" y="81"/>
                    <a:pt x="85" y="81"/>
                    <a:pt x="85" y="81"/>
                  </a:cubicBezTo>
                  <a:cubicBezTo>
                    <a:pt x="85" y="81"/>
                    <a:pt x="85" y="81"/>
                    <a:pt x="85" y="80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4" y="80"/>
                    <a:pt x="84" y="80"/>
                    <a:pt x="85" y="82"/>
                  </a:cubicBezTo>
                  <a:cubicBezTo>
                    <a:pt x="84" y="81"/>
                    <a:pt x="83" y="81"/>
                    <a:pt x="83" y="81"/>
                  </a:cubicBezTo>
                  <a:cubicBezTo>
                    <a:pt x="83" y="81"/>
                    <a:pt x="83" y="81"/>
                    <a:pt x="83" y="81"/>
                  </a:cubicBezTo>
                  <a:cubicBezTo>
                    <a:pt x="84" y="81"/>
                    <a:pt x="84" y="82"/>
                    <a:pt x="85" y="82"/>
                  </a:cubicBezTo>
                  <a:cubicBezTo>
                    <a:pt x="85" y="82"/>
                    <a:pt x="85" y="82"/>
                    <a:pt x="85" y="81"/>
                  </a:cubicBezTo>
                  <a:cubicBezTo>
                    <a:pt x="87" y="82"/>
                    <a:pt x="87" y="84"/>
                    <a:pt x="86" y="85"/>
                  </a:cubicBezTo>
                  <a:cubicBezTo>
                    <a:pt x="85" y="85"/>
                    <a:pt x="84" y="84"/>
                    <a:pt x="83" y="84"/>
                  </a:cubicBezTo>
                  <a:cubicBezTo>
                    <a:pt x="83" y="85"/>
                    <a:pt x="84" y="85"/>
                    <a:pt x="83" y="86"/>
                  </a:cubicBezTo>
                  <a:cubicBezTo>
                    <a:pt x="83" y="86"/>
                    <a:pt x="84" y="86"/>
                    <a:pt x="84" y="86"/>
                  </a:cubicBezTo>
                  <a:cubicBezTo>
                    <a:pt x="84" y="87"/>
                    <a:pt x="84" y="87"/>
                    <a:pt x="83" y="87"/>
                  </a:cubicBezTo>
                  <a:cubicBezTo>
                    <a:pt x="83" y="87"/>
                    <a:pt x="83" y="86"/>
                    <a:pt x="83" y="86"/>
                  </a:cubicBezTo>
                  <a:cubicBezTo>
                    <a:pt x="82" y="87"/>
                    <a:pt x="83" y="87"/>
                    <a:pt x="83" y="87"/>
                  </a:cubicBezTo>
                  <a:cubicBezTo>
                    <a:pt x="83" y="88"/>
                    <a:pt x="82" y="89"/>
                    <a:pt x="82" y="90"/>
                  </a:cubicBezTo>
                  <a:cubicBezTo>
                    <a:pt x="81" y="89"/>
                    <a:pt x="81" y="88"/>
                    <a:pt x="81" y="87"/>
                  </a:cubicBezTo>
                  <a:cubicBezTo>
                    <a:pt x="81" y="87"/>
                    <a:pt x="81" y="87"/>
                    <a:pt x="82" y="87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83" y="86"/>
                    <a:pt x="81" y="85"/>
                    <a:pt x="82" y="83"/>
                  </a:cubicBezTo>
                  <a:cubicBezTo>
                    <a:pt x="82" y="81"/>
                    <a:pt x="81" y="81"/>
                    <a:pt x="81" y="79"/>
                  </a:cubicBezTo>
                  <a:cubicBezTo>
                    <a:pt x="82" y="79"/>
                    <a:pt x="82" y="80"/>
                    <a:pt x="83" y="80"/>
                  </a:cubicBezTo>
                  <a:cubicBezTo>
                    <a:pt x="82" y="79"/>
                    <a:pt x="82" y="79"/>
                    <a:pt x="82" y="79"/>
                  </a:cubicBezTo>
                  <a:cubicBezTo>
                    <a:pt x="82" y="78"/>
                    <a:pt x="82" y="78"/>
                    <a:pt x="82" y="77"/>
                  </a:cubicBezTo>
                  <a:cubicBezTo>
                    <a:pt x="82" y="77"/>
                    <a:pt x="82" y="77"/>
                    <a:pt x="83" y="77"/>
                  </a:cubicBezTo>
                  <a:cubicBezTo>
                    <a:pt x="82" y="77"/>
                    <a:pt x="82" y="76"/>
                    <a:pt x="82" y="76"/>
                  </a:cubicBezTo>
                  <a:cubicBezTo>
                    <a:pt x="82" y="76"/>
                    <a:pt x="82" y="76"/>
                    <a:pt x="82" y="76"/>
                  </a:cubicBezTo>
                  <a:cubicBezTo>
                    <a:pt x="82" y="75"/>
                    <a:pt x="81" y="75"/>
                    <a:pt x="80" y="75"/>
                  </a:cubicBezTo>
                  <a:cubicBezTo>
                    <a:pt x="80" y="75"/>
                    <a:pt x="80" y="74"/>
                    <a:pt x="80" y="74"/>
                  </a:cubicBezTo>
                  <a:cubicBezTo>
                    <a:pt x="81" y="74"/>
                    <a:pt x="81" y="74"/>
                    <a:pt x="81" y="74"/>
                  </a:cubicBezTo>
                  <a:cubicBezTo>
                    <a:pt x="81" y="73"/>
                    <a:pt x="81" y="73"/>
                    <a:pt x="81" y="73"/>
                  </a:cubicBezTo>
                  <a:cubicBezTo>
                    <a:pt x="80" y="73"/>
                    <a:pt x="80" y="73"/>
                    <a:pt x="80" y="73"/>
                  </a:cubicBezTo>
                  <a:cubicBezTo>
                    <a:pt x="79" y="73"/>
                    <a:pt x="79" y="73"/>
                    <a:pt x="79" y="72"/>
                  </a:cubicBezTo>
                  <a:cubicBezTo>
                    <a:pt x="79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3"/>
                  </a:cubicBezTo>
                  <a:cubicBezTo>
                    <a:pt x="81" y="73"/>
                    <a:pt x="81" y="73"/>
                    <a:pt x="81" y="73"/>
                  </a:cubicBezTo>
                  <a:close/>
                  <a:moveTo>
                    <a:pt x="87" y="64"/>
                  </a:moveTo>
                  <a:cubicBezTo>
                    <a:pt x="88" y="64"/>
                    <a:pt x="88" y="65"/>
                    <a:pt x="88" y="66"/>
                  </a:cubicBezTo>
                  <a:cubicBezTo>
                    <a:pt x="88" y="66"/>
                    <a:pt x="88" y="66"/>
                    <a:pt x="88" y="66"/>
                  </a:cubicBezTo>
                  <a:cubicBezTo>
                    <a:pt x="87" y="66"/>
                    <a:pt x="87" y="66"/>
                    <a:pt x="87" y="65"/>
                  </a:cubicBezTo>
                  <a:cubicBezTo>
                    <a:pt x="86" y="66"/>
                    <a:pt x="87" y="66"/>
                    <a:pt x="87" y="66"/>
                  </a:cubicBezTo>
                  <a:cubicBezTo>
                    <a:pt x="87" y="66"/>
                    <a:pt x="87" y="66"/>
                    <a:pt x="88" y="66"/>
                  </a:cubicBezTo>
                  <a:cubicBezTo>
                    <a:pt x="88" y="66"/>
                    <a:pt x="88" y="66"/>
                    <a:pt x="88" y="66"/>
                  </a:cubicBezTo>
                  <a:cubicBezTo>
                    <a:pt x="88" y="67"/>
                    <a:pt x="87" y="66"/>
                    <a:pt x="87" y="67"/>
                  </a:cubicBezTo>
                  <a:cubicBezTo>
                    <a:pt x="87" y="66"/>
                    <a:pt x="86" y="66"/>
                    <a:pt x="86" y="65"/>
                  </a:cubicBezTo>
                  <a:cubicBezTo>
                    <a:pt x="87" y="65"/>
                    <a:pt x="86" y="65"/>
                    <a:pt x="87" y="65"/>
                  </a:cubicBezTo>
                  <a:cubicBezTo>
                    <a:pt x="87" y="65"/>
                    <a:pt x="87" y="64"/>
                    <a:pt x="87" y="64"/>
                  </a:cubicBezTo>
                  <a:close/>
                  <a:moveTo>
                    <a:pt x="87" y="76"/>
                  </a:moveTo>
                  <a:cubicBezTo>
                    <a:pt x="88" y="76"/>
                    <a:pt x="88" y="77"/>
                    <a:pt x="88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8" y="77"/>
                    <a:pt x="88" y="77"/>
                    <a:pt x="88" y="78"/>
                  </a:cubicBezTo>
                  <a:cubicBezTo>
                    <a:pt x="88" y="78"/>
                    <a:pt x="88" y="78"/>
                    <a:pt x="88" y="78"/>
                  </a:cubicBezTo>
                  <a:cubicBezTo>
                    <a:pt x="88" y="78"/>
                    <a:pt x="88" y="78"/>
                    <a:pt x="88" y="79"/>
                  </a:cubicBezTo>
                  <a:cubicBezTo>
                    <a:pt x="87" y="79"/>
                    <a:pt x="86" y="77"/>
                    <a:pt x="86" y="76"/>
                  </a:cubicBezTo>
                  <a:cubicBezTo>
                    <a:pt x="86" y="76"/>
                    <a:pt x="87" y="76"/>
                    <a:pt x="87" y="76"/>
                  </a:cubicBezTo>
                  <a:close/>
                  <a:moveTo>
                    <a:pt x="87" y="81"/>
                  </a:moveTo>
                  <a:cubicBezTo>
                    <a:pt x="86" y="81"/>
                    <a:pt x="86" y="81"/>
                    <a:pt x="86" y="81"/>
                  </a:cubicBezTo>
                  <a:cubicBezTo>
                    <a:pt x="86" y="81"/>
                    <a:pt x="86" y="81"/>
                    <a:pt x="86" y="80"/>
                  </a:cubicBezTo>
                  <a:cubicBezTo>
                    <a:pt x="86" y="80"/>
                    <a:pt x="86" y="80"/>
                    <a:pt x="86" y="80"/>
                  </a:cubicBezTo>
                  <a:cubicBezTo>
                    <a:pt x="86" y="80"/>
                    <a:pt x="86" y="80"/>
                    <a:pt x="86" y="80"/>
                  </a:cubicBezTo>
                  <a:cubicBezTo>
                    <a:pt x="86" y="80"/>
                    <a:pt x="86" y="80"/>
                    <a:pt x="87" y="80"/>
                  </a:cubicBezTo>
                  <a:cubicBezTo>
                    <a:pt x="87" y="80"/>
                    <a:pt x="86" y="80"/>
                    <a:pt x="87" y="81"/>
                  </a:cubicBezTo>
                  <a:close/>
                  <a:moveTo>
                    <a:pt x="86" y="75"/>
                  </a:moveTo>
                  <a:cubicBezTo>
                    <a:pt x="86" y="75"/>
                    <a:pt x="85" y="74"/>
                    <a:pt x="86" y="74"/>
                  </a:cubicBezTo>
                  <a:cubicBezTo>
                    <a:pt x="86" y="74"/>
                    <a:pt x="86" y="75"/>
                    <a:pt x="86" y="75"/>
                  </a:cubicBezTo>
                  <a:close/>
                  <a:moveTo>
                    <a:pt x="86" y="70"/>
                  </a:moveTo>
                  <a:cubicBezTo>
                    <a:pt x="86" y="70"/>
                    <a:pt x="86" y="71"/>
                    <a:pt x="86" y="71"/>
                  </a:cubicBezTo>
                  <a:cubicBezTo>
                    <a:pt x="86" y="71"/>
                    <a:pt x="86" y="71"/>
                    <a:pt x="86" y="70"/>
                  </a:cubicBezTo>
                  <a:close/>
                  <a:moveTo>
                    <a:pt x="85" y="98"/>
                  </a:moveTo>
                  <a:cubicBezTo>
                    <a:pt x="84" y="99"/>
                    <a:pt x="84" y="99"/>
                    <a:pt x="84" y="99"/>
                  </a:cubicBezTo>
                  <a:cubicBezTo>
                    <a:pt x="84" y="99"/>
                    <a:pt x="84" y="99"/>
                    <a:pt x="84" y="99"/>
                  </a:cubicBezTo>
                  <a:cubicBezTo>
                    <a:pt x="84" y="98"/>
                    <a:pt x="84" y="98"/>
                    <a:pt x="84" y="98"/>
                  </a:cubicBezTo>
                  <a:cubicBezTo>
                    <a:pt x="84" y="98"/>
                    <a:pt x="84" y="98"/>
                    <a:pt x="84" y="98"/>
                  </a:cubicBezTo>
                  <a:cubicBezTo>
                    <a:pt x="84" y="98"/>
                    <a:pt x="84" y="98"/>
                    <a:pt x="85" y="98"/>
                  </a:cubicBezTo>
                  <a:close/>
                  <a:moveTo>
                    <a:pt x="85" y="102"/>
                  </a:moveTo>
                  <a:cubicBezTo>
                    <a:pt x="85" y="102"/>
                    <a:pt x="84" y="102"/>
                    <a:pt x="84" y="102"/>
                  </a:cubicBezTo>
                  <a:cubicBezTo>
                    <a:pt x="84" y="102"/>
                    <a:pt x="84" y="102"/>
                    <a:pt x="85" y="102"/>
                  </a:cubicBezTo>
                  <a:cubicBezTo>
                    <a:pt x="84" y="103"/>
                    <a:pt x="84" y="103"/>
                    <a:pt x="83" y="103"/>
                  </a:cubicBezTo>
                  <a:cubicBezTo>
                    <a:pt x="83" y="103"/>
                    <a:pt x="83" y="103"/>
                    <a:pt x="83" y="103"/>
                  </a:cubicBezTo>
                  <a:cubicBezTo>
                    <a:pt x="84" y="103"/>
                    <a:pt x="84" y="102"/>
                    <a:pt x="85" y="102"/>
                  </a:cubicBezTo>
                  <a:close/>
                  <a:moveTo>
                    <a:pt x="79" y="84"/>
                  </a:moveTo>
                  <a:cubicBezTo>
                    <a:pt x="80" y="83"/>
                    <a:pt x="80" y="83"/>
                    <a:pt x="80" y="84"/>
                  </a:cubicBezTo>
                  <a:cubicBezTo>
                    <a:pt x="80" y="84"/>
                    <a:pt x="80" y="85"/>
                    <a:pt x="79" y="85"/>
                  </a:cubicBezTo>
                  <a:cubicBezTo>
                    <a:pt x="80" y="84"/>
                    <a:pt x="79" y="84"/>
                    <a:pt x="79" y="84"/>
                  </a:cubicBezTo>
                  <a:close/>
                  <a:moveTo>
                    <a:pt x="79" y="81"/>
                  </a:moveTo>
                  <a:cubicBezTo>
                    <a:pt x="79" y="81"/>
                    <a:pt x="79" y="81"/>
                    <a:pt x="79" y="80"/>
                  </a:cubicBezTo>
                  <a:cubicBezTo>
                    <a:pt x="79" y="80"/>
                    <a:pt x="79" y="81"/>
                    <a:pt x="80" y="81"/>
                  </a:cubicBezTo>
                  <a:cubicBezTo>
                    <a:pt x="80" y="81"/>
                    <a:pt x="79" y="81"/>
                    <a:pt x="79" y="81"/>
                  </a:cubicBezTo>
                  <a:close/>
                  <a:moveTo>
                    <a:pt x="80" y="82"/>
                  </a:moveTo>
                  <a:cubicBezTo>
                    <a:pt x="80" y="82"/>
                    <a:pt x="80" y="83"/>
                    <a:pt x="79" y="83"/>
                  </a:cubicBezTo>
                  <a:cubicBezTo>
                    <a:pt x="79" y="82"/>
                    <a:pt x="79" y="82"/>
                    <a:pt x="80" y="82"/>
                  </a:cubicBezTo>
                  <a:close/>
                  <a:moveTo>
                    <a:pt x="77" y="90"/>
                  </a:moveTo>
                  <a:cubicBezTo>
                    <a:pt x="76" y="91"/>
                    <a:pt x="76" y="91"/>
                    <a:pt x="75" y="91"/>
                  </a:cubicBezTo>
                  <a:cubicBezTo>
                    <a:pt x="75" y="90"/>
                    <a:pt x="76" y="90"/>
                    <a:pt x="77" y="89"/>
                  </a:cubicBezTo>
                  <a:cubicBezTo>
                    <a:pt x="77" y="89"/>
                    <a:pt x="77" y="90"/>
                    <a:pt x="77" y="90"/>
                  </a:cubicBezTo>
                  <a:close/>
                  <a:moveTo>
                    <a:pt x="77" y="89"/>
                  </a:moveTo>
                  <a:cubicBezTo>
                    <a:pt x="77" y="88"/>
                    <a:pt x="77" y="88"/>
                    <a:pt x="77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8"/>
                    <a:pt x="77" y="88"/>
                    <a:pt x="77" y="89"/>
                  </a:cubicBezTo>
                  <a:close/>
                  <a:moveTo>
                    <a:pt x="77" y="86"/>
                  </a:moveTo>
                  <a:cubicBezTo>
                    <a:pt x="77" y="86"/>
                    <a:pt x="77" y="86"/>
                    <a:pt x="77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lose/>
                  <a:moveTo>
                    <a:pt x="77" y="96"/>
                  </a:moveTo>
                  <a:cubicBezTo>
                    <a:pt x="77" y="96"/>
                    <a:pt x="77" y="97"/>
                    <a:pt x="76" y="97"/>
                  </a:cubicBezTo>
                  <a:cubicBezTo>
                    <a:pt x="76" y="97"/>
                    <a:pt x="77" y="96"/>
                    <a:pt x="77" y="96"/>
                  </a:cubicBezTo>
                  <a:close/>
                  <a:moveTo>
                    <a:pt x="81" y="96"/>
                  </a:moveTo>
                  <a:cubicBezTo>
                    <a:pt x="82" y="96"/>
                    <a:pt x="82" y="96"/>
                    <a:pt x="82" y="96"/>
                  </a:cubicBezTo>
                  <a:cubicBezTo>
                    <a:pt x="82" y="96"/>
                    <a:pt x="82" y="96"/>
                    <a:pt x="82" y="96"/>
                  </a:cubicBezTo>
                  <a:cubicBezTo>
                    <a:pt x="81" y="96"/>
                    <a:pt x="81" y="96"/>
                    <a:pt x="81" y="96"/>
                  </a:cubicBezTo>
                  <a:cubicBezTo>
                    <a:pt x="81" y="96"/>
                    <a:pt x="81" y="96"/>
                    <a:pt x="81" y="96"/>
                  </a:cubicBezTo>
                  <a:close/>
                  <a:moveTo>
                    <a:pt x="82" y="95"/>
                  </a:moveTo>
                  <a:cubicBezTo>
                    <a:pt x="82" y="95"/>
                    <a:pt x="82" y="95"/>
                    <a:pt x="82" y="95"/>
                  </a:cubicBezTo>
                  <a:cubicBezTo>
                    <a:pt x="83" y="95"/>
                    <a:pt x="82" y="96"/>
                    <a:pt x="82" y="96"/>
                  </a:cubicBezTo>
                  <a:cubicBezTo>
                    <a:pt x="82" y="96"/>
                    <a:pt x="82" y="95"/>
                    <a:pt x="82" y="95"/>
                  </a:cubicBezTo>
                  <a:close/>
                  <a:moveTo>
                    <a:pt x="82" y="102"/>
                  </a:moveTo>
                  <a:cubicBezTo>
                    <a:pt x="82" y="102"/>
                    <a:pt x="83" y="102"/>
                    <a:pt x="83" y="102"/>
                  </a:cubicBezTo>
                  <a:cubicBezTo>
                    <a:pt x="83" y="103"/>
                    <a:pt x="82" y="103"/>
                    <a:pt x="82" y="103"/>
                  </a:cubicBezTo>
                  <a:cubicBezTo>
                    <a:pt x="82" y="102"/>
                    <a:pt x="82" y="102"/>
                    <a:pt x="82" y="102"/>
                  </a:cubicBezTo>
                  <a:close/>
                  <a:moveTo>
                    <a:pt x="89" y="68"/>
                  </a:moveTo>
                  <a:cubicBezTo>
                    <a:pt x="89" y="68"/>
                    <a:pt x="88" y="67"/>
                    <a:pt x="89" y="67"/>
                  </a:cubicBezTo>
                  <a:cubicBezTo>
                    <a:pt x="89" y="67"/>
                    <a:pt x="89" y="68"/>
                    <a:pt x="89" y="68"/>
                  </a:cubicBezTo>
                  <a:cubicBezTo>
                    <a:pt x="89" y="68"/>
                    <a:pt x="89" y="68"/>
                    <a:pt x="89" y="68"/>
                  </a:cubicBezTo>
                  <a:close/>
                  <a:moveTo>
                    <a:pt x="89" y="71"/>
                  </a:moveTo>
                  <a:cubicBezTo>
                    <a:pt x="89" y="71"/>
                    <a:pt x="89" y="71"/>
                    <a:pt x="89" y="71"/>
                  </a:cubicBezTo>
                  <a:cubicBezTo>
                    <a:pt x="89" y="71"/>
                    <a:pt x="89" y="71"/>
                    <a:pt x="89" y="71"/>
                  </a:cubicBezTo>
                  <a:close/>
                  <a:moveTo>
                    <a:pt x="89" y="87"/>
                  </a:moveTo>
                  <a:cubicBezTo>
                    <a:pt x="89" y="87"/>
                    <a:pt x="89" y="87"/>
                    <a:pt x="89" y="86"/>
                  </a:cubicBezTo>
                  <a:cubicBezTo>
                    <a:pt x="89" y="86"/>
                    <a:pt x="89" y="86"/>
                    <a:pt x="90" y="86"/>
                  </a:cubicBezTo>
                  <a:cubicBezTo>
                    <a:pt x="89" y="87"/>
                    <a:pt x="89" y="87"/>
                    <a:pt x="89" y="87"/>
                  </a:cubicBezTo>
                  <a:close/>
                  <a:moveTo>
                    <a:pt x="89" y="74"/>
                  </a:moveTo>
                  <a:cubicBezTo>
                    <a:pt x="89" y="73"/>
                    <a:pt x="90" y="74"/>
                    <a:pt x="90" y="73"/>
                  </a:cubicBezTo>
                  <a:cubicBezTo>
                    <a:pt x="90" y="74"/>
                    <a:pt x="91" y="74"/>
                    <a:pt x="90" y="75"/>
                  </a:cubicBezTo>
                  <a:cubicBezTo>
                    <a:pt x="90" y="75"/>
                    <a:pt x="90" y="75"/>
                    <a:pt x="90" y="75"/>
                  </a:cubicBezTo>
                  <a:cubicBezTo>
                    <a:pt x="90" y="75"/>
                    <a:pt x="90" y="74"/>
                    <a:pt x="89" y="74"/>
                  </a:cubicBezTo>
                  <a:close/>
                  <a:moveTo>
                    <a:pt x="90" y="82"/>
                  </a:moveTo>
                  <a:cubicBezTo>
                    <a:pt x="91" y="82"/>
                    <a:pt x="91" y="83"/>
                    <a:pt x="90" y="83"/>
                  </a:cubicBezTo>
                  <a:cubicBezTo>
                    <a:pt x="90" y="82"/>
                    <a:pt x="90" y="82"/>
                    <a:pt x="90" y="82"/>
                  </a:cubicBezTo>
                  <a:close/>
                  <a:moveTo>
                    <a:pt x="83" y="54"/>
                  </a:moveTo>
                  <a:cubicBezTo>
                    <a:pt x="82" y="53"/>
                    <a:pt x="82" y="53"/>
                    <a:pt x="82" y="53"/>
                  </a:cubicBezTo>
                  <a:cubicBezTo>
                    <a:pt x="82" y="53"/>
                    <a:pt x="83" y="53"/>
                    <a:pt x="83" y="54"/>
                  </a:cubicBezTo>
                  <a:close/>
                  <a:moveTo>
                    <a:pt x="80" y="58"/>
                  </a:moveTo>
                  <a:cubicBezTo>
                    <a:pt x="81" y="58"/>
                    <a:pt x="82" y="58"/>
                    <a:pt x="83" y="5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2" y="59"/>
                    <a:pt x="81" y="59"/>
                    <a:pt x="80" y="59"/>
                  </a:cubicBezTo>
                  <a:cubicBezTo>
                    <a:pt x="80" y="58"/>
                    <a:pt x="80" y="58"/>
                    <a:pt x="80" y="58"/>
                  </a:cubicBezTo>
                  <a:close/>
                  <a:moveTo>
                    <a:pt x="80" y="72"/>
                  </a:moveTo>
                  <a:cubicBezTo>
                    <a:pt x="80" y="72"/>
                    <a:pt x="80" y="72"/>
                    <a:pt x="80" y="72"/>
                  </a:cubicBezTo>
                  <a:cubicBezTo>
                    <a:pt x="80" y="71"/>
                    <a:pt x="79" y="71"/>
                    <a:pt x="79" y="71"/>
                  </a:cubicBezTo>
                  <a:cubicBezTo>
                    <a:pt x="79" y="71"/>
                    <a:pt x="79" y="70"/>
                    <a:pt x="79" y="70"/>
                  </a:cubicBezTo>
                  <a:cubicBezTo>
                    <a:pt x="80" y="71"/>
                    <a:pt x="80" y="71"/>
                    <a:pt x="80" y="72"/>
                  </a:cubicBezTo>
                  <a:close/>
                  <a:moveTo>
                    <a:pt x="79" y="59"/>
                  </a:moveTo>
                  <a:cubicBezTo>
                    <a:pt x="78" y="59"/>
                    <a:pt x="78" y="58"/>
                    <a:pt x="78" y="57"/>
                  </a:cubicBezTo>
                  <a:cubicBezTo>
                    <a:pt x="79" y="58"/>
                    <a:pt x="79" y="58"/>
                    <a:pt x="79" y="59"/>
                  </a:cubicBezTo>
                  <a:close/>
                  <a:moveTo>
                    <a:pt x="78" y="47"/>
                  </a:moveTo>
                  <a:cubicBezTo>
                    <a:pt x="77" y="47"/>
                    <a:pt x="76" y="47"/>
                    <a:pt x="75" y="46"/>
                  </a:cubicBezTo>
                  <a:cubicBezTo>
                    <a:pt x="76" y="46"/>
                    <a:pt x="77" y="46"/>
                    <a:pt x="78" y="47"/>
                  </a:cubicBezTo>
                  <a:close/>
                  <a:moveTo>
                    <a:pt x="76" y="58"/>
                  </a:moveTo>
                  <a:cubicBezTo>
                    <a:pt x="76" y="58"/>
                    <a:pt x="76" y="57"/>
                    <a:pt x="76" y="57"/>
                  </a:cubicBezTo>
                  <a:cubicBezTo>
                    <a:pt x="78" y="57"/>
                    <a:pt x="78" y="58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6" y="59"/>
                    <a:pt x="75" y="59"/>
                    <a:pt x="74" y="58"/>
                  </a:cubicBezTo>
                  <a:cubicBezTo>
                    <a:pt x="72" y="58"/>
                    <a:pt x="71" y="58"/>
                    <a:pt x="69" y="58"/>
                  </a:cubicBezTo>
                  <a:cubicBezTo>
                    <a:pt x="68" y="58"/>
                    <a:pt x="68" y="59"/>
                    <a:pt x="67" y="59"/>
                  </a:cubicBezTo>
                  <a:cubicBezTo>
                    <a:pt x="66" y="59"/>
                    <a:pt x="65" y="59"/>
                    <a:pt x="64" y="59"/>
                  </a:cubicBezTo>
                  <a:cubicBezTo>
                    <a:pt x="63" y="59"/>
                    <a:pt x="62" y="59"/>
                    <a:pt x="62" y="60"/>
                  </a:cubicBezTo>
                  <a:cubicBezTo>
                    <a:pt x="62" y="60"/>
                    <a:pt x="61" y="60"/>
                    <a:pt x="61" y="60"/>
                  </a:cubicBezTo>
                  <a:cubicBezTo>
                    <a:pt x="62" y="61"/>
                    <a:pt x="62" y="59"/>
                    <a:pt x="63" y="60"/>
                  </a:cubicBezTo>
                  <a:cubicBezTo>
                    <a:pt x="63" y="61"/>
                    <a:pt x="62" y="61"/>
                    <a:pt x="62" y="61"/>
                  </a:cubicBezTo>
                  <a:cubicBezTo>
                    <a:pt x="62" y="61"/>
                    <a:pt x="62" y="61"/>
                    <a:pt x="62" y="61"/>
                  </a:cubicBezTo>
                  <a:cubicBezTo>
                    <a:pt x="62" y="62"/>
                    <a:pt x="60" y="61"/>
                    <a:pt x="59" y="61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59" y="60"/>
                    <a:pt x="57" y="60"/>
                    <a:pt x="57" y="61"/>
                  </a:cubicBezTo>
                  <a:cubicBezTo>
                    <a:pt x="57" y="61"/>
                    <a:pt x="57" y="61"/>
                    <a:pt x="56" y="61"/>
                  </a:cubicBezTo>
                  <a:cubicBezTo>
                    <a:pt x="56" y="61"/>
                    <a:pt x="56" y="61"/>
                    <a:pt x="55" y="62"/>
                  </a:cubicBezTo>
                  <a:cubicBezTo>
                    <a:pt x="55" y="61"/>
                    <a:pt x="56" y="61"/>
                    <a:pt x="57" y="60"/>
                  </a:cubicBezTo>
                  <a:cubicBezTo>
                    <a:pt x="57" y="60"/>
                    <a:pt x="57" y="60"/>
                    <a:pt x="58" y="60"/>
                  </a:cubicBezTo>
                  <a:cubicBezTo>
                    <a:pt x="58" y="59"/>
                    <a:pt x="57" y="59"/>
                    <a:pt x="57" y="59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7" y="58"/>
                    <a:pt x="59" y="57"/>
                    <a:pt x="60" y="58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2" y="57"/>
                    <a:pt x="64" y="55"/>
                    <a:pt x="67" y="55"/>
                  </a:cubicBezTo>
                  <a:cubicBezTo>
                    <a:pt x="66" y="56"/>
                    <a:pt x="65" y="56"/>
                    <a:pt x="64" y="56"/>
                  </a:cubicBezTo>
                  <a:cubicBezTo>
                    <a:pt x="65" y="56"/>
                    <a:pt x="66" y="56"/>
                    <a:pt x="67" y="57"/>
                  </a:cubicBezTo>
                  <a:cubicBezTo>
                    <a:pt x="67" y="57"/>
                    <a:pt x="67" y="57"/>
                    <a:pt x="67" y="56"/>
                  </a:cubicBezTo>
                  <a:cubicBezTo>
                    <a:pt x="69" y="57"/>
                    <a:pt x="70" y="57"/>
                    <a:pt x="72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4" y="57"/>
                    <a:pt x="74" y="57"/>
                    <a:pt x="75" y="57"/>
                  </a:cubicBezTo>
                  <a:cubicBezTo>
                    <a:pt x="75" y="57"/>
                    <a:pt x="76" y="58"/>
                    <a:pt x="76" y="58"/>
                  </a:cubicBezTo>
                  <a:close/>
                  <a:moveTo>
                    <a:pt x="63" y="51"/>
                  </a:moveTo>
                  <a:cubicBezTo>
                    <a:pt x="63" y="51"/>
                    <a:pt x="63" y="51"/>
                    <a:pt x="63" y="51"/>
                  </a:cubicBezTo>
                  <a:cubicBezTo>
                    <a:pt x="63" y="51"/>
                    <a:pt x="63" y="51"/>
                    <a:pt x="63" y="51"/>
                  </a:cubicBezTo>
                  <a:cubicBezTo>
                    <a:pt x="63" y="51"/>
                    <a:pt x="63" y="51"/>
                    <a:pt x="63" y="51"/>
                  </a:cubicBezTo>
                  <a:close/>
                  <a:moveTo>
                    <a:pt x="66" y="53"/>
                  </a:moveTo>
                  <a:cubicBezTo>
                    <a:pt x="67" y="53"/>
                    <a:pt x="69" y="53"/>
                    <a:pt x="70" y="53"/>
                  </a:cubicBezTo>
                  <a:cubicBezTo>
                    <a:pt x="70" y="54"/>
                    <a:pt x="69" y="54"/>
                    <a:pt x="69" y="55"/>
                  </a:cubicBezTo>
                  <a:cubicBezTo>
                    <a:pt x="67" y="54"/>
                    <a:pt x="65" y="55"/>
                    <a:pt x="64" y="55"/>
                  </a:cubicBezTo>
                  <a:cubicBezTo>
                    <a:pt x="64" y="54"/>
                    <a:pt x="65" y="54"/>
                    <a:pt x="66" y="53"/>
                  </a:cubicBezTo>
                  <a:close/>
                  <a:moveTo>
                    <a:pt x="64" y="47"/>
                  </a:moveTo>
                  <a:cubicBezTo>
                    <a:pt x="64" y="47"/>
                    <a:pt x="64" y="47"/>
                    <a:pt x="64" y="47"/>
                  </a:cubicBezTo>
                  <a:cubicBezTo>
                    <a:pt x="64" y="46"/>
                    <a:pt x="65" y="46"/>
                    <a:pt x="66" y="46"/>
                  </a:cubicBezTo>
                  <a:cubicBezTo>
                    <a:pt x="66" y="47"/>
                    <a:pt x="65" y="47"/>
                    <a:pt x="64" y="47"/>
                  </a:cubicBezTo>
                  <a:close/>
                  <a:moveTo>
                    <a:pt x="68" y="55"/>
                  </a:moveTo>
                  <a:cubicBezTo>
                    <a:pt x="68" y="55"/>
                    <a:pt x="68" y="55"/>
                    <a:pt x="68" y="55"/>
                  </a:cubicBezTo>
                  <a:cubicBezTo>
                    <a:pt x="67" y="55"/>
                    <a:pt x="67" y="56"/>
                    <a:pt x="67" y="55"/>
                  </a:cubicBezTo>
                  <a:cubicBezTo>
                    <a:pt x="67" y="55"/>
                    <a:pt x="67" y="55"/>
                    <a:pt x="68" y="55"/>
                  </a:cubicBezTo>
                  <a:close/>
                  <a:moveTo>
                    <a:pt x="64" y="48"/>
                  </a:moveTo>
                  <a:cubicBezTo>
                    <a:pt x="63" y="48"/>
                    <a:pt x="64" y="47"/>
                    <a:pt x="63" y="47"/>
                  </a:cubicBezTo>
                  <a:cubicBezTo>
                    <a:pt x="63" y="47"/>
                    <a:pt x="64" y="47"/>
                    <a:pt x="64" y="47"/>
                  </a:cubicBezTo>
                  <a:cubicBezTo>
                    <a:pt x="64" y="47"/>
                    <a:pt x="64" y="48"/>
                    <a:pt x="64" y="48"/>
                  </a:cubicBezTo>
                  <a:close/>
                  <a:moveTo>
                    <a:pt x="72" y="57"/>
                  </a:moveTo>
                  <a:cubicBezTo>
                    <a:pt x="72" y="56"/>
                    <a:pt x="73" y="57"/>
                    <a:pt x="73" y="57"/>
                  </a:cubicBezTo>
                  <a:cubicBezTo>
                    <a:pt x="73" y="57"/>
                    <a:pt x="72" y="57"/>
                    <a:pt x="72" y="57"/>
                  </a:cubicBezTo>
                  <a:close/>
                  <a:moveTo>
                    <a:pt x="73" y="47"/>
                  </a:moveTo>
                  <a:cubicBezTo>
                    <a:pt x="73" y="47"/>
                    <a:pt x="72" y="47"/>
                    <a:pt x="72" y="46"/>
                  </a:cubicBezTo>
                  <a:cubicBezTo>
                    <a:pt x="72" y="47"/>
                    <a:pt x="73" y="46"/>
                    <a:pt x="73" y="47"/>
                  </a:cubicBezTo>
                  <a:close/>
                  <a:moveTo>
                    <a:pt x="73" y="49"/>
                  </a:moveTo>
                  <a:cubicBezTo>
                    <a:pt x="73" y="49"/>
                    <a:pt x="74" y="49"/>
                    <a:pt x="74" y="49"/>
                  </a:cubicBezTo>
                  <a:cubicBezTo>
                    <a:pt x="74" y="50"/>
                    <a:pt x="73" y="50"/>
                    <a:pt x="73" y="50"/>
                  </a:cubicBezTo>
                  <a:cubicBezTo>
                    <a:pt x="72" y="50"/>
                    <a:pt x="69" y="50"/>
                    <a:pt x="69" y="49"/>
                  </a:cubicBezTo>
                  <a:cubicBezTo>
                    <a:pt x="70" y="48"/>
                    <a:pt x="72" y="49"/>
                    <a:pt x="73" y="49"/>
                  </a:cubicBezTo>
                  <a:close/>
                  <a:moveTo>
                    <a:pt x="71" y="47"/>
                  </a:moveTo>
                  <a:cubicBezTo>
                    <a:pt x="70" y="46"/>
                    <a:pt x="69" y="46"/>
                    <a:pt x="68" y="46"/>
                  </a:cubicBezTo>
                  <a:cubicBezTo>
                    <a:pt x="69" y="46"/>
                    <a:pt x="71" y="46"/>
                    <a:pt x="71" y="47"/>
                  </a:cubicBezTo>
                  <a:close/>
                  <a:moveTo>
                    <a:pt x="70" y="42"/>
                  </a:moveTo>
                  <a:cubicBezTo>
                    <a:pt x="71" y="42"/>
                    <a:pt x="71" y="42"/>
                    <a:pt x="71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0" y="42"/>
                    <a:pt x="71" y="42"/>
                    <a:pt x="70" y="42"/>
                  </a:cubicBezTo>
                  <a:cubicBezTo>
                    <a:pt x="70" y="42"/>
                    <a:pt x="70" y="42"/>
                    <a:pt x="70" y="42"/>
                  </a:cubicBezTo>
                  <a:close/>
                  <a:moveTo>
                    <a:pt x="65" y="38"/>
                  </a:moveTo>
                  <a:cubicBezTo>
                    <a:pt x="65" y="38"/>
                    <a:pt x="66" y="38"/>
                    <a:pt x="66" y="39"/>
                  </a:cubicBezTo>
                  <a:cubicBezTo>
                    <a:pt x="66" y="39"/>
                    <a:pt x="65" y="39"/>
                    <a:pt x="65" y="39"/>
                  </a:cubicBezTo>
                  <a:cubicBezTo>
                    <a:pt x="65" y="39"/>
                    <a:pt x="65" y="39"/>
                    <a:pt x="65" y="38"/>
                  </a:cubicBezTo>
                  <a:close/>
                  <a:moveTo>
                    <a:pt x="65" y="39"/>
                  </a:moveTo>
                  <a:cubicBezTo>
                    <a:pt x="65" y="39"/>
                    <a:pt x="65" y="39"/>
                    <a:pt x="65" y="39"/>
                  </a:cubicBezTo>
                  <a:cubicBezTo>
                    <a:pt x="65" y="39"/>
                    <a:pt x="64" y="39"/>
                    <a:pt x="64" y="39"/>
                  </a:cubicBezTo>
                  <a:cubicBezTo>
                    <a:pt x="64" y="38"/>
                    <a:pt x="64" y="38"/>
                    <a:pt x="65" y="39"/>
                  </a:cubicBezTo>
                  <a:close/>
                  <a:moveTo>
                    <a:pt x="60" y="39"/>
                  </a:moveTo>
                  <a:cubicBezTo>
                    <a:pt x="60" y="39"/>
                    <a:pt x="60" y="39"/>
                    <a:pt x="60" y="39"/>
                  </a:cubicBezTo>
                  <a:cubicBezTo>
                    <a:pt x="60" y="40"/>
                    <a:pt x="60" y="40"/>
                    <a:pt x="59" y="40"/>
                  </a:cubicBezTo>
                  <a:cubicBezTo>
                    <a:pt x="59" y="39"/>
                    <a:pt x="60" y="39"/>
                    <a:pt x="60" y="39"/>
                  </a:cubicBezTo>
                  <a:close/>
                  <a:moveTo>
                    <a:pt x="47" y="50"/>
                  </a:moveTo>
                  <a:cubicBezTo>
                    <a:pt x="48" y="49"/>
                    <a:pt x="49" y="49"/>
                    <a:pt x="49" y="48"/>
                  </a:cubicBezTo>
                  <a:cubicBezTo>
                    <a:pt x="50" y="48"/>
                    <a:pt x="49" y="49"/>
                    <a:pt x="49" y="48"/>
                  </a:cubicBezTo>
                  <a:cubicBezTo>
                    <a:pt x="50" y="48"/>
                    <a:pt x="51" y="48"/>
                    <a:pt x="51" y="47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3" y="46"/>
                    <a:pt x="54" y="45"/>
                    <a:pt x="56" y="45"/>
                  </a:cubicBezTo>
                  <a:cubicBezTo>
                    <a:pt x="56" y="45"/>
                    <a:pt x="56" y="44"/>
                    <a:pt x="57" y="44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8" y="43"/>
                    <a:pt x="60" y="43"/>
                    <a:pt x="61" y="42"/>
                  </a:cubicBezTo>
                  <a:cubicBezTo>
                    <a:pt x="62" y="43"/>
                    <a:pt x="63" y="42"/>
                    <a:pt x="64" y="42"/>
                  </a:cubicBezTo>
                  <a:cubicBezTo>
                    <a:pt x="64" y="42"/>
                    <a:pt x="65" y="42"/>
                    <a:pt x="66" y="42"/>
                  </a:cubicBezTo>
                  <a:cubicBezTo>
                    <a:pt x="67" y="42"/>
                    <a:pt x="69" y="41"/>
                    <a:pt x="70" y="42"/>
                  </a:cubicBezTo>
                  <a:cubicBezTo>
                    <a:pt x="68" y="42"/>
                    <a:pt x="66" y="43"/>
                    <a:pt x="64" y="43"/>
                  </a:cubicBezTo>
                  <a:cubicBezTo>
                    <a:pt x="64" y="43"/>
                    <a:pt x="64" y="43"/>
                    <a:pt x="63" y="43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62" y="44"/>
                    <a:pt x="61" y="43"/>
                    <a:pt x="60" y="45"/>
                  </a:cubicBezTo>
                  <a:cubicBezTo>
                    <a:pt x="60" y="45"/>
                    <a:pt x="59" y="45"/>
                    <a:pt x="59" y="45"/>
                  </a:cubicBezTo>
                  <a:cubicBezTo>
                    <a:pt x="60" y="45"/>
                    <a:pt x="61" y="44"/>
                    <a:pt x="62" y="44"/>
                  </a:cubicBezTo>
                  <a:cubicBezTo>
                    <a:pt x="62" y="44"/>
                    <a:pt x="63" y="44"/>
                    <a:pt x="63" y="44"/>
                  </a:cubicBezTo>
                  <a:cubicBezTo>
                    <a:pt x="63" y="44"/>
                    <a:pt x="64" y="44"/>
                    <a:pt x="64" y="44"/>
                  </a:cubicBezTo>
                  <a:cubicBezTo>
                    <a:pt x="64" y="44"/>
                    <a:pt x="65" y="44"/>
                    <a:pt x="66" y="44"/>
                  </a:cubicBezTo>
                  <a:cubicBezTo>
                    <a:pt x="67" y="44"/>
                    <a:pt x="68" y="44"/>
                    <a:pt x="69" y="44"/>
                  </a:cubicBezTo>
                  <a:cubicBezTo>
                    <a:pt x="69" y="44"/>
                    <a:pt x="70" y="44"/>
                    <a:pt x="70" y="44"/>
                  </a:cubicBezTo>
                  <a:cubicBezTo>
                    <a:pt x="69" y="44"/>
                    <a:pt x="67" y="44"/>
                    <a:pt x="66" y="44"/>
                  </a:cubicBezTo>
                  <a:cubicBezTo>
                    <a:pt x="66" y="45"/>
                    <a:pt x="66" y="45"/>
                    <a:pt x="67" y="45"/>
                  </a:cubicBezTo>
                  <a:cubicBezTo>
                    <a:pt x="66" y="46"/>
                    <a:pt x="65" y="45"/>
                    <a:pt x="64" y="46"/>
                  </a:cubicBezTo>
                  <a:cubicBezTo>
                    <a:pt x="64" y="46"/>
                    <a:pt x="64" y="46"/>
                    <a:pt x="65" y="46"/>
                  </a:cubicBezTo>
                  <a:cubicBezTo>
                    <a:pt x="64" y="47"/>
                    <a:pt x="63" y="47"/>
                    <a:pt x="61" y="47"/>
                  </a:cubicBezTo>
                  <a:cubicBezTo>
                    <a:pt x="61" y="47"/>
                    <a:pt x="60" y="48"/>
                    <a:pt x="59" y="47"/>
                  </a:cubicBezTo>
                  <a:cubicBezTo>
                    <a:pt x="59" y="47"/>
                    <a:pt x="59" y="47"/>
                    <a:pt x="58" y="47"/>
                  </a:cubicBezTo>
                  <a:cubicBezTo>
                    <a:pt x="58" y="47"/>
                    <a:pt x="59" y="47"/>
                    <a:pt x="59" y="46"/>
                  </a:cubicBezTo>
                  <a:cubicBezTo>
                    <a:pt x="58" y="46"/>
                    <a:pt x="58" y="47"/>
                    <a:pt x="58" y="47"/>
                  </a:cubicBezTo>
                  <a:cubicBezTo>
                    <a:pt x="57" y="47"/>
                    <a:pt x="57" y="48"/>
                    <a:pt x="56" y="48"/>
                  </a:cubicBezTo>
                  <a:cubicBezTo>
                    <a:pt x="56" y="49"/>
                    <a:pt x="54" y="49"/>
                    <a:pt x="54" y="49"/>
                  </a:cubicBezTo>
                  <a:cubicBezTo>
                    <a:pt x="53" y="49"/>
                    <a:pt x="53" y="50"/>
                    <a:pt x="52" y="50"/>
                  </a:cubicBezTo>
                  <a:cubicBezTo>
                    <a:pt x="52" y="50"/>
                    <a:pt x="53" y="49"/>
                    <a:pt x="53" y="49"/>
                  </a:cubicBezTo>
                  <a:cubicBezTo>
                    <a:pt x="53" y="49"/>
                    <a:pt x="52" y="49"/>
                    <a:pt x="52" y="49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8"/>
                    <a:pt x="50" y="48"/>
                    <a:pt x="50" y="49"/>
                  </a:cubicBezTo>
                  <a:cubicBezTo>
                    <a:pt x="49" y="49"/>
                    <a:pt x="49" y="50"/>
                    <a:pt x="49" y="50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8" y="50"/>
                    <a:pt x="47" y="51"/>
                    <a:pt x="46" y="52"/>
                  </a:cubicBezTo>
                  <a:cubicBezTo>
                    <a:pt x="46" y="51"/>
                    <a:pt x="47" y="50"/>
                    <a:pt x="47" y="50"/>
                  </a:cubicBezTo>
                  <a:close/>
                  <a:moveTo>
                    <a:pt x="45" y="51"/>
                  </a:moveTo>
                  <a:cubicBezTo>
                    <a:pt x="45" y="52"/>
                    <a:pt x="45" y="52"/>
                    <a:pt x="45" y="52"/>
                  </a:cubicBezTo>
                  <a:cubicBezTo>
                    <a:pt x="45" y="52"/>
                    <a:pt x="45" y="51"/>
                    <a:pt x="45" y="51"/>
                  </a:cubicBezTo>
                  <a:close/>
                  <a:moveTo>
                    <a:pt x="46" y="54"/>
                  </a:moveTo>
                  <a:cubicBezTo>
                    <a:pt x="46" y="54"/>
                    <a:pt x="45" y="55"/>
                    <a:pt x="44" y="55"/>
                  </a:cubicBezTo>
                  <a:cubicBezTo>
                    <a:pt x="44" y="55"/>
                    <a:pt x="45" y="54"/>
                    <a:pt x="46" y="54"/>
                  </a:cubicBezTo>
                  <a:close/>
                  <a:moveTo>
                    <a:pt x="44" y="52"/>
                  </a:moveTo>
                  <a:cubicBezTo>
                    <a:pt x="45" y="52"/>
                    <a:pt x="44" y="52"/>
                    <a:pt x="45" y="52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4" y="52"/>
                    <a:pt x="44" y="52"/>
                    <a:pt x="44" y="52"/>
                  </a:cubicBezTo>
                  <a:close/>
                  <a:moveTo>
                    <a:pt x="44" y="52"/>
                  </a:moveTo>
                  <a:cubicBezTo>
                    <a:pt x="44" y="53"/>
                    <a:pt x="44" y="53"/>
                    <a:pt x="44" y="53"/>
                  </a:cubicBezTo>
                  <a:cubicBezTo>
                    <a:pt x="44" y="53"/>
                    <a:pt x="43" y="53"/>
                    <a:pt x="43" y="54"/>
                  </a:cubicBezTo>
                  <a:cubicBezTo>
                    <a:pt x="43" y="53"/>
                    <a:pt x="44" y="53"/>
                    <a:pt x="44" y="52"/>
                  </a:cubicBezTo>
                  <a:close/>
                  <a:moveTo>
                    <a:pt x="44" y="62"/>
                  </a:moveTo>
                  <a:cubicBezTo>
                    <a:pt x="44" y="63"/>
                    <a:pt x="43" y="64"/>
                    <a:pt x="42" y="65"/>
                  </a:cubicBezTo>
                  <a:cubicBezTo>
                    <a:pt x="42" y="64"/>
                    <a:pt x="43" y="63"/>
                    <a:pt x="44" y="62"/>
                  </a:cubicBezTo>
                  <a:close/>
                  <a:moveTo>
                    <a:pt x="42" y="58"/>
                  </a:moveTo>
                  <a:cubicBezTo>
                    <a:pt x="42" y="58"/>
                    <a:pt x="42" y="58"/>
                    <a:pt x="42" y="58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2" y="58"/>
                    <a:pt x="42" y="58"/>
                    <a:pt x="42" y="58"/>
                  </a:cubicBezTo>
                  <a:close/>
                  <a:moveTo>
                    <a:pt x="40" y="60"/>
                  </a:moveTo>
                  <a:cubicBezTo>
                    <a:pt x="40" y="60"/>
                    <a:pt x="40" y="60"/>
                    <a:pt x="40" y="60"/>
                  </a:cubicBezTo>
                  <a:cubicBezTo>
                    <a:pt x="40" y="60"/>
                    <a:pt x="40" y="60"/>
                    <a:pt x="40" y="60"/>
                  </a:cubicBezTo>
                  <a:cubicBezTo>
                    <a:pt x="40" y="60"/>
                    <a:pt x="40" y="61"/>
                    <a:pt x="40" y="60"/>
                  </a:cubicBezTo>
                  <a:cubicBezTo>
                    <a:pt x="40" y="60"/>
                    <a:pt x="40" y="60"/>
                    <a:pt x="40" y="60"/>
                  </a:cubicBezTo>
                  <a:close/>
                  <a:moveTo>
                    <a:pt x="37" y="56"/>
                  </a:moveTo>
                  <a:cubicBezTo>
                    <a:pt x="38" y="56"/>
                    <a:pt x="37" y="57"/>
                    <a:pt x="37" y="57"/>
                  </a:cubicBezTo>
                  <a:cubicBezTo>
                    <a:pt x="37" y="57"/>
                    <a:pt x="37" y="57"/>
                    <a:pt x="36" y="57"/>
                  </a:cubicBezTo>
                  <a:cubicBezTo>
                    <a:pt x="36" y="56"/>
                    <a:pt x="37" y="56"/>
                    <a:pt x="37" y="56"/>
                  </a:cubicBezTo>
                  <a:close/>
                  <a:moveTo>
                    <a:pt x="34" y="57"/>
                  </a:moveTo>
                  <a:cubicBezTo>
                    <a:pt x="35" y="57"/>
                    <a:pt x="35" y="57"/>
                    <a:pt x="35" y="57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5" y="58"/>
                    <a:pt x="34" y="57"/>
                    <a:pt x="34" y="58"/>
                  </a:cubicBezTo>
                  <a:cubicBezTo>
                    <a:pt x="34" y="58"/>
                    <a:pt x="34" y="58"/>
                    <a:pt x="34" y="57"/>
                  </a:cubicBezTo>
                  <a:cubicBezTo>
                    <a:pt x="34" y="57"/>
                    <a:pt x="34" y="58"/>
                    <a:pt x="34" y="57"/>
                  </a:cubicBezTo>
                  <a:close/>
                  <a:moveTo>
                    <a:pt x="33" y="61"/>
                  </a:moveTo>
                  <a:cubicBezTo>
                    <a:pt x="34" y="61"/>
                    <a:pt x="34" y="61"/>
                    <a:pt x="34" y="61"/>
                  </a:cubicBezTo>
                  <a:cubicBezTo>
                    <a:pt x="34" y="61"/>
                    <a:pt x="33" y="61"/>
                    <a:pt x="33" y="62"/>
                  </a:cubicBezTo>
                  <a:cubicBezTo>
                    <a:pt x="33" y="62"/>
                    <a:pt x="33" y="61"/>
                    <a:pt x="33" y="61"/>
                  </a:cubicBezTo>
                  <a:close/>
                  <a:moveTo>
                    <a:pt x="34" y="64"/>
                  </a:moveTo>
                  <a:cubicBezTo>
                    <a:pt x="34" y="64"/>
                    <a:pt x="34" y="64"/>
                    <a:pt x="34" y="64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4" y="64"/>
                    <a:pt x="34" y="64"/>
                  </a:cubicBezTo>
                  <a:close/>
                  <a:moveTo>
                    <a:pt x="31" y="69"/>
                  </a:moveTo>
                  <a:cubicBezTo>
                    <a:pt x="31" y="69"/>
                    <a:pt x="31" y="69"/>
                    <a:pt x="31" y="69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0"/>
                    <a:pt x="31" y="70"/>
                    <a:pt x="31" y="69"/>
                  </a:cubicBezTo>
                  <a:close/>
                  <a:moveTo>
                    <a:pt x="28" y="91"/>
                  </a:moveTo>
                  <a:cubicBezTo>
                    <a:pt x="27" y="89"/>
                    <a:pt x="28" y="87"/>
                    <a:pt x="27" y="85"/>
                  </a:cubicBezTo>
                  <a:cubicBezTo>
                    <a:pt x="26" y="85"/>
                    <a:pt x="27" y="84"/>
                    <a:pt x="27" y="84"/>
                  </a:cubicBezTo>
                  <a:cubicBezTo>
                    <a:pt x="27" y="83"/>
                    <a:pt x="27" y="84"/>
                    <a:pt x="27" y="83"/>
                  </a:cubicBezTo>
                  <a:cubicBezTo>
                    <a:pt x="28" y="85"/>
                    <a:pt x="28" y="88"/>
                    <a:pt x="29" y="90"/>
                  </a:cubicBezTo>
                  <a:cubicBezTo>
                    <a:pt x="29" y="91"/>
                    <a:pt x="29" y="91"/>
                    <a:pt x="29" y="92"/>
                  </a:cubicBezTo>
                  <a:cubicBezTo>
                    <a:pt x="28" y="92"/>
                    <a:pt x="28" y="91"/>
                    <a:pt x="28" y="91"/>
                  </a:cubicBezTo>
                  <a:close/>
                  <a:moveTo>
                    <a:pt x="29" y="95"/>
                  </a:moveTo>
                  <a:cubicBezTo>
                    <a:pt x="29" y="94"/>
                    <a:pt x="28" y="94"/>
                    <a:pt x="28" y="93"/>
                  </a:cubicBezTo>
                  <a:cubicBezTo>
                    <a:pt x="29" y="93"/>
                    <a:pt x="29" y="93"/>
                    <a:pt x="29" y="94"/>
                  </a:cubicBezTo>
                  <a:cubicBezTo>
                    <a:pt x="29" y="94"/>
                    <a:pt x="30" y="95"/>
                    <a:pt x="29" y="95"/>
                  </a:cubicBezTo>
                  <a:close/>
                  <a:moveTo>
                    <a:pt x="31" y="92"/>
                  </a:moveTo>
                  <a:cubicBezTo>
                    <a:pt x="31" y="92"/>
                    <a:pt x="31" y="93"/>
                    <a:pt x="31" y="93"/>
                  </a:cubicBezTo>
                  <a:cubicBezTo>
                    <a:pt x="30" y="93"/>
                    <a:pt x="30" y="93"/>
                    <a:pt x="30" y="92"/>
                  </a:cubicBezTo>
                  <a:cubicBezTo>
                    <a:pt x="30" y="92"/>
                    <a:pt x="30" y="92"/>
                    <a:pt x="30" y="92"/>
                  </a:cubicBezTo>
                  <a:cubicBezTo>
                    <a:pt x="30" y="91"/>
                    <a:pt x="31" y="90"/>
                    <a:pt x="31" y="89"/>
                  </a:cubicBezTo>
                  <a:cubicBezTo>
                    <a:pt x="31" y="90"/>
                    <a:pt x="31" y="92"/>
                    <a:pt x="32" y="93"/>
                  </a:cubicBezTo>
                  <a:cubicBezTo>
                    <a:pt x="31" y="93"/>
                    <a:pt x="32" y="92"/>
                    <a:pt x="31" y="92"/>
                  </a:cubicBezTo>
                  <a:close/>
                  <a:moveTo>
                    <a:pt x="31" y="89"/>
                  </a:moveTo>
                  <a:cubicBezTo>
                    <a:pt x="31" y="89"/>
                    <a:pt x="31" y="89"/>
                    <a:pt x="32" y="90"/>
                  </a:cubicBezTo>
                  <a:cubicBezTo>
                    <a:pt x="31" y="90"/>
                    <a:pt x="31" y="89"/>
                    <a:pt x="31" y="89"/>
                  </a:cubicBezTo>
                  <a:close/>
                  <a:moveTo>
                    <a:pt x="33" y="89"/>
                  </a:moveTo>
                  <a:cubicBezTo>
                    <a:pt x="32" y="89"/>
                    <a:pt x="32" y="89"/>
                    <a:pt x="32" y="88"/>
                  </a:cubicBezTo>
                  <a:cubicBezTo>
                    <a:pt x="31" y="88"/>
                    <a:pt x="30" y="86"/>
                    <a:pt x="31" y="86"/>
                  </a:cubicBezTo>
                  <a:cubicBezTo>
                    <a:pt x="31" y="85"/>
                    <a:pt x="30" y="84"/>
                    <a:pt x="30" y="83"/>
                  </a:cubicBezTo>
                  <a:cubicBezTo>
                    <a:pt x="31" y="83"/>
                    <a:pt x="31" y="83"/>
                    <a:pt x="31" y="83"/>
                  </a:cubicBezTo>
                  <a:cubicBezTo>
                    <a:pt x="31" y="83"/>
                    <a:pt x="31" y="83"/>
                    <a:pt x="31" y="82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85"/>
                    <a:pt x="32" y="85"/>
                    <a:pt x="32" y="86"/>
                  </a:cubicBezTo>
                  <a:cubicBezTo>
                    <a:pt x="32" y="87"/>
                    <a:pt x="33" y="88"/>
                    <a:pt x="33" y="89"/>
                  </a:cubicBezTo>
                  <a:close/>
                  <a:moveTo>
                    <a:pt x="33" y="78"/>
                  </a:moveTo>
                  <a:cubicBezTo>
                    <a:pt x="33" y="78"/>
                    <a:pt x="33" y="78"/>
                    <a:pt x="33" y="79"/>
                  </a:cubicBezTo>
                  <a:cubicBezTo>
                    <a:pt x="33" y="80"/>
                    <a:pt x="33" y="81"/>
                    <a:pt x="33" y="82"/>
                  </a:cubicBezTo>
                  <a:cubicBezTo>
                    <a:pt x="33" y="83"/>
                    <a:pt x="33" y="82"/>
                    <a:pt x="33" y="82"/>
                  </a:cubicBezTo>
                  <a:cubicBezTo>
                    <a:pt x="33" y="83"/>
                    <a:pt x="33" y="83"/>
                    <a:pt x="33" y="84"/>
                  </a:cubicBezTo>
                  <a:cubicBezTo>
                    <a:pt x="33" y="84"/>
                    <a:pt x="33" y="83"/>
                    <a:pt x="32" y="83"/>
                  </a:cubicBezTo>
                  <a:cubicBezTo>
                    <a:pt x="32" y="83"/>
                    <a:pt x="33" y="83"/>
                    <a:pt x="33" y="83"/>
                  </a:cubicBezTo>
                  <a:cubicBezTo>
                    <a:pt x="32" y="82"/>
                    <a:pt x="32" y="82"/>
                    <a:pt x="31" y="82"/>
                  </a:cubicBezTo>
                  <a:cubicBezTo>
                    <a:pt x="32" y="81"/>
                    <a:pt x="32" y="80"/>
                    <a:pt x="32" y="78"/>
                  </a:cubicBezTo>
                  <a:cubicBezTo>
                    <a:pt x="31" y="78"/>
                    <a:pt x="32" y="78"/>
                    <a:pt x="31" y="79"/>
                  </a:cubicBezTo>
                  <a:cubicBezTo>
                    <a:pt x="31" y="79"/>
                    <a:pt x="31" y="79"/>
                    <a:pt x="31" y="79"/>
                  </a:cubicBezTo>
                  <a:cubicBezTo>
                    <a:pt x="31" y="80"/>
                    <a:pt x="31" y="80"/>
                    <a:pt x="31" y="81"/>
                  </a:cubicBezTo>
                  <a:cubicBezTo>
                    <a:pt x="30" y="81"/>
                    <a:pt x="31" y="80"/>
                    <a:pt x="30" y="80"/>
                  </a:cubicBezTo>
                  <a:cubicBezTo>
                    <a:pt x="29" y="81"/>
                    <a:pt x="29" y="83"/>
                    <a:pt x="29" y="84"/>
                  </a:cubicBezTo>
                  <a:cubicBezTo>
                    <a:pt x="29" y="85"/>
                    <a:pt x="29" y="84"/>
                    <a:pt x="28" y="84"/>
                  </a:cubicBezTo>
                  <a:cubicBezTo>
                    <a:pt x="28" y="84"/>
                    <a:pt x="28" y="84"/>
                    <a:pt x="28" y="84"/>
                  </a:cubicBezTo>
                  <a:cubicBezTo>
                    <a:pt x="28" y="84"/>
                    <a:pt x="28" y="84"/>
                    <a:pt x="28" y="83"/>
                  </a:cubicBezTo>
                  <a:cubicBezTo>
                    <a:pt x="28" y="83"/>
                    <a:pt x="28" y="82"/>
                    <a:pt x="28" y="81"/>
                  </a:cubicBezTo>
                  <a:cubicBezTo>
                    <a:pt x="28" y="81"/>
                    <a:pt x="29" y="81"/>
                    <a:pt x="29" y="80"/>
                  </a:cubicBezTo>
                  <a:cubicBezTo>
                    <a:pt x="29" y="80"/>
                    <a:pt x="29" y="79"/>
                    <a:pt x="29" y="79"/>
                  </a:cubicBezTo>
                  <a:cubicBezTo>
                    <a:pt x="29" y="77"/>
                    <a:pt x="30" y="76"/>
                    <a:pt x="30" y="75"/>
                  </a:cubicBezTo>
                  <a:cubicBezTo>
                    <a:pt x="31" y="75"/>
                    <a:pt x="30" y="76"/>
                    <a:pt x="31" y="76"/>
                  </a:cubicBezTo>
                  <a:cubicBezTo>
                    <a:pt x="31" y="75"/>
                    <a:pt x="31" y="74"/>
                    <a:pt x="31" y="73"/>
                  </a:cubicBezTo>
                  <a:cubicBezTo>
                    <a:pt x="31" y="73"/>
                    <a:pt x="32" y="74"/>
                    <a:pt x="32" y="73"/>
                  </a:cubicBezTo>
                  <a:cubicBezTo>
                    <a:pt x="32" y="73"/>
                    <a:pt x="31" y="73"/>
                    <a:pt x="31" y="73"/>
                  </a:cubicBezTo>
                  <a:cubicBezTo>
                    <a:pt x="30" y="72"/>
                    <a:pt x="31" y="71"/>
                    <a:pt x="32" y="71"/>
                  </a:cubicBezTo>
                  <a:cubicBezTo>
                    <a:pt x="32" y="72"/>
                    <a:pt x="32" y="72"/>
                    <a:pt x="32" y="73"/>
                  </a:cubicBezTo>
                  <a:cubicBezTo>
                    <a:pt x="32" y="73"/>
                    <a:pt x="32" y="72"/>
                    <a:pt x="32" y="72"/>
                  </a:cubicBezTo>
                  <a:cubicBezTo>
                    <a:pt x="33" y="71"/>
                    <a:pt x="33" y="70"/>
                    <a:pt x="34" y="70"/>
                  </a:cubicBezTo>
                  <a:cubicBezTo>
                    <a:pt x="34" y="70"/>
                    <a:pt x="33" y="70"/>
                    <a:pt x="34" y="71"/>
                  </a:cubicBezTo>
                  <a:cubicBezTo>
                    <a:pt x="34" y="70"/>
                    <a:pt x="35" y="69"/>
                    <a:pt x="36" y="68"/>
                  </a:cubicBezTo>
                  <a:cubicBezTo>
                    <a:pt x="36" y="68"/>
                    <a:pt x="37" y="67"/>
                    <a:pt x="37" y="67"/>
                  </a:cubicBezTo>
                  <a:cubicBezTo>
                    <a:pt x="37" y="66"/>
                    <a:pt x="37" y="66"/>
                    <a:pt x="37" y="66"/>
                  </a:cubicBezTo>
                  <a:cubicBezTo>
                    <a:pt x="39" y="64"/>
                    <a:pt x="40" y="61"/>
                    <a:pt x="42" y="60"/>
                  </a:cubicBezTo>
                  <a:cubicBezTo>
                    <a:pt x="42" y="62"/>
                    <a:pt x="40" y="63"/>
                    <a:pt x="40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9" y="65"/>
                    <a:pt x="39" y="66"/>
                    <a:pt x="38" y="66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37" y="68"/>
                    <a:pt x="38" y="70"/>
                    <a:pt x="37" y="71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7" y="70"/>
                    <a:pt x="36" y="70"/>
                    <a:pt x="36" y="69"/>
                  </a:cubicBezTo>
                  <a:cubicBezTo>
                    <a:pt x="36" y="70"/>
                    <a:pt x="36" y="72"/>
                    <a:pt x="35" y="72"/>
                  </a:cubicBezTo>
                  <a:cubicBezTo>
                    <a:pt x="35" y="73"/>
                    <a:pt x="36" y="73"/>
                    <a:pt x="36" y="73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4" y="73"/>
                    <a:pt x="35" y="74"/>
                    <a:pt x="34" y="74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34" y="76"/>
                    <a:pt x="33" y="77"/>
                    <a:pt x="33" y="78"/>
                  </a:cubicBezTo>
                  <a:close/>
                  <a:moveTo>
                    <a:pt x="35" y="87"/>
                  </a:moveTo>
                  <a:cubicBezTo>
                    <a:pt x="35" y="88"/>
                    <a:pt x="35" y="88"/>
                    <a:pt x="35" y="88"/>
                  </a:cubicBezTo>
                  <a:cubicBezTo>
                    <a:pt x="34" y="88"/>
                    <a:pt x="34" y="87"/>
                    <a:pt x="35" y="87"/>
                  </a:cubicBezTo>
                  <a:close/>
                  <a:moveTo>
                    <a:pt x="34" y="95"/>
                  </a:moveTo>
                  <a:cubicBezTo>
                    <a:pt x="34" y="94"/>
                    <a:pt x="34" y="94"/>
                    <a:pt x="34" y="94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4" y="93"/>
                    <a:pt x="33" y="92"/>
                    <a:pt x="34" y="91"/>
                  </a:cubicBezTo>
                  <a:cubicBezTo>
                    <a:pt x="35" y="92"/>
                    <a:pt x="35" y="93"/>
                    <a:pt x="35" y="94"/>
                  </a:cubicBezTo>
                  <a:cubicBezTo>
                    <a:pt x="34" y="94"/>
                    <a:pt x="34" y="94"/>
                    <a:pt x="34" y="95"/>
                  </a:cubicBezTo>
                  <a:close/>
                  <a:moveTo>
                    <a:pt x="37" y="101"/>
                  </a:moveTo>
                  <a:cubicBezTo>
                    <a:pt x="37" y="101"/>
                    <a:pt x="37" y="101"/>
                    <a:pt x="37" y="101"/>
                  </a:cubicBezTo>
                  <a:cubicBezTo>
                    <a:pt x="36" y="101"/>
                    <a:pt x="37" y="102"/>
                    <a:pt x="37" y="102"/>
                  </a:cubicBezTo>
                  <a:cubicBezTo>
                    <a:pt x="36" y="102"/>
                    <a:pt x="36" y="101"/>
                    <a:pt x="36" y="101"/>
                  </a:cubicBezTo>
                  <a:cubicBezTo>
                    <a:pt x="37" y="100"/>
                    <a:pt x="37" y="100"/>
                    <a:pt x="37" y="101"/>
                  </a:cubicBezTo>
                  <a:close/>
                  <a:moveTo>
                    <a:pt x="39" y="111"/>
                  </a:moveTo>
                  <a:cubicBezTo>
                    <a:pt x="39" y="111"/>
                    <a:pt x="39" y="111"/>
                    <a:pt x="39" y="111"/>
                  </a:cubicBezTo>
                  <a:cubicBezTo>
                    <a:pt x="39" y="110"/>
                    <a:pt x="39" y="110"/>
                    <a:pt x="39" y="110"/>
                  </a:cubicBezTo>
                  <a:cubicBezTo>
                    <a:pt x="39" y="110"/>
                    <a:pt x="39" y="110"/>
                    <a:pt x="39" y="110"/>
                  </a:cubicBezTo>
                  <a:cubicBezTo>
                    <a:pt x="39" y="111"/>
                    <a:pt x="39" y="111"/>
                    <a:pt x="39" y="111"/>
                  </a:cubicBezTo>
                  <a:close/>
                  <a:moveTo>
                    <a:pt x="39" y="115"/>
                  </a:moveTo>
                  <a:cubicBezTo>
                    <a:pt x="39" y="115"/>
                    <a:pt x="39" y="115"/>
                    <a:pt x="40" y="115"/>
                  </a:cubicBezTo>
                  <a:cubicBezTo>
                    <a:pt x="39" y="114"/>
                    <a:pt x="39" y="114"/>
                    <a:pt x="39" y="114"/>
                  </a:cubicBezTo>
                  <a:cubicBezTo>
                    <a:pt x="39" y="114"/>
                    <a:pt x="39" y="114"/>
                    <a:pt x="39" y="114"/>
                  </a:cubicBezTo>
                  <a:cubicBezTo>
                    <a:pt x="39" y="114"/>
                    <a:pt x="39" y="114"/>
                    <a:pt x="40" y="114"/>
                  </a:cubicBezTo>
                  <a:cubicBezTo>
                    <a:pt x="40" y="114"/>
                    <a:pt x="40" y="115"/>
                    <a:pt x="39" y="115"/>
                  </a:cubicBezTo>
                  <a:close/>
                  <a:moveTo>
                    <a:pt x="40" y="101"/>
                  </a:moveTo>
                  <a:cubicBezTo>
                    <a:pt x="39" y="102"/>
                    <a:pt x="40" y="102"/>
                    <a:pt x="40" y="102"/>
                  </a:cubicBezTo>
                  <a:cubicBezTo>
                    <a:pt x="39" y="101"/>
                    <a:pt x="38" y="101"/>
                    <a:pt x="37" y="100"/>
                  </a:cubicBezTo>
                  <a:cubicBezTo>
                    <a:pt x="38" y="100"/>
                    <a:pt x="37" y="99"/>
                    <a:pt x="37" y="99"/>
                  </a:cubicBezTo>
                  <a:cubicBezTo>
                    <a:pt x="37" y="99"/>
                    <a:pt x="37" y="99"/>
                    <a:pt x="37" y="99"/>
                  </a:cubicBezTo>
                  <a:cubicBezTo>
                    <a:pt x="37" y="99"/>
                    <a:pt x="36" y="99"/>
                    <a:pt x="36" y="98"/>
                  </a:cubicBezTo>
                  <a:cubicBezTo>
                    <a:pt x="36" y="97"/>
                    <a:pt x="35" y="95"/>
                    <a:pt x="35" y="93"/>
                  </a:cubicBezTo>
                  <a:cubicBezTo>
                    <a:pt x="36" y="94"/>
                    <a:pt x="36" y="96"/>
                    <a:pt x="38" y="96"/>
                  </a:cubicBezTo>
                  <a:cubicBezTo>
                    <a:pt x="37" y="96"/>
                    <a:pt x="37" y="95"/>
                    <a:pt x="38" y="95"/>
                  </a:cubicBezTo>
                  <a:cubicBezTo>
                    <a:pt x="38" y="95"/>
                    <a:pt x="39" y="96"/>
                    <a:pt x="38" y="97"/>
                  </a:cubicBezTo>
                  <a:cubicBezTo>
                    <a:pt x="39" y="97"/>
                    <a:pt x="39" y="98"/>
                    <a:pt x="39" y="98"/>
                  </a:cubicBezTo>
                  <a:cubicBezTo>
                    <a:pt x="39" y="98"/>
                    <a:pt x="39" y="98"/>
                    <a:pt x="39" y="98"/>
                  </a:cubicBezTo>
                  <a:cubicBezTo>
                    <a:pt x="39" y="98"/>
                    <a:pt x="39" y="98"/>
                    <a:pt x="39" y="98"/>
                  </a:cubicBezTo>
                  <a:cubicBezTo>
                    <a:pt x="40" y="98"/>
                    <a:pt x="39" y="96"/>
                    <a:pt x="40" y="95"/>
                  </a:cubicBezTo>
                  <a:cubicBezTo>
                    <a:pt x="40" y="96"/>
                    <a:pt x="40" y="97"/>
                    <a:pt x="41" y="98"/>
                  </a:cubicBezTo>
                  <a:cubicBezTo>
                    <a:pt x="41" y="98"/>
                    <a:pt x="40" y="98"/>
                    <a:pt x="40" y="98"/>
                  </a:cubicBezTo>
                  <a:cubicBezTo>
                    <a:pt x="40" y="99"/>
                    <a:pt x="41" y="99"/>
                    <a:pt x="41" y="100"/>
                  </a:cubicBezTo>
                  <a:cubicBezTo>
                    <a:pt x="41" y="101"/>
                    <a:pt x="41" y="101"/>
                    <a:pt x="41" y="102"/>
                  </a:cubicBezTo>
                  <a:cubicBezTo>
                    <a:pt x="41" y="102"/>
                    <a:pt x="41" y="101"/>
                    <a:pt x="40" y="101"/>
                  </a:cubicBezTo>
                  <a:cubicBezTo>
                    <a:pt x="40" y="101"/>
                    <a:pt x="40" y="102"/>
                    <a:pt x="40" y="102"/>
                  </a:cubicBezTo>
                  <a:cubicBezTo>
                    <a:pt x="39" y="102"/>
                    <a:pt x="40" y="101"/>
                    <a:pt x="40" y="101"/>
                  </a:cubicBezTo>
                  <a:close/>
                  <a:moveTo>
                    <a:pt x="42" y="104"/>
                  </a:moveTo>
                  <a:cubicBezTo>
                    <a:pt x="41" y="104"/>
                    <a:pt x="41" y="104"/>
                    <a:pt x="41" y="103"/>
                  </a:cubicBezTo>
                  <a:cubicBezTo>
                    <a:pt x="41" y="104"/>
                    <a:pt x="42" y="104"/>
                    <a:pt x="42" y="104"/>
                  </a:cubicBezTo>
                  <a:close/>
                  <a:moveTo>
                    <a:pt x="40" y="103"/>
                  </a:moveTo>
                  <a:cubicBezTo>
                    <a:pt x="40" y="103"/>
                    <a:pt x="40" y="103"/>
                    <a:pt x="40" y="102"/>
                  </a:cubicBezTo>
                  <a:cubicBezTo>
                    <a:pt x="40" y="103"/>
                    <a:pt x="40" y="103"/>
                    <a:pt x="41" y="103"/>
                  </a:cubicBezTo>
                  <a:cubicBezTo>
                    <a:pt x="40" y="103"/>
                    <a:pt x="40" y="103"/>
                    <a:pt x="40" y="103"/>
                  </a:cubicBezTo>
                  <a:close/>
                  <a:moveTo>
                    <a:pt x="41" y="114"/>
                  </a:moveTo>
                  <a:cubicBezTo>
                    <a:pt x="41" y="114"/>
                    <a:pt x="41" y="114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40" y="112"/>
                    <a:pt x="41" y="113"/>
                    <a:pt x="41" y="113"/>
                  </a:cubicBezTo>
                  <a:cubicBezTo>
                    <a:pt x="42" y="114"/>
                    <a:pt x="41" y="114"/>
                    <a:pt x="41" y="114"/>
                  </a:cubicBezTo>
                  <a:close/>
                  <a:moveTo>
                    <a:pt x="41" y="105"/>
                  </a:moveTo>
                  <a:cubicBezTo>
                    <a:pt x="41" y="104"/>
                    <a:pt x="42" y="105"/>
                    <a:pt x="43" y="105"/>
                  </a:cubicBezTo>
                  <a:cubicBezTo>
                    <a:pt x="42" y="106"/>
                    <a:pt x="42" y="105"/>
                    <a:pt x="41" y="105"/>
                  </a:cubicBezTo>
                  <a:close/>
                  <a:moveTo>
                    <a:pt x="44" y="109"/>
                  </a:moveTo>
                  <a:cubicBezTo>
                    <a:pt x="44" y="109"/>
                    <a:pt x="44" y="109"/>
                    <a:pt x="44" y="109"/>
                  </a:cubicBezTo>
                  <a:cubicBezTo>
                    <a:pt x="44" y="109"/>
                    <a:pt x="44" y="109"/>
                    <a:pt x="44" y="109"/>
                  </a:cubicBezTo>
                  <a:cubicBezTo>
                    <a:pt x="44" y="109"/>
                    <a:pt x="44" y="109"/>
                    <a:pt x="44" y="109"/>
                  </a:cubicBezTo>
                  <a:cubicBezTo>
                    <a:pt x="43" y="109"/>
                    <a:pt x="42" y="107"/>
                    <a:pt x="42" y="106"/>
                  </a:cubicBezTo>
                  <a:cubicBezTo>
                    <a:pt x="42" y="106"/>
                    <a:pt x="42" y="107"/>
                    <a:pt x="43" y="107"/>
                  </a:cubicBezTo>
                  <a:cubicBezTo>
                    <a:pt x="43" y="107"/>
                    <a:pt x="43" y="106"/>
                    <a:pt x="43" y="106"/>
                  </a:cubicBezTo>
                  <a:cubicBezTo>
                    <a:pt x="43" y="106"/>
                    <a:pt x="43" y="107"/>
                    <a:pt x="43" y="107"/>
                  </a:cubicBezTo>
                  <a:cubicBezTo>
                    <a:pt x="43" y="108"/>
                    <a:pt x="45" y="108"/>
                    <a:pt x="45" y="109"/>
                  </a:cubicBezTo>
                  <a:cubicBezTo>
                    <a:pt x="45" y="109"/>
                    <a:pt x="45" y="109"/>
                    <a:pt x="46" y="110"/>
                  </a:cubicBezTo>
                  <a:cubicBezTo>
                    <a:pt x="45" y="110"/>
                    <a:pt x="45" y="109"/>
                    <a:pt x="44" y="109"/>
                  </a:cubicBezTo>
                  <a:close/>
                  <a:moveTo>
                    <a:pt x="45" y="115"/>
                  </a:moveTo>
                  <a:cubicBezTo>
                    <a:pt x="45" y="115"/>
                    <a:pt x="46" y="116"/>
                    <a:pt x="46" y="116"/>
                  </a:cubicBezTo>
                  <a:cubicBezTo>
                    <a:pt x="46" y="116"/>
                    <a:pt x="45" y="116"/>
                    <a:pt x="45" y="115"/>
                  </a:cubicBezTo>
                  <a:close/>
                  <a:moveTo>
                    <a:pt x="57" y="124"/>
                  </a:moveTo>
                  <a:cubicBezTo>
                    <a:pt x="57" y="124"/>
                    <a:pt x="56" y="124"/>
                    <a:pt x="56" y="124"/>
                  </a:cubicBezTo>
                  <a:cubicBezTo>
                    <a:pt x="56" y="124"/>
                    <a:pt x="56" y="124"/>
                    <a:pt x="55" y="124"/>
                  </a:cubicBezTo>
                  <a:cubicBezTo>
                    <a:pt x="55" y="123"/>
                    <a:pt x="54" y="123"/>
                    <a:pt x="53" y="123"/>
                  </a:cubicBezTo>
                  <a:cubicBezTo>
                    <a:pt x="53" y="122"/>
                    <a:pt x="52" y="122"/>
                    <a:pt x="51" y="122"/>
                  </a:cubicBezTo>
                  <a:cubicBezTo>
                    <a:pt x="50" y="121"/>
                    <a:pt x="49" y="119"/>
                    <a:pt x="47" y="119"/>
                  </a:cubicBezTo>
                  <a:cubicBezTo>
                    <a:pt x="47" y="118"/>
                    <a:pt x="46" y="118"/>
                    <a:pt x="46" y="118"/>
                  </a:cubicBezTo>
                  <a:cubicBezTo>
                    <a:pt x="45" y="117"/>
                    <a:pt x="46" y="117"/>
                    <a:pt x="46" y="116"/>
                  </a:cubicBezTo>
                  <a:cubicBezTo>
                    <a:pt x="47" y="117"/>
                    <a:pt x="48" y="117"/>
                    <a:pt x="49" y="117"/>
                  </a:cubicBezTo>
                  <a:cubicBezTo>
                    <a:pt x="49" y="118"/>
                    <a:pt x="49" y="118"/>
                    <a:pt x="50" y="119"/>
                  </a:cubicBezTo>
                  <a:cubicBezTo>
                    <a:pt x="50" y="119"/>
                    <a:pt x="51" y="120"/>
                    <a:pt x="51" y="120"/>
                  </a:cubicBezTo>
                  <a:cubicBezTo>
                    <a:pt x="51" y="120"/>
                    <a:pt x="51" y="120"/>
                    <a:pt x="51" y="120"/>
                  </a:cubicBezTo>
                  <a:cubicBezTo>
                    <a:pt x="52" y="122"/>
                    <a:pt x="55" y="122"/>
                    <a:pt x="57" y="124"/>
                  </a:cubicBezTo>
                  <a:cubicBezTo>
                    <a:pt x="57" y="124"/>
                    <a:pt x="57" y="123"/>
                    <a:pt x="57" y="123"/>
                  </a:cubicBezTo>
                  <a:cubicBezTo>
                    <a:pt x="59" y="124"/>
                    <a:pt x="60" y="124"/>
                    <a:pt x="61" y="124"/>
                  </a:cubicBezTo>
                  <a:cubicBezTo>
                    <a:pt x="60" y="125"/>
                    <a:pt x="58" y="123"/>
                    <a:pt x="57" y="124"/>
                  </a:cubicBezTo>
                  <a:close/>
                  <a:moveTo>
                    <a:pt x="52" y="118"/>
                  </a:moveTo>
                  <a:cubicBezTo>
                    <a:pt x="52" y="119"/>
                    <a:pt x="52" y="119"/>
                    <a:pt x="52" y="119"/>
                  </a:cubicBezTo>
                  <a:cubicBezTo>
                    <a:pt x="51" y="119"/>
                    <a:pt x="51" y="118"/>
                    <a:pt x="51" y="118"/>
                  </a:cubicBezTo>
                  <a:cubicBezTo>
                    <a:pt x="51" y="118"/>
                    <a:pt x="52" y="118"/>
                    <a:pt x="52" y="118"/>
                  </a:cubicBezTo>
                  <a:close/>
                  <a:moveTo>
                    <a:pt x="51" y="117"/>
                  </a:moveTo>
                  <a:cubicBezTo>
                    <a:pt x="52" y="116"/>
                    <a:pt x="53" y="117"/>
                    <a:pt x="53" y="117"/>
                  </a:cubicBezTo>
                  <a:cubicBezTo>
                    <a:pt x="53" y="117"/>
                    <a:pt x="52" y="117"/>
                    <a:pt x="51" y="117"/>
                  </a:cubicBezTo>
                  <a:close/>
                  <a:moveTo>
                    <a:pt x="50" y="117"/>
                  </a:moveTo>
                  <a:cubicBezTo>
                    <a:pt x="50" y="116"/>
                    <a:pt x="47" y="117"/>
                    <a:pt x="48" y="115"/>
                  </a:cubicBezTo>
                  <a:cubicBezTo>
                    <a:pt x="49" y="115"/>
                    <a:pt x="50" y="116"/>
                    <a:pt x="51" y="117"/>
                  </a:cubicBezTo>
                  <a:cubicBezTo>
                    <a:pt x="51" y="117"/>
                    <a:pt x="51" y="117"/>
                    <a:pt x="50" y="117"/>
                  </a:cubicBezTo>
                  <a:close/>
                  <a:moveTo>
                    <a:pt x="50" y="118"/>
                  </a:moveTo>
                  <a:cubicBezTo>
                    <a:pt x="50" y="118"/>
                    <a:pt x="50" y="118"/>
                    <a:pt x="50" y="118"/>
                  </a:cubicBezTo>
                  <a:cubicBezTo>
                    <a:pt x="50" y="118"/>
                    <a:pt x="50" y="118"/>
                    <a:pt x="50" y="117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50" y="118"/>
                    <a:pt x="50" y="118"/>
                    <a:pt x="50" y="118"/>
                  </a:cubicBezTo>
                  <a:close/>
                  <a:moveTo>
                    <a:pt x="62" y="118"/>
                  </a:moveTo>
                  <a:cubicBezTo>
                    <a:pt x="62" y="117"/>
                    <a:pt x="62" y="117"/>
                    <a:pt x="62" y="117"/>
                  </a:cubicBezTo>
                  <a:cubicBezTo>
                    <a:pt x="61" y="116"/>
                    <a:pt x="60" y="116"/>
                    <a:pt x="59" y="116"/>
                  </a:cubicBezTo>
                  <a:cubicBezTo>
                    <a:pt x="58" y="116"/>
                    <a:pt x="58" y="116"/>
                    <a:pt x="57" y="116"/>
                  </a:cubicBezTo>
                  <a:cubicBezTo>
                    <a:pt x="57" y="117"/>
                    <a:pt x="59" y="116"/>
                    <a:pt x="59" y="117"/>
                  </a:cubicBezTo>
                  <a:cubicBezTo>
                    <a:pt x="59" y="117"/>
                    <a:pt x="58" y="117"/>
                    <a:pt x="58" y="117"/>
                  </a:cubicBezTo>
                  <a:cubicBezTo>
                    <a:pt x="57" y="116"/>
                    <a:pt x="56" y="116"/>
                    <a:pt x="55" y="115"/>
                  </a:cubicBezTo>
                  <a:cubicBezTo>
                    <a:pt x="53" y="115"/>
                    <a:pt x="52" y="113"/>
                    <a:pt x="51" y="112"/>
                  </a:cubicBezTo>
                  <a:cubicBezTo>
                    <a:pt x="50" y="111"/>
                    <a:pt x="48" y="110"/>
                    <a:pt x="47" y="109"/>
                  </a:cubicBezTo>
                  <a:cubicBezTo>
                    <a:pt x="47" y="108"/>
                    <a:pt x="47" y="108"/>
                    <a:pt x="46" y="108"/>
                  </a:cubicBezTo>
                  <a:cubicBezTo>
                    <a:pt x="46" y="108"/>
                    <a:pt x="46" y="108"/>
                    <a:pt x="47" y="108"/>
                  </a:cubicBezTo>
                  <a:cubicBezTo>
                    <a:pt x="46" y="108"/>
                    <a:pt x="46" y="108"/>
                    <a:pt x="46" y="108"/>
                  </a:cubicBezTo>
                  <a:cubicBezTo>
                    <a:pt x="46" y="107"/>
                    <a:pt x="45" y="107"/>
                    <a:pt x="45" y="106"/>
                  </a:cubicBezTo>
                  <a:cubicBezTo>
                    <a:pt x="44" y="106"/>
                    <a:pt x="44" y="105"/>
                    <a:pt x="43" y="105"/>
                  </a:cubicBezTo>
                  <a:cubicBezTo>
                    <a:pt x="44" y="103"/>
                    <a:pt x="42" y="102"/>
                    <a:pt x="43" y="100"/>
                  </a:cubicBezTo>
                  <a:cubicBezTo>
                    <a:pt x="43" y="100"/>
                    <a:pt x="44" y="101"/>
                    <a:pt x="44" y="101"/>
                  </a:cubicBezTo>
                  <a:cubicBezTo>
                    <a:pt x="44" y="102"/>
                    <a:pt x="45" y="102"/>
                    <a:pt x="45" y="102"/>
                  </a:cubicBezTo>
                  <a:cubicBezTo>
                    <a:pt x="45" y="103"/>
                    <a:pt x="45" y="104"/>
                    <a:pt x="46" y="104"/>
                  </a:cubicBezTo>
                  <a:cubicBezTo>
                    <a:pt x="46" y="104"/>
                    <a:pt x="46" y="103"/>
                    <a:pt x="46" y="103"/>
                  </a:cubicBezTo>
                  <a:cubicBezTo>
                    <a:pt x="48" y="103"/>
                    <a:pt x="47" y="105"/>
                    <a:pt x="49" y="105"/>
                  </a:cubicBezTo>
                  <a:cubicBezTo>
                    <a:pt x="49" y="105"/>
                    <a:pt x="49" y="104"/>
                    <a:pt x="49" y="104"/>
                  </a:cubicBezTo>
                  <a:cubicBezTo>
                    <a:pt x="50" y="104"/>
                    <a:pt x="49" y="105"/>
                    <a:pt x="50" y="105"/>
                  </a:cubicBezTo>
                  <a:cubicBezTo>
                    <a:pt x="50" y="105"/>
                    <a:pt x="50" y="104"/>
                    <a:pt x="51" y="104"/>
                  </a:cubicBezTo>
                  <a:cubicBezTo>
                    <a:pt x="51" y="105"/>
                    <a:pt x="51" y="105"/>
                    <a:pt x="51" y="105"/>
                  </a:cubicBezTo>
                  <a:cubicBezTo>
                    <a:pt x="52" y="106"/>
                    <a:pt x="53" y="106"/>
                    <a:pt x="54" y="107"/>
                  </a:cubicBezTo>
                  <a:cubicBezTo>
                    <a:pt x="53" y="107"/>
                    <a:pt x="54" y="108"/>
                    <a:pt x="54" y="108"/>
                  </a:cubicBezTo>
                  <a:cubicBezTo>
                    <a:pt x="54" y="108"/>
                    <a:pt x="54" y="108"/>
                    <a:pt x="53" y="108"/>
                  </a:cubicBezTo>
                  <a:cubicBezTo>
                    <a:pt x="54" y="108"/>
                    <a:pt x="55" y="110"/>
                    <a:pt x="54" y="110"/>
                  </a:cubicBezTo>
                  <a:cubicBezTo>
                    <a:pt x="55" y="111"/>
                    <a:pt x="55" y="111"/>
                    <a:pt x="55" y="111"/>
                  </a:cubicBezTo>
                  <a:cubicBezTo>
                    <a:pt x="53" y="111"/>
                    <a:pt x="51" y="110"/>
                    <a:pt x="52" y="108"/>
                  </a:cubicBezTo>
                  <a:cubicBezTo>
                    <a:pt x="52" y="108"/>
                    <a:pt x="51" y="107"/>
                    <a:pt x="51" y="107"/>
                  </a:cubicBezTo>
                  <a:cubicBezTo>
                    <a:pt x="51" y="107"/>
                    <a:pt x="51" y="107"/>
                    <a:pt x="50" y="107"/>
                  </a:cubicBezTo>
                  <a:cubicBezTo>
                    <a:pt x="51" y="108"/>
                    <a:pt x="51" y="109"/>
                    <a:pt x="52" y="109"/>
                  </a:cubicBezTo>
                  <a:cubicBezTo>
                    <a:pt x="52" y="110"/>
                    <a:pt x="51" y="110"/>
                    <a:pt x="51" y="110"/>
                  </a:cubicBezTo>
                  <a:cubicBezTo>
                    <a:pt x="51" y="110"/>
                    <a:pt x="50" y="110"/>
                    <a:pt x="49" y="110"/>
                  </a:cubicBezTo>
                  <a:cubicBezTo>
                    <a:pt x="49" y="110"/>
                    <a:pt x="51" y="110"/>
                    <a:pt x="51" y="111"/>
                  </a:cubicBezTo>
                  <a:cubicBezTo>
                    <a:pt x="53" y="111"/>
                    <a:pt x="54" y="113"/>
                    <a:pt x="56" y="113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5"/>
                    <a:pt x="59" y="115"/>
                    <a:pt x="59" y="115"/>
                  </a:cubicBezTo>
                  <a:cubicBezTo>
                    <a:pt x="60" y="116"/>
                    <a:pt x="62" y="116"/>
                    <a:pt x="63" y="116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3" y="117"/>
                    <a:pt x="63" y="117"/>
                    <a:pt x="62" y="118"/>
                  </a:cubicBezTo>
                  <a:close/>
                  <a:moveTo>
                    <a:pt x="65" y="118"/>
                  </a:moveTo>
                  <a:cubicBezTo>
                    <a:pt x="65" y="117"/>
                    <a:pt x="65" y="117"/>
                    <a:pt x="65" y="117"/>
                  </a:cubicBezTo>
                  <a:cubicBezTo>
                    <a:pt x="65" y="117"/>
                    <a:pt x="65" y="117"/>
                    <a:pt x="65" y="117"/>
                  </a:cubicBezTo>
                  <a:cubicBezTo>
                    <a:pt x="65" y="117"/>
                    <a:pt x="65" y="118"/>
                    <a:pt x="65" y="118"/>
                  </a:cubicBezTo>
                  <a:close/>
                  <a:moveTo>
                    <a:pt x="69" y="129"/>
                  </a:moveTo>
                  <a:cubicBezTo>
                    <a:pt x="69" y="129"/>
                    <a:pt x="69" y="129"/>
                    <a:pt x="69" y="129"/>
                  </a:cubicBezTo>
                  <a:cubicBezTo>
                    <a:pt x="69" y="129"/>
                    <a:pt x="68" y="129"/>
                    <a:pt x="68" y="128"/>
                  </a:cubicBezTo>
                  <a:cubicBezTo>
                    <a:pt x="69" y="128"/>
                    <a:pt x="68" y="129"/>
                    <a:pt x="69" y="129"/>
                  </a:cubicBezTo>
                  <a:cubicBezTo>
                    <a:pt x="69" y="129"/>
                    <a:pt x="69" y="129"/>
                    <a:pt x="69" y="129"/>
                  </a:cubicBezTo>
                  <a:close/>
                  <a:moveTo>
                    <a:pt x="68" y="125"/>
                  </a:moveTo>
                  <a:cubicBezTo>
                    <a:pt x="69" y="126"/>
                    <a:pt x="68" y="125"/>
                    <a:pt x="69" y="125"/>
                  </a:cubicBezTo>
                  <a:cubicBezTo>
                    <a:pt x="68" y="125"/>
                    <a:pt x="68" y="125"/>
                    <a:pt x="68" y="125"/>
                  </a:cubicBezTo>
                  <a:cubicBezTo>
                    <a:pt x="68" y="124"/>
                    <a:pt x="69" y="125"/>
                    <a:pt x="69" y="125"/>
                  </a:cubicBezTo>
                  <a:cubicBezTo>
                    <a:pt x="69" y="125"/>
                    <a:pt x="69" y="125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70" y="126"/>
                    <a:pt x="69" y="126"/>
                    <a:pt x="68" y="125"/>
                  </a:cubicBezTo>
                  <a:close/>
                  <a:moveTo>
                    <a:pt x="73" y="128"/>
                  </a:moveTo>
                  <a:cubicBezTo>
                    <a:pt x="72" y="129"/>
                    <a:pt x="70" y="129"/>
                    <a:pt x="69" y="128"/>
                  </a:cubicBezTo>
                  <a:cubicBezTo>
                    <a:pt x="70" y="128"/>
                    <a:pt x="72" y="128"/>
                    <a:pt x="73" y="128"/>
                  </a:cubicBezTo>
                  <a:close/>
                  <a:moveTo>
                    <a:pt x="82" y="113"/>
                  </a:moveTo>
                  <a:cubicBezTo>
                    <a:pt x="82" y="113"/>
                    <a:pt x="81" y="114"/>
                    <a:pt x="81" y="114"/>
                  </a:cubicBezTo>
                  <a:cubicBezTo>
                    <a:pt x="81" y="114"/>
                    <a:pt x="82" y="114"/>
                    <a:pt x="81" y="114"/>
                  </a:cubicBezTo>
                  <a:cubicBezTo>
                    <a:pt x="81" y="115"/>
                    <a:pt x="80" y="115"/>
                    <a:pt x="80" y="115"/>
                  </a:cubicBezTo>
                  <a:cubicBezTo>
                    <a:pt x="79" y="115"/>
                    <a:pt x="78" y="116"/>
                    <a:pt x="77" y="116"/>
                  </a:cubicBezTo>
                  <a:cubicBezTo>
                    <a:pt x="74" y="116"/>
                    <a:pt x="72" y="118"/>
                    <a:pt x="69" y="117"/>
                  </a:cubicBezTo>
                  <a:cubicBezTo>
                    <a:pt x="69" y="117"/>
                    <a:pt x="69" y="117"/>
                    <a:pt x="69" y="117"/>
                  </a:cubicBezTo>
                  <a:cubicBezTo>
                    <a:pt x="68" y="117"/>
                    <a:pt x="68" y="116"/>
                    <a:pt x="68" y="116"/>
                  </a:cubicBezTo>
                  <a:cubicBezTo>
                    <a:pt x="68" y="117"/>
                    <a:pt x="67" y="117"/>
                    <a:pt x="66" y="117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5"/>
                    <a:pt x="63" y="116"/>
                    <a:pt x="62" y="115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0" y="114"/>
                    <a:pt x="59" y="113"/>
                    <a:pt x="59" y="112"/>
                  </a:cubicBezTo>
                  <a:cubicBezTo>
                    <a:pt x="58" y="111"/>
                    <a:pt x="58" y="111"/>
                    <a:pt x="58" y="110"/>
                  </a:cubicBezTo>
                  <a:cubicBezTo>
                    <a:pt x="57" y="110"/>
                    <a:pt x="56" y="109"/>
                    <a:pt x="56" y="108"/>
                  </a:cubicBezTo>
                  <a:cubicBezTo>
                    <a:pt x="57" y="109"/>
                    <a:pt x="58" y="110"/>
                    <a:pt x="60" y="110"/>
                  </a:cubicBezTo>
                  <a:cubicBezTo>
                    <a:pt x="60" y="110"/>
                    <a:pt x="60" y="110"/>
                    <a:pt x="60" y="110"/>
                  </a:cubicBezTo>
                  <a:cubicBezTo>
                    <a:pt x="61" y="110"/>
                    <a:pt x="61" y="111"/>
                    <a:pt x="61" y="111"/>
                  </a:cubicBezTo>
                  <a:cubicBezTo>
                    <a:pt x="62" y="111"/>
                    <a:pt x="62" y="111"/>
                    <a:pt x="63" y="111"/>
                  </a:cubicBezTo>
                  <a:cubicBezTo>
                    <a:pt x="63" y="111"/>
                    <a:pt x="62" y="110"/>
                    <a:pt x="62" y="110"/>
                  </a:cubicBezTo>
                  <a:cubicBezTo>
                    <a:pt x="63" y="109"/>
                    <a:pt x="65" y="110"/>
                    <a:pt x="64" y="110"/>
                  </a:cubicBezTo>
                  <a:cubicBezTo>
                    <a:pt x="65" y="111"/>
                    <a:pt x="66" y="111"/>
                    <a:pt x="67" y="111"/>
                  </a:cubicBezTo>
                  <a:cubicBezTo>
                    <a:pt x="68" y="111"/>
                    <a:pt x="68" y="111"/>
                    <a:pt x="69" y="111"/>
                  </a:cubicBezTo>
                  <a:cubicBezTo>
                    <a:pt x="69" y="110"/>
                    <a:pt x="69" y="110"/>
                    <a:pt x="69" y="109"/>
                  </a:cubicBezTo>
                  <a:cubicBezTo>
                    <a:pt x="71" y="110"/>
                    <a:pt x="72" y="108"/>
                    <a:pt x="75" y="109"/>
                  </a:cubicBezTo>
                  <a:cubicBezTo>
                    <a:pt x="73" y="109"/>
                    <a:pt x="71" y="109"/>
                    <a:pt x="71" y="110"/>
                  </a:cubicBezTo>
                  <a:cubicBezTo>
                    <a:pt x="71" y="110"/>
                    <a:pt x="72" y="110"/>
                    <a:pt x="72" y="110"/>
                  </a:cubicBezTo>
                  <a:cubicBezTo>
                    <a:pt x="73" y="110"/>
                    <a:pt x="73" y="110"/>
                    <a:pt x="73" y="110"/>
                  </a:cubicBezTo>
                  <a:cubicBezTo>
                    <a:pt x="74" y="110"/>
                    <a:pt x="75" y="110"/>
                    <a:pt x="75" y="109"/>
                  </a:cubicBezTo>
                  <a:cubicBezTo>
                    <a:pt x="75" y="110"/>
                    <a:pt x="76" y="109"/>
                    <a:pt x="76" y="109"/>
                  </a:cubicBezTo>
                  <a:cubicBezTo>
                    <a:pt x="76" y="110"/>
                    <a:pt x="76" y="110"/>
                    <a:pt x="76" y="110"/>
                  </a:cubicBezTo>
                  <a:cubicBezTo>
                    <a:pt x="77" y="111"/>
                    <a:pt x="79" y="110"/>
                    <a:pt x="80" y="110"/>
                  </a:cubicBezTo>
                  <a:cubicBezTo>
                    <a:pt x="80" y="110"/>
                    <a:pt x="79" y="110"/>
                    <a:pt x="79" y="111"/>
                  </a:cubicBezTo>
                  <a:cubicBezTo>
                    <a:pt x="79" y="110"/>
                    <a:pt x="78" y="111"/>
                    <a:pt x="78" y="111"/>
                  </a:cubicBezTo>
                  <a:cubicBezTo>
                    <a:pt x="76" y="111"/>
                    <a:pt x="75" y="111"/>
                    <a:pt x="74" y="112"/>
                  </a:cubicBezTo>
                  <a:cubicBezTo>
                    <a:pt x="73" y="111"/>
                    <a:pt x="72" y="112"/>
                    <a:pt x="72" y="112"/>
                  </a:cubicBezTo>
                  <a:cubicBezTo>
                    <a:pt x="71" y="112"/>
                    <a:pt x="71" y="113"/>
                    <a:pt x="71" y="113"/>
                  </a:cubicBezTo>
                  <a:cubicBezTo>
                    <a:pt x="70" y="112"/>
                    <a:pt x="68" y="112"/>
                    <a:pt x="67" y="113"/>
                  </a:cubicBezTo>
                  <a:cubicBezTo>
                    <a:pt x="66" y="113"/>
                    <a:pt x="65" y="112"/>
                    <a:pt x="65" y="113"/>
                  </a:cubicBezTo>
                  <a:cubicBezTo>
                    <a:pt x="65" y="113"/>
                    <a:pt x="65" y="113"/>
                    <a:pt x="66" y="113"/>
                  </a:cubicBezTo>
                  <a:cubicBezTo>
                    <a:pt x="66" y="114"/>
                    <a:pt x="66" y="114"/>
                    <a:pt x="66" y="114"/>
                  </a:cubicBezTo>
                  <a:cubicBezTo>
                    <a:pt x="66" y="114"/>
                    <a:pt x="66" y="114"/>
                    <a:pt x="66" y="114"/>
                  </a:cubicBezTo>
                  <a:cubicBezTo>
                    <a:pt x="66" y="114"/>
                    <a:pt x="66" y="114"/>
                    <a:pt x="66" y="115"/>
                  </a:cubicBezTo>
                  <a:cubicBezTo>
                    <a:pt x="66" y="114"/>
                    <a:pt x="65" y="114"/>
                    <a:pt x="64" y="114"/>
                  </a:cubicBezTo>
                  <a:cubicBezTo>
                    <a:pt x="64" y="114"/>
                    <a:pt x="63" y="114"/>
                    <a:pt x="63" y="114"/>
                  </a:cubicBezTo>
                  <a:cubicBezTo>
                    <a:pt x="62" y="114"/>
                    <a:pt x="63" y="113"/>
                    <a:pt x="62" y="113"/>
                  </a:cubicBezTo>
                  <a:cubicBezTo>
                    <a:pt x="62" y="113"/>
                    <a:pt x="62" y="114"/>
                    <a:pt x="62" y="113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3" y="114"/>
                    <a:pt x="63" y="115"/>
                  </a:cubicBezTo>
                  <a:cubicBezTo>
                    <a:pt x="65" y="114"/>
                    <a:pt x="65" y="115"/>
                    <a:pt x="66" y="115"/>
                  </a:cubicBezTo>
                  <a:cubicBezTo>
                    <a:pt x="68" y="116"/>
                    <a:pt x="71" y="116"/>
                    <a:pt x="73" y="115"/>
                  </a:cubicBezTo>
                  <a:cubicBezTo>
                    <a:pt x="74" y="115"/>
                    <a:pt x="74" y="116"/>
                    <a:pt x="74" y="116"/>
                  </a:cubicBezTo>
                  <a:cubicBezTo>
                    <a:pt x="75" y="115"/>
                    <a:pt x="76" y="115"/>
                    <a:pt x="77" y="115"/>
                  </a:cubicBezTo>
                  <a:cubicBezTo>
                    <a:pt x="78" y="114"/>
                    <a:pt x="77" y="112"/>
                    <a:pt x="79" y="112"/>
                  </a:cubicBezTo>
                  <a:cubicBezTo>
                    <a:pt x="79" y="112"/>
                    <a:pt x="79" y="111"/>
                    <a:pt x="79" y="111"/>
                  </a:cubicBezTo>
                  <a:cubicBezTo>
                    <a:pt x="80" y="111"/>
                    <a:pt x="80" y="111"/>
                    <a:pt x="81" y="111"/>
                  </a:cubicBezTo>
                  <a:cubicBezTo>
                    <a:pt x="81" y="110"/>
                    <a:pt x="83" y="110"/>
                    <a:pt x="83" y="110"/>
                  </a:cubicBezTo>
                  <a:cubicBezTo>
                    <a:pt x="83" y="110"/>
                    <a:pt x="83" y="110"/>
                    <a:pt x="83" y="111"/>
                  </a:cubicBezTo>
                  <a:cubicBezTo>
                    <a:pt x="83" y="111"/>
                    <a:pt x="83" y="111"/>
                    <a:pt x="83" y="111"/>
                  </a:cubicBezTo>
                  <a:cubicBezTo>
                    <a:pt x="83" y="111"/>
                    <a:pt x="83" y="112"/>
                    <a:pt x="83" y="112"/>
                  </a:cubicBezTo>
                  <a:cubicBezTo>
                    <a:pt x="83" y="113"/>
                    <a:pt x="84" y="112"/>
                    <a:pt x="84" y="112"/>
                  </a:cubicBezTo>
                  <a:cubicBezTo>
                    <a:pt x="84" y="112"/>
                    <a:pt x="83" y="114"/>
                    <a:pt x="82" y="113"/>
                  </a:cubicBezTo>
                  <a:close/>
                  <a:moveTo>
                    <a:pt x="71" y="115"/>
                  </a:moveTo>
                  <a:cubicBezTo>
                    <a:pt x="71" y="115"/>
                    <a:pt x="69" y="115"/>
                    <a:pt x="70" y="114"/>
                  </a:cubicBezTo>
                  <a:cubicBezTo>
                    <a:pt x="70" y="114"/>
                    <a:pt x="72" y="114"/>
                    <a:pt x="71" y="115"/>
                  </a:cubicBezTo>
                  <a:close/>
                  <a:moveTo>
                    <a:pt x="69" y="112"/>
                  </a:moveTo>
                  <a:cubicBezTo>
                    <a:pt x="69" y="113"/>
                    <a:pt x="69" y="113"/>
                    <a:pt x="69" y="113"/>
                  </a:cubicBezTo>
                  <a:cubicBezTo>
                    <a:pt x="69" y="113"/>
                    <a:pt x="69" y="112"/>
                    <a:pt x="69" y="112"/>
                  </a:cubicBezTo>
                  <a:cubicBezTo>
                    <a:pt x="69" y="112"/>
                    <a:pt x="69" y="112"/>
                    <a:pt x="69" y="112"/>
                  </a:cubicBezTo>
                  <a:close/>
                  <a:moveTo>
                    <a:pt x="68" y="114"/>
                  </a:moveTo>
                  <a:cubicBezTo>
                    <a:pt x="68" y="115"/>
                    <a:pt x="67" y="115"/>
                    <a:pt x="67" y="114"/>
                  </a:cubicBezTo>
                  <a:cubicBezTo>
                    <a:pt x="68" y="114"/>
                    <a:pt x="68" y="114"/>
                    <a:pt x="68" y="114"/>
                  </a:cubicBezTo>
                  <a:close/>
                  <a:moveTo>
                    <a:pt x="85" y="112"/>
                  </a:moveTo>
                  <a:cubicBezTo>
                    <a:pt x="85" y="112"/>
                    <a:pt x="85" y="112"/>
                    <a:pt x="84" y="112"/>
                  </a:cubicBezTo>
                  <a:cubicBezTo>
                    <a:pt x="85" y="111"/>
                    <a:pt x="85" y="112"/>
                    <a:pt x="85" y="111"/>
                  </a:cubicBezTo>
                  <a:cubicBezTo>
                    <a:pt x="85" y="112"/>
                    <a:pt x="85" y="112"/>
                    <a:pt x="85" y="112"/>
                  </a:cubicBezTo>
                  <a:close/>
                  <a:moveTo>
                    <a:pt x="87" y="107"/>
                  </a:moveTo>
                  <a:cubicBezTo>
                    <a:pt x="87" y="108"/>
                    <a:pt x="85" y="108"/>
                    <a:pt x="85" y="109"/>
                  </a:cubicBezTo>
                  <a:cubicBezTo>
                    <a:pt x="85" y="109"/>
                    <a:pt x="84" y="109"/>
                    <a:pt x="85" y="109"/>
                  </a:cubicBezTo>
                  <a:cubicBezTo>
                    <a:pt x="84" y="109"/>
                    <a:pt x="84" y="109"/>
                    <a:pt x="84" y="110"/>
                  </a:cubicBezTo>
                  <a:cubicBezTo>
                    <a:pt x="84" y="110"/>
                    <a:pt x="83" y="110"/>
                    <a:pt x="84" y="109"/>
                  </a:cubicBezTo>
                  <a:cubicBezTo>
                    <a:pt x="84" y="109"/>
                    <a:pt x="83" y="110"/>
                    <a:pt x="83" y="110"/>
                  </a:cubicBezTo>
                  <a:cubicBezTo>
                    <a:pt x="83" y="108"/>
                    <a:pt x="85" y="109"/>
                    <a:pt x="85" y="107"/>
                  </a:cubicBezTo>
                  <a:cubicBezTo>
                    <a:pt x="85" y="107"/>
                    <a:pt x="86" y="107"/>
                    <a:pt x="87" y="107"/>
                  </a:cubicBezTo>
                  <a:cubicBezTo>
                    <a:pt x="87" y="106"/>
                    <a:pt x="87" y="106"/>
                    <a:pt x="88" y="106"/>
                  </a:cubicBezTo>
                  <a:cubicBezTo>
                    <a:pt x="88" y="106"/>
                    <a:pt x="88" y="106"/>
                    <a:pt x="88" y="106"/>
                  </a:cubicBezTo>
                  <a:cubicBezTo>
                    <a:pt x="88" y="107"/>
                    <a:pt x="88" y="108"/>
                    <a:pt x="87" y="107"/>
                  </a:cubicBezTo>
                  <a:close/>
                  <a:moveTo>
                    <a:pt x="88" y="106"/>
                  </a:moveTo>
                  <a:cubicBezTo>
                    <a:pt x="88" y="105"/>
                    <a:pt x="89" y="105"/>
                    <a:pt x="90" y="106"/>
                  </a:cubicBezTo>
                  <a:cubicBezTo>
                    <a:pt x="89" y="106"/>
                    <a:pt x="89" y="106"/>
                    <a:pt x="88" y="106"/>
                  </a:cubicBezTo>
                  <a:close/>
                  <a:moveTo>
                    <a:pt x="90" y="105"/>
                  </a:moveTo>
                  <a:cubicBezTo>
                    <a:pt x="90" y="105"/>
                    <a:pt x="90" y="105"/>
                    <a:pt x="90" y="105"/>
                  </a:cubicBezTo>
                  <a:cubicBezTo>
                    <a:pt x="90" y="104"/>
                    <a:pt x="91" y="104"/>
                    <a:pt x="91" y="104"/>
                  </a:cubicBezTo>
                  <a:cubicBezTo>
                    <a:pt x="91" y="104"/>
                    <a:pt x="91" y="104"/>
                    <a:pt x="90" y="105"/>
                  </a:cubicBezTo>
                  <a:close/>
                  <a:moveTo>
                    <a:pt x="92" y="94"/>
                  </a:moveTo>
                  <a:cubicBezTo>
                    <a:pt x="92" y="95"/>
                    <a:pt x="92" y="96"/>
                    <a:pt x="91" y="96"/>
                  </a:cubicBezTo>
                  <a:cubicBezTo>
                    <a:pt x="91" y="96"/>
                    <a:pt x="91" y="96"/>
                    <a:pt x="92" y="96"/>
                  </a:cubicBezTo>
                  <a:cubicBezTo>
                    <a:pt x="91" y="97"/>
                    <a:pt x="91" y="99"/>
                    <a:pt x="90" y="99"/>
                  </a:cubicBezTo>
                  <a:cubicBezTo>
                    <a:pt x="90" y="98"/>
                    <a:pt x="90" y="97"/>
                    <a:pt x="91" y="96"/>
                  </a:cubicBezTo>
                  <a:cubicBezTo>
                    <a:pt x="91" y="96"/>
                    <a:pt x="91" y="96"/>
                    <a:pt x="90" y="95"/>
                  </a:cubicBezTo>
                  <a:cubicBezTo>
                    <a:pt x="91" y="95"/>
                    <a:pt x="91" y="94"/>
                    <a:pt x="92" y="93"/>
                  </a:cubicBezTo>
                  <a:cubicBezTo>
                    <a:pt x="91" y="92"/>
                    <a:pt x="92" y="92"/>
                    <a:pt x="91" y="91"/>
                  </a:cubicBezTo>
                  <a:cubicBezTo>
                    <a:pt x="90" y="92"/>
                    <a:pt x="90" y="93"/>
                    <a:pt x="90" y="95"/>
                  </a:cubicBezTo>
                  <a:cubicBezTo>
                    <a:pt x="89" y="95"/>
                    <a:pt x="89" y="96"/>
                    <a:pt x="89" y="96"/>
                  </a:cubicBezTo>
                  <a:cubicBezTo>
                    <a:pt x="89" y="96"/>
                    <a:pt x="89" y="97"/>
                    <a:pt x="89" y="97"/>
                  </a:cubicBezTo>
                  <a:cubicBezTo>
                    <a:pt x="89" y="98"/>
                    <a:pt x="88" y="99"/>
                    <a:pt x="89" y="100"/>
                  </a:cubicBezTo>
                  <a:cubicBezTo>
                    <a:pt x="88" y="100"/>
                    <a:pt x="88" y="100"/>
                    <a:pt x="88" y="100"/>
                  </a:cubicBezTo>
                  <a:cubicBezTo>
                    <a:pt x="88" y="100"/>
                    <a:pt x="87" y="99"/>
                    <a:pt x="87" y="99"/>
                  </a:cubicBezTo>
                  <a:cubicBezTo>
                    <a:pt x="87" y="99"/>
                    <a:pt x="87" y="100"/>
                    <a:pt x="87" y="100"/>
                  </a:cubicBezTo>
                  <a:cubicBezTo>
                    <a:pt x="87" y="100"/>
                    <a:pt x="87" y="101"/>
                    <a:pt x="86" y="101"/>
                  </a:cubicBezTo>
                  <a:cubicBezTo>
                    <a:pt x="86" y="101"/>
                    <a:pt x="87" y="101"/>
                    <a:pt x="87" y="101"/>
                  </a:cubicBezTo>
                  <a:cubicBezTo>
                    <a:pt x="87" y="102"/>
                    <a:pt x="86" y="102"/>
                    <a:pt x="86" y="102"/>
                  </a:cubicBezTo>
                  <a:cubicBezTo>
                    <a:pt x="86" y="101"/>
                    <a:pt x="86" y="100"/>
                    <a:pt x="85" y="100"/>
                  </a:cubicBezTo>
                  <a:cubicBezTo>
                    <a:pt x="86" y="99"/>
                    <a:pt x="87" y="99"/>
                    <a:pt x="87" y="97"/>
                  </a:cubicBezTo>
                  <a:cubicBezTo>
                    <a:pt x="87" y="97"/>
                    <a:pt x="87" y="97"/>
                    <a:pt x="88" y="97"/>
                  </a:cubicBezTo>
                  <a:cubicBezTo>
                    <a:pt x="88" y="97"/>
                    <a:pt x="88" y="97"/>
                    <a:pt x="88" y="98"/>
                  </a:cubicBezTo>
                  <a:cubicBezTo>
                    <a:pt x="88" y="97"/>
                    <a:pt x="88" y="96"/>
                    <a:pt x="88" y="96"/>
                  </a:cubicBezTo>
                  <a:cubicBezTo>
                    <a:pt x="89" y="95"/>
                    <a:pt x="88" y="94"/>
                    <a:pt x="88" y="93"/>
                  </a:cubicBezTo>
                  <a:cubicBezTo>
                    <a:pt x="89" y="91"/>
                    <a:pt x="91" y="91"/>
                    <a:pt x="91" y="89"/>
                  </a:cubicBezTo>
                  <a:cubicBezTo>
                    <a:pt x="91" y="89"/>
                    <a:pt x="92" y="89"/>
                    <a:pt x="92" y="89"/>
                  </a:cubicBezTo>
                  <a:cubicBezTo>
                    <a:pt x="92" y="89"/>
                    <a:pt x="92" y="90"/>
                    <a:pt x="92" y="90"/>
                  </a:cubicBezTo>
                  <a:cubicBezTo>
                    <a:pt x="92" y="90"/>
                    <a:pt x="93" y="90"/>
                    <a:pt x="93" y="89"/>
                  </a:cubicBezTo>
                  <a:cubicBezTo>
                    <a:pt x="93" y="90"/>
                    <a:pt x="93" y="92"/>
                    <a:pt x="92" y="92"/>
                  </a:cubicBezTo>
                  <a:cubicBezTo>
                    <a:pt x="92" y="92"/>
                    <a:pt x="92" y="92"/>
                    <a:pt x="92" y="92"/>
                  </a:cubicBezTo>
                  <a:cubicBezTo>
                    <a:pt x="93" y="92"/>
                    <a:pt x="93" y="92"/>
                    <a:pt x="93" y="92"/>
                  </a:cubicBezTo>
                  <a:cubicBezTo>
                    <a:pt x="94" y="93"/>
                    <a:pt x="93" y="93"/>
                    <a:pt x="93" y="94"/>
                  </a:cubicBezTo>
                  <a:cubicBezTo>
                    <a:pt x="93" y="94"/>
                    <a:pt x="92" y="94"/>
                    <a:pt x="92" y="94"/>
                  </a:cubicBezTo>
                  <a:close/>
                  <a:moveTo>
                    <a:pt x="93" y="96"/>
                  </a:moveTo>
                  <a:cubicBezTo>
                    <a:pt x="93" y="95"/>
                    <a:pt x="93" y="95"/>
                    <a:pt x="93" y="95"/>
                  </a:cubicBezTo>
                  <a:cubicBezTo>
                    <a:pt x="93" y="95"/>
                    <a:pt x="93" y="95"/>
                    <a:pt x="94" y="95"/>
                  </a:cubicBezTo>
                  <a:cubicBezTo>
                    <a:pt x="94" y="94"/>
                    <a:pt x="93" y="95"/>
                    <a:pt x="94" y="95"/>
                  </a:cubicBezTo>
                  <a:cubicBezTo>
                    <a:pt x="93" y="95"/>
                    <a:pt x="93" y="96"/>
                    <a:pt x="93" y="96"/>
                  </a:cubicBezTo>
                  <a:close/>
                  <a:moveTo>
                    <a:pt x="94" y="86"/>
                  </a:moveTo>
                  <a:cubicBezTo>
                    <a:pt x="93" y="85"/>
                    <a:pt x="94" y="85"/>
                    <a:pt x="94" y="85"/>
                  </a:cubicBezTo>
                  <a:cubicBezTo>
                    <a:pt x="94" y="85"/>
                    <a:pt x="94" y="85"/>
                    <a:pt x="94" y="84"/>
                  </a:cubicBezTo>
                  <a:cubicBezTo>
                    <a:pt x="94" y="84"/>
                    <a:pt x="94" y="85"/>
                    <a:pt x="94" y="85"/>
                  </a:cubicBezTo>
                  <a:cubicBezTo>
                    <a:pt x="94" y="85"/>
                    <a:pt x="94" y="85"/>
                    <a:pt x="94" y="85"/>
                  </a:cubicBezTo>
                  <a:cubicBezTo>
                    <a:pt x="94" y="85"/>
                    <a:pt x="94" y="85"/>
                    <a:pt x="94" y="85"/>
                  </a:cubicBezTo>
                  <a:cubicBezTo>
                    <a:pt x="95" y="85"/>
                    <a:pt x="94" y="85"/>
                    <a:pt x="94" y="85"/>
                  </a:cubicBezTo>
                  <a:cubicBezTo>
                    <a:pt x="94" y="85"/>
                    <a:pt x="94" y="85"/>
                    <a:pt x="94" y="86"/>
                  </a:cubicBezTo>
                  <a:cubicBezTo>
                    <a:pt x="94" y="86"/>
                    <a:pt x="95" y="85"/>
                    <a:pt x="94" y="86"/>
                  </a:cubicBezTo>
                  <a:cubicBezTo>
                    <a:pt x="94" y="86"/>
                    <a:pt x="94" y="86"/>
                    <a:pt x="94" y="86"/>
                  </a:cubicBezTo>
                  <a:close/>
                  <a:moveTo>
                    <a:pt x="94" y="91"/>
                  </a:moveTo>
                  <a:cubicBezTo>
                    <a:pt x="94" y="91"/>
                    <a:pt x="94" y="91"/>
                    <a:pt x="94" y="91"/>
                  </a:cubicBezTo>
                  <a:cubicBezTo>
                    <a:pt x="94" y="91"/>
                    <a:pt x="94" y="92"/>
                    <a:pt x="94" y="92"/>
                  </a:cubicBezTo>
                  <a:cubicBezTo>
                    <a:pt x="94" y="92"/>
                    <a:pt x="94" y="91"/>
                    <a:pt x="94" y="91"/>
                  </a:cubicBezTo>
                  <a:close/>
                  <a:moveTo>
                    <a:pt x="94" y="97"/>
                  </a:moveTo>
                  <a:cubicBezTo>
                    <a:pt x="95" y="97"/>
                    <a:pt x="95" y="97"/>
                    <a:pt x="94" y="98"/>
                  </a:cubicBezTo>
                  <a:cubicBezTo>
                    <a:pt x="94" y="98"/>
                    <a:pt x="94" y="97"/>
                    <a:pt x="94" y="97"/>
                  </a:cubicBezTo>
                  <a:close/>
                  <a:moveTo>
                    <a:pt x="95" y="104"/>
                  </a:moveTo>
                  <a:cubicBezTo>
                    <a:pt x="96" y="104"/>
                    <a:pt x="95" y="105"/>
                    <a:pt x="95" y="105"/>
                  </a:cubicBezTo>
                  <a:cubicBezTo>
                    <a:pt x="95" y="105"/>
                    <a:pt x="95" y="105"/>
                    <a:pt x="95" y="105"/>
                  </a:cubicBezTo>
                  <a:cubicBezTo>
                    <a:pt x="95" y="105"/>
                    <a:pt x="95" y="104"/>
                    <a:pt x="94" y="104"/>
                  </a:cubicBezTo>
                  <a:cubicBezTo>
                    <a:pt x="94" y="103"/>
                    <a:pt x="95" y="102"/>
                    <a:pt x="97" y="102"/>
                  </a:cubicBezTo>
                  <a:cubicBezTo>
                    <a:pt x="97" y="104"/>
                    <a:pt x="96" y="104"/>
                    <a:pt x="95" y="104"/>
                  </a:cubicBezTo>
                  <a:close/>
                  <a:moveTo>
                    <a:pt x="97" y="102"/>
                  </a:moveTo>
                  <a:cubicBezTo>
                    <a:pt x="95" y="102"/>
                    <a:pt x="97" y="100"/>
                    <a:pt x="97" y="98"/>
                  </a:cubicBezTo>
                  <a:cubicBezTo>
                    <a:pt x="98" y="98"/>
                    <a:pt x="97" y="97"/>
                    <a:pt x="98" y="97"/>
                  </a:cubicBezTo>
                  <a:cubicBezTo>
                    <a:pt x="98" y="97"/>
                    <a:pt x="98" y="98"/>
                    <a:pt x="98" y="98"/>
                  </a:cubicBezTo>
                  <a:cubicBezTo>
                    <a:pt x="99" y="98"/>
                    <a:pt x="99" y="97"/>
                    <a:pt x="99" y="97"/>
                  </a:cubicBezTo>
                  <a:cubicBezTo>
                    <a:pt x="99" y="97"/>
                    <a:pt x="99" y="97"/>
                    <a:pt x="100" y="97"/>
                  </a:cubicBezTo>
                  <a:cubicBezTo>
                    <a:pt x="99" y="98"/>
                    <a:pt x="98" y="99"/>
                    <a:pt x="98" y="100"/>
                  </a:cubicBezTo>
                  <a:cubicBezTo>
                    <a:pt x="97" y="100"/>
                    <a:pt x="97" y="101"/>
                    <a:pt x="97" y="102"/>
                  </a:cubicBezTo>
                  <a:close/>
                  <a:moveTo>
                    <a:pt x="98" y="108"/>
                  </a:moveTo>
                  <a:cubicBezTo>
                    <a:pt x="98" y="108"/>
                    <a:pt x="98" y="108"/>
                    <a:pt x="98" y="107"/>
                  </a:cubicBezTo>
                  <a:cubicBezTo>
                    <a:pt x="98" y="107"/>
                    <a:pt x="98" y="107"/>
                    <a:pt x="98" y="107"/>
                  </a:cubicBezTo>
                  <a:cubicBezTo>
                    <a:pt x="98" y="107"/>
                    <a:pt x="98" y="108"/>
                    <a:pt x="98" y="108"/>
                  </a:cubicBezTo>
                  <a:close/>
                  <a:moveTo>
                    <a:pt x="101" y="107"/>
                  </a:moveTo>
                  <a:cubicBezTo>
                    <a:pt x="101" y="107"/>
                    <a:pt x="101" y="107"/>
                    <a:pt x="101" y="107"/>
                  </a:cubicBezTo>
                  <a:cubicBezTo>
                    <a:pt x="101" y="106"/>
                    <a:pt x="101" y="106"/>
                    <a:pt x="101" y="106"/>
                  </a:cubicBezTo>
                  <a:cubicBezTo>
                    <a:pt x="102" y="107"/>
                    <a:pt x="102" y="107"/>
                    <a:pt x="101" y="107"/>
                  </a:cubicBezTo>
                  <a:close/>
                  <a:moveTo>
                    <a:pt x="100" y="104"/>
                  </a:moveTo>
                  <a:cubicBezTo>
                    <a:pt x="99" y="105"/>
                    <a:pt x="99" y="105"/>
                    <a:pt x="99" y="106"/>
                  </a:cubicBezTo>
                  <a:cubicBezTo>
                    <a:pt x="98" y="106"/>
                    <a:pt x="98" y="106"/>
                    <a:pt x="98" y="106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9" y="104"/>
                    <a:pt x="99" y="103"/>
                  </a:cubicBezTo>
                  <a:cubicBezTo>
                    <a:pt x="99" y="103"/>
                    <a:pt x="98" y="103"/>
                    <a:pt x="98" y="103"/>
                  </a:cubicBezTo>
                  <a:cubicBezTo>
                    <a:pt x="99" y="102"/>
                    <a:pt x="99" y="101"/>
                    <a:pt x="99" y="100"/>
                  </a:cubicBezTo>
                  <a:cubicBezTo>
                    <a:pt x="99" y="99"/>
                    <a:pt x="100" y="98"/>
                    <a:pt x="101" y="97"/>
                  </a:cubicBezTo>
                  <a:cubicBezTo>
                    <a:pt x="100" y="97"/>
                    <a:pt x="101" y="96"/>
                    <a:pt x="101" y="95"/>
                  </a:cubicBezTo>
                  <a:cubicBezTo>
                    <a:pt x="101" y="96"/>
                    <a:pt x="101" y="96"/>
                    <a:pt x="102" y="96"/>
                  </a:cubicBezTo>
                  <a:cubicBezTo>
                    <a:pt x="102" y="96"/>
                    <a:pt x="102" y="95"/>
                    <a:pt x="102" y="95"/>
                  </a:cubicBezTo>
                  <a:cubicBezTo>
                    <a:pt x="102" y="95"/>
                    <a:pt x="102" y="95"/>
                    <a:pt x="102" y="95"/>
                  </a:cubicBezTo>
                  <a:cubicBezTo>
                    <a:pt x="102" y="94"/>
                    <a:pt x="102" y="93"/>
                    <a:pt x="103" y="92"/>
                  </a:cubicBezTo>
                  <a:cubicBezTo>
                    <a:pt x="103" y="93"/>
                    <a:pt x="103" y="93"/>
                    <a:pt x="103" y="94"/>
                  </a:cubicBezTo>
                  <a:cubicBezTo>
                    <a:pt x="103" y="94"/>
                    <a:pt x="103" y="95"/>
                    <a:pt x="103" y="95"/>
                  </a:cubicBezTo>
                  <a:cubicBezTo>
                    <a:pt x="103" y="96"/>
                    <a:pt x="104" y="96"/>
                    <a:pt x="103" y="97"/>
                  </a:cubicBezTo>
                  <a:cubicBezTo>
                    <a:pt x="104" y="97"/>
                    <a:pt x="104" y="97"/>
                    <a:pt x="104" y="97"/>
                  </a:cubicBezTo>
                  <a:cubicBezTo>
                    <a:pt x="104" y="98"/>
                    <a:pt x="104" y="98"/>
                    <a:pt x="103" y="98"/>
                  </a:cubicBezTo>
                  <a:cubicBezTo>
                    <a:pt x="103" y="99"/>
                    <a:pt x="104" y="99"/>
                    <a:pt x="104" y="99"/>
                  </a:cubicBezTo>
                  <a:cubicBezTo>
                    <a:pt x="104" y="99"/>
                    <a:pt x="104" y="99"/>
                    <a:pt x="104" y="99"/>
                  </a:cubicBezTo>
                  <a:cubicBezTo>
                    <a:pt x="102" y="101"/>
                    <a:pt x="102" y="103"/>
                    <a:pt x="100" y="104"/>
                  </a:cubicBezTo>
                  <a:close/>
                  <a:moveTo>
                    <a:pt x="107" y="103"/>
                  </a:moveTo>
                  <a:cubicBezTo>
                    <a:pt x="106" y="103"/>
                    <a:pt x="106" y="103"/>
                    <a:pt x="105" y="103"/>
                  </a:cubicBezTo>
                  <a:cubicBezTo>
                    <a:pt x="105" y="103"/>
                    <a:pt x="105" y="104"/>
                    <a:pt x="105" y="104"/>
                  </a:cubicBezTo>
                  <a:cubicBezTo>
                    <a:pt x="106" y="104"/>
                    <a:pt x="106" y="103"/>
                    <a:pt x="106" y="103"/>
                  </a:cubicBezTo>
                  <a:cubicBezTo>
                    <a:pt x="107" y="104"/>
                    <a:pt x="106" y="104"/>
                    <a:pt x="106" y="105"/>
                  </a:cubicBezTo>
                  <a:cubicBezTo>
                    <a:pt x="105" y="104"/>
                    <a:pt x="104" y="106"/>
                    <a:pt x="103" y="105"/>
                  </a:cubicBezTo>
                  <a:cubicBezTo>
                    <a:pt x="104" y="103"/>
                    <a:pt x="104" y="102"/>
                    <a:pt x="105" y="100"/>
                  </a:cubicBezTo>
                  <a:cubicBezTo>
                    <a:pt x="105" y="99"/>
                    <a:pt x="105" y="99"/>
                    <a:pt x="106" y="98"/>
                  </a:cubicBezTo>
                  <a:cubicBezTo>
                    <a:pt x="105" y="97"/>
                    <a:pt x="107" y="96"/>
                    <a:pt x="106" y="96"/>
                  </a:cubicBezTo>
                  <a:cubicBezTo>
                    <a:pt x="105" y="95"/>
                    <a:pt x="105" y="96"/>
                    <a:pt x="105" y="96"/>
                  </a:cubicBezTo>
                  <a:cubicBezTo>
                    <a:pt x="105" y="95"/>
                    <a:pt x="105" y="95"/>
                    <a:pt x="105" y="95"/>
                  </a:cubicBezTo>
                  <a:cubicBezTo>
                    <a:pt x="106" y="95"/>
                    <a:pt x="106" y="94"/>
                    <a:pt x="107" y="95"/>
                  </a:cubicBezTo>
                  <a:cubicBezTo>
                    <a:pt x="107" y="95"/>
                    <a:pt x="107" y="95"/>
                    <a:pt x="107" y="96"/>
                  </a:cubicBezTo>
                  <a:cubicBezTo>
                    <a:pt x="108" y="96"/>
                    <a:pt x="107" y="95"/>
                    <a:pt x="108" y="95"/>
                  </a:cubicBezTo>
                  <a:cubicBezTo>
                    <a:pt x="109" y="97"/>
                    <a:pt x="106" y="98"/>
                    <a:pt x="107" y="99"/>
                  </a:cubicBezTo>
                  <a:cubicBezTo>
                    <a:pt x="107" y="100"/>
                    <a:pt x="107" y="100"/>
                    <a:pt x="107" y="100"/>
                  </a:cubicBezTo>
                  <a:cubicBezTo>
                    <a:pt x="107" y="100"/>
                    <a:pt x="107" y="100"/>
                    <a:pt x="107" y="100"/>
                  </a:cubicBezTo>
                  <a:cubicBezTo>
                    <a:pt x="107" y="100"/>
                    <a:pt x="107" y="101"/>
                    <a:pt x="107" y="101"/>
                  </a:cubicBezTo>
                  <a:cubicBezTo>
                    <a:pt x="107" y="101"/>
                    <a:pt x="106" y="102"/>
                    <a:pt x="107" y="102"/>
                  </a:cubicBezTo>
                  <a:cubicBezTo>
                    <a:pt x="107" y="102"/>
                    <a:pt x="107" y="101"/>
                    <a:pt x="107" y="101"/>
                  </a:cubicBezTo>
                  <a:cubicBezTo>
                    <a:pt x="108" y="101"/>
                    <a:pt x="108" y="101"/>
                    <a:pt x="108" y="101"/>
                  </a:cubicBezTo>
                  <a:cubicBezTo>
                    <a:pt x="108" y="102"/>
                    <a:pt x="107" y="103"/>
                    <a:pt x="107" y="103"/>
                  </a:cubicBezTo>
                  <a:close/>
                  <a:moveTo>
                    <a:pt x="108" y="105"/>
                  </a:moveTo>
                  <a:cubicBezTo>
                    <a:pt x="108" y="105"/>
                    <a:pt x="108" y="105"/>
                    <a:pt x="108" y="105"/>
                  </a:cubicBezTo>
                  <a:cubicBezTo>
                    <a:pt x="107" y="104"/>
                    <a:pt x="108" y="104"/>
                    <a:pt x="109" y="104"/>
                  </a:cubicBezTo>
                  <a:cubicBezTo>
                    <a:pt x="109" y="103"/>
                    <a:pt x="109" y="103"/>
                    <a:pt x="109" y="102"/>
                  </a:cubicBezTo>
                  <a:cubicBezTo>
                    <a:pt x="109" y="102"/>
                    <a:pt x="109" y="103"/>
                    <a:pt x="108" y="103"/>
                  </a:cubicBezTo>
                  <a:cubicBezTo>
                    <a:pt x="108" y="102"/>
                    <a:pt x="108" y="102"/>
                    <a:pt x="109" y="102"/>
                  </a:cubicBezTo>
                  <a:cubicBezTo>
                    <a:pt x="109" y="102"/>
                    <a:pt x="108" y="102"/>
                    <a:pt x="108" y="102"/>
                  </a:cubicBezTo>
                  <a:cubicBezTo>
                    <a:pt x="108" y="101"/>
                    <a:pt x="109" y="101"/>
                    <a:pt x="109" y="101"/>
                  </a:cubicBezTo>
                  <a:cubicBezTo>
                    <a:pt x="109" y="101"/>
                    <a:pt x="108" y="101"/>
                    <a:pt x="108" y="100"/>
                  </a:cubicBezTo>
                  <a:cubicBezTo>
                    <a:pt x="108" y="100"/>
                    <a:pt x="109" y="100"/>
                    <a:pt x="109" y="99"/>
                  </a:cubicBezTo>
                  <a:cubicBezTo>
                    <a:pt x="110" y="100"/>
                    <a:pt x="110" y="100"/>
                    <a:pt x="111" y="101"/>
                  </a:cubicBezTo>
                  <a:cubicBezTo>
                    <a:pt x="110" y="101"/>
                    <a:pt x="111" y="101"/>
                    <a:pt x="111" y="102"/>
                  </a:cubicBezTo>
                  <a:cubicBezTo>
                    <a:pt x="110" y="102"/>
                    <a:pt x="110" y="102"/>
                    <a:pt x="109" y="101"/>
                  </a:cubicBezTo>
                  <a:cubicBezTo>
                    <a:pt x="109" y="102"/>
                    <a:pt x="109" y="102"/>
                    <a:pt x="109" y="102"/>
                  </a:cubicBezTo>
                  <a:cubicBezTo>
                    <a:pt x="109" y="102"/>
                    <a:pt x="109" y="102"/>
                    <a:pt x="110" y="102"/>
                  </a:cubicBezTo>
                  <a:cubicBezTo>
                    <a:pt x="110" y="103"/>
                    <a:pt x="110" y="103"/>
                    <a:pt x="110" y="104"/>
                  </a:cubicBezTo>
                  <a:cubicBezTo>
                    <a:pt x="110" y="104"/>
                    <a:pt x="110" y="103"/>
                    <a:pt x="110" y="103"/>
                  </a:cubicBezTo>
                  <a:cubicBezTo>
                    <a:pt x="110" y="103"/>
                    <a:pt x="111" y="103"/>
                    <a:pt x="111" y="102"/>
                  </a:cubicBezTo>
                  <a:cubicBezTo>
                    <a:pt x="111" y="104"/>
                    <a:pt x="110" y="105"/>
                    <a:pt x="110" y="106"/>
                  </a:cubicBezTo>
                  <a:cubicBezTo>
                    <a:pt x="108" y="106"/>
                    <a:pt x="108" y="105"/>
                    <a:pt x="108" y="105"/>
                  </a:cubicBezTo>
                  <a:close/>
                  <a:moveTo>
                    <a:pt x="110" y="112"/>
                  </a:moveTo>
                  <a:cubicBezTo>
                    <a:pt x="110" y="112"/>
                    <a:pt x="109" y="112"/>
                    <a:pt x="109" y="112"/>
                  </a:cubicBezTo>
                  <a:cubicBezTo>
                    <a:pt x="110" y="111"/>
                    <a:pt x="110" y="111"/>
                    <a:pt x="110" y="111"/>
                  </a:cubicBezTo>
                  <a:cubicBezTo>
                    <a:pt x="110" y="112"/>
                    <a:pt x="110" y="112"/>
                    <a:pt x="110" y="112"/>
                  </a:cubicBezTo>
                  <a:close/>
                  <a:moveTo>
                    <a:pt x="110" y="120"/>
                  </a:moveTo>
                  <a:cubicBezTo>
                    <a:pt x="109" y="120"/>
                    <a:pt x="111" y="119"/>
                    <a:pt x="111" y="119"/>
                  </a:cubicBezTo>
                  <a:cubicBezTo>
                    <a:pt x="111" y="119"/>
                    <a:pt x="111" y="120"/>
                    <a:pt x="110" y="120"/>
                  </a:cubicBezTo>
                  <a:close/>
                  <a:moveTo>
                    <a:pt x="112" y="105"/>
                  </a:moveTo>
                  <a:cubicBezTo>
                    <a:pt x="112" y="106"/>
                    <a:pt x="112" y="108"/>
                    <a:pt x="111" y="108"/>
                  </a:cubicBezTo>
                  <a:cubicBezTo>
                    <a:pt x="111" y="108"/>
                    <a:pt x="111" y="107"/>
                    <a:pt x="111" y="107"/>
                  </a:cubicBezTo>
                  <a:cubicBezTo>
                    <a:pt x="111" y="106"/>
                    <a:pt x="110" y="106"/>
                    <a:pt x="110" y="106"/>
                  </a:cubicBezTo>
                  <a:cubicBezTo>
                    <a:pt x="111" y="105"/>
                    <a:pt x="111" y="104"/>
                    <a:pt x="113" y="104"/>
                  </a:cubicBezTo>
                  <a:cubicBezTo>
                    <a:pt x="113" y="104"/>
                    <a:pt x="113" y="105"/>
                    <a:pt x="112" y="105"/>
                  </a:cubicBezTo>
                  <a:close/>
                  <a:moveTo>
                    <a:pt x="113" y="104"/>
                  </a:moveTo>
                  <a:cubicBezTo>
                    <a:pt x="113" y="103"/>
                    <a:pt x="112" y="102"/>
                    <a:pt x="114" y="102"/>
                  </a:cubicBezTo>
                  <a:cubicBezTo>
                    <a:pt x="114" y="102"/>
                    <a:pt x="113" y="103"/>
                    <a:pt x="113" y="104"/>
                  </a:cubicBezTo>
                  <a:close/>
                  <a:moveTo>
                    <a:pt x="114" y="102"/>
                  </a:moveTo>
                  <a:cubicBezTo>
                    <a:pt x="114" y="102"/>
                    <a:pt x="114" y="102"/>
                    <a:pt x="113" y="101"/>
                  </a:cubicBezTo>
                  <a:cubicBezTo>
                    <a:pt x="113" y="101"/>
                    <a:pt x="114" y="101"/>
                    <a:pt x="114" y="101"/>
                  </a:cubicBezTo>
                  <a:cubicBezTo>
                    <a:pt x="114" y="101"/>
                    <a:pt x="114" y="101"/>
                    <a:pt x="114" y="102"/>
                  </a:cubicBezTo>
                  <a:close/>
                  <a:moveTo>
                    <a:pt x="114" y="76"/>
                  </a:moveTo>
                  <a:cubicBezTo>
                    <a:pt x="113" y="75"/>
                    <a:pt x="113" y="73"/>
                    <a:pt x="113" y="72"/>
                  </a:cubicBezTo>
                  <a:cubicBezTo>
                    <a:pt x="113" y="73"/>
                    <a:pt x="113" y="73"/>
                    <a:pt x="114" y="73"/>
                  </a:cubicBezTo>
                  <a:cubicBezTo>
                    <a:pt x="113" y="74"/>
                    <a:pt x="115" y="75"/>
                    <a:pt x="114" y="76"/>
                  </a:cubicBezTo>
                  <a:close/>
                  <a:moveTo>
                    <a:pt x="114" y="76"/>
                  </a:moveTo>
                  <a:cubicBezTo>
                    <a:pt x="115" y="77"/>
                    <a:pt x="114" y="77"/>
                    <a:pt x="115" y="77"/>
                  </a:cubicBezTo>
                  <a:cubicBezTo>
                    <a:pt x="115" y="78"/>
                    <a:pt x="115" y="77"/>
                    <a:pt x="114" y="77"/>
                  </a:cubicBezTo>
                  <a:cubicBezTo>
                    <a:pt x="114" y="77"/>
                    <a:pt x="114" y="77"/>
                    <a:pt x="114" y="76"/>
                  </a:cubicBezTo>
                  <a:close/>
                  <a:moveTo>
                    <a:pt x="114" y="102"/>
                  </a:moveTo>
                  <a:cubicBezTo>
                    <a:pt x="114" y="102"/>
                    <a:pt x="115" y="102"/>
                    <a:pt x="115" y="101"/>
                  </a:cubicBezTo>
                  <a:cubicBezTo>
                    <a:pt x="115" y="102"/>
                    <a:pt x="116" y="102"/>
                    <a:pt x="116" y="101"/>
                  </a:cubicBezTo>
                  <a:cubicBezTo>
                    <a:pt x="116" y="102"/>
                    <a:pt x="117" y="102"/>
                    <a:pt x="116" y="102"/>
                  </a:cubicBezTo>
                  <a:cubicBezTo>
                    <a:pt x="116" y="102"/>
                    <a:pt x="116" y="103"/>
                    <a:pt x="116" y="103"/>
                  </a:cubicBezTo>
                  <a:cubicBezTo>
                    <a:pt x="115" y="103"/>
                    <a:pt x="115" y="102"/>
                    <a:pt x="114" y="102"/>
                  </a:cubicBezTo>
                  <a:close/>
                  <a:moveTo>
                    <a:pt x="117" y="111"/>
                  </a:moveTo>
                  <a:cubicBezTo>
                    <a:pt x="117" y="110"/>
                    <a:pt x="117" y="109"/>
                    <a:pt x="118" y="109"/>
                  </a:cubicBezTo>
                  <a:cubicBezTo>
                    <a:pt x="118" y="110"/>
                    <a:pt x="118" y="111"/>
                    <a:pt x="117" y="111"/>
                  </a:cubicBezTo>
                  <a:close/>
                  <a:moveTo>
                    <a:pt x="117" y="109"/>
                  </a:moveTo>
                  <a:cubicBezTo>
                    <a:pt x="117" y="108"/>
                    <a:pt x="117" y="108"/>
                    <a:pt x="117" y="108"/>
                  </a:cubicBezTo>
                  <a:cubicBezTo>
                    <a:pt x="117" y="108"/>
                    <a:pt x="117" y="108"/>
                    <a:pt x="118" y="108"/>
                  </a:cubicBezTo>
                  <a:cubicBezTo>
                    <a:pt x="118" y="108"/>
                    <a:pt x="117" y="109"/>
                    <a:pt x="117" y="109"/>
                  </a:cubicBezTo>
                  <a:close/>
                  <a:moveTo>
                    <a:pt x="118" y="105"/>
                  </a:moveTo>
                  <a:cubicBezTo>
                    <a:pt x="118" y="106"/>
                    <a:pt x="118" y="107"/>
                    <a:pt x="118" y="108"/>
                  </a:cubicBezTo>
                  <a:cubicBezTo>
                    <a:pt x="117" y="108"/>
                    <a:pt x="118" y="107"/>
                    <a:pt x="117" y="107"/>
                  </a:cubicBezTo>
                  <a:cubicBezTo>
                    <a:pt x="117" y="107"/>
                    <a:pt x="117" y="107"/>
                    <a:pt x="117" y="107"/>
                  </a:cubicBezTo>
                  <a:cubicBezTo>
                    <a:pt x="116" y="107"/>
                    <a:pt x="116" y="107"/>
                    <a:pt x="115" y="107"/>
                  </a:cubicBezTo>
                  <a:cubicBezTo>
                    <a:pt x="116" y="106"/>
                    <a:pt x="116" y="105"/>
                    <a:pt x="116" y="104"/>
                  </a:cubicBezTo>
                  <a:cubicBezTo>
                    <a:pt x="117" y="104"/>
                    <a:pt x="117" y="103"/>
                    <a:pt x="117" y="104"/>
                  </a:cubicBezTo>
                  <a:cubicBezTo>
                    <a:pt x="118" y="104"/>
                    <a:pt x="117" y="103"/>
                    <a:pt x="118" y="103"/>
                  </a:cubicBezTo>
                  <a:cubicBezTo>
                    <a:pt x="119" y="104"/>
                    <a:pt x="118" y="105"/>
                    <a:pt x="118" y="105"/>
                  </a:cubicBezTo>
                  <a:close/>
                  <a:moveTo>
                    <a:pt x="121" y="103"/>
                  </a:moveTo>
                  <a:cubicBezTo>
                    <a:pt x="120" y="103"/>
                    <a:pt x="119" y="103"/>
                    <a:pt x="119" y="103"/>
                  </a:cubicBezTo>
                  <a:cubicBezTo>
                    <a:pt x="119" y="103"/>
                    <a:pt x="119" y="102"/>
                    <a:pt x="119" y="102"/>
                  </a:cubicBezTo>
                  <a:cubicBezTo>
                    <a:pt x="118" y="102"/>
                    <a:pt x="118" y="102"/>
                    <a:pt x="118" y="102"/>
                  </a:cubicBezTo>
                  <a:cubicBezTo>
                    <a:pt x="118" y="102"/>
                    <a:pt x="117" y="103"/>
                    <a:pt x="117" y="102"/>
                  </a:cubicBezTo>
                  <a:cubicBezTo>
                    <a:pt x="117" y="102"/>
                    <a:pt x="117" y="100"/>
                    <a:pt x="118" y="100"/>
                  </a:cubicBezTo>
                  <a:cubicBezTo>
                    <a:pt x="118" y="100"/>
                    <a:pt x="118" y="100"/>
                    <a:pt x="118" y="100"/>
                  </a:cubicBezTo>
                  <a:cubicBezTo>
                    <a:pt x="118" y="100"/>
                    <a:pt x="118" y="99"/>
                    <a:pt x="118" y="99"/>
                  </a:cubicBezTo>
                  <a:cubicBezTo>
                    <a:pt x="118" y="99"/>
                    <a:pt x="118" y="99"/>
                    <a:pt x="118" y="99"/>
                  </a:cubicBezTo>
                  <a:cubicBezTo>
                    <a:pt x="118" y="98"/>
                    <a:pt x="119" y="98"/>
                    <a:pt x="119" y="98"/>
                  </a:cubicBezTo>
                  <a:cubicBezTo>
                    <a:pt x="119" y="97"/>
                    <a:pt x="119" y="97"/>
                    <a:pt x="119" y="96"/>
                  </a:cubicBezTo>
                  <a:cubicBezTo>
                    <a:pt x="119" y="96"/>
                    <a:pt x="119" y="96"/>
                    <a:pt x="120" y="96"/>
                  </a:cubicBezTo>
                  <a:cubicBezTo>
                    <a:pt x="120" y="96"/>
                    <a:pt x="120" y="96"/>
                    <a:pt x="120" y="96"/>
                  </a:cubicBezTo>
                  <a:cubicBezTo>
                    <a:pt x="120" y="96"/>
                    <a:pt x="121" y="96"/>
                    <a:pt x="121" y="96"/>
                  </a:cubicBezTo>
                  <a:cubicBezTo>
                    <a:pt x="122" y="96"/>
                    <a:pt x="122" y="96"/>
                    <a:pt x="123" y="95"/>
                  </a:cubicBezTo>
                  <a:cubicBezTo>
                    <a:pt x="123" y="95"/>
                    <a:pt x="123" y="94"/>
                    <a:pt x="124" y="93"/>
                  </a:cubicBezTo>
                  <a:cubicBezTo>
                    <a:pt x="124" y="94"/>
                    <a:pt x="124" y="96"/>
                    <a:pt x="123" y="97"/>
                  </a:cubicBezTo>
                  <a:cubicBezTo>
                    <a:pt x="123" y="98"/>
                    <a:pt x="123" y="100"/>
                    <a:pt x="122" y="101"/>
                  </a:cubicBezTo>
                  <a:cubicBezTo>
                    <a:pt x="122" y="102"/>
                    <a:pt x="121" y="102"/>
                    <a:pt x="121" y="103"/>
                  </a:cubicBezTo>
                  <a:close/>
                  <a:moveTo>
                    <a:pt x="123" y="107"/>
                  </a:moveTo>
                  <a:cubicBezTo>
                    <a:pt x="123" y="108"/>
                    <a:pt x="123" y="108"/>
                    <a:pt x="123" y="108"/>
                  </a:cubicBezTo>
                  <a:cubicBezTo>
                    <a:pt x="123" y="108"/>
                    <a:pt x="122" y="108"/>
                    <a:pt x="122" y="108"/>
                  </a:cubicBezTo>
                  <a:cubicBezTo>
                    <a:pt x="122" y="108"/>
                    <a:pt x="122" y="108"/>
                    <a:pt x="122" y="108"/>
                  </a:cubicBezTo>
                  <a:cubicBezTo>
                    <a:pt x="123" y="108"/>
                    <a:pt x="122" y="107"/>
                    <a:pt x="123" y="107"/>
                  </a:cubicBezTo>
                  <a:cubicBezTo>
                    <a:pt x="123" y="107"/>
                    <a:pt x="122" y="107"/>
                    <a:pt x="122" y="107"/>
                  </a:cubicBezTo>
                  <a:cubicBezTo>
                    <a:pt x="122" y="107"/>
                    <a:pt x="122" y="107"/>
                    <a:pt x="123" y="106"/>
                  </a:cubicBezTo>
                  <a:cubicBezTo>
                    <a:pt x="123" y="106"/>
                    <a:pt x="122" y="106"/>
                    <a:pt x="122" y="106"/>
                  </a:cubicBezTo>
                  <a:cubicBezTo>
                    <a:pt x="122" y="105"/>
                    <a:pt x="123" y="104"/>
                    <a:pt x="122" y="103"/>
                  </a:cubicBezTo>
                  <a:cubicBezTo>
                    <a:pt x="123" y="103"/>
                    <a:pt x="123" y="103"/>
                    <a:pt x="123" y="103"/>
                  </a:cubicBezTo>
                  <a:cubicBezTo>
                    <a:pt x="123" y="102"/>
                    <a:pt x="122" y="102"/>
                    <a:pt x="122" y="101"/>
                  </a:cubicBezTo>
                  <a:cubicBezTo>
                    <a:pt x="123" y="101"/>
                    <a:pt x="123" y="101"/>
                    <a:pt x="123" y="101"/>
                  </a:cubicBezTo>
                  <a:cubicBezTo>
                    <a:pt x="123" y="101"/>
                    <a:pt x="124" y="101"/>
                    <a:pt x="124" y="102"/>
                  </a:cubicBezTo>
                  <a:cubicBezTo>
                    <a:pt x="124" y="102"/>
                    <a:pt x="124" y="102"/>
                    <a:pt x="124" y="102"/>
                  </a:cubicBezTo>
                  <a:cubicBezTo>
                    <a:pt x="124" y="102"/>
                    <a:pt x="124" y="102"/>
                    <a:pt x="124" y="102"/>
                  </a:cubicBezTo>
                  <a:cubicBezTo>
                    <a:pt x="124" y="102"/>
                    <a:pt x="124" y="102"/>
                    <a:pt x="124" y="102"/>
                  </a:cubicBezTo>
                  <a:cubicBezTo>
                    <a:pt x="123" y="102"/>
                    <a:pt x="123" y="103"/>
                    <a:pt x="124" y="103"/>
                  </a:cubicBezTo>
                  <a:cubicBezTo>
                    <a:pt x="124" y="104"/>
                    <a:pt x="123" y="105"/>
                    <a:pt x="123" y="106"/>
                  </a:cubicBezTo>
                  <a:cubicBezTo>
                    <a:pt x="123" y="106"/>
                    <a:pt x="124" y="106"/>
                    <a:pt x="124" y="106"/>
                  </a:cubicBezTo>
                  <a:cubicBezTo>
                    <a:pt x="124" y="107"/>
                    <a:pt x="123" y="108"/>
                    <a:pt x="123" y="107"/>
                  </a:cubicBezTo>
                  <a:close/>
                  <a:moveTo>
                    <a:pt x="124" y="110"/>
                  </a:moveTo>
                  <a:cubicBezTo>
                    <a:pt x="124" y="110"/>
                    <a:pt x="124" y="110"/>
                    <a:pt x="124" y="109"/>
                  </a:cubicBezTo>
                  <a:cubicBezTo>
                    <a:pt x="124" y="109"/>
                    <a:pt x="124" y="109"/>
                    <a:pt x="125" y="109"/>
                  </a:cubicBezTo>
                  <a:cubicBezTo>
                    <a:pt x="125" y="110"/>
                    <a:pt x="124" y="110"/>
                    <a:pt x="124" y="110"/>
                  </a:cubicBezTo>
                  <a:close/>
                  <a:moveTo>
                    <a:pt x="125" y="108"/>
                  </a:moveTo>
                  <a:cubicBezTo>
                    <a:pt x="125" y="108"/>
                    <a:pt x="124" y="108"/>
                    <a:pt x="124" y="109"/>
                  </a:cubicBezTo>
                  <a:cubicBezTo>
                    <a:pt x="124" y="109"/>
                    <a:pt x="124" y="109"/>
                    <a:pt x="124" y="109"/>
                  </a:cubicBezTo>
                  <a:cubicBezTo>
                    <a:pt x="123" y="109"/>
                    <a:pt x="124" y="108"/>
                    <a:pt x="124" y="107"/>
                  </a:cubicBezTo>
                  <a:cubicBezTo>
                    <a:pt x="125" y="107"/>
                    <a:pt x="125" y="107"/>
                    <a:pt x="125" y="108"/>
                  </a:cubicBezTo>
                  <a:cubicBezTo>
                    <a:pt x="125" y="107"/>
                    <a:pt x="125" y="107"/>
                    <a:pt x="125" y="107"/>
                  </a:cubicBezTo>
                  <a:cubicBezTo>
                    <a:pt x="125" y="106"/>
                    <a:pt x="125" y="106"/>
                    <a:pt x="125" y="106"/>
                  </a:cubicBezTo>
                  <a:cubicBezTo>
                    <a:pt x="126" y="106"/>
                    <a:pt x="125" y="107"/>
                    <a:pt x="126" y="107"/>
                  </a:cubicBezTo>
                  <a:cubicBezTo>
                    <a:pt x="125" y="107"/>
                    <a:pt x="125" y="107"/>
                    <a:pt x="125" y="108"/>
                  </a:cubicBezTo>
                  <a:close/>
                  <a:moveTo>
                    <a:pt x="125" y="100"/>
                  </a:moveTo>
                  <a:cubicBezTo>
                    <a:pt x="125" y="100"/>
                    <a:pt x="124" y="100"/>
                    <a:pt x="123" y="100"/>
                  </a:cubicBezTo>
                  <a:cubicBezTo>
                    <a:pt x="123" y="99"/>
                    <a:pt x="124" y="99"/>
                    <a:pt x="124" y="99"/>
                  </a:cubicBezTo>
                  <a:cubicBezTo>
                    <a:pt x="125" y="99"/>
                    <a:pt x="125" y="99"/>
                    <a:pt x="125" y="99"/>
                  </a:cubicBezTo>
                  <a:cubicBezTo>
                    <a:pt x="125" y="99"/>
                    <a:pt x="125" y="99"/>
                    <a:pt x="125" y="99"/>
                  </a:cubicBezTo>
                  <a:cubicBezTo>
                    <a:pt x="126" y="99"/>
                    <a:pt x="126" y="100"/>
                    <a:pt x="125" y="100"/>
                  </a:cubicBezTo>
                  <a:close/>
                  <a:moveTo>
                    <a:pt x="126" y="95"/>
                  </a:moveTo>
                  <a:cubicBezTo>
                    <a:pt x="126" y="95"/>
                    <a:pt x="125" y="95"/>
                    <a:pt x="125" y="95"/>
                  </a:cubicBezTo>
                  <a:cubicBezTo>
                    <a:pt x="125" y="97"/>
                    <a:pt x="125" y="97"/>
                    <a:pt x="125" y="97"/>
                  </a:cubicBezTo>
                  <a:cubicBezTo>
                    <a:pt x="125" y="98"/>
                    <a:pt x="126" y="98"/>
                    <a:pt x="126" y="98"/>
                  </a:cubicBezTo>
                  <a:cubicBezTo>
                    <a:pt x="125" y="98"/>
                    <a:pt x="125" y="98"/>
                    <a:pt x="124" y="98"/>
                  </a:cubicBezTo>
                  <a:cubicBezTo>
                    <a:pt x="124" y="98"/>
                    <a:pt x="124" y="97"/>
                    <a:pt x="124" y="96"/>
                  </a:cubicBezTo>
                  <a:cubicBezTo>
                    <a:pt x="124" y="95"/>
                    <a:pt x="125" y="96"/>
                    <a:pt x="125" y="95"/>
                  </a:cubicBezTo>
                  <a:cubicBezTo>
                    <a:pt x="125" y="95"/>
                    <a:pt x="125" y="95"/>
                    <a:pt x="125" y="94"/>
                  </a:cubicBezTo>
                  <a:cubicBezTo>
                    <a:pt x="125" y="94"/>
                    <a:pt x="125" y="92"/>
                    <a:pt x="126" y="92"/>
                  </a:cubicBezTo>
                  <a:cubicBezTo>
                    <a:pt x="126" y="92"/>
                    <a:pt x="126" y="92"/>
                    <a:pt x="126" y="93"/>
                  </a:cubicBezTo>
                  <a:cubicBezTo>
                    <a:pt x="126" y="93"/>
                    <a:pt x="126" y="93"/>
                    <a:pt x="126" y="94"/>
                  </a:cubicBezTo>
                  <a:cubicBezTo>
                    <a:pt x="126" y="94"/>
                    <a:pt x="126" y="94"/>
                    <a:pt x="126" y="94"/>
                  </a:cubicBezTo>
                  <a:cubicBezTo>
                    <a:pt x="127" y="94"/>
                    <a:pt x="126" y="95"/>
                    <a:pt x="126" y="95"/>
                  </a:cubicBezTo>
                  <a:close/>
                  <a:moveTo>
                    <a:pt x="126" y="92"/>
                  </a:moveTo>
                  <a:cubicBezTo>
                    <a:pt x="126" y="92"/>
                    <a:pt x="126" y="92"/>
                    <a:pt x="126" y="91"/>
                  </a:cubicBezTo>
                  <a:cubicBezTo>
                    <a:pt x="126" y="91"/>
                    <a:pt x="126" y="91"/>
                    <a:pt x="126" y="91"/>
                  </a:cubicBezTo>
                  <a:cubicBezTo>
                    <a:pt x="126" y="91"/>
                    <a:pt x="126" y="91"/>
                    <a:pt x="126" y="92"/>
                  </a:cubicBezTo>
                  <a:close/>
                  <a:moveTo>
                    <a:pt x="128" y="107"/>
                  </a:moveTo>
                  <a:cubicBezTo>
                    <a:pt x="128" y="107"/>
                    <a:pt x="128" y="107"/>
                    <a:pt x="128" y="107"/>
                  </a:cubicBezTo>
                  <a:cubicBezTo>
                    <a:pt x="128" y="107"/>
                    <a:pt x="128" y="107"/>
                    <a:pt x="128" y="107"/>
                  </a:cubicBezTo>
                  <a:cubicBezTo>
                    <a:pt x="128" y="107"/>
                    <a:pt x="128" y="107"/>
                    <a:pt x="128" y="107"/>
                  </a:cubicBezTo>
                  <a:close/>
                  <a:moveTo>
                    <a:pt x="128" y="101"/>
                  </a:moveTo>
                  <a:cubicBezTo>
                    <a:pt x="128" y="101"/>
                    <a:pt x="128" y="101"/>
                    <a:pt x="128" y="101"/>
                  </a:cubicBezTo>
                  <a:cubicBezTo>
                    <a:pt x="128" y="100"/>
                    <a:pt x="128" y="101"/>
                    <a:pt x="128" y="100"/>
                  </a:cubicBezTo>
                  <a:cubicBezTo>
                    <a:pt x="128" y="100"/>
                    <a:pt x="128" y="101"/>
                    <a:pt x="128" y="101"/>
                  </a:cubicBezTo>
                  <a:close/>
                  <a:moveTo>
                    <a:pt x="128" y="100"/>
                  </a:moveTo>
                  <a:cubicBezTo>
                    <a:pt x="128" y="100"/>
                    <a:pt x="128" y="100"/>
                    <a:pt x="128" y="99"/>
                  </a:cubicBezTo>
                  <a:cubicBezTo>
                    <a:pt x="128" y="99"/>
                    <a:pt x="129" y="99"/>
                    <a:pt x="129" y="99"/>
                  </a:cubicBezTo>
                  <a:cubicBezTo>
                    <a:pt x="129" y="100"/>
                    <a:pt x="128" y="100"/>
                    <a:pt x="128" y="100"/>
                  </a:cubicBezTo>
                  <a:close/>
                  <a:moveTo>
                    <a:pt x="129" y="96"/>
                  </a:moveTo>
                  <a:cubicBezTo>
                    <a:pt x="129" y="96"/>
                    <a:pt x="129" y="96"/>
                    <a:pt x="128" y="96"/>
                  </a:cubicBezTo>
                  <a:cubicBezTo>
                    <a:pt x="128" y="96"/>
                    <a:pt x="128" y="95"/>
                    <a:pt x="129" y="95"/>
                  </a:cubicBezTo>
                  <a:cubicBezTo>
                    <a:pt x="129" y="95"/>
                    <a:pt x="129" y="96"/>
                    <a:pt x="129" y="96"/>
                  </a:cubicBezTo>
                  <a:close/>
                  <a:moveTo>
                    <a:pt x="129" y="94"/>
                  </a:moveTo>
                  <a:cubicBezTo>
                    <a:pt x="130" y="94"/>
                    <a:pt x="129" y="94"/>
                    <a:pt x="129" y="95"/>
                  </a:cubicBezTo>
                  <a:cubicBezTo>
                    <a:pt x="129" y="95"/>
                    <a:pt x="129" y="94"/>
                    <a:pt x="129" y="94"/>
                  </a:cubicBezTo>
                  <a:close/>
                  <a:moveTo>
                    <a:pt x="130" y="97"/>
                  </a:moveTo>
                  <a:cubicBezTo>
                    <a:pt x="129" y="97"/>
                    <a:pt x="129" y="96"/>
                    <a:pt x="129" y="96"/>
                  </a:cubicBezTo>
                  <a:cubicBezTo>
                    <a:pt x="129" y="96"/>
                    <a:pt x="129" y="96"/>
                    <a:pt x="129" y="96"/>
                  </a:cubicBezTo>
                  <a:cubicBezTo>
                    <a:pt x="130" y="96"/>
                    <a:pt x="129" y="96"/>
                    <a:pt x="130" y="97"/>
                  </a:cubicBezTo>
                  <a:close/>
                  <a:moveTo>
                    <a:pt x="129" y="91"/>
                  </a:moveTo>
                  <a:cubicBezTo>
                    <a:pt x="129" y="91"/>
                    <a:pt x="129" y="90"/>
                    <a:pt x="129" y="90"/>
                  </a:cubicBezTo>
                  <a:cubicBezTo>
                    <a:pt x="130" y="90"/>
                    <a:pt x="130" y="90"/>
                    <a:pt x="130" y="90"/>
                  </a:cubicBezTo>
                  <a:cubicBezTo>
                    <a:pt x="130" y="91"/>
                    <a:pt x="130" y="91"/>
                    <a:pt x="129" y="91"/>
                  </a:cubicBezTo>
                  <a:close/>
                  <a:moveTo>
                    <a:pt x="132" y="107"/>
                  </a:moveTo>
                  <a:cubicBezTo>
                    <a:pt x="132" y="107"/>
                    <a:pt x="132" y="107"/>
                    <a:pt x="132" y="107"/>
                  </a:cubicBezTo>
                  <a:cubicBezTo>
                    <a:pt x="132" y="108"/>
                    <a:pt x="132" y="108"/>
                    <a:pt x="131" y="109"/>
                  </a:cubicBezTo>
                  <a:cubicBezTo>
                    <a:pt x="131" y="109"/>
                    <a:pt x="131" y="108"/>
                    <a:pt x="132" y="108"/>
                  </a:cubicBezTo>
                  <a:cubicBezTo>
                    <a:pt x="131" y="108"/>
                    <a:pt x="132" y="107"/>
                    <a:pt x="132" y="107"/>
                  </a:cubicBezTo>
                  <a:close/>
                  <a:moveTo>
                    <a:pt x="131" y="105"/>
                  </a:moveTo>
                  <a:cubicBezTo>
                    <a:pt x="131" y="106"/>
                    <a:pt x="131" y="107"/>
                    <a:pt x="131" y="107"/>
                  </a:cubicBezTo>
                  <a:cubicBezTo>
                    <a:pt x="131" y="107"/>
                    <a:pt x="131" y="107"/>
                    <a:pt x="130" y="106"/>
                  </a:cubicBezTo>
                  <a:cubicBezTo>
                    <a:pt x="131" y="106"/>
                    <a:pt x="130" y="106"/>
                    <a:pt x="131" y="106"/>
                  </a:cubicBezTo>
                  <a:cubicBezTo>
                    <a:pt x="131" y="106"/>
                    <a:pt x="131" y="106"/>
                    <a:pt x="131" y="105"/>
                  </a:cubicBezTo>
                  <a:cubicBezTo>
                    <a:pt x="131" y="105"/>
                    <a:pt x="131" y="105"/>
                    <a:pt x="131" y="105"/>
                  </a:cubicBezTo>
                  <a:close/>
                  <a:moveTo>
                    <a:pt x="131" y="104"/>
                  </a:moveTo>
                  <a:cubicBezTo>
                    <a:pt x="131" y="104"/>
                    <a:pt x="131" y="105"/>
                    <a:pt x="130" y="105"/>
                  </a:cubicBezTo>
                  <a:cubicBezTo>
                    <a:pt x="130" y="105"/>
                    <a:pt x="131" y="104"/>
                    <a:pt x="131" y="104"/>
                  </a:cubicBezTo>
                  <a:cubicBezTo>
                    <a:pt x="131" y="104"/>
                    <a:pt x="131" y="104"/>
                    <a:pt x="131" y="104"/>
                  </a:cubicBezTo>
                  <a:close/>
                  <a:moveTo>
                    <a:pt x="131" y="77"/>
                  </a:moveTo>
                  <a:cubicBezTo>
                    <a:pt x="131" y="77"/>
                    <a:pt x="131" y="77"/>
                    <a:pt x="131" y="77"/>
                  </a:cubicBezTo>
                  <a:cubicBezTo>
                    <a:pt x="131" y="80"/>
                    <a:pt x="132" y="82"/>
                    <a:pt x="131" y="84"/>
                  </a:cubicBezTo>
                  <a:cubicBezTo>
                    <a:pt x="130" y="84"/>
                    <a:pt x="131" y="82"/>
                    <a:pt x="131" y="81"/>
                  </a:cubicBezTo>
                  <a:cubicBezTo>
                    <a:pt x="130" y="81"/>
                    <a:pt x="130" y="81"/>
                    <a:pt x="130" y="81"/>
                  </a:cubicBezTo>
                  <a:cubicBezTo>
                    <a:pt x="130" y="81"/>
                    <a:pt x="130" y="81"/>
                    <a:pt x="130" y="80"/>
                  </a:cubicBezTo>
                  <a:cubicBezTo>
                    <a:pt x="131" y="80"/>
                    <a:pt x="130" y="78"/>
                    <a:pt x="131" y="77"/>
                  </a:cubicBezTo>
                  <a:close/>
                  <a:moveTo>
                    <a:pt x="129" y="76"/>
                  </a:moveTo>
                  <a:cubicBezTo>
                    <a:pt x="130" y="76"/>
                    <a:pt x="130" y="76"/>
                    <a:pt x="130" y="76"/>
                  </a:cubicBezTo>
                  <a:cubicBezTo>
                    <a:pt x="130" y="77"/>
                    <a:pt x="130" y="78"/>
                    <a:pt x="129" y="79"/>
                  </a:cubicBezTo>
                  <a:cubicBezTo>
                    <a:pt x="129" y="78"/>
                    <a:pt x="129" y="77"/>
                    <a:pt x="129" y="76"/>
                  </a:cubicBezTo>
                  <a:close/>
                  <a:moveTo>
                    <a:pt x="130" y="88"/>
                  </a:moveTo>
                  <a:cubicBezTo>
                    <a:pt x="130" y="88"/>
                    <a:pt x="130" y="89"/>
                    <a:pt x="129" y="89"/>
                  </a:cubicBezTo>
                  <a:cubicBezTo>
                    <a:pt x="129" y="89"/>
                    <a:pt x="130" y="89"/>
                    <a:pt x="129" y="89"/>
                  </a:cubicBezTo>
                  <a:cubicBezTo>
                    <a:pt x="128" y="88"/>
                    <a:pt x="130" y="84"/>
                    <a:pt x="128" y="84"/>
                  </a:cubicBezTo>
                  <a:cubicBezTo>
                    <a:pt x="128" y="84"/>
                    <a:pt x="128" y="86"/>
                    <a:pt x="128" y="87"/>
                  </a:cubicBezTo>
                  <a:cubicBezTo>
                    <a:pt x="126" y="86"/>
                    <a:pt x="127" y="89"/>
                    <a:pt x="127" y="90"/>
                  </a:cubicBezTo>
                  <a:cubicBezTo>
                    <a:pt x="126" y="90"/>
                    <a:pt x="127" y="90"/>
                    <a:pt x="126" y="90"/>
                  </a:cubicBezTo>
                  <a:cubicBezTo>
                    <a:pt x="126" y="90"/>
                    <a:pt x="126" y="90"/>
                    <a:pt x="126" y="90"/>
                  </a:cubicBezTo>
                  <a:cubicBezTo>
                    <a:pt x="125" y="89"/>
                    <a:pt x="125" y="91"/>
                    <a:pt x="125" y="92"/>
                  </a:cubicBezTo>
                  <a:cubicBezTo>
                    <a:pt x="125" y="92"/>
                    <a:pt x="125" y="91"/>
                    <a:pt x="124" y="91"/>
                  </a:cubicBezTo>
                  <a:cubicBezTo>
                    <a:pt x="124" y="90"/>
                    <a:pt x="124" y="89"/>
                    <a:pt x="124" y="88"/>
                  </a:cubicBezTo>
                  <a:cubicBezTo>
                    <a:pt x="125" y="88"/>
                    <a:pt x="124" y="88"/>
                    <a:pt x="125" y="88"/>
                  </a:cubicBezTo>
                  <a:cubicBezTo>
                    <a:pt x="125" y="88"/>
                    <a:pt x="125" y="88"/>
                    <a:pt x="125" y="87"/>
                  </a:cubicBezTo>
                  <a:cubicBezTo>
                    <a:pt x="125" y="87"/>
                    <a:pt x="126" y="87"/>
                    <a:pt x="126" y="87"/>
                  </a:cubicBezTo>
                  <a:cubicBezTo>
                    <a:pt x="126" y="88"/>
                    <a:pt x="126" y="89"/>
                    <a:pt x="126" y="89"/>
                  </a:cubicBezTo>
                  <a:cubicBezTo>
                    <a:pt x="126" y="88"/>
                    <a:pt x="127" y="87"/>
                    <a:pt x="126" y="86"/>
                  </a:cubicBezTo>
                  <a:cubicBezTo>
                    <a:pt x="126" y="86"/>
                    <a:pt x="127" y="86"/>
                    <a:pt x="127" y="85"/>
                  </a:cubicBezTo>
                  <a:cubicBezTo>
                    <a:pt x="126" y="85"/>
                    <a:pt x="126" y="85"/>
                    <a:pt x="126" y="85"/>
                  </a:cubicBezTo>
                  <a:cubicBezTo>
                    <a:pt x="126" y="84"/>
                    <a:pt x="126" y="84"/>
                    <a:pt x="126" y="83"/>
                  </a:cubicBezTo>
                  <a:cubicBezTo>
                    <a:pt x="125" y="83"/>
                    <a:pt x="125" y="83"/>
                    <a:pt x="125" y="83"/>
                  </a:cubicBezTo>
                  <a:cubicBezTo>
                    <a:pt x="124" y="82"/>
                    <a:pt x="124" y="80"/>
                    <a:pt x="125" y="79"/>
                  </a:cubicBezTo>
                  <a:cubicBezTo>
                    <a:pt x="124" y="78"/>
                    <a:pt x="124" y="77"/>
                    <a:pt x="124" y="76"/>
                  </a:cubicBezTo>
                  <a:cubicBezTo>
                    <a:pt x="124" y="76"/>
                    <a:pt x="125" y="76"/>
                    <a:pt x="125" y="76"/>
                  </a:cubicBezTo>
                  <a:cubicBezTo>
                    <a:pt x="125" y="77"/>
                    <a:pt x="125" y="77"/>
                    <a:pt x="124" y="78"/>
                  </a:cubicBezTo>
                  <a:cubicBezTo>
                    <a:pt x="125" y="78"/>
                    <a:pt x="125" y="77"/>
                    <a:pt x="125" y="77"/>
                  </a:cubicBezTo>
                  <a:cubicBezTo>
                    <a:pt x="125" y="79"/>
                    <a:pt x="126" y="80"/>
                    <a:pt x="126" y="82"/>
                  </a:cubicBezTo>
                  <a:cubicBezTo>
                    <a:pt x="126" y="82"/>
                    <a:pt x="126" y="82"/>
                    <a:pt x="126" y="82"/>
                  </a:cubicBezTo>
                  <a:cubicBezTo>
                    <a:pt x="127" y="82"/>
                    <a:pt x="126" y="84"/>
                    <a:pt x="127" y="85"/>
                  </a:cubicBezTo>
                  <a:cubicBezTo>
                    <a:pt x="127" y="85"/>
                    <a:pt x="127" y="84"/>
                    <a:pt x="127" y="84"/>
                  </a:cubicBezTo>
                  <a:cubicBezTo>
                    <a:pt x="128" y="84"/>
                    <a:pt x="128" y="83"/>
                    <a:pt x="128" y="83"/>
                  </a:cubicBezTo>
                  <a:cubicBezTo>
                    <a:pt x="128" y="83"/>
                    <a:pt x="128" y="83"/>
                    <a:pt x="128" y="83"/>
                  </a:cubicBezTo>
                  <a:cubicBezTo>
                    <a:pt x="128" y="82"/>
                    <a:pt x="128" y="81"/>
                    <a:pt x="128" y="81"/>
                  </a:cubicBezTo>
                  <a:cubicBezTo>
                    <a:pt x="129" y="81"/>
                    <a:pt x="129" y="81"/>
                    <a:pt x="129" y="82"/>
                  </a:cubicBezTo>
                  <a:cubicBezTo>
                    <a:pt x="130" y="84"/>
                    <a:pt x="130" y="86"/>
                    <a:pt x="130" y="88"/>
                  </a:cubicBezTo>
                  <a:close/>
                  <a:moveTo>
                    <a:pt x="128" y="77"/>
                  </a:moveTo>
                  <a:cubicBezTo>
                    <a:pt x="128" y="77"/>
                    <a:pt x="128" y="78"/>
                    <a:pt x="128" y="78"/>
                  </a:cubicBezTo>
                  <a:cubicBezTo>
                    <a:pt x="128" y="78"/>
                    <a:pt x="128" y="78"/>
                    <a:pt x="128" y="77"/>
                  </a:cubicBezTo>
                  <a:close/>
                  <a:moveTo>
                    <a:pt x="129" y="72"/>
                  </a:moveTo>
                  <a:cubicBezTo>
                    <a:pt x="129" y="74"/>
                    <a:pt x="129" y="76"/>
                    <a:pt x="129" y="78"/>
                  </a:cubicBezTo>
                  <a:cubicBezTo>
                    <a:pt x="129" y="78"/>
                    <a:pt x="129" y="78"/>
                    <a:pt x="129" y="78"/>
                  </a:cubicBezTo>
                  <a:cubicBezTo>
                    <a:pt x="129" y="79"/>
                    <a:pt x="129" y="80"/>
                    <a:pt x="128" y="80"/>
                  </a:cubicBezTo>
                  <a:cubicBezTo>
                    <a:pt x="128" y="80"/>
                    <a:pt x="128" y="78"/>
                    <a:pt x="129" y="78"/>
                  </a:cubicBezTo>
                  <a:cubicBezTo>
                    <a:pt x="128" y="77"/>
                    <a:pt x="128" y="77"/>
                    <a:pt x="128" y="77"/>
                  </a:cubicBezTo>
                  <a:cubicBezTo>
                    <a:pt x="128" y="76"/>
                    <a:pt x="128" y="76"/>
                    <a:pt x="128" y="75"/>
                  </a:cubicBezTo>
                  <a:cubicBezTo>
                    <a:pt x="129" y="74"/>
                    <a:pt x="128" y="73"/>
                    <a:pt x="129" y="73"/>
                  </a:cubicBezTo>
                  <a:cubicBezTo>
                    <a:pt x="128" y="72"/>
                    <a:pt x="128" y="72"/>
                    <a:pt x="128" y="72"/>
                  </a:cubicBezTo>
                  <a:cubicBezTo>
                    <a:pt x="129" y="72"/>
                    <a:pt x="129" y="72"/>
                    <a:pt x="129" y="72"/>
                  </a:cubicBezTo>
                  <a:cubicBezTo>
                    <a:pt x="129" y="72"/>
                    <a:pt x="129" y="72"/>
                    <a:pt x="129" y="72"/>
                  </a:cubicBezTo>
                  <a:close/>
                  <a:moveTo>
                    <a:pt x="89" y="125"/>
                  </a:moveTo>
                  <a:cubicBezTo>
                    <a:pt x="89" y="125"/>
                    <a:pt x="89" y="125"/>
                    <a:pt x="89" y="125"/>
                  </a:cubicBezTo>
                  <a:cubicBezTo>
                    <a:pt x="89" y="125"/>
                    <a:pt x="89" y="125"/>
                    <a:pt x="89" y="125"/>
                  </a:cubicBezTo>
                  <a:close/>
                  <a:moveTo>
                    <a:pt x="44" y="33"/>
                  </a:moveTo>
                  <a:cubicBezTo>
                    <a:pt x="44" y="34"/>
                    <a:pt x="43" y="34"/>
                    <a:pt x="43" y="33"/>
                  </a:cubicBezTo>
                  <a:cubicBezTo>
                    <a:pt x="43" y="33"/>
                    <a:pt x="44" y="33"/>
                    <a:pt x="44" y="33"/>
                  </a:cubicBezTo>
                  <a:cubicBezTo>
                    <a:pt x="43" y="33"/>
                    <a:pt x="42" y="32"/>
                    <a:pt x="42" y="33"/>
                  </a:cubicBezTo>
                  <a:cubicBezTo>
                    <a:pt x="42" y="32"/>
                    <a:pt x="41" y="32"/>
                    <a:pt x="41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33"/>
                    <a:pt x="41" y="32"/>
                    <a:pt x="41" y="32"/>
                  </a:cubicBezTo>
                  <a:cubicBezTo>
                    <a:pt x="41" y="35"/>
                    <a:pt x="37" y="35"/>
                    <a:pt x="36" y="37"/>
                  </a:cubicBezTo>
                  <a:cubicBezTo>
                    <a:pt x="37" y="37"/>
                    <a:pt x="37" y="36"/>
                    <a:pt x="38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9" y="37"/>
                    <a:pt x="40" y="35"/>
                    <a:pt x="40" y="35"/>
                  </a:cubicBezTo>
                  <a:cubicBezTo>
                    <a:pt x="41" y="35"/>
                    <a:pt x="42" y="33"/>
                    <a:pt x="42" y="34"/>
                  </a:cubicBezTo>
                  <a:cubicBezTo>
                    <a:pt x="42" y="35"/>
                    <a:pt x="41" y="35"/>
                    <a:pt x="41" y="36"/>
                  </a:cubicBezTo>
                  <a:cubicBezTo>
                    <a:pt x="42" y="36"/>
                    <a:pt x="43" y="35"/>
                    <a:pt x="44" y="35"/>
                  </a:cubicBezTo>
                  <a:cubicBezTo>
                    <a:pt x="44" y="34"/>
                    <a:pt x="44" y="34"/>
                    <a:pt x="44" y="33"/>
                  </a:cubicBezTo>
                  <a:close/>
                  <a:moveTo>
                    <a:pt x="42" y="33"/>
                  </a:moveTo>
                  <a:cubicBezTo>
                    <a:pt x="42" y="33"/>
                    <a:pt x="42" y="33"/>
                    <a:pt x="42" y="33"/>
                  </a:cubicBezTo>
                  <a:cubicBezTo>
                    <a:pt x="42" y="33"/>
                    <a:pt x="42" y="33"/>
                    <a:pt x="42" y="33"/>
                  </a:cubicBezTo>
                  <a:close/>
                  <a:moveTo>
                    <a:pt x="46" y="40"/>
                  </a:moveTo>
                  <a:cubicBezTo>
                    <a:pt x="45" y="41"/>
                    <a:pt x="44" y="42"/>
                    <a:pt x="43" y="43"/>
                  </a:cubicBezTo>
                  <a:cubicBezTo>
                    <a:pt x="45" y="43"/>
                    <a:pt x="46" y="40"/>
                    <a:pt x="48" y="41"/>
                  </a:cubicBezTo>
                  <a:cubicBezTo>
                    <a:pt x="50" y="41"/>
                    <a:pt x="51" y="40"/>
                    <a:pt x="52" y="39"/>
                  </a:cubicBezTo>
                  <a:cubicBezTo>
                    <a:pt x="54" y="39"/>
                    <a:pt x="55" y="38"/>
                    <a:pt x="56" y="38"/>
                  </a:cubicBezTo>
                  <a:cubicBezTo>
                    <a:pt x="57" y="38"/>
                    <a:pt x="57" y="37"/>
                    <a:pt x="57" y="37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7" y="37"/>
                    <a:pt x="58" y="37"/>
                    <a:pt x="58" y="37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37"/>
                    <a:pt x="58" y="37"/>
                    <a:pt x="59" y="37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6"/>
                    <a:pt x="59" y="37"/>
                    <a:pt x="59" y="37"/>
                  </a:cubicBezTo>
                  <a:cubicBezTo>
                    <a:pt x="60" y="36"/>
                    <a:pt x="60" y="36"/>
                    <a:pt x="61" y="36"/>
                  </a:cubicBezTo>
                  <a:cubicBezTo>
                    <a:pt x="61" y="36"/>
                    <a:pt x="61" y="36"/>
                    <a:pt x="61" y="35"/>
                  </a:cubicBezTo>
                  <a:cubicBezTo>
                    <a:pt x="61" y="35"/>
                    <a:pt x="62" y="35"/>
                    <a:pt x="62" y="35"/>
                  </a:cubicBezTo>
                  <a:cubicBezTo>
                    <a:pt x="62" y="35"/>
                    <a:pt x="62" y="35"/>
                    <a:pt x="62" y="34"/>
                  </a:cubicBezTo>
                  <a:cubicBezTo>
                    <a:pt x="61" y="35"/>
                    <a:pt x="60" y="34"/>
                    <a:pt x="59" y="35"/>
                  </a:cubicBezTo>
                  <a:cubicBezTo>
                    <a:pt x="59" y="35"/>
                    <a:pt x="59" y="34"/>
                    <a:pt x="59" y="34"/>
                  </a:cubicBezTo>
                  <a:cubicBezTo>
                    <a:pt x="56" y="35"/>
                    <a:pt x="54" y="36"/>
                    <a:pt x="52" y="37"/>
                  </a:cubicBezTo>
                  <a:cubicBezTo>
                    <a:pt x="51" y="38"/>
                    <a:pt x="49" y="38"/>
                    <a:pt x="48" y="38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7" y="38"/>
                    <a:pt x="46" y="39"/>
                    <a:pt x="46" y="39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6" y="40"/>
                    <a:pt x="46" y="40"/>
                    <a:pt x="46" y="40"/>
                  </a:cubicBezTo>
                  <a:close/>
                  <a:moveTo>
                    <a:pt x="46" y="36"/>
                  </a:moveTo>
                  <a:cubicBezTo>
                    <a:pt x="46" y="36"/>
                    <a:pt x="46" y="36"/>
                    <a:pt x="46" y="36"/>
                  </a:cubicBezTo>
                  <a:cubicBezTo>
                    <a:pt x="46" y="36"/>
                    <a:pt x="46" y="36"/>
                    <a:pt x="46" y="36"/>
                  </a:cubicBezTo>
                  <a:close/>
                  <a:moveTo>
                    <a:pt x="22" y="51"/>
                  </a:moveTo>
                  <a:cubicBezTo>
                    <a:pt x="22" y="51"/>
                    <a:pt x="22" y="51"/>
                    <a:pt x="22" y="51"/>
                  </a:cubicBezTo>
                  <a:cubicBezTo>
                    <a:pt x="21" y="51"/>
                    <a:pt x="20" y="52"/>
                    <a:pt x="20" y="54"/>
                  </a:cubicBezTo>
                  <a:cubicBezTo>
                    <a:pt x="20" y="54"/>
                    <a:pt x="19" y="54"/>
                    <a:pt x="20" y="55"/>
                  </a:cubicBezTo>
                  <a:cubicBezTo>
                    <a:pt x="20" y="54"/>
                    <a:pt x="20" y="55"/>
                    <a:pt x="20" y="55"/>
                  </a:cubicBezTo>
                  <a:cubicBezTo>
                    <a:pt x="21" y="54"/>
                    <a:pt x="21" y="53"/>
                    <a:pt x="22" y="52"/>
                  </a:cubicBezTo>
                  <a:cubicBezTo>
                    <a:pt x="22" y="52"/>
                    <a:pt x="23" y="52"/>
                    <a:pt x="23" y="53"/>
                  </a:cubicBezTo>
                  <a:cubicBezTo>
                    <a:pt x="22" y="54"/>
                    <a:pt x="22" y="55"/>
                    <a:pt x="21" y="55"/>
                  </a:cubicBezTo>
                  <a:cubicBezTo>
                    <a:pt x="21" y="56"/>
                    <a:pt x="20" y="56"/>
                    <a:pt x="20" y="57"/>
                  </a:cubicBezTo>
                  <a:cubicBezTo>
                    <a:pt x="21" y="58"/>
                    <a:pt x="20" y="59"/>
                    <a:pt x="20" y="61"/>
                  </a:cubicBezTo>
                  <a:cubicBezTo>
                    <a:pt x="20" y="61"/>
                    <a:pt x="20" y="60"/>
                    <a:pt x="21" y="61"/>
                  </a:cubicBezTo>
                  <a:cubicBezTo>
                    <a:pt x="21" y="60"/>
                    <a:pt x="21" y="60"/>
                    <a:pt x="22" y="60"/>
                  </a:cubicBezTo>
                  <a:cubicBezTo>
                    <a:pt x="22" y="59"/>
                    <a:pt x="23" y="59"/>
                    <a:pt x="22" y="58"/>
                  </a:cubicBezTo>
                  <a:cubicBezTo>
                    <a:pt x="22" y="57"/>
                    <a:pt x="23" y="57"/>
                    <a:pt x="23" y="56"/>
                  </a:cubicBezTo>
                  <a:cubicBezTo>
                    <a:pt x="23" y="56"/>
                    <a:pt x="23" y="56"/>
                    <a:pt x="23" y="57"/>
                  </a:cubicBezTo>
                  <a:cubicBezTo>
                    <a:pt x="23" y="57"/>
                    <a:pt x="23" y="57"/>
                    <a:pt x="23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0"/>
                    <a:pt x="23" y="62"/>
                    <a:pt x="22" y="63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1" y="63"/>
                    <a:pt x="21" y="62"/>
                    <a:pt x="21" y="62"/>
                  </a:cubicBezTo>
                  <a:cubicBezTo>
                    <a:pt x="21" y="62"/>
                    <a:pt x="21" y="62"/>
                    <a:pt x="20" y="62"/>
                  </a:cubicBezTo>
                  <a:cubicBezTo>
                    <a:pt x="21" y="62"/>
                    <a:pt x="21" y="61"/>
                    <a:pt x="21" y="61"/>
                  </a:cubicBezTo>
                  <a:cubicBezTo>
                    <a:pt x="20" y="62"/>
                    <a:pt x="20" y="63"/>
                    <a:pt x="20" y="64"/>
                  </a:cubicBezTo>
                  <a:cubicBezTo>
                    <a:pt x="20" y="65"/>
                    <a:pt x="19" y="66"/>
                    <a:pt x="19" y="67"/>
                  </a:cubicBezTo>
                  <a:cubicBezTo>
                    <a:pt x="19" y="68"/>
                    <a:pt x="20" y="69"/>
                    <a:pt x="20" y="69"/>
                  </a:cubicBezTo>
                  <a:cubicBezTo>
                    <a:pt x="20" y="69"/>
                    <a:pt x="20" y="69"/>
                    <a:pt x="21" y="69"/>
                  </a:cubicBezTo>
                  <a:cubicBezTo>
                    <a:pt x="22" y="68"/>
                    <a:pt x="21" y="67"/>
                    <a:pt x="21" y="66"/>
                  </a:cubicBezTo>
                  <a:cubicBezTo>
                    <a:pt x="22" y="66"/>
                    <a:pt x="23" y="65"/>
                    <a:pt x="22" y="64"/>
                  </a:cubicBezTo>
                  <a:cubicBezTo>
                    <a:pt x="22" y="63"/>
                    <a:pt x="23" y="63"/>
                    <a:pt x="24" y="63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4" y="62"/>
                    <a:pt x="24" y="62"/>
                    <a:pt x="24" y="61"/>
                  </a:cubicBezTo>
                  <a:cubicBezTo>
                    <a:pt x="25" y="60"/>
                    <a:pt x="26" y="58"/>
                    <a:pt x="27" y="56"/>
                  </a:cubicBezTo>
                  <a:cubicBezTo>
                    <a:pt x="27" y="56"/>
                    <a:pt x="26" y="56"/>
                    <a:pt x="26" y="56"/>
                  </a:cubicBezTo>
                  <a:cubicBezTo>
                    <a:pt x="27" y="54"/>
                    <a:pt x="28" y="53"/>
                    <a:pt x="29" y="51"/>
                  </a:cubicBezTo>
                  <a:cubicBezTo>
                    <a:pt x="30" y="51"/>
                    <a:pt x="30" y="50"/>
                    <a:pt x="31" y="50"/>
                  </a:cubicBezTo>
                  <a:cubicBezTo>
                    <a:pt x="31" y="49"/>
                    <a:pt x="32" y="49"/>
                    <a:pt x="32" y="49"/>
                  </a:cubicBezTo>
                  <a:cubicBezTo>
                    <a:pt x="34" y="48"/>
                    <a:pt x="36" y="46"/>
                    <a:pt x="37" y="45"/>
                  </a:cubicBezTo>
                  <a:cubicBezTo>
                    <a:pt x="38" y="44"/>
                    <a:pt x="39" y="44"/>
                    <a:pt x="39" y="43"/>
                  </a:cubicBezTo>
                  <a:cubicBezTo>
                    <a:pt x="39" y="43"/>
                    <a:pt x="39" y="43"/>
                    <a:pt x="38" y="43"/>
                  </a:cubicBezTo>
                  <a:cubicBezTo>
                    <a:pt x="38" y="43"/>
                    <a:pt x="37" y="43"/>
                    <a:pt x="37" y="43"/>
                  </a:cubicBezTo>
                  <a:cubicBezTo>
                    <a:pt x="37" y="42"/>
                    <a:pt x="38" y="41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40" y="41"/>
                    <a:pt x="40" y="41"/>
                    <a:pt x="41" y="41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2" y="41"/>
                    <a:pt x="41" y="40"/>
                    <a:pt x="42" y="40"/>
                  </a:cubicBezTo>
                  <a:cubicBezTo>
                    <a:pt x="43" y="39"/>
                    <a:pt x="45" y="39"/>
                    <a:pt x="46" y="38"/>
                  </a:cubicBezTo>
                  <a:cubicBezTo>
                    <a:pt x="46" y="37"/>
                    <a:pt x="46" y="38"/>
                    <a:pt x="46" y="37"/>
                  </a:cubicBezTo>
                  <a:cubicBezTo>
                    <a:pt x="46" y="37"/>
                    <a:pt x="47" y="37"/>
                    <a:pt x="47" y="36"/>
                  </a:cubicBezTo>
                  <a:cubicBezTo>
                    <a:pt x="46" y="36"/>
                    <a:pt x="46" y="37"/>
                    <a:pt x="45" y="37"/>
                  </a:cubicBezTo>
                  <a:cubicBezTo>
                    <a:pt x="45" y="36"/>
                    <a:pt x="46" y="36"/>
                    <a:pt x="46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6" y="36"/>
                    <a:pt x="46" y="36"/>
                    <a:pt x="46" y="35"/>
                  </a:cubicBezTo>
                  <a:cubicBezTo>
                    <a:pt x="45" y="35"/>
                    <a:pt x="44" y="37"/>
                    <a:pt x="43" y="37"/>
                  </a:cubicBezTo>
                  <a:cubicBezTo>
                    <a:pt x="42" y="38"/>
                    <a:pt x="40" y="39"/>
                    <a:pt x="38" y="40"/>
                  </a:cubicBezTo>
                  <a:cubicBezTo>
                    <a:pt x="38" y="40"/>
                    <a:pt x="37" y="41"/>
                    <a:pt x="37" y="4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7" y="42"/>
                    <a:pt x="36" y="43"/>
                    <a:pt x="36" y="43"/>
                  </a:cubicBezTo>
                  <a:cubicBezTo>
                    <a:pt x="36" y="44"/>
                    <a:pt x="35" y="44"/>
                    <a:pt x="35" y="45"/>
                  </a:cubicBezTo>
                  <a:cubicBezTo>
                    <a:pt x="35" y="45"/>
                    <a:pt x="35" y="45"/>
                    <a:pt x="34" y="45"/>
                  </a:cubicBezTo>
                  <a:cubicBezTo>
                    <a:pt x="34" y="47"/>
                    <a:pt x="33" y="48"/>
                    <a:pt x="31" y="48"/>
                  </a:cubicBezTo>
                  <a:cubicBezTo>
                    <a:pt x="31" y="48"/>
                    <a:pt x="31" y="49"/>
                    <a:pt x="31" y="49"/>
                  </a:cubicBezTo>
                  <a:cubicBezTo>
                    <a:pt x="30" y="49"/>
                    <a:pt x="30" y="50"/>
                    <a:pt x="29" y="49"/>
                  </a:cubicBezTo>
                  <a:cubicBezTo>
                    <a:pt x="28" y="50"/>
                    <a:pt x="27" y="51"/>
                    <a:pt x="27" y="53"/>
                  </a:cubicBezTo>
                  <a:cubicBezTo>
                    <a:pt x="27" y="52"/>
                    <a:pt x="28" y="51"/>
                    <a:pt x="27" y="50"/>
                  </a:cubicBezTo>
                  <a:cubicBezTo>
                    <a:pt x="28" y="49"/>
                    <a:pt x="28" y="48"/>
                    <a:pt x="28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9" y="46"/>
                    <a:pt x="30" y="45"/>
                    <a:pt x="30" y="44"/>
                  </a:cubicBezTo>
                  <a:cubicBezTo>
                    <a:pt x="31" y="44"/>
                    <a:pt x="31" y="44"/>
                    <a:pt x="31" y="43"/>
                  </a:cubicBezTo>
                  <a:cubicBezTo>
                    <a:pt x="30" y="44"/>
                    <a:pt x="30" y="45"/>
                    <a:pt x="29" y="45"/>
                  </a:cubicBezTo>
                  <a:cubicBezTo>
                    <a:pt x="29" y="45"/>
                    <a:pt x="29" y="44"/>
                    <a:pt x="29" y="44"/>
                  </a:cubicBezTo>
                  <a:cubicBezTo>
                    <a:pt x="29" y="45"/>
                    <a:pt x="28" y="45"/>
                    <a:pt x="28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9" y="46"/>
                    <a:pt x="28" y="46"/>
                    <a:pt x="28" y="46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7" y="46"/>
                    <a:pt x="26" y="48"/>
                    <a:pt x="25" y="48"/>
                  </a:cubicBezTo>
                  <a:cubicBezTo>
                    <a:pt x="25" y="49"/>
                    <a:pt x="25" y="49"/>
                    <a:pt x="24" y="50"/>
                  </a:cubicBezTo>
                  <a:cubicBezTo>
                    <a:pt x="23" y="51"/>
                    <a:pt x="23" y="51"/>
                    <a:pt x="22" y="51"/>
                  </a:cubicBezTo>
                  <a:close/>
                  <a:moveTo>
                    <a:pt x="41" y="39"/>
                  </a:moveTo>
                  <a:cubicBezTo>
                    <a:pt x="41" y="40"/>
                    <a:pt x="40" y="40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0"/>
                    <a:pt x="40" y="40"/>
                    <a:pt x="41" y="39"/>
                  </a:cubicBezTo>
                  <a:close/>
                  <a:moveTo>
                    <a:pt x="27" y="50"/>
                  </a:moveTo>
                  <a:cubicBezTo>
                    <a:pt x="27" y="51"/>
                    <a:pt x="27" y="51"/>
                    <a:pt x="27" y="51"/>
                  </a:cubicBezTo>
                  <a:cubicBezTo>
                    <a:pt x="27" y="51"/>
                    <a:pt x="26" y="51"/>
                    <a:pt x="26" y="51"/>
                  </a:cubicBezTo>
                  <a:cubicBezTo>
                    <a:pt x="26" y="51"/>
                    <a:pt x="27" y="50"/>
                    <a:pt x="27" y="50"/>
                  </a:cubicBezTo>
                  <a:close/>
                  <a:moveTo>
                    <a:pt x="26" y="51"/>
                  </a:moveTo>
                  <a:cubicBezTo>
                    <a:pt x="27" y="52"/>
                    <a:pt x="27" y="52"/>
                    <a:pt x="27" y="53"/>
                  </a:cubicBezTo>
                  <a:cubicBezTo>
                    <a:pt x="26" y="53"/>
                    <a:pt x="26" y="52"/>
                    <a:pt x="26" y="52"/>
                  </a:cubicBezTo>
                  <a:cubicBezTo>
                    <a:pt x="26" y="52"/>
                    <a:pt x="26" y="52"/>
                    <a:pt x="26" y="51"/>
                  </a:cubicBezTo>
                  <a:close/>
                  <a:moveTo>
                    <a:pt x="25" y="53"/>
                  </a:moveTo>
                  <a:cubicBezTo>
                    <a:pt x="25" y="54"/>
                    <a:pt x="25" y="54"/>
                    <a:pt x="25" y="54"/>
                  </a:cubicBezTo>
                  <a:cubicBezTo>
                    <a:pt x="25" y="54"/>
                    <a:pt x="25" y="53"/>
                    <a:pt x="25" y="53"/>
                  </a:cubicBezTo>
                  <a:close/>
                  <a:moveTo>
                    <a:pt x="118" y="40"/>
                  </a:moveTo>
                  <a:cubicBezTo>
                    <a:pt x="119" y="41"/>
                    <a:pt x="119" y="42"/>
                    <a:pt x="120" y="43"/>
                  </a:cubicBezTo>
                  <a:cubicBezTo>
                    <a:pt x="120" y="43"/>
                    <a:pt x="120" y="43"/>
                    <a:pt x="120" y="43"/>
                  </a:cubicBezTo>
                  <a:cubicBezTo>
                    <a:pt x="121" y="44"/>
                    <a:pt x="122" y="45"/>
                    <a:pt x="122" y="47"/>
                  </a:cubicBezTo>
                  <a:cubicBezTo>
                    <a:pt x="123" y="46"/>
                    <a:pt x="123" y="46"/>
                    <a:pt x="123" y="46"/>
                  </a:cubicBezTo>
                  <a:cubicBezTo>
                    <a:pt x="122" y="45"/>
                    <a:pt x="122" y="44"/>
                    <a:pt x="122" y="44"/>
                  </a:cubicBezTo>
                  <a:cubicBezTo>
                    <a:pt x="123" y="45"/>
                    <a:pt x="123" y="46"/>
                    <a:pt x="124" y="47"/>
                  </a:cubicBezTo>
                  <a:cubicBezTo>
                    <a:pt x="123" y="49"/>
                    <a:pt x="125" y="50"/>
                    <a:pt x="126" y="51"/>
                  </a:cubicBezTo>
                  <a:cubicBezTo>
                    <a:pt x="126" y="50"/>
                    <a:pt x="124" y="49"/>
                    <a:pt x="125" y="47"/>
                  </a:cubicBezTo>
                  <a:cubicBezTo>
                    <a:pt x="123" y="47"/>
                    <a:pt x="124" y="45"/>
                    <a:pt x="123" y="44"/>
                  </a:cubicBezTo>
                  <a:cubicBezTo>
                    <a:pt x="123" y="43"/>
                    <a:pt x="122" y="42"/>
                    <a:pt x="123" y="41"/>
                  </a:cubicBezTo>
                  <a:cubicBezTo>
                    <a:pt x="123" y="41"/>
                    <a:pt x="124" y="42"/>
                    <a:pt x="124" y="43"/>
                  </a:cubicBezTo>
                  <a:cubicBezTo>
                    <a:pt x="124" y="43"/>
                    <a:pt x="124" y="42"/>
                    <a:pt x="124" y="42"/>
                  </a:cubicBezTo>
                  <a:cubicBezTo>
                    <a:pt x="125" y="43"/>
                    <a:pt x="125" y="44"/>
                    <a:pt x="126" y="45"/>
                  </a:cubicBezTo>
                  <a:cubicBezTo>
                    <a:pt x="126" y="45"/>
                    <a:pt x="126" y="45"/>
                    <a:pt x="126" y="45"/>
                  </a:cubicBezTo>
                  <a:cubicBezTo>
                    <a:pt x="126" y="44"/>
                    <a:pt x="126" y="44"/>
                    <a:pt x="126" y="44"/>
                  </a:cubicBezTo>
                  <a:cubicBezTo>
                    <a:pt x="126" y="44"/>
                    <a:pt x="125" y="43"/>
                    <a:pt x="125" y="43"/>
                  </a:cubicBezTo>
                  <a:cubicBezTo>
                    <a:pt x="125" y="41"/>
                    <a:pt x="124" y="39"/>
                    <a:pt x="123" y="37"/>
                  </a:cubicBezTo>
                  <a:cubicBezTo>
                    <a:pt x="123" y="37"/>
                    <a:pt x="122" y="37"/>
                    <a:pt x="121" y="36"/>
                  </a:cubicBezTo>
                  <a:cubicBezTo>
                    <a:pt x="120" y="38"/>
                    <a:pt x="121" y="39"/>
                    <a:pt x="122" y="41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21" y="41"/>
                    <a:pt x="121" y="41"/>
                    <a:pt x="120" y="41"/>
                  </a:cubicBezTo>
                  <a:cubicBezTo>
                    <a:pt x="120" y="41"/>
                    <a:pt x="120" y="40"/>
                    <a:pt x="119" y="40"/>
                  </a:cubicBezTo>
                  <a:cubicBezTo>
                    <a:pt x="119" y="40"/>
                    <a:pt x="119" y="40"/>
                    <a:pt x="118" y="40"/>
                  </a:cubicBezTo>
                  <a:cubicBezTo>
                    <a:pt x="118" y="40"/>
                    <a:pt x="118" y="40"/>
                    <a:pt x="118" y="39"/>
                  </a:cubicBezTo>
                  <a:cubicBezTo>
                    <a:pt x="117" y="40"/>
                    <a:pt x="118" y="40"/>
                    <a:pt x="118" y="40"/>
                  </a:cubicBezTo>
                  <a:close/>
                  <a:moveTo>
                    <a:pt x="119" y="41"/>
                  </a:moveTo>
                  <a:cubicBezTo>
                    <a:pt x="119" y="41"/>
                    <a:pt x="119" y="41"/>
                    <a:pt x="119" y="41"/>
                  </a:cubicBezTo>
                  <a:cubicBezTo>
                    <a:pt x="119" y="41"/>
                    <a:pt x="119" y="41"/>
                    <a:pt x="119" y="41"/>
                  </a:cubicBezTo>
                  <a:close/>
                  <a:moveTo>
                    <a:pt x="21" y="40"/>
                  </a:moveTo>
                  <a:cubicBezTo>
                    <a:pt x="21" y="40"/>
                    <a:pt x="21" y="41"/>
                    <a:pt x="20" y="41"/>
                  </a:cubicBezTo>
                  <a:cubicBezTo>
                    <a:pt x="20" y="41"/>
                    <a:pt x="20" y="41"/>
                    <a:pt x="20" y="42"/>
                  </a:cubicBezTo>
                  <a:cubicBezTo>
                    <a:pt x="21" y="41"/>
                    <a:pt x="21" y="41"/>
                    <a:pt x="21" y="40"/>
                  </a:cubicBezTo>
                  <a:close/>
                  <a:moveTo>
                    <a:pt x="5" y="50"/>
                  </a:moveTo>
                  <a:cubicBezTo>
                    <a:pt x="6" y="48"/>
                    <a:pt x="7" y="46"/>
                    <a:pt x="7" y="45"/>
                  </a:cubicBezTo>
                  <a:cubicBezTo>
                    <a:pt x="6" y="46"/>
                    <a:pt x="4" y="48"/>
                    <a:pt x="4" y="50"/>
                  </a:cubicBezTo>
                  <a:cubicBezTo>
                    <a:pt x="5" y="50"/>
                    <a:pt x="5" y="50"/>
                    <a:pt x="5" y="50"/>
                  </a:cubicBezTo>
                  <a:close/>
                  <a:moveTo>
                    <a:pt x="30" y="46"/>
                  </a:moveTo>
                  <a:cubicBezTo>
                    <a:pt x="30" y="46"/>
                    <a:pt x="30" y="46"/>
                    <a:pt x="30" y="47"/>
                  </a:cubicBezTo>
                  <a:cubicBezTo>
                    <a:pt x="30" y="47"/>
                    <a:pt x="30" y="48"/>
                    <a:pt x="30" y="48"/>
                  </a:cubicBezTo>
                  <a:cubicBezTo>
                    <a:pt x="30" y="47"/>
                    <a:pt x="31" y="47"/>
                    <a:pt x="31" y="46"/>
                  </a:cubicBezTo>
                  <a:cubicBezTo>
                    <a:pt x="30" y="46"/>
                    <a:pt x="31" y="46"/>
                    <a:pt x="30" y="46"/>
                  </a:cubicBezTo>
                  <a:close/>
                  <a:moveTo>
                    <a:pt x="8" y="47"/>
                  </a:moveTo>
                  <a:cubicBezTo>
                    <a:pt x="8" y="48"/>
                    <a:pt x="8" y="48"/>
                    <a:pt x="8" y="48"/>
                  </a:cubicBezTo>
                  <a:cubicBezTo>
                    <a:pt x="9" y="47"/>
                    <a:pt x="9" y="47"/>
                    <a:pt x="9" y="46"/>
                  </a:cubicBezTo>
                  <a:cubicBezTo>
                    <a:pt x="9" y="46"/>
                    <a:pt x="9" y="47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48"/>
                    <a:pt x="8" y="47"/>
                    <a:pt x="8" y="47"/>
                  </a:cubicBezTo>
                  <a:close/>
                  <a:moveTo>
                    <a:pt x="16" y="51"/>
                  </a:moveTo>
                  <a:cubicBezTo>
                    <a:pt x="16" y="51"/>
                    <a:pt x="16" y="51"/>
                    <a:pt x="16" y="51"/>
                  </a:cubicBezTo>
                  <a:cubicBezTo>
                    <a:pt x="16" y="51"/>
                    <a:pt x="16" y="50"/>
                    <a:pt x="16" y="51"/>
                  </a:cubicBezTo>
                  <a:cubicBezTo>
                    <a:pt x="16" y="51"/>
                    <a:pt x="16" y="51"/>
                    <a:pt x="16" y="51"/>
                  </a:cubicBezTo>
                  <a:close/>
                  <a:moveTo>
                    <a:pt x="1" y="62"/>
                  </a:moveTo>
                  <a:cubicBezTo>
                    <a:pt x="2" y="60"/>
                    <a:pt x="2" y="59"/>
                    <a:pt x="3" y="57"/>
                  </a:cubicBezTo>
                  <a:cubicBezTo>
                    <a:pt x="3" y="57"/>
                    <a:pt x="4" y="57"/>
                    <a:pt x="4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5"/>
                    <a:pt x="3" y="55"/>
                  </a:cubicBezTo>
                  <a:cubicBezTo>
                    <a:pt x="2" y="57"/>
                    <a:pt x="2" y="58"/>
                    <a:pt x="1" y="60"/>
                  </a:cubicBezTo>
                  <a:cubicBezTo>
                    <a:pt x="2" y="61"/>
                    <a:pt x="0" y="61"/>
                    <a:pt x="1" y="62"/>
                  </a:cubicBezTo>
                  <a:close/>
                  <a:moveTo>
                    <a:pt x="12" y="62"/>
                  </a:moveTo>
                  <a:cubicBezTo>
                    <a:pt x="12" y="62"/>
                    <a:pt x="12" y="62"/>
                    <a:pt x="12" y="62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3"/>
                    <a:pt x="12" y="62"/>
                    <a:pt x="12" y="62"/>
                  </a:cubicBezTo>
                  <a:close/>
                  <a:moveTo>
                    <a:pt x="11" y="84"/>
                  </a:moveTo>
                  <a:cubicBezTo>
                    <a:pt x="12" y="84"/>
                    <a:pt x="11" y="83"/>
                    <a:pt x="11" y="81"/>
                  </a:cubicBezTo>
                  <a:cubicBezTo>
                    <a:pt x="11" y="80"/>
                    <a:pt x="12" y="79"/>
                    <a:pt x="12" y="78"/>
                  </a:cubicBezTo>
                  <a:cubicBezTo>
                    <a:pt x="12" y="78"/>
                    <a:pt x="12" y="79"/>
                    <a:pt x="12" y="78"/>
                  </a:cubicBezTo>
                  <a:cubicBezTo>
                    <a:pt x="12" y="76"/>
                    <a:pt x="14" y="73"/>
                    <a:pt x="14" y="70"/>
                  </a:cubicBezTo>
                  <a:cubicBezTo>
                    <a:pt x="13" y="70"/>
                    <a:pt x="14" y="71"/>
                    <a:pt x="13" y="71"/>
                  </a:cubicBezTo>
                  <a:cubicBezTo>
                    <a:pt x="13" y="71"/>
                    <a:pt x="13" y="71"/>
                    <a:pt x="12" y="71"/>
                  </a:cubicBezTo>
                  <a:cubicBezTo>
                    <a:pt x="12" y="71"/>
                    <a:pt x="12" y="71"/>
                    <a:pt x="12" y="72"/>
                  </a:cubicBezTo>
                  <a:cubicBezTo>
                    <a:pt x="13" y="72"/>
                    <a:pt x="12" y="71"/>
                    <a:pt x="13" y="71"/>
                  </a:cubicBezTo>
                  <a:cubicBezTo>
                    <a:pt x="13" y="72"/>
                    <a:pt x="13" y="72"/>
                    <a:pt x="12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2" y="72"/>
                    <a:pt x="11" y="73"/>
                    <a:pt x="11" y="73"/>
                  </a:cubicBezTo>
                  <a:cubicBezTo>
                    <a:pt x="12" y="73"/>
                    <a:pt x="12" y="74"/>
                    <a:pt x="11" y="75"/>
                  </a:cubicBezTo>
                  <a:cubicBezTo>
                    <a:pt x="11" y="74"/>
                    <a:pt x="11" y="75"/>
                    <a:pt x="10" y="75"/>
                  </a:cubicBezTo>
                  <a:cubicBezTo>
                    <a:pt x="10" y="77"/>
                    <a:pt x="10" y="82"/>
                    <a:pt x="11" y="84"/>
                  </a:cubicBezTo>
                  <a:close/>
                  <a:moveTo>
                    <a:pt x="11" y="76"/>
                  </a:moveTo>
                  <a:cubicBezTo>
                    <a:pt x="11" y="76"/>
                    <a:pt x="11" y="76"/>
                    <a:pt x="11" y="76"/>
                  </a:cubicBezTo>
                  <a:cubicBezTo>
                    <a:pt x="11" y="75"/>
                    <a:pt x="11" y="75"/>
                    <a:pt x="11" y="76"/>
                  </a:cubicBezTo>
                  <a:close/>
                  <a:moveTo>
                    <a:pt x="73" y="71"/>
                  </a:moveTo>
                  <a:cubicBezTo>
                    <a:pt x="73" y="71"/>
                    <a:pt x="73" y="71"/>
                    <a:pt x="73" y="71"/>
                  </a:cubicBezTo>
                  <a:cubicBezTo>
                    <a:pt x="73" y="71"/>
                    <a:pt x="72" y="71"/>
                    <a:pt x="72" y="71"/>
                  </a:cubicBezTo>
                  <a:cubicBezTo>
                    <a:pt x="72" y="71"/>
                    <a:pt x="72" y="71"/>
                    <a:pt x="72" y="71"/>
                  </a:cubicBezTo>
                  <a:cubicBezTo>
                    <a:pt x="73" y="71"/>
                    <a:pt x="73" y="71"/>
                    <a:pt x="73" y="71"/>
                  </a:cubicBezTo>
                  <a:close/>
                  <a:moveTo>
                    <a:pt x="78" y="75"/>
                  </a:moveTo>
                  <a:cubicBezTo>
                    <a:pt x="78" y="75"/>
                    <a:pt x="78" y="75"/>
                    <a:pt x="78" y="75"/>
                  </a:cubicBezTo>
                  <a:cubicBezTo>
                    <a:pt x="78" y="75"/>
                    <a:pt x="78" y="75"/>
                    <a:pt x="78" y="75"/>
                  </a:cubicBezTo>
                  <a:cubicBezTo>
                    <a:pt x="78" y="75"/>
                    <a:pt x="78" y="75"/>
                    <a:pt x="78" y="75"/>
                  </a:cubicBezTo>
                  <a:cubicBezTo>
                    <a:pt x="78" y="75"/>
                    <a:pt x="78" y="75"/>
                    <a:pt x="78" y="75"/>
                  </a:cubicBezTo>
                  <a:close/>
                  <a:moveTo>
                    <a:pt x="74" y="76"/>
                  </a:moveTo>
                  <a:cubicBezTo>
                    <a:pt x="74" y="76"/>
                    <a:pt x="74" y="76"/>
                    <a:pt x="74" y="76"/>
                  </a:cubicBezTo>
                  <a:cubicBezTo>
                    <a:pt x="74" y="77"/>
                    <a:pt x="73" y="76"/>
                    <a:pt x="73" y="77"/>
                  </a:cubicBezTo>
                  <a:cubicBezTo>
                    <a:pt x="73" y="78"/>
                    <a:pt x="74" y="77"/>
                    <a:pt x="74" y="77"/>
                  </a:cubicBezTo>
                  <a:cubicBezTo>
                    <a:pt x="75" y="77"/>
                    <a:pt x="75" y="78"/>
                    <a:pt x="75" y="78"/>
                  </a:cubicBezTo>
                  <a:cubicBezTo>
                    <a:pt x="75" y="78"/>
                    <a:pt x="75" y="77"/>
                    <a:pt x="75" y="77"/>
                  </a:cubicBezTo>
                  <a:cubicBezTo>
                    <a:pt x="75" y="77"/>
                    <a:pt x="75" y="77"/>
                    <a:pt x="75" y="77"/>
                  </a:cubicBezTo>
                  <a:cubicBezTo>
                    <a:pt x="76" y="77"/>
                    <a:pt x="77" y="78"/>
                    <a:pt x="77" y="77"/>
                  </a:cubicBezTo>
                  <a:cubicBezTo>
                    <a:pt x="77" y="77"/>
                    <a:pt x="77" y="77"/>
                    <a:pt x="77" y="77"/>
                  </a:cubicBezTo>
                  <a:cubicBezTo>
                    <a:pt x="77" y="76"/>
                    <a:pt x="75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lose/>
                  <a:moveTo>
                    <a:pt x="140" y="95"/>
                  </a:moveTo>
                  <a:cubicBezTo>
                    <a:pt x="138" y="93"/>
                    <a:pt x="139" y="91"/>
                    <a:pt x="139" y="90"/>
                  </a:cubicBezTo>
                  <a:cubicBezTo>
                    <a:pt x="139" y="89"/>
                    <a:pt x="139" y="88"/>
                    <a:pt x="139" y="88"/>
                  </a:cubicBezTo>
                  <a:cubicBezTo>
                    <a:pt x="140" y="88"/>
                    <a:pt x="139" y="89"/>
                    <a:pt x="139" y="90"/>
                  </a:cubicBezTo>
                  <a:cubicBezTo>
                    <a:pt x="139" y="88"/>
                    <a:pt x="140" y="87"/>
                    <a:pt x="140" y="86"/>
                  </a:cubicBezTo>
                  <a:cubicBezTo>
                    <a:pt x="139" y="86"/>
                    <a:pt x="140" y="87"/>
                    <a:pt x="139" y="87"/>
                  </a:cubicBezTo>
                  <a:cubicBezTo>
                    <a:pt x="139" y="86"/>
                    <a:pt x="139" y="84"/>
                    <a:pt x="139" y="83"/>
                  </a:cubicBezTo>
                  <a:cubicBezTo>
                    <a:pt x="140" y="81"/>
                    <a:pt x="139" y="80"/>
                    <a:pt x="140" y="78"/>
                  </a:cubicBezTo>
                  <a:cubicBezTo>
                    <a:pt x="139" y="78"/>
                    <a:pt x="139" y="78"/>
                    <a:pt x="138" y="78"/>
                  </a:cubicBezTo>
                  <a:cubicBezTo>
                    <a:pt x="137" y="80"/>
                    <a:pt x="139" y="82"/>
                    <a:pt x="138" y="85"/>
                  </a:cubicBezTo>
                  <a:cubicBezTo>
                    <a:pt x="138" y="85"/>
                    <a:pt x="138" y="86"/>
                    <a:pt x="139" y="86"/>
                  </a:cubicBezTo>
                  <a:cubicBezTo>
                    <a:pt x="138" y="87"/>
                    <a:pt x="139" y="88"/>
                    <a:pt x="139" y="89"/>
                  </a:cubicBezTo>
                  <a:cubicBezTo>
                    <a:pt x="138" y="90"/>
                    <a:pt x="137" y="92"/>
                    <a:pt x="138" y="93"/>
                  </a:cubicBezTo>
                  <a:cubicBezTo>
                    <a:pt x="138" y="94"/>
                    <a:pt x="138" y="94"/>
                    <a:pt x="138" y="94"/>
                  </a:cubicBezTo>
                  <a:cubicBezTo>
                    <a:pt x="137" y="94"/>
                    <a:pt x="137" y="94"/>
                    <a:pt x="137" y="94"/>
                  </a:cubicBezTo>
                  <a:cubicBezTo>
                    <a:pt x="137" y="94"/>
                    <a:pt x="138" y="94"/>
                    <a:pt x="138" y="95"/>
                  </a:cubicBezTo>
                  <a:cubicBezTo>
                    <a:pt x="137" y="96"/>
                    <a:pt x="138" y="98"/>
                    <a:pt x="137" y="99"/>
                  </a:cubicBezTo>
                  <a:cubicBezTo>
                    <a:pt x="137" y="99"/>
                    <a:pt x="137" y="99"/>
                    <a:pt x="137" y="98"/>
                  </a:cubicBezTo>
                  <a:cubicBezTo>
                    <a:pt x="136" y="99"/>
                    <a:pt x="136" y="99"/>
                    <a:pt x="136" y="99"/>
                  </a:cubicBezTo>
                  <a:cubicBezTo>
                    <a:pt x="136" y="99"/>
                    <a:pt x="136" y="99"/>
                    <a:pt x="136" y="99"/>
                  </a:cubicBezTo>
                  <a:cubicBezTo>
                    <a:pt x="135" y="99"/>
                    <a:pt x="136" y="99"/>
                    <a:pt x="136" y="100"/>
                  </a:cubicBezTo>
                  <a:cubicBezTo>
                    <a:pt x="136" y="100"/>
                    <a:pt x="136" y="100"/>
                    <a:pt x="136" y="100"/>
                  </a:cubicBezTo>
                  <a:cubicBezTo>
                    <a:pt x="137" y="100"/>
                    <a:pt x="137" y="102"/>
                    <a:pt x="137" y="103"/>
                  </a:cubicBezTo>
                  <a:cubicBezTo>
                    <a:pt x="137" y="103"/>
                    <a:pt x="137" y="103"/>
                    <a:pt x="137" y="103"/>
                  </a:cubicBezTo>
                  <a:cubicBezTo>
                    <a:pt x="138" y="102"/>
                    <a:pt x="138" y="102"/>
                    <a:pt x="138" y="101"/>
                  </a:cubicBezTo>
                  <a:cubicBezTo>
                    <a:pt x="138" y="101"/>
                    <a:pt x="138" y="101"/>
                    <a:pt x="138" y="101"/>
                  </a:cubicBezTo>
                  <a:cubicBezTo>
                    <a:pt x="138" y="101"/>
                    <a:pt x="138" y="101"/>
                    <a:pt x="138" y="101"/>
                  </a:cubicBezTo>
                  <a:cubicBezTo>
                    <a:pt x="138" y="101"/>
                    <a:pt x="138" y="101"/>
                    <a:pt x="138" y="101"/>
                  </a:cubicBezTo>
                  <a:cubicBezTo>
                    <a:pt x="138" y="101"/>
                    <a:pt x="139" y="101"/>
                    <a:pt x="139" y="101"/>
                  </a:cubicBezTo>
                  <a:cubicBezTo>
                    <a:pt x="138" y="100"/>
                    <a:pt x="139" y="99"/>
                    <a:pt x="139" y="99"/>
                  </a:cubicBezTo>
                  <a:cubicBezTo>
                    <a:pt x="139" y="99"/>
                    <a:pt x="139" y="98"/>
                    <a:pt x="139" y="98"/>
                  </a:cubicBezTo>
                  <a:cubicBezTo>
                    <a:pt x="140" y="98"/>
                    <a:pt x="139" y="99"/>
                    <a:pt x="139" y="100"/>
                  </a:cubicBezTo>
                  <a:cubicBezTo>
                    <a:pt x="140" y="99"/>
                    <a:pt x="140" y="98"/>
                    <a:pt x="140" y="96"/>
                  </a:cubicBezTo>
                  <a:cubicBezTo>
                    <a:pt x="141" y="96"/>
                    <a:pt x="141" y="96"/>
                    <a:pt x="141" y="95"/>
                  </a:cubicBezTo>
                  <a:cubicBezTo>
                    <a:pt x="141" y="95"/>
                    <a:pt x="140" y="95"/>
                    <a:pt x="140" y="95"/>
                  </a:cubicBezTo>
                  <a:close/>
                  <a:moveTo>
                    <a:pt x="138" y="100"/>
                  </a:moveTo>
                  <a:cubicBezTo>
                    <a:pt x="138" y="99"/>
                    <a:pt x="138" y="99"/>
                    <a:pt x="138" y="99"/>
                  </a:cubicBezTo>
                  <a:cubicBezTo>
                    <a:pt x="138" y="99"/>
                    <a:pt x="138" y="99"/>
                    <a:pt x="138" y="100"/>
                  </a:cubicBezTo>
                  <a:close/>
                  <a:moveTo>
                    <a:pt x="21" y="101"/>
                  </a:moveTo>
                  <a:cubicBezTo>
                    <a:pt x="20" y="100"/>
                    <a:pt x="21" y="99"/>
                    <a:pt x="19" y="98"/>
                  </a:cubicBezTo>
                  <a:cubicBezTo>
                    <a:pt x="19" y="98"/>
                    <a:pt x="19" y="98"/>
                    <a:pt x="19" y="98"/>
                  </a:cubicBezTo>
                  <a:cubicBezTo>
                    <a:pt x="18" y="98"/>
                    <a:pt x="19" y="96"/>
                    <a:pt x="18" y="96"/>
                  </a:cubicBezTo>
                  <a:cubicBezTo>
                    <a:pt x="19" y="96"/>
                    <a:pt x="19" y="95"/>
                    <a:pt x="19" y="95"/>
                  </a:cubicBezTo>
                  <a:cubicBezTo>
                    <a:pt x="19" y="96"/>
                    <a:pt x="19" y="96"/>
                    <a:pt x="19" y="97"/>
                  </a:cubicBezTo>
                  <a:cubicBezTo>
                    <a:pt x="19" y="97"/>
                    <a:pt x="19" y="97"/>
                    <a:pt x="20" y="97"/>
                  </a:cubicBezTo>
                  <a:cubicBezTo>
                    <a:pt x="19" y="95"/>
                    <a:pt x="19" y="94"/>
                    <a:pt x="19" y="92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19" y="90"/>
                    <a:pt x="18" y="90"/>
                    <a:pt x="18" y="90"/>
                  </a:cubicBezTo>
                  <a:cubicBezTo>
                    <a:pt x="18" y="89"/>
                    <a:pt x="19" y="89"/>
                    <a:pt x="19" y="88"/>
                  </a:cubicBezTo>
                  <a:cubicBezTo>
                    <a:pt x="19" y="88"/>
                    <a:pt x="18" y="88"/>
                    <a:pt x="18" y="87"/>
                  </a:cubicBezTo>
                  <a:cubicBezTo>
                    <a:pt x="18" y="88"/>
                    <a:pt x="18" y="88"/>
                    <a:pt x="18" y="88"/>
                  </a:cubicBezTo>
                  <a:cubicBezTo>
                    <a:pt x="18" y="87"/>
                    <a:pt x="17" y="86"/>
                    <a:pt x="18" y="85"/>
                  </a:cubicBezTo>
                  <a:cubicBezTo>
                    <a:pt x="18" y="86"/>
                    <a:pt x="18" y="86"/>
                    <a:pt x="19" y="86"/>
                  </a:cubicBezTo>
                  <a:cubicBezTo>
                    <a:pt x="19" y="85"/>
                    <a:pt x="18" y="84"/>
                    <a:pt x="19" y="83"/>
                  </a:cubicBezTo>
                  <a:cubicBezTo>
                    <a:pt x="18" y="83"/>
                    <a:pt x="18" y="83"/>
                    <a:pt x="18" y="84"/>
                  </a:cubicBezTo>
                  <a:cubicBezTo>
                    <a:pt x="19" y="84"/>
                    <a:pt x="18" y="85"/>
                    <a:pt x="18" y="85"/>
                  </a:cubicBezTo>
                  <a:cubicBezTo>
                    <a:pt x="17" y="84"/>
                    <a:pt x="18" y="81"/>
                    <a:pt x="17" y="81"/>
                  </a:cubicBezTo>
                  <a:cubicBezTo>
                    <a:pt x="17" y="80"/>
                    <a:pt x="17" y="80"/>
                    <a:pt x="17" y="80"/>
                  </a:cubicBezTo>
                  <a:cubicBezTo>
                    <a:pt x="16" y="80"/>
                    <a:pt x="16" y="80"/>
                    <a:pt x="16" y="81"/>
                  </a:cubicBezTo>
                  <a:cubicBezTo>
                    <a:pt x="16" y="81"/>
                    <a:pt x="17" y="81"/>
                    <a:pt x="16" y="81"/>
                  </a:cubicBezTo>
                  <a:cubicBezTo>
                    <a:pt x="16" y="82"/>
                    <a:pt x="16" y="83"/>
                    <a:pt x="16" y="83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6" y="82"/>
                    <a:pt x="16" y="82"/>
                    <a:pt x="15" y="81"/>
                  </a:cubicBezTo>
                  <a:cubicBezTo>
                    <a:pt x="15" y="83"/>
                    <a:pt x="15" y="85"/>
                    <a:pt x="15" y="86"/>
                  </a:cubicBezTo>
                  <a:cubicBezTo>
                    <a:pt x="15" y="86"/>
                    <a:pt x="15" y="85"/>
                    <a:pt x="15" y="85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16" y="86"/>
                    <a:pt x="16" y="86"/>
                    <a:pt x="16" y="87"/>
                  </a:cubicBezTo>
                  <a:cubicBezTo>
                    <a:pt x="16" y="87"/>
                    <a:pt x="16" y="87"/>
                    <a:pt x="16" y="88"/>
                  </a:cubicBezTo>
                  <a:cubicBezTo>
                    <a:pt x="16" y="88"/>
                    <a:pt x="15" y="87"/>
                    <a:pt x="15" y="87"/>
                  </a:cubicBezTo>
                  <a:cubicBezTo>
                    <a:pt x="15" y="88"/>
                    <a:pt x="15" y="88"/>
                    <a:pt x="15" y="87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15" y="88"/>
                    <a:pt x="16" y="88"/>
                    <a:pt x="16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6" y="88"/>
                    <a:pt x="16" y="88"/>
                    <a:pt x="16" y="89"/>
                  </a:cubicBezTo>
                  <a:cubicBezTo>
                    <a:pt x="16" y="89"/>
                    <a:pt x="16" y="89"/>
                    <a:pt x="15" y="89"/>
                  </a:cubicBezTo>
                  <a:cubicBezTo>
                    <a:pt x="15" y="90"/>
                    <a:pt x="15" y="90"/>
                    <a:pt x="16" y="90"/>
                  </a:cubicBezTo>
                  <a:cubicBezTo>
                    <a:pt x="15" y="91"/>
                    <a:pt x="16" y="92"/>
                    <a:pt x="16" y="94"/>
                  </a:cubicBezTo>
                  <a:cubicBezTo>
                    <a:pt x="16" y="94"/>
                    <a:pt x="16" y="93"/>
                    <a:pt x="15" y="94"/>
                  </a:cubicBezTo>
                  <a:cubicBezTo>
                    <a:pt x="16" y="95"/>
                    <a:pt x="16" y="96"/>
                    <a:pt x="16" y="98"/>
                  </a:cubicBezTo>
                  <a:cubicBezTo>
                    <a:pt x="16" y="98"/>
                    <a:pt x="16" y="97"/>
                    <a:pt x="16" y="97"/>
                  </a:cubicBezTo>
                  <a:cubicBezTo>
                    <a:pt x="17" y="97"/>
                    <a:pt x="17" y="99"/>
                    <a:pt x="18" y="99"/>
                  </a:cubicBezTo>
                  <a:cubicBezTo>
                    <a:pt x="18" y="100"/>
                    <a:pt x="18" y="100"/>
                    <a:pt x="19" y="100"/>
                  </a:cubicBezTo>
                  <a:cubicBezTo>
                    <a:pt x="19" y="100"/>
                    <a:pt x="19" y="100"/>
                    <a:pt x="19" y="100"/>
                  </a:cubicBezTo>
                  <a:cubicBezTo>
                    <a:pt x="19" y="101"/>
                    <a:pt x="19" y="102"/>
                    <a:pt x="20" y="102"/>
                  </a:cubicBezTo>
                  <a:cubicBezTo>
                    <a:pt x="20" y="103"/>
                    <a:pt x="20" y="103"/>
                    <a:pt x="20" y="104"/>
                  </a:cubicBezTo>
                  <a:cubicBezTo>
                    <a:pt x="20" y="105"/>
                    <a:pt x="20" y="107"/>
                    <a:pt x="22" y="107"/>
                  </a:cubicBezTo>
                  <a:cubicBezTo>
                    <a:pt x="21" y="105"/>
                    <a:pt x="21" y="104"/>
                    <a:pt x="21" y="101"/>
                  </a:cubicBezTo>
                  <a:close/>
                  <a:moveTo>
                    <a:pt x="137" y="81"/>
                  </a:moveTo>
                  <a:cubicBezTo>
                    <a:pt x="137" y="82"/>
                    <a:pt x="137" y="82"/>
                    <a:pt x="137" y="82"/>
                  </a:cubicBezTo>
                  <a:cubicBezTo>
                    <a:pt x="137" y="82"/>
                    <a:pt x="137" y="81"/>
                    <a:pt x="137" y="81"/>
                  </a:cubicBezTo>
                  <a:close/>
                  <a:moveTo>
                    <a:pt x="12" y="97"/>
                  </a:moveTo>
                  <a:cubicBezTo>
                    <a:pt x="11" y="96"/>
                    <a:pt x="11" y="93"/>
                    <a:pt x="10" y="92"/>
                  </a:cubicBezTo>
                  <a:cubicBezTo>
                    <a:pt x="10" y="94"/>
                    <a:pt x="10" y="96"/>
                    <a:pt x="12" y="97"/>
                  </a:cubicBezTo>
                  <a:cubicBezTo>
                    <a:pt x="12" y="97"/>
                    <a:pt x="12" y="97"/>
                    <a:pt x="12" y="97"/>
                  </a:cubicBezTo>
                  <a:close/>
                  <a:moveTo>
                    <a:pt x="122" y="99"/>
                  </a:moveTo>
                  <a:cubicBezTo>
                    <a:pt x="122" y="98"/>
                    <a:pt x="122" y="97"/>
                    <a:pt x="122" y="96"/>
                  </a:cubicBezTo>
                  <a:cubicBezTo>
                    <a:pt x="122" y="96"/>
                    <a:pt x="121" y="96"/>
                    <a:pt x="121" y="96"/>
                  </a:cubicBezTo>
                  <a:cubicBezTo>
                    <a:pt x="121" y="97"/>
                    <a:pt x="121" y="97"/>
                    <a:pt x="121" y="97"/>
                  </a:cubicBezTo>
                  <a:cubicBezTo>
                    <a:pt x="121" y="97"/>
                    <a:pt x="121" y="97"/>
                    <a:pt x="121" y="97"/>
                  </a:cubicBezTo>
                  <a:cubicBezTo>
                    <a:pt x="122" y="98"/>
                    <a:pt x="122" y="99"/>
                    <a:pt x="121" y="100"/>
                  </a:cubicBezTo>
                  <a:cubicBezTo>
                    <a:pt x="121" y="100"/>
                    <a:pt x="121" y="100"/>
                    <a:pt x="122" y="100"/>
                  </a:cubicBezTo>
                  <a:cubicBezTo>
                    <a:pt x="122" y="100"/>
                    <a:pt x="122" y="99"/>
                    <a:pt x="122" y="99"/>
                  </a:cubicBezTo>
                  <a:close/>
                  <a:moveTo>
                    <a:pt x="20" y="115"/>
                  </a:moveTo>
                  <a:cubicBezTo>
                    <a:pt x="19" y="113"/>
                    <a:pt x="18" y="112"/>
                    <a:pt x="18" y="109"/>
                  </a:cubicBezTo>
                  <a:cubicBezTo>
                    <a:pt x="16" y="108"/>
                    <a:pt x="17" y="106"/>
                    <a:pt x="16" y="105"/>
                  </a:cubicBezTo>
                  <a:cubicBezTo>
                    <a:pt x="16" y="105"/>
                    <a:pt x="16" y="106"/>
                    <a:pt x="16" y="106"/>
                  </a:cubicBezTo>
                  <a:cubicBezTo>
                    <a:pt x="16" y="106"/>
                    <a:pt x="16" y="105"/>
                    <a:pt x="16" y="105"/>
                  </a:cubicBezTo>
                  <a:cubicBezTo>
                    <a:pt x="16" y="104"/>
                    <a:pt x="15" y="104"/>
                    <a:pt x="15" y="103"/>
                  </a:cubicBezTo>
                  <a:cubicBezTo>
                    <a:pt x="15" y="104"/>
                    <a:pt x="16" y="104"/>
                    <a:pt x="16" y="104"/>
                  </a:cubicBezTo>
                  <a:cubicBezTo>
                    <a:pt x="16" y="103"/>
                    <a:pt x="16" y="103"/>
                    <a:pt x="15" y="102"/>
                  </a:cubicBezTo>
                  <a:cubicBezTo>
                    <a:pt x="15" y="102"/>
                    <a:pt x="16" y="102"/>
                    <a:pt x="16" y="101"/>
                  </a:cubicBezTo>
                  <a:cubicBezTo>
                    <a:pt x="16" y="101"/>
                    <a:pt x="15" y="101"/>
                    <a:pt x="15" y="100"/>
                  </a:cubicBezTo>
                  <a:cubicBezTo>
                    <a:pt x="15" y="100"/>
                    <a:pt x="14" y="100"/>
                    <a:pt x="14" y="100"/>
                  </a:cubicBezTo>
                  <a:cubicBezTo>
                    <a:pt x="14" y="99"/>
                    <a:pt x="14" y="99"/>
                    <a:pt x="14" y="99"/>
                  </a:cubicBezTo>
                  <a:cubicBezTo>
                    <a:pt x="14" y="99"/>
                    <a:pt x="13" y="98"/>
                    <a:pt x="13" y="98"/>
                  </a:cubicBezTo>
                  <a:cubicBezTo>
                    <a:pt x="13" y="99"/>
                    <a:pt x="13" y="100"/>
                    <a:pt x="13" y="101"/>
                  </a:cubicBezTo>
                  <a:cubicBezTo>
                    <a:pt x="14" y="102"/>
                    <a:pt x="14" y="102"/>
                    <a:pt x="14" y="103"/>
                  </a:cubicBezTo>
                  <a:cubicBezTo>
                    <a:pt x="13" y="102"/>
                    <a:pt x="13" y="100"/>
                    <a:pt x="12" y="100"/>
                  </a:cubicBezTo>
                  <a:cubicBezTo>
                    <a:pt x="13" y="103"/>
                    <a:pt x="14" y="106"/>
                    <a:pt x="15" y="108"/>
                  </a:cubicBezTo>
                  <a:cubicBezTo>
                    <a:pt x="15" y="108"/>
                    <a:pt x="15" y="108"/>
                    <a:pt x="15" y="108"/>
                  </a:cubicBezTo>
                  <a:cubicBezTo>
                    <a:pt x="15" y="109"/>
                    <a:pt x="16" y="109"/>
                    <a:pt x="15" y="110"/>
                  </a:cubicBezTo>
                  <a:cubicBezTo>
                    <a:pt x="16" y="110"/>
                    <a:pt x="16" y="110"/>
                    <a:pt x="16" y="111"/>
                  </a:cubicBezTo>
                  <a:cubicBezTo>
                    <a:pt x="17" y="113"/>
                    <a:pt x="19" y="114"/>
                    <a:pt x="19" y="117"/>
                  </a:cubicBezTo>
                  <a:cubicBezTo>
                    <a:pt x="20" y="116"/>
                    <a:pt x="20" y="117"/>
                    <a:pt x="20" y="117"/>
                  </a:cubicBezTo>
                  <a:cubicBezTo>
                    <a:pt x="20" y="116"/>
                    <a:pt x="19" y="115"/>
                    <a:pt x="20" y="115"/>
                  </a:cubicBezTo>
                  <a:close/>
                  <a:moveTo>
                    <a:pt x="15" y="105"/>
                  </a:moveTo>
                  <a:cubicBezTo>
                    <a:pt x="15" y="105"/>
                    <a:pt x="14" y="104"/>
                    <a:pt x="14" y="104"/>
                  </a:cubicBezTo>
                  <a:cubicBezTo>
                    <a:pt x="14" y="104"/>
                    <a:pt x="15" y="104"/>
                    <a:pt x="15" y="104"/>
                  </a:cubicBezTo>
                  <a:cubicBezTo>
                    <a:pt x="15" y="104"/>
                    <a:pt x="15" y="104"/>
                    <a:pt x="15" y="105"/>
                  </a:cubicBezTo>
                  <a:close/>
                  <a:moveTo>
                    <a:pt x="67" y="104"/>
                  </a:moveTo>
                  <a:cubicBezTo>
                    <a:pt x="65" y="104"/>
                    <a:pt x="64" y="104"/>
                    <a:pt x="63" y="104"/>
                  </a:cubicBezTo>
                  <a:cubicBezTo>
                    <a:pt x="63" y="104"/>
                    <a:pt x="62" y="104"/>
                    <a:pt x="62" y="104"/>
                  </a:cubicBezTo>
                  <a:cubicBezTo>
                    <a:pt x="63" y="105"/>
                    <a:pt x="64" y="104"/>
                    <a:pt x="64" y="105"/>
                  </a:cubicBezTo>
                  <a:cubicBezTo>
                    <a:pt x="64" y="105"/>
                    <a:pt x="64" y="104"/>
                    <a:pt x="64" y="105"/>
                  </a:cubicBezTo>
                  <a:cubicBezTo>
                    <a:pt x="65" y="105"/>
                    <a:pt x="66" y="105"/>
                    <a:pt x="68" y="105"/>
                  </a:cubicBezTo>
                  <a:cubicBezTo>
                    <a:pt x="68" y="105"/>
                    <a:pt x="67" y="105"/>
                    <a:pt x="67" y="104"/>
                  </a:cubicBezTo>
                  <a:close/>
                  <a:moveTo>
                    <a:pt x="18" y="108"/>
                  </a:moveTo>
                  <a:cubicBezTo>
                    <a:pt x="19" y="107"/>
                    <a:pt x="18" y="107"/>
                    <a:pt x="18" y="106"/>
                  </a:cubicBezTo>
                  <a:cubicBezTo>
                    <a:pt x="18" y="107"/>
                    <a:pt x="18" y="108"/>
                    <a:pt x="18" y="108"/>
                  </a:cubicBezTo>
                  <a:close/>
                  <a:moveTo>
                    <a:pt x="28" y="135"/>
                  </a:moveTo>
                  <a:cubicBezTo>
                    <a:pt x="28" y="134"/>
                    <a:pt x="28" y="134"/>
                    <a:pt x="28" y="133"/>
                  </a:cubicBezTo>
                  <a:cubicBezTo>
                    <a:pt x="27" y="133"/>
                    <a:pt x="27" y="132"/>
                    <a:pt x="26" y="131"/>
                  </a:cubicBezTo>
                  <a:cubicBezTo>
                    <a:pt x="25" y="131"/>
                    <a:pt x="25" y="131"/>
                    <a:pt x="24" y="130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24" y="128"/>
                    <a:pt x="24" y="128"/>
                    <a:pt x="23" y="128"/>
                  </a:cubicBezTo>
                  <a:cubicBezTo>
                    <a:pt x="23" y="128"/>
                    <a:pt x="23" y="128"/>
                    <a:pt x="23" y="128"/>
                  </a:cubicBezTo>
                  <a:cubicBezTo>
                    <a:pt x="23" y="128"/>
                    <a:pt x="22" y="127"/>
                    <a:pt x="22" y="127"/>
                  </a:cubicBezTo>
                  <a:cubicBezTo>
                    <a:pt x="23" y="127"/>
                    <a:pt x="23" y="127"/>
                    <a:pt x="23" y="127"/>
                  </a:cubicBezTo>
                  <a:cubicBezTo>
                    <a:pt x="23" y="127"/>
                    <a:pt x="23" y="126"/>
                    <a:pt x="23" y="126"/>
                  </a:cubicBezTo>
                  <a:cubicBezTo>
                    <a:pt x="24" y="127"/>
                    <a:pt x="25" y="127"/>
                    <a:pt x="25" y="127"/>
                  </a:cubicBezTo>
                  <a:cubicBezTo>
                    <a:pt x="25" y="126"/>
                    <a:pt x="25" y="125"/>
                    <a:pt x="25" y="125"/>
                  </a:cubicBezTo>
                  <a:cubicBezTo>
                    <a:pt x="23" y="124"/>
                    <a:pt x="23" y="122"/>
                    <a:pt x="21" y="121"/>
                  </a:cubicBezTo>
                  <a:cubicBezTo>
                    <a:pt x="21" y="120"/>
                    <a:pt x="21" y="120"/>
                    <a:pt x="20" y="120"/>
                  </a:cubicBezTo>
                  <a:cubicBezTo>
                    <a:pt x="20" y="120"/>
                    <a:pt x="20" y="120"/>
                    <a:pt x="19" y="120"/>
                  </a:cubicBezTo>
                  <a:cubicBezTo>
                    <a:pt x="20" y="121"/>
                    <a:pt x="21" y="122"/>
                    <a:pt x="21" y="123"/>
                  </a:cubicBezTo>
                  <a:cubicBezTo>
                    <a:pt x="20" y="122"/>
                    <a:pt x="19" y="121"/>
                    <a:pt x="18" y="119"/>
                  </a:cubicBezTo>
                  <a:cubicBezTo>
                    <a:pt x="18" y="119"/>
                    <a:pt x="18" y="119"/>
                    <a:pt x="18" y="119"/>
                  </a:cubicBezTo>
                  <a:cubicBezTo>
                    <a:pt x="18" y="117"/>
                    <a:pt x="18" y="117"/>
                    <a:pt x="17" y="116"/>
                  </a:cubicBezTo>
                  <a:cubicBezTo>
                    <a:pt x="17" y="115"/>
                    <a:pt x="16" y="114"/>
                    <a:pt x="16" y="114"/>
                  </a:cubicBezTo>
                  <a:cubicBezTo>
                    <a:pt x="16" y="113"/>
                    <a:pt x="16" y="113"/>
                    <a:pt x="16" y="113"/>
                  </a:cubicBezTo>
                  <a:cubicBezTo>
                    <a:pt x="16" y="112"/>
                    <a:pt x="15" y="112"/>
                    <a:pt x="15" y="111"/>
                  </a:cubicBezTo>
                  <a:cubicBezTo>
                    <a:pt x="15" y="111"/>
                    <a:pt x="15" y="112"/>
                    <a:pt x="15" y="112"/>
                  </a:cubicBezTo>
                  <a:cubicBezTo>
                    <a:pt x="14" y="112"/>
                    <a:pt x="14" y="111"/>
                    <a:pt x="14" y="111"/>
                  </a:cubicBezTo>
                  <a:cubicBezTo>
                    <a:pt x="14" y="111"/>
                    <a:pt x="14" y="110"/>
                    <a:pt x="13" y="111"/>
                  </a:cubicBezTo>
                  <a:cubicBezTo>
                    <a:pt x="13" y="111"/>
                    <a:pt x="14" y="112"/>
                    <a:pt x="14" y="112"/>
                  </a:cubicBezTo>
                  <a:cubicBezTo>
                    <a:pt x="12" y="111"/>
                    <a:pt x="12" y="109"/>
                    <a:pt x="10" y="108"/>
                  </a:cubicBezTo>
                  <a:cubicBezTo>
                    <a:pt x="10" y="109"/>
                    <a:pt x="11" y="109"/>
                    <a:pt x="11" y="110"/>
                  </a:cubicBezTo>
                  <a:cubicBezTo>
                    <a:pt x="11" y="111"/>
                    <a:pt x="11" y="112"/>
                    <a:pt x="12" y="112"/>
                  </a:cubicBezTo>
                  <a:cubicBezTo>
                    <a:pt x="12" y="112"/>
                    <a:pt x="12" y="112"/>
                    <a:pt x="12" y="113"/>
                  </a:cubicBezTo>
                  <a:cubicBezTo>
                    <a:pt x="13" y="113"/>
                    <a:pt x="12" y="114"/>
                    <a:pt x="13" y="115"/>
                  </a:cubicBezTo>
                  <a:cubicBezTo>
                    <a:pt x="12" y="115"/>
                    <a:pt x="12" y="114"/>
                    <a:pt x="12" y="115"/>
                  </a:cubicBezTo>
                  <a:cubicBezTo>
                    <a:pt x="13" y="115"/>
                    <a:pt x="14" y="116"/>
                    <a:pt x="15" y="118"/>
                  </a:cubicBezTo>
                  <a:cubicBezTo>
                    <a:pt x="15" y="118"/>
                    <a:pt x="15" y="118"/>
                    <a:pt x="15" y="118"/>
                  </a:cubicBezTo>
                  <a:cubicBezTo>
                    <a:pt x="15" y="119"/>
                    <a:pt x="16" y="119"/>
                    <a:pt x="16" y="120"/>
                  </a:cubicBezTo>
                  <a:cubicBezTo>
                    <a:pt x="17" y="121"/>
                    <a:pt x="18" y="123"/>
                    <a:pt x="18" y="124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20" y="126"/>
                    <a:pt x="19" y="126"/>
                    <a:pt x="20" y="127"/>
                  </a:cubicBezTo>
                  <a:cubicBezTo>
                    <a:pt x="21" y="127"/>
                    <a:pt x="21" y="127"/>
                    <a:pt x="22" y="127"/>
                  </a:cubicBezTo>
                  <a:cubicBezTo>
                    <a:pt x="22" y="127"/>
                    <a:pt x="22" y="128"/>
                    <a:pt x="21" y="128"/>
                  </a:cubicBezTo>
                  <a:cubicBezTo>
                    <a:pt x="22" y="128"/>
                    <a:pt x="22" y="129"/>
                    <a:pt x="23" y="129"/>
                  </a:cubicBezTo>
                  <a:cubicBezTo>
                    <a:pt x="23" y="129"/>
                    <a:pt x="23" y="130"/>
                    <a:pt x="23" y="130"/>
                  </a:cubicBezTo>
                  <a:cubicBezTo>
                    <a:pt x="23" y="130"/>
                    <a:pt x="23" y="129"/>
                    <a:pt x="23" y="129"/>
                  </a:cubicBezTo>
                  <a:cubicBezTo>
                    <a:pt x="22" y="129"/>
                    <a:pt x="21" y="127"/>
                    <a:pt x="20" y="127"/>
                  </a:cubicBezTo>
                  <a:cubicBezTo>
                    <a:pt x="20" y="127"/>
                    <a:pt x="20" y="126"/>
                    <a:pt x="19" y="126"/>
                  </a:cubicBezTo>
                  <a:cubicBezTo>
                    <a:pt x="19" y="126"/>
                    <a:pt x="19" y="126"/>
                    <a:pt x="19" y="126"/>
                  </a:cubicBezTo>
                  <a:cubicBezTo>
                    <a:pt x="19" y="126"/>
                    <a:pt x="19" y="126"/>
                    <a:pt x="19" y="126"/>
                  </a:cubicBezTo>
                  <a:cubicBezTo>
                    <a:pt x="18" y="124"/>
                    <a:pt x="17" y="123"/>
                    <a:pt x="15" y="121"/>
                  </a:cubicBezTo>
                  <a:cubicBezTo>
                    <a:pt x="15" y="122"/>
                    <a:pt x="15" y="122"/>
                    <a:pt x="15" y="122"/>
                  </a:cubicBezTo>
                  <a:cubicBezTo>
                    <a:pt x="15" y="122"/>
                    <a:pt x="15" y="122"/>
                    <a:pt x="15" y="122"/>
                  </a:cubicBezTo>
                  <a:cubicBezTo>
                    <a:pt x="15" y="122"/>
                    <a:pt x="15" y="123"/>
                    <a:pt x="15" y="123"/>
                  </a:cubicBezTo>
                  <a:cubicBezTo>
                    <a:pt x="15" y="123"/>
                    <a:pt x="15" y="125"/>
                    <a:pt x="16" y="124"/>
                  </a:cubicBezTo>
                  <a:cubicBezTo>
                    <a:pt x="16" y="124"/>
                    <a:pt x="16" y="124"/>
                    <a:pt x="16" y="125"/>
                  </a:cubicBezTo>
                  <a:cubicBezTo>
                    <a:pt x="16" y="125"/>
                    <a:pt x="16" y="125"/>
                    <a:pt x="16" y="126"/>
                  </a:cubicBezTo>
                  <a:cubicBezTo>
                    <a:pt x="15" y="125"/>
                    <a:pt x="15" y="124"/>
                    <a:pt x="14" y="124"/>
                  </a:cubicBezTo>
                  <a:cubicBezTo>
                    <a:pt x="15" y="125"/>
                    <a:pt x="16" y="126"/>
                    <a:pt x="16" y="127"/>
                  </a:cubicBezTo>
                  <a:cubicBezTo>
                    <a:pt x="16" y="127"/>
                    <a:pt x="16" y="127"/>
                    <a:pt x="17" y="127"/>
                  </a:cubicBezTo>
                  <a:cubicBezTo>
                    <a:pt x="17" y="127"/>
                    <a:pt x="16" y="126"/>
                    <a:pt x="16" y="126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7" y="128"/>
                    <a:pt x="18" y="128"/>
                    <a:pt x="19" y="129"/>
                  </a:cubicBezTo>
                  <a:cubicBezTo>
                    <a:pt x="19" y="127"/>
                    <a:pt x="17" y="127"/>
                    <a:pt x="17" y="126"/>
                  </a:cubicBezTo>
                  <a:cubicBezTo>
                    <a:pt x="19" y="127"/>
                    <a:pt x="20" y="129"/>
                    <a:pt x="21" y="129"/>
                  </a:cubicBezTo>
                  <a:cubicBezTo>
                    <a:pt x="21" y="129"/>
                    <a:pt x="20" y="128"/>
                    <a:pt x="20" y="128"/>
                  </a:cubicBezTo>
                  <a:cubicBezTo>
                    <a:pt x="21" y="128"/>
                    <a:pt x="22" y="129"/>
                    <a:pt x="23" y="130"/>
                  </a:cubicBezTo>
                  <a:cubicBezTo>
                    <a:pt x="23" y="130"/>
                    <a:pt x="23" y="130"/>
                    <a:pt x="23" y="130"/>
                  </a:cubicBezTo>
                  <a:cubicBezTo>
                    <a:pt x="23" y="130"/>
                    <a:pt x="23" y="130"/>
                    <a:pt x="23" y="130"/>
                  </a:cubicBezTo>
                  <a:cubicBezTo>
                    <a:pt x="23" y="130"/>
                    <a:pt x="24" y="130"/>
                    <a:pt x="24" y="130"/>
                  </a:cubicBezTo>
                  <a:cubicBezTo>
                    <a:pt x="24" y="131"/>
                    <a:pt x="24" y="131"/>
                    <a:pt x="25" y="132"/>
                  </a:cubicBezTo>
                  <a:cubicBezTo>
                    <a:pt x="26" y="132"/>
                    <a:pt x="26" y="133"/>
                    <a:pt x="26" y="133"/>
                  </a:cubicBezTo>
                  <a:cubicBezTo>
                    <a:pt x="27" y="134"/>
                    <a:pt x="27" y="135"/>
                    <a:pt x="28" y="135"/>
                  </a:cubicBezTo>
                  <a:close/>
                  <a:moveTo>
                    <a:pt x="80" y="112"/>
                  </a:moveTo>
                  <a:cubicBezTo>
                    <a:pt x="81" y="112"/>
                    <a:pt x="81" y="112"/>
                    <a:pt x="82" y="112"/>
                  </a:cubicBezTo>
                  <a:cubicBezTo>
                    <a:pt x="82" y="113"/>
                    <a:pt x="81" y="113"/>
                    <a:pt x="80" y="113"/>
                  </a:cubicBezTo>
                  <a:cubicBezTo>
                    <a:pt x="81" y="113"/>
                    <a:pt x="81" y="113"/>
                    <a:pt x="82" y="113"/>
                  </a:cubicBezTo>
                  <a:cubicBezTo>
                    <a:pt x="82" y="113"/>
                    <a:pt x="82" y="112"/>
                    <a:pt x="82" y="112"/>
                  </a:cubicBezTo>
                  <a:cubicBezTo>
                    <a:pt x="82" y="113"/>
                    <a:pt x="82" y="113"/>
                    <a:pt x="82" y="113"/>
                  </a:cubicBezTo>
                  <a:cubicBezTo>
                    <a:pt x="82" y="113"/>
                    <a:pt x="82" y="113"/>
                    <a:pt x="82" y="113"/>
                  </a:cubicBezTo>
                  <a:cubicBezTo>
                    <a:pt x="83" y="112"/>
                    <a:pt x="82" y="112"/>
                    <a:pt x="82" y="111"/>
                  </a:cubicBezTo>
                  <a:cubicBezTo>
                    <a:pt x="81" y="111"/>
                    <a:pt x="81" y="111"/>
                    <a:pt x="80" y="112"/>
                  </a:cubicBezTo>
                  <a:close/>
                  <a:moveTo>
                    <a:pt x="31" y="131"/>
                  </a:moveTo>
                  <a:cubicBezTo>
                    <a:pt x="31" y="130"/>
                    <a:pt x="30" y="130"/>
                    <a:pt x="30" y="129"/>
                  </a:cubicBezTo>
                  <a:cubicBezTo>
                    <a:pt x="31" y="130"/>
                    <a:pt x="32" y="131"/>
                    <a:pt x="32" y="131"/>
                  </a:cubicBezTo>
                  <a:cubicBezTo>
                    <a:pt x="33" y="131"/>
                    <a:pt x="32" y="130"/>
                    <a:pt x="33" y="130"/>
                  </a:cubicBezTo>
                  <a:cubicBezTo>
                    <a:pt x="33" y="130"/>
                    <a:pt x="34" y="131"/>
                    <a:pt x="34" y="131"/>
                  </a:cubicBezTo>
                  <a:cubicBezTo>
                    <a:pt x="35" y="132"/>
                    <a:pt x="35" y="133"/>
                    <a:pt x="36" y="133"/>
                  </a:cubicBezTo>
                  <a:cubicBezTo>
                    <a:pt x="37" y="133"/>
                    <a:pt x="37" y="134"/>
                    <a:pt x="37" y="134"/>
                  </a:cubicBezTo>
                  <a:cubicBezTo>
                    <a:pt x="37" y="134"/>
                    <a:pt x="37" y="134"/>
                    <a:pt x="37" y="134"/>
                  </a:cubicBezTo>
                  <a:cubicBezTo>
                    <a:pt x="38" y="134"/>
                    <a:pt x="38" y="135"/>
                    <a:pt x="38" y="135"/>
                  </a:cubicBezTo>
                  <a:cubicBezTo>
                    <a:pt x="38" y="135"/>
                    <a:pt x="39" y="136"/>
                    <a:pt x="40" y="136"/>
                  </a:cubicBezTo>
                  <a:cubicBezTo>
                    <a:pt x="41" y="136"/>
                    <a:pt x="41" y="137"/>
                    <a:pt x="42" y="137"/>
                  </a:cubicBezTo>
                  <a:cubicBezTo>
                    <a:pt x="43" y="137"/>
                    <a:pt x="43" y="137"/>
                    <a:pt x="43" y="138"/>
                  </a:cubicBezTo>
                  <a:cubicBezTo>
                    <a:pt x="44" y="138"/>
                    <a:pt x="44" y="138"/>
                    <a:pt x="44" y="138"/>
                  </a:cubicBezTo>
                  <a:cubicBezTo>
                    <a:pt x="44" y="138"/>
                    <a:pt x="46" y="139"/>
                    <a:pt x="46" y="139"/>
                  </a:cubicBezTo>
                  <a:cubicBezTo>
                    <a:pt x="47" y="140"/>
                    <a:pt x="47" y="140"/>
                    <a:pt x="47" y="140"/>
                  </a:cubicBezTo>
                  <a:cubicBezTo>
                    <a:pt x="48" y="140"/>
                    <a:pt x="50" y="140"/>
                    <a:pt x="50" y="141"/>
                  </a:cubicBezTo>
                  <a:cubicBezTo>
                    <a:pt x="49" y="142"/>
                    <a:pt x="48" y="141"/>
                    <a:pt x="47" y="141"/>
                  </a:cubicBezTo>
                  <a:cubicBezTo>
                    <a:pt x="47" y="141"/>
                    <a:pt x="48" y="142"/>
                    <a:pt x="48" y="142"/>
                  </a:cubicBezTo>
                  <a:cubicBezTo>
                    <a:pt x="48" y="142"/>
                    <a:pt x="48" y="143"/>
                    <a:pt x="49" y="142"/>
                  </a:cubicBezTo>
                  <a:cubicBezTo>
                    <a:pt x="49" y="143"/>
                    <a:pt x="49" y="143"/>
                    <a:pt x="49" y="143"/>
                  </a:cubicBezTo>
                  <a:cubicBezTo>
                    <a:pt x="48" y="143"/>
                    <a:pt x="49" y="145"/>
                    <a:pt x="50" y="144"/>
                  </a:cubicBezTo>
                  <a:cubicBezTo>
                    <a:pt x="50" y="145"/>
                    <a:pt x="50" y="145"/>
                    <a:pt x="50" y="145"/>
                  </a:cubicBezTo>
                  <a:cubicBezTo>
                    <a:pt x="50" y="146"/>
                    <a:pt x="50" y="145"/>
                    <a:pt x="50" y="146"/>
                  </a:cubicBezTo>
                  <a:cubicBezTo>
                    <a:pt x="50" y="146"/>
                    <a:pt x="50" y="146"/>
                    <a:pt x="50" y="146"/>
                  </a:cubicBezTo>
                  <a:cubicBezTo>
                    <a:pt x="50" y="145"/>
                    <a:pt x="50" y="145"/>
                    <a:pt x="50" y="145"/>
                  </a:cubicBezTo>
                  <a:cubicBezTo>
                    <a:pt x="51" y="145"/>
                    <a:pt x="52" y="146"/>
                    <a:pt x="52" y="145"/>
                  </a:cubicBezTo>
                  <a:cubicBezTo>
                    <a:pt x="53" y="145"/>
                    <a:pt x="52" y="145"/>
                    <a:pt x="52" y="146"/>
                  </a:cubicBezTo>
                  <a:cubicBezTo>
                    <a:pt x="53" y="146"/>
                    <a:pt x="54" y="146"/>
                    <a:pt x="54" y="147"/>
                  </a:cubicBezTo>
                  <a:cubicBezTo>
                    <a:pt x="55" y="147"/>
                    <a:pt x="56" y="147"/>
                    <a:pt x="57" y="147"/>
                  </a:cubicBezTo>
                  <a:cubicBezTo>
                    <a:pt x="57" y="147"/>
                    <a:pt x="56" y="147"/>
                    <a:pt x="56" y="147"/>
                  </a:cubicBezTo>
                  <a:cubicBezTo>
                    <a:pt x="56" y="148"/>
                    <a:pt x="57" y="147"/>
                    <a:pt x="57" y="148"/>
                  </a:cubicBezTo>
                  <a:cubicBezTo>
                    <a:pt x="58" y="147"/>
                    <a:pt x="58" y="146"/>
                    <a:pt x="59" y="146"/>
                  </a:cubicBezTo>
                  <a:cubicBezTo>
                    <a:pt x="59" y="146"/>
                    <a:pt x="58" y="146"/>
                    <a:pt x="58" y="145"/>
                  </a:cubicBezTo>
                  <a:cubicBezTo>
                    <a:pt x="58" y="145"/>
                    <a:pt x="58" y="146"/>
                    <a:pt x="59" y="146"/>
                  </a:cubicBezTo>
                  <a:cubicBezTo>
                    <a:pt x="59" y="146"/>
                    <a:pt x="60" y="145"/>
                    <a:pt x="61" y="146"/>
                  </a:cubicBezTo>
                  <a:cubicBezTo>
                    <a:pt x="62" y="146"/>
                    <a:pt x="64" y="147"/>
                    <a:pt x="66" y="147"/>
                  </a:cubicBezTo>
                  <a:cubicBezTo>
                    <a:pt x="66" y="148"/>
                    <a:pt x="67" y="148"/>
                    <a:pt x="66" y="148"/>
                  </a:cubicBezTo>
                  <a:cubicBezTo>
                    <a:pt x="67" y="148"/>
                    <a:pt x="67" y="149"/>
                    <a:pt x="67" y="149"/>
                  </a:cubicBezTo>
                  <a:cubicBezTo>
                    <a:pt x="65" y="148"/>
                    <a:pt x="63" y="149"/>
                    <a:pt x="61" y="149"/>
                  </a:cubicBezTo>
                  <a:cubicBezTo>
                    <a:pt x="61" y="149"/>
                    <a:pt x="59" y="149"/>
                    <a:pt x="58" y="149"/>
                  </a:cubicBezTo>
                  <a:cubicBezTo>
                    <a:pt x="59" y="149"/>
                    <a:pt x="58" y="149"/>
                    <a:pt x="58" y="149"/>
                  </a:cubicBezTo>
                  <a:cubicBezTo>
                    <a:pt x="60" y="150"/>
                    <a:pt x="62" y="150"/>
                    <a:pt x="64" y="150"/>
                  </a:cubicBezTo>
                  <a:cubicBezTo>
                    <a:pt x="65" y="151"/>
                    <a:pt x="69" y="151"/>
                    <a:pt x="70" y="151"/>
                  </a:cubicBezTo>
                  <a:cubicBezTo>
                    <a:pt x="71" y="151"/>
                    <a:pt x="72" y="151"/>
                    <a:pt x="72" y="151"/>
                  </a:cubicBezTo>
                  <a:cubicBezTo>
                    <a:pt x="72" y="150"/>
                    <a:pt x="72" y="150"/>
                    <a:pt x="73" y="150"/>
                  </a:cubicBezTo>
                  <a:cubicBezTo>
                    <a:pt x="74" y="150"/>
                    <a:pt x="74" y="150"/>
                    <a:pt x="75" y="150"/>
                  </a:cubicBezTo>
                  <a:cubicBezTo>
                    <a:pt x="75" y="151"/>
                    <a:pt x="75" y="150"/>
                    <a:pt x="74" y="151"/>
                  </a:cubicBezTo>
                  <a:cubicBezTo>
                    <a:pt x="75" y="151"/>
                    <a:pt x="75" y="151"/>
                    <a:pt x="75" y="151"/>
                  </a:cubicBezTo>
                  <a:cubicBezTo>
                    <a:pt x="76" y="152"/>
                    <a:pt x="77" y="151"/>
                    <a:pt x="77" y="152"/>
                  </a:cubicBezTo>
                  <a:cubicBezTo>
                    <a:pt x="77" y="152"/>
                    <a:pt x="76" y="152"/>
                    <a:pt x="75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73" y="152"/>
                    <a:pt x="69" y="152"/>
                    <a:pt x="69" y="153"/>
                  </a:cubicBezTo>
                  <a:cubicBezTo>
                    <a:pt x="69" y="153"/>
                    <a:pt x="69" y="153"/>
                    <a:pt x="69" y="154"/>
                  </a:cubicBezTo>
                  <a:cubicBezTo>
                    <a:pt x="69" y="154"/>
                    <a:pt x="68" y="154"/>
                    <a:pt x="68" y="154"/>
                  </a:cubicBezTo>
                  <a:cubicBezTo>
                    <a:pt x="68" y="154"/>
                    <a:pt x="69" y="154"/>
                    <a:pt x="69" y="154"/>
                  </a:cubicBezTo>
                  <a:cubicBezTo>
                    <a:pt x="69" y="154"/>
                    <a:pt x="69" y="154"/>
                    <a:pt x="69" y="155"/>
                  </a:cubicBezTo>
                  <a:cubicBezTo>
                    <a:pt x="68" y="154"/>
                    <a:pt x="67" y="154"/>
                    <a:pt x="66" y="154"/>
                  </a:cubicBezTo>
                  <a:cubicBezTo>
                    <a:pt x="65" y="154"/>
                    <a:pt x="65" y="153"/>
                    <a:pt x="65" y="154"/>
                  </a:cubicBezTo>
                  <a:cubicBezTo>
                    <a:pt x="65" y="154"/>
                    <a:pt x="65" y="154"/>
                    <a:pt x="65" y="155"/>
                  </a:cubicBezTo>
                  <a:cubicBezTo>
                    <a:pt x="66" y="155"/>
                    <a:pt x="69" y="155"/>
                    <a:pt x="71" y="155"/>
                  </a:cubicBezTo>
                  <a:cubicBezTo>
                    <a:pt x="71" y="155"/>
                    <a:pt x="71" y="155"/>
                    <a:pt x="71" y="155"/>
                  </a:cubicBezTo>
                  <a:cubicBezTo>
                    <a:pt x="73" y="155"/>
                    <a:pt x="74" y="156"/>
                    <a:pt x="75" y="155"/>
                  </a:cubicBezTo>
                  <a:cubicBezTo>
                    <a:pt x="75" y="154"/>
                    <a:pt x="74" y="154"/>
                    <a:pt x="73" y="154"/>
                  </a:cubicBezTo>
                  <a:cubicBezTo>
                    <a:pt x="74" y="154"/>
                    <a:pt x="76" y="153"/>
                    <a:pt x="77" y="154"/>
                  </a:cubicBezTo>
                  <a:cubicBezTo>
                    <a:pt x="78" y="154"/>
                    <a:pt x="79" y="154"/>
                    <a:pt x="80" y="154"/>
                  </a:cubicBezTo>
                  <a:cubicBezTo>
                    <a:pt x="82" y="154"/>
                    <a:pt x="83" y="154"/>
                    <a:pt x="84" y="153"/>
                  </a:cubicBezTo>
                  <a:cubicBezTo>
                    <a:pt x="85" y="153"/>
                    <a:pt x="85" y="152"/>
                    <a:pt x="85" y="151"/>
                  </a:cubicBezTo>
                  <a:cubicBezTo>
                    <a:pt x="86" y="151"/>
                    <a:pt x="87" y="150"/>
                    <a:pt x="88" y="150"/>
                  </a:cubicBezTo>
                  <a:cubicBezTo>
                    <a:pt x="89" y="150"/>
                    <a:pt x="90" y="150"/>
                    <a:pt x="91" y="150"/>
                  </a:cubicBezTo>
                  <a:cubicBezTo>
                    <a:pt x="91" y="150"/>
                    <a:pt x="92" y="150"/>
                    <a:pt x="93" y="150"/>
                  </a:cubicBezTo>
                  <a:cubicBezTo>
                    <a:pt x="93" y="149"/>
                    <a:pt x="93" y="149"/>
                    <a:pt x="93" y="149"/>
                  </a:cubicBezTo>
                  <a:cubicBezTo>
                    <a:pt x="92" y="149"/>
                    <a:pt x="90" y="150"/>
                    <a:pt x="90" y="149"/>
                  </a:cubicBezTo>
                  <a:cubicBezTo>
                    <a:pt x="88" y="150"/>
                    <a:pt x="86" y="151"/>
                    <a:pt x="84" y="151"/>
                  </a:cubicBezTo>
                  <a:cubicBezTo>
                    <a:pt x="84" y="152"/>
                    <a:pt x="82" y="152"/>
                    <a:pt x="81" y="152"/>
                  </a:cubicBezTo>
                  <a:cubicBezTo>
                    <a:pt x="82" y="151"/>
                    <a:pt x="81" y="151"/>
                    <a:pt x="81" y="151"/>
                  </a:cubicBezTo>
                  <a:cubicBezTo>
                    <a:pt x="81" y="151"/>
                    <a:pt x="80" y="151"/>
                    <a:pt x="80" y="151"/>
                  </a:cubicBezTo>
                  <a:cubicBezTo>
                    <a:pt x="80" y="152"/>
                    <a:pt x="80" y="152"/>
                    <a:pt x="81" y="152"/>
                  </a:cubicBezTo>
                  <a:cubicBezTo>
                    <a:pt x="80" y="152"/>
                    <a:pt x="79" y="152"/>
                    <a:pt x="79" y="152"/>
                  </a:cubicBezTo>
                  <a:cubicBezTo>
                    <a:pt x="79" y="151"/>
                    <a:pt x="80" y="152"/>
                    <a:pt x="80" y="151"/>
                  </a:cubicBezTo>
                  <a:cubicBezTo>
                    <a:pt x="79" y="151"/>
                    <a:pt x="79" y="151"/>
                    <a:pt x="79" y="150"/>
                  </a:cubicBezTo>
                  <a:cubicBezTo>
                    <a:pt x="79" y="150"/>
                    <a:pt x="80" y="150"/>
                    <a:pt x="80" y="150"/>
                  </a:cubicBezTo>
                  <a:cubicBezTo>
                    <a:pt x="80" y="150"/>
                    <a:pt x="81" y="150"/>
                    <a:pt x="81" y="150"/>
                  </a:cubicBezTo>
                  <a:cubicBezTo>
                    <a:pt x="81" y="150"/>
                    <a:pt x="80" y="150"/>
                    <a:pt x="81" y="149"/>
                  </a:cubicBezTo>
                  <a:cubicBezTo>
                    <a:pt x="79" y="148"/>
                    <a:pt x="73" y="150"/>
                    <a:pt x="72" y="148"/>
                  </a:cubicBezTo>
                  <a:cubicBezTo>
                    <a:pt x="71" y="148"/>
                    <a:pt x="69" y="149"/>
                    <a:pt x="68" y="148"/>
                  </a:cubicBezTo>
                  <a:cubicBezTo>
                    <a:pt x="69" y="148"/>
                    <a:pt x="69" y="148"/>
                    <a:pt x="69" y="148"/>
                  </a:cubicBezTo>
                  <a:cubicBezTo>
                    <a:pt x="69" y="147"/>
                    <a:pt x="70" y="147"/>
                    <a:pt x="70" y="147"/>
                  </a:cubicBezTo>
                  <a:cubicBezTo>
                    <a:pt x="70" y="146"/>
                    <a:pt x="68" y="147"/>
                    <a:pt x="68" y="146"/>
                  </a:cubicBezTo>
                  <a:cubicBezTo>
                    <a:pt x="68" y="146"/>
                    <a:pt x="69" y="146"/>
                    <a:pt x="69" y="146"/>
                  </a:cubicBezTo>
                  <a:cubicBezTo>
                    <a:pt x="73" y="146"/>
                    <a:pt x="75" y="146"/>
                    <a:pt x="78" y="145"/>
                  </a:cubicBezTo>
                  <a:cubicBezTo>
                    <a:pt x="79" y="145"/>
                    <a:pt x="79" y="145"/>
                    <a:pt x="79" y="144"/>
                  </a:cubicBezTo>
                  <a:cubicBezTo>
                    <a:pt x="80" y="144"/>
                    <a:pt x="82" y="144"/>
                    <a:pt x="83" y="144"/>
                  </a:cubicBezTo>
                  <a:cubicBezTo>
                    <a:pt x="83" y="144"/>
                    <a:pt x="83" y="144"/>
                    <a:pt x="83" y="144"/>
                  </a:cubicBezTo>
                  <a:cubicBezTo>
                    <a:pt x="84" y="144"/>
                    <a:pt x="85" y="143"/>
                    <a:pt x="85" y="144"/>
                  </a:cubicBezTo>
                  <a:cubicBezTo>
                    <a:pt x="85" y="143"/>
                    <a:pt x="85" y="143"/>
                    <a:pt x="86" y="143"/>
                  </a:cubicBezTo>
                  <a:cubicBezTo>
                    <a:pt x="86" y="143"/>
                    <a:pt x="86" y="143"/>
                    <a:pt x="86" y="143"/>
                  </a:cubicBezTo>
                  <a:cubicBezTo>
                    <a:pt x="86" y="143"/>
                    <a:pt x="85" y="144"/>
                    <a:pt x="85" y="144"/>
                  </a:cubicBezTo>
                  <a:cubicBezTo>
                    <a:pt x="87" y="144"/>
                    <a:pt x="88" y="143"/>
                    <a:pt x="89" y="143"/>
                  </a:cubicBezTo>
                  <a:cubicBezTo>
                    <a:pt x="89" y="143"/>
                    <a:pt x="89" y="142"/>
                    <a:pt x="89" y="142"/>
                  </a:cubicBezTo>
                  <a:cubicBezTo>
                    <a:pt x="89" y="142"/>
                    <a:pt x="90" y="143"/>
                    <a:pt x="90" y="142"/>
                  </a:cubicBezTo>
                  <a:cubicBezTo>
                    <a:pt x="90" y="141"/>
                    <a:pt x="88" y="141"/>
                    <a:pt x="87" y="142"/>
                  </a:cubicBezTo>
                  <a:cubicBezTo>
                    <a:pt x="86" y="142"/>
                    <a:pt x="86" y="142"/>
                    <a:pt x="87" y="143"/>
                  </a:cubicBezTo>
                  <a:cubicBezTo>
                    <a:pt x="86" y="143"/>
                    <a:pt x="85" y="143"/>
                    <a:pt x="85" y="143"/>
                  </a:cubicBezTo>
                  <a:cubicBezTo>
                    <a:pt x="85" y="142"/>
                    <a:pt x="85" y="142"/>
                    <a:pt x="86" y="142"/>
                  </a:cubicBezTo>
                  <a:cubicBezTo>
                    <a:pt x="85" y="142"/>
                    <a:pt x="86" y="142"/>
                    <a:pt x="85" y="141"/>
                  </a:cubicBezTo>
                  <a:cubicBezTo>
                    <a:pt x="85" y="141"/>
                    <a:pt x="84" y="142"/>
                    <a:pt x="84" y="142"/>
                  </a:cubicBezTo>
                  <a:cubicBezTo>
                    <a:pt x="84" y="143"/>
                    <a:pt x="83" y="143"/>
                    <a:pt x="82" y="143"/>
                  </a:cubicBezTo>
                  <a:cubicBezTo>
                    <a:pt x="82" y="143"/>
                    <a:pt x="82" y="142"/>
                    <a:pt x="82" y="142"/>
                  </a:cubicBezTo>
                  <a:cubicBezTo>
                    <a:pt x="81" y="141"/>
                    <a:pt x="80" y="142"/>
                    <a:pt x="79" y="142"/>
                  </a:cubicBezTo>
                  <a:cubicBezTo>
                    <a:pt x="78" y="142"/>
                    <a:pt x="75" y="142"/>
                    <a:pt x="74" y="142"/>
                  </a:cubicBezTo>
                  <a:cubicBezTo>
                    <a:pt x="73" y="142"/>
                    <a:pt x="73" y="142"/>
                    <a:pt x="73" y="141"/>
                  </a:cubicBezTo>
                  <a:cubicBezTo>
                    <a:pt x="74" y="140"/>
                    <a:pt x="75" y="141"/>
                    <a:pt x="75" y="141"/>
                  </a:cubicBezTo>
                  <a:cubicBezTo>
                    <a:pt x="76" y="141"/>
                    <a:pt x="76" y="140"/>
                    <a:pt x="77" y="140"/>
                  </a:cubicBezTo>
                  <a:cubicBezTo>
                    <a:pt x="78" y="140"/>
                    <a:pt x="79" y="140"/>
                    <a:pt x="80" y="140"/>
                  </a:cubicBezTo>
                  <a:cubicBezTo>
                    <a:pt x="80" y="140"/>
                    <a:pt x="81" y="140"/>
                    <a:pt x="82" y="140"/>
                  </a:cubicBezTo>
                  <a:cubicBezTo>
                    <a:pt x="82" y="140"/>
                    <a:pt x="82" y="139"/>
                    <a:pt x="82" y="139"/>
                  </a:cubicBezTo>
                  <a:cubicBezTo>
                    <a:pt x="82" y="139"/>
                    <a:pt x="82" y="139"/>
                    <a:pt x="82" y="139"/>
                  </a:cubicBezTo>
                  <a:cubicBezTo>
                    <a:pt x="81" y="138"/>
                    <a:pt x="79" y="139"/>
                    <a:pt x="77" y="139"/>
                  </a:cubicBezTo>
                  <a:cubicBezTo>
                    <a:pt x="76" y="139"/>
                    <a:pt x="75" y="139"/>
                    <a:pt x="74" y="139"/>
                  </a:cubicBezTo>
                  <a:cubicBezTo>
                    <a:pt x="73" y="139"/>
                    <a:pt x="72" y="139"/>
                    <a:pt x="70" y="139"/>
                  </a:cubicBezTo>
                  <a:cubicBezTo>
                    <a:pt x="69" y="139"/>
                    <a:pt x="68" y="139"/>
                    <a:pt x="68" y="139"/>
                  </a:cubicBezTo>
                  <a:cubicBezTo>
                    <a:pt x="66" y="139"/>
                    <a:pt x="64" y="139"/>
                    <a:pt x="63" y="140"/>
                  </a:cubicBezTo>
                  <a:cubicBezTo>
                    <a:pt x="64" y="141"/>
                    <a:pt x="66" y="140"/>
                    <a:pt x="66" y="141"/>
                  </a:cubicBezTo>
                  <a:cubicBezTo>
                    <a:pt x="65" y="141"/>
                    <a:pt x="64" y="141"/>
                    <a:pt x="63" y="142"/>
                  </a:cubicBezTo>
                  <a:cubicBezTo>
                    <a:pt x="63" y="141"/>
                    <a:pt x="61" y="141"/>
                    <a:pt x="61" y="142"/>
                  </a:cubicBezTo>
                  <a:cubicBezTo>
                    <a:pt x="61" y="142"/>
                    <a:pt x="62" y="142"/>
                    <a:pt x="62" y="142"/>
                  </a:cubicBezTo>
                  <a:cubicBezTo>
                    <a:pt x="62" y="142"/>
                    <a:pt x="62" y="142"/>
                    <a:pt x="61" y="142"/>
                  </a:cubicBezTo>
                  <a:cubicBezTo>
                    <a:pt x="61" y="142"/>
                    <a:pt x="61" y="142"/>
                    <a:pt x="61" y="142"/>
                  </a:cubicBezTo>
                  <a:cubicBezTo>
                    <a:pt x="59" y="142"/>
                    <a:pt x="58" y="141"/>
                    <a:pt x="57" y="140"/>
                  </a:cubicBezTo>
                  <a:cubicBezTo>
                    <a:pt x="57" y="141"/>
                    <a:pt x="56" y="141"/>
                    <a:pt x="56" y="141"/>
                  </a:cubicBezTo>
                  <a:cubicBezTo>
                    <a:pt x="56" y="141"/>
                    <a:pt x="56" y="141"/>
                    <a:pt x="56" y="141"/>
                  </a:cubicBezTo>
                  <a:cubicBezTo>
                    <a:pt x="56" y="141"/>
                    <a:pt x="56" y="141"/>
                    <a:pt x="56" y="142"/>
                  </a:cubicBezTo>
                  <a:cubicBezTo>
                    <a:pt x="57" y="141"/>
                    <a:pt x="58" y="141"/>
                    <a:pt x="58" y="142"/>
                  </a:cubicBezTo>
                  <a:cubicBezTo>
                    <a:pt x="57" y="143"/>
                    <a:pt x="56" y="142"/>
                    <a:pt x="55" y="142"/>
                  </a:cubicBezTo>
                  <a:cubicBezTo>
                    <a:pt x="55" y="142"/>
                    <a:pt x="55" y="141"/>
                    <a:pt x="54" y="141"/>
                  </a:cubicBezTo>
                  <a:cubicBezTo>
                    <a:pt x="54" y="141"/>
                    <a:pt x="54" y="142"/>
                    <a:pt x="54" y="142"/>
                  </a:cubicBezTo>
                  <a:cubicBezTo>
                    <a:pt x="53" y="141"/>
                    <a:pt x="52" y="142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2" y="141"/>
                    <a:pt x="52" y="141"/>
                    <a:pt x="53" y="141"/>
                  </a:cubicBezTo>
                  <a:cubicBezTo>
                    <a:pt x="53" y="140"/>
                    <a:pt x="51" y="140"/>
                    <a:pt x="50" y="140"/>
                  </a:cubicBezTo>
                  <a:cubicBezTo>
                    <a:pt x="50" y="139"/>
                    <a:pt x="49" y="139"/>
                    <a:pt x="49" y="139"/>
                  </a:cubicBezTo>
                  <a:cubicBezTo>
                    <a:pt x="50" y="138"/>
                    <a:pt x="52" y="139"/>
                    <a:pt x="53" y="139"/>
                  </a:cubicBezTo>
                  <a:cubicBezTo>
                    <a:pt x="53" y="139"/>
                    <a:pt x="51" y="139"/>
                    <a:pt x="52" y="137"/>
                  </a:cubicBezTo>
                  <a:cubicBezTo>
                    <a:pt x="51" y="137"/>
                    <a:pt x="51" y="138"/>
                    <a:pt x="51" y="137"/>
                  </a:cubicBezTo>
                  <a:cubicBezTo>
                    <a:pt x="50" y="137"/>
                    <a:pt x="50" y="137"/>
                    <a:pt x="50" y="136"/>
                  </a:cubicBezTo>
                  <a:cubicBezTo>
                    <a:pt x="49" y="135"/>
                    <a:pt x="47" y="134"/>
                    <a:pt x="45" y="135"/>
                  </a:cubicBezTo>
                  <a:cubicBezTo>
                    <a:pt x="46" y="135"/>
                    <a:pt x="46" y="135"/>
                    <a:pt x="46" y="135"/>
                  </a:cubicBezTo>
                  <a:cubicBezTo>
                    <a:pt x="46" y="136"/>
                    <a:pt x="47" y="135"/>
                    <a:pt x="47" y="136"/>
                  </a:cubicBezTo>
                  <a:cubicBezTo>
                    <a:pt x="47" y="136"/>
                    <a:pt x="46" y="136"/>
                    <a:pt x="46" y="136"/>
                  </a:cubicBezTo>
                  <a:cubicBezTo>
                    <a:pt x="46" y="136"/>
                    <a:pt x="46" y="136"/>
                    <a:pt x="46" y="135"/>
                  </a:cubicBezTo>
                  <a:cubicBezTo>
                    <a:pt x="44" y="135"/>
                    <a:pt x="42" y="134"/>
                    <a:pt x="41" y="133"/>
                  </a:cubicBezTo>
                  <a:cubicBezTo>
                    <a:pt x="40" y="134"/>
                    <a:pt x="39" y="133"/>
                    <a:pt x="39" y="132"/>
                  </a:cubicBezTo>
                  <a:cubicBezTo>
                    <a:pt x="39" y="132"/>
                    <a:pt x="39" y="132"/>
                    <a:pt x="39" y="132"/>
                  </a:cubicBezTo>
                  <a:cubicBezTo>
                    <a:pt x="38" y="131"/>
                    <a:pt x="37" y="131"/>
                    <a:pt x="37" y="130"/>
                  </a:cubicBezTo>
                  <a:cubicBezTo>
                    <a:pt x="37" y="130"/>
                    <a:pt x="37" y="130"/>
                    <a:pt x="37" y="130"/>
                  </a:cubicBezTo>
                  <a:cubicBezTo>
                    <a:pt x="37" y="130"/>
                    <a:pt x="37" y="130"/>
                    <a:pt x="37" y="130"/>
                  </a:cubicBezTo>
                  <a:cubicBezTo>
                    <a:pt x="38" y="131"/>
                    <a:pt x="39" y="131"/>
                    <a:pt x="39" y="132"/>
                  </a:cubicBezTo>
                  <a:cubicBezTo>
                    <a:pt x="40" y="132"/>
                    <a:pt x="41" y="133"/>
                    <a:pt x="41" y="133"/>
                  </a:cubicBezTo>
                  <a:cubicBezTo>
                    <a:pt x="42" y="133"/>
                    <a:pt x="43" y="133"/>
                    <a:pt x="44" y="133"/>
                  </a:cubicBezTo>
                  <a:cubicBezTo>
                    <a:pt x="44" y="134"/>
                    <a:pt x="45" y="134"/>
                    <a:pt x="45" y="134"/>
                  </a:cubicBezTo>
                  <a:cubicBezTo>
                    <a:pt x="45" y="134"/>
                    <a:pt x="45" y="133"/>
                    <a:pt x="44" y="133"/>
                  </a:cubicBezTo>
                  <a:cubicBezTo>
                    <a:pt x="43" y="132"/>
                    <a:pt x="41" y="132"/>
                    <a:pt x="40" y="131"/>
                  </a:cubicBezTo>
                  <a:cubicBezTo>
                    <a:pt x="40" y="130"/>
                    <a:pt x="41" y="130"/>
                    <a:pt x="41" y="130"/>
                  </a:cubicBezTo>
                  <a:cubicBezTo>
                    <a:pt x="40" y="129"/>
                    <a:pt x="38" y="127"/>
                    <a:pt x="37" y="126"/>
                  </a:cubicBezTo>
                  <a:cubicBezTo>
                    <a:pt x="36" y="125"/>
                    <a:pt x="36" y="125"/>
                    <a:pt x="35" y="124"/>
                  </a:cubicBezTo>
                  <a:cubicBezTo>
                    <a:pt x="35" y="124"/>
                    <a:pt x="34" y="125"/>
                    <a:pt x="34" y="125"/>
                  </a:cubicBezTo>
                  <a:cubicBezTo>
                    <a:pt x="35" y="125"/>
                    <a:pt x="35" y="126"/>
                    <a:pt x="35" y="126"/>
                  </a:cubicBezTo>
                  <a:cubicBezTo>
                    <a:pt x="36" y="126"/>
                    <a:pt x="36" y="126"/>
                    <a:pt x="36" y="127"/>
                  </a:cubicBezTo>
                  <a:cubicBezTo>
                    <a:pt x="37" y="127"/>
                    <a:pt x="36" y="127"/>
                    <a:pt x="36" y="127"/>
                  </a:cubicBezTo>
                  <a:cubicBezTo>
                    <a:pt x="37" y="128"/>
                    <a:pt x="38" y="129"/>
                    <a:pt x="39" y="130"/>
                  </a:cubicBezTo>
                  <a:cubicBezTo>
                    <a:pt x="37" y="130"/>
                    <a:pt x="37" y="129"/>
                    <a:pt x="36" y="128"/>
                  </a:cubicBezTo>
                  <a:cubicBezTo>
                    <a:pt x="35" y="128"/>
                    <a:pt x="35" y="128"/>
                    <a:pt x="35" y="128"/>
                  </a:cubicBezTo>
                  <a:cubicBezTo>
                    <a:pt x="34" y="128"/>
                    <a:pt x="34" y="128"/>
                    <a:pt x="33" y="128"/>
                  </a:cubicBezTo>
                  <a:cubicBezTo>
                    <a:pt x="31" y="126"/>
                    <a:pt x="29" y="124"/>
                    <a:pt x="27" y="122"/>
                  </a:cubicBezTo>
                  <a:cubicBezTo>
                    <a:pt x="25" y="120"/>
                    <a:pt x="24" y="119"/>
                    <a:pt x="23" y="117"/>
                  </a:cubicBezTo>
                  <a:cubicBezTo>
                    <a:pt x="22" y="117"/>
                    <a:pt x="22" y="116"/>
                    <a:pt x="21" y="116"/>
                  </a:cubicBezTo>
                  <a:cubicBezTo>
                    <a:pt x="21" y="117"/>
                    <a:pt x="22" y="117"/>
                    <a:pt x="21" y="118"/>
                  </a:cubicBezTo>
                  <a:cubicBezTo>
                    <a:pt x="22" y="118"/>
                    <a:pt x="23" y="119"/>
                    <a:pt x="23" y="120"/>
                  </a:cubicBezTo>
                  <a:cubicBezTo>
                    <a:pt x="23" y="120"/>
                    <a:pt x="23" y="120"/>
                    <a:pt x="24" y="120"/>
                  </a:cubicBezTo>
                  <a:cubicBezTo>
                    <a:pt x="24" y="121"/>
                    <a:pt x="24" y="121"/>
                    <a:pt x="24" y="122"/>
                  </a:cubicBezTo>
                  <a:cubicBezTo>
                    <a:pt x="24" y="123"/>
                    <a:pt x="25" y="122"/>
                    <a:pt x="25" y="123"/>
                  </a:cubicBezTo>
                  <a:cubicBezTo>
                    <a:pt x="25" y="123"/>
                    <a:pt x="25" y="124"/>
                    <a:pt x="25" y="125"/>
                  </a:cubicBezTo>
                  <a:cubicBezTo>
                    <a:pt x="26" y="125"/>
                    <a:pt x="26" y="125"/>
                    <a:pt x="26" y="126"/>
                  </a:cubicBezTo>
                  <a:cubicBezTo>
                    <a:pt x="27" y="126"/>
                    <a:pt x="28" y="127"/>
                    <a:pt x="28" y="128"/>
                  </a:cubicBezTo>
                  <a:cubicBezTo>
                    <a:pt x="28" y="128"/>
                    <a:pt x="29" y="128"/>
                    <a:pt x="29" y="128"/>
                  </a:cubicBezTo>
                  <a:cubicBezTo>
                    <a:pt x="29" y="129"/>
                    <a:pt x="30" y="130"/>
                    <a:pt x="30" y="130"/>
                  </a:cubicBezTo>
                  <a:cubicBezTo>
                    <a:pt x="30" y="131"/>
                    <a:pt x="30" y="131"/>
                    <a:pt x="31" y="131"/>
                  </a:cubicBezTo>
                  <a:close/>
                  <a:moveTo>
                    <a:pt x="49" y="142"/>
                  </a:moveTo>
                  <a:cubicBezTo>
                    <a:pt x="50" y="142"/>
                    <a:pt x="50" y="142"/>
                    <a:pt x="50" y="143"/>
                  </a:cubicBezTo>
                  <a:cubicBezTo>
                    <a:pt x="50" y="143"/>
                    <a:pt x="49" y="143"/>
                    <a:pt x="49" y="142"/>
                  </a:cubicBezTo>
                  <a:close/>
                  <a:moveTo>
                    <a:pt x="54" y="144"/>
                  </a:moveTo>
                  <a:cubicBezTo>
                    <a:pt x="54" y="144"/>
                    <a:pt x="54" y="143"/>
                    <a:pt x="55" y="143"/>
                  </a:cubicBezTo>
                  <a:cubicBezTo>
                    <a:pt x="54" y="144"/>
                    <a:pt x="55" y="144"/>
                    <a:pt x="55" y="144"/>
                  </a:cubicBezTo>
                  <a:cubicBezTo>
                    <a:pt x="54" y="144"/>
                    <a:pt x="55" y="144"/>
                    <a:pt x="54" y="144"/>
                  </a:cubicBezTo>
                  <a:cubicBezTo>
                    <a:pt x="54" y="144"/>
                    <a:pt x="55" y="145"/>
                    <a:pt x="55" y="144"/>
                  </a:cubicBezTo>
                  <a:cubicBezTo>
                    <a:pt x="55" y="144"/>
                    <a:pt x="56" y="144"/>
                    <a:pt x="56" y="144"/>
                  </a:cubicBezTo>
                  <a:cubicBezTo>
                    <a:pt x="55" y="145"/>
                    <a:pt x="53" y="144"/>
                    <a:pt x="53" y="143"/>
                  </a:cubicBezTo>
                  <a:cubicBezTo>
                    <a:pt x="53" y="143"/>
                    <a:pt x="54" y="143"/>
                    <a:pt x="54" y="144"/>
                  </a:cubicBezTo>
                  <a:close/>
                  <a:moveTo>
                    <a:pt x="46" y="137"/>
                  </a:moveTo>
                  <a:cubicBezTo>
                    <a:pt x="47" y="137"/>
                    <a:pt x="48" y="137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8" y="138"/>
                    <a:pt x="49" y="138"/>
                    <a:pt x="49" y="138"/>
                  </a:cubicBezTo>
                  <a:cubicBezTo>
                    <a:pt x="48" y="138"/>
                    <a:pt x="48" y="138"/>
                    <a:pt x="48" y="138"/>
                  </a:cubicBezTo>
                  <a:cubicBezTo>
                    <a:pt x="47" y="138"/>
                    <a:pt x="46" y="138"/>
                    <a:pt x="45" y="137"/>
                  </a:cubicBezTo>
                  <a:cubicBezTo>
                    <a:pt x="45" y="137"/>
                    <a:pt x="46" y="137"/>
                    <a:pt x="46" y="137"/>
                  </a:cubicBezTo>
                  <a:close/>
                  <a:moveTo>
                    <a:pt x="35" y="129"/>
                  </a:moveTo>
                  <a:cubicBezTo>
                    <a:pt x="35" y="129"/>
                    <a:pt x="36" y="129"/>
                    <a:pt x="36" y="129"/>
                  </a:cubicBezTo>
                  <a:cubicBezTo>
                    <a:pt x="35" y="129"/>
                    <a:pt x="35" y="129"/>
                    <a:pt x="35" y="129"/>
                  </a:cubicBezTo>
                  <a:close/>
                  <a:moveTo>
                    <a:pt x="27" y="124"/>
                  </a:moveTo>
                  <a:cubicBezTo>
                    <a:pt x="26" y="124"/>
                    <a:pt x="26" y="124"/>
                    <a:pt x="26" y="124"/>
                  </a:cubicBezTo>
                  <a:cubicBezTo>
                    <a:pt x="27" y="124"/>
                    <a:pt x="26" y="124"/>
                    <a:pt x="27" y="124"/>
                  </a:cubicBezTo>
                  <a:cubicBezTo>
                    <a:pt x="27" y="124"/>
                    <a:pt x="27" y="124"/>
                    <a:pt x="27" y="124"/>
                  </a:cubicBezTo>
                  <a:close/>
                  <a:moveTo>
                    <a:pt x="30" y="129"/>
                  </a:moveTo>
                  <a:cubicBezTo>
                    <a:pt x="30" y="129"/>
                    <a:pt x="29" y="129"/>
                    <a:pt x="29" y="129"/>
                  </a:cubicBezTo>
                  <a:cubicBezTo>
                    <a:pt x="29" y="128"/>
                    <a:pt x="30" y="129"/>
                    <a:pt x="30" y="129"/>
                  </a:cubicBezTo>
                  <a:close/>
                  <a:moveTo>
                    <a:pt x="137" y="119"/>
                  </a:moveTo>
                  <a:cubicBezTo>
                    <a:pt x="137" y="118"/>
                    <a:pt x="138" y="118"/>
                    <a:pt x="138" y="117"/>
                  </a:cubicBezTo>
                  <a:cubicBezTo>
                    <a:pt x="137" y="118"/>
                    <a:pt x="137" y="118"/>
                    <a:pt x="137" y="119"/>
                  </a:cubicBezTo>
                  <a:close/>
                  <a:moveTo>
                    <a:pt x="82" y="123"/>
                  </a:moveTo>
                  <a:cubicBezTo>
                    <a:pt x="82" y="123"/>
                    <a:pt x="81" y="123"/>
                    <a:pt x="80" y="123"/>
                  </a:cubicBezTo>
                  <a:cubicBezTo>
                    <a:pt x="80" y="123"/>
                    <a:pt x="79" y="123"/>
                    <a:pt x="79" y="123"/>
                  </a:cubicBezTo>
                  <a:cubicBezTo>
                    <a:pt x="79" y="124"/>
                    <a:pt x="80" y="124"/>
                    <a:pt x="80" y="124"/>
                  </a:cubicBezTo>
                  <a:cubicBezTo>
                    <a:pt x="80" y="124"/>
                    <a:pt x="80" y="124"/>
                    <a:pt x="80" y="124"/>
                  </a:cubicBezTo>
                  <a:cubicBezTo>
                    <a:pt x="81" y="124"/>
                    <a:pt x="82" y="124"/>
                    <a:pt x="82" y="123"/>
                  </a:cubicBezTo>
                  <a:close/>
                  <a:moveTo>
                    <a:pt x="79" y="126"/>
                  </a:moveTo>
                  <a:cubicBezTo>
                    <a:pt x="79" y="127"/>
                    <a:pt x="79" y="126"/>
                    <a:pt x="79" y="126"/>
                  </a:cubicBezTo>
                  <a:cubicBezTo>
                    <a:pt x="79" y="126"/>
                    <a:pt x="79" y="126"/>
                    <a:pt x="79" y="126"/>
                  </a:cubicBezTo>
                  <a:cubicBezTo>
                    <a:pt x="80" y="126"/>
                    <a:pt x="81" y="126"/>
                    <a:pt x="81" y="126"/>
                  </a:cubicBezTo>
                  <a:cubicBezTo>
                    <a:pt x="81" y="126"/>
                    <a:pt x="82" y="125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80" y="125"/>
                    <a:pt x="80" y="125"/>
                    <a:pt x="80" y="126"/>
                  </a:cubicBezTo>
                  <a:cubicBezTo>
                    <a:pt x="79" y="126"/>
                    <a:pt x="79" y="126"/>
                    <a:pt x="79" y="126"/>
                  </a:cubicBezTo>
                  <a:close/>
                  <a:moveTo>
                    <a:pt x="92" y="125"/>
                  </a:moveTo>
                  <a:cubicBezTo>
                    <a:pt x="91" y="125"/>
                    <a:pt x="90" y="126"/>
                    <a:pt x="90" y="126"/>
                  </a:cubicBezTo>
                  <a:cubicBezTo>
                    <a:pt x="90" y="126"/>
                    <a:pt x="92" y="126"/>
                    <a:pt x="92" y="125"/>
                  </a:cubicBezTo>
                  <a:close/>
                  <a:moveTo>
                    <a:pt x="89" y="126"/>
                  </a:moveTo>
                  <a:cubicBezTo>
                    <a:pt x="89" y="126"/>
                    <a:pt x="89" y="126"/>
                    <a:pt x="89" y="126"/>
                  </a:cubicBezTo>
                  <a:cubicBezTo>
                    <a:pt x="89" y="127"/>
                    <a:pt x="89" y="127"/>
                    <a:pt x="89" y="127"/>
                  </a:cubicBezTo>
                  <a:cubicBezTo>
                    <a:pt x="89" y="127"/>
                    <a:pt x="89" y="127"/>
                    <a:pt x="89" y="127"/>
                  </a:cubicBezTo>
                  <a:cubicBezTo>
                    <a:pt x="89" y="127"/>
                    <a:pt x="89" y="126"/>
                    <a:pt x="89" y="126"/>
                  </a:cubicBezTo>
                  <a:cubicBezTo>
                    <a:pt x="89" y="127"/>
                    <a:pt x="89" y="126"/>
                    <a:pt x="89" y="126"/>
                  </a:cubicBezTo>
                  <a:close/>
                  <a:moveTo>
                    <a:pt x="157" y="127"/>
                  </a:moveTo>
                  <a:cubicBezTo>
                    <a:pt x="157" y="127"/>
                    <a:pt x="157" y="128"/>
                    <a:pt x="157" y="128"/>
                  </a:cubicBezTo>
                  <a:cubicBezTo>
                    <a:pt x="157" y="128"/>
                    <a:pt x="158" y="128"/>
                    <a:pt x="158" y="127"/>
                  </a:cubicBezTo>
                  <a:cubicBezTo>
                    <a:pt x="157" y="127"/>
                    <a:pt x="157" y="127"/>
                    <a:pt x="157" y="127"/>
                  </a:cubicBezTo>
                  <a:close/>
                  <a:moveTo>
                    <a:pt x="96" y="131"/>
                  </a:moveTo>
                  <a:cubicBezTo>
                    <a:pt x="96" y="130"/>
                    <a:pt x="96" y="130"/>
                    <a:pt x="96" y="129"/>
                  </a:cubicBezTo>
                  <a:cubicBezTo>
                    <a:pt x="96" y="129"/>
                    <a:pt x="95" y="129"/>
                    <a:pt x="95" y="128"/>
                  </a:cubicBezTo>
                  <a:cubicBezTo>
                    <a:pt x="94" y="128"/>
                    <a:pt x="94" y="129"/>
                    <a:pt x="94" y="129"/>
                  </a:cubicBezTo>
                  <a:cubicBezTo>
                    <a:pt x="93" y="129"/>
                    <a:pt x="92" y="131"/>
                    <a:pt x="91" y="131"/>
                  </a:cubicBezTo>
                  <a:cubicBezTo>
                    <a:pt x="90" y="131"/>
                    <a:pt x="91" y="130"/>
                    <a:pt x="90" y="130"/>
                  </a:cubicBezTo>
                  <a:cubicBezTo>
                    <a:pt x="90" y="131"/>
                    <a:pt x="90" y="131"/>
                    <a:pt x="90" y="131"/>
                  </a:cubicBezTo>
                  <a:cubicBezTo>
                    <a:pt x="88" y="132"/>
                    <a:pt x="87" y="133"/>
                    <a:pt x="85" y="133"/>
                  </a:cubicBezTo>
                  <a:cubicBezTo>
                    <a:pt x="84" y="133"/>
                    <a:pt x="83" y="134"/>
                    <a:pt x="82" y="134"/>
                  </a:cubicBezTo>
                  <a:cubicBezTo>
                    <a:pt x="82" y="134"/>
                    <a:pt x="82" y="134"/>
                    <a:pt x="81" y="134"/>
                  </a:cubicBezTo>
                  <a:cubicBezTo>
                    <a:pt x="80" y="134"/>
                    <a:pt x="80" y="135"/>
                    <a:pt x="79" y="135"/>
                  </a:cubicBezTo>
                  <a:cubicBezTo>
                    <a:pt x="77" y="135"/>
                    <a:pt x="74" y="136"/>
                    <a:pt x="72" y="136"/>
                  </a:cubicBezTo>
                  <a:cubicBezTo>
                    <a:pt x="76" y="136"/>
                    <a:pt x="80" y="135"/>
                    <a:pt x="83" y="135"/>
                  </a:cubicBezTo>
                  <a:cubicBezTo>
                    <a:pt x="84" y="135"/>
                    <a:pt x="85" y="135"/>
                    <a:pt x="86" y="135"/>
                  </a:cubicBezTo>
                  <a:cubicBezTo>
                    <a:pt x="86" y="135"/>
                    <a:pt x="86" y="134"/>
                    <a:pt x="86" y="134"/>
                  </a:cubicBezTo>
                  <a:cubicBezTo>
                    <a:pt x="86" y="134"/>
                    <a:pt x="87" y="134"/>
                    <a:pt x="87" y="134"/>
                  </a:cubicBezTo>
                  <a:cubicBezTo>
                    <a:pt x="87" y="134"/>
                    <a:pt x="86" y="134"/>
                    <a:pt x="86" y="134"/>
                  </a:cubicBezTo>
                  <a:cubicBezTo>
                    <a:pt x="87" y="135"/>
                    <a:pt x="87" y="135"/>
                    <a:pt x="87" y="135"/>
                  </a:cubicBezTo>
                  <a:cubicBezTo>
                    <a:pt x="87" y="134"/>
                    <a:pt x="88" y="134"/>
                    <a:pt x="88" y="133"/>
                  </a:cubicBezTo>
                  <a:cubicBezTo>
                    <a:pt x="88" y="133"/>
                    <a:pt x="89" y="133"/>
                    <a:pt x="89" y="133"/>
                  </a:cubicBezTo>
                  <a:cubicBezTo>
                    <a:pt x="89" y="134"/>
                    <a:pt x="91" y="133"/>
                    <a:pt x="91" y="133"/>
                  </a:cubicBezTo>
                  <a:cubicBezTo>
                    <a:pt x="91" y="132"/>
                    <a:pt x="91" y="132"/>
                    <a:pt x="91" y="132"/>
                  </a:cubicBezTo>
                  <a:cubicBezTo>
                    <a:pt x="91" y="131"/>
                    <a:pt x="91" y="131"/>
                    <a:pt x="92" y="132"/>
                  </a:cubicBezTo>
                  <a:cubicBezTo>
                    <a:pt x="92" y="132"/>
                    <a:pt x="91" y="132"/>
                    <a:pt x="91" y="132"/>
                  </a:cubicBezTo>
                  <a:cubicBezTo>
                    <a:pt x="93" y="132"/>
                    <a:pt x="94" y="131"/>
                    <a:pt x="95" y="131"/>
                  </a:cubicBezTo>
                  <a:cubicBezTo>
                    <a:pt x="95" y="131"/>
                    <a:pt x="95" y="130"/>
                    <a:pt x="96" y="131"/>
                  </a:cubicBezTo>
                  <a:close/>
                  <a:moveTo>
                    <a:pt x="93" y="131"/>
                  </a:moveTo>
                  <a:cubicBezTo>
                    <a:pt x="92" y="131"/>
                    <a:pt x="93" y="131"/>
                    <a:pt x="92" y="131"/>
                  </a:cubicBezTo>
                  <a:cubicBezTo>
                    <a:pt x="93" y="130"/>
                    <a:pt x="93" y="130"/>
                    <a:pt x="93" y="131"/>
                  </a:cubicBezTo>
                  <a:cubicBezTo>
                    <a:pt x="93" y="131"/>
                    <a:pt x="93" y="131"/>
                    <a:pt x="93" y="131"/>
                  </a:cubicBezTo>
                  <a:close/>
                  <a:moveTo>
                    <a:pt x="84" y="129"/>
                  </a:moveTo>
                  <a:cubicBezTo>
                    <a:pt x="84" y="129"/>
                    <a:pt x="85" y="129"/>
                    <a:pt x="85" y="129"/>
                  </a:cubicBezTo>
                  <a:cubicBezTo>
                    <a:pt x="83" y="129"/>
                    <a:pt x="83" y="129"/>
                    <a:pt x="82" y="130"/>
                  </a:cubicBezTo>
                  <a:cubicBezTo>
                    <a:pt x="83" y="130"/>
                    <a:pt x="84" y="129"/>
                    <a:pt x="84" y="129"/>
                  </a:cubicBezTo>
                  <a:close/>
                  <a:moveTo>
                    <a:pt x="147" y="129"/>
                  </a:moveTo>
                  <a:cubicBezTo>
                    <a:pt x="147" y="130"/>
                    <a:pt x="147" y="130"/>
                    <a:pt x="147" y="130"/>
                  </a:cubicBezTo>
                  <a:cubicBezTo>
                    <a:pt x="147" y="130"/>
                    <a:pt x="147" y="129"/>
                    <a:pt x="147" y="129"/>
                  </a:cubicBezTo>
                  <a:close/>
                  <a:moveTo>
                    <a:pt x="67" y="133"/>
                  </a:moveTo>
                  <a:cubicBezTo>
                    <a:pt x="67" y="133"/>
                    <a:pt x="66" y="133"/>
                    <a:pt x="65" y="133"/>
                  </a:cubicBezTo>
                  <a:cubicBezTo>
                    <a:pt x="66" y="133"/>
                    <a:pt x="67" y="134"/>
                    <a:pt x="67" y="133"/>
                  </a:cubicBezTo>
                  <a:close/>
                  <a:moveTo>
                    <a:pt x="68" y="133"/>
                  </a:moveTo>
                  <a:cubicBezTo>
                    <a:pt x="68" y="133"/>
                    <a:pt x="68" y="133"/>
                    <a:pt x="68" y="133"/>
                  </a:cubicBezTo>
                  <a:cubicBezTo>
                    <a:pt x="68" y="133"/>
                    <a:pt x="68" y="133"/>
                    <a:pt x="68" y="133"/>
                  </a:cubicBezTo>
                  <a:cubicBezTo>
                    <a:pt x="68" y="132"/>
                    <a:pt x="68" y="132"/>
                    <a:pt x="68" y="133"/>
                  </a:cubicBezTo>
                  <a:close/>
                  <a:moveTo>
                    <a:pt x="128" y="137"/>
                  </a:moveTo>
                  <a:cubicBezTo>
                    <a:pt x="127" y="137"/>
                    <a:pt x="127" y="138"/>
                    <a:pt x="127" y="138"/>
                  </a:cubicBezTo>
                  <a:cubicBezTo>
                    <a:pt x="127" y="138"/>
                    <a:pt x="128" y="138"/>
                    <a:pt x="128" y="137"/>
                  </a:cubicBezTo>
                  <a:close/>
                  <a:moveTo>
                    <a:pt x="134" y="140"/>
                  </a:moveTo>
                  <a:cubicBezTo>
                    <a:pt x="134" y="140"/>
                    <a:pt x="134" y="140"/>
                    <a:pt x="134" y="140"/>
                  </a:cubicBezTo>
                  <a:cubicBezTo>
                    <a:pt x="134" y="140"/>
                    <a:pt x="134" y="140"/>
                    <a:pt x="133" y="140"/>
                  </a:cubicBezTo>
                  <a:cubicBezTo>
                    <a:pt x="133" y="140"/>
                    <a:pt x="133" y="141"/>
                    <a:pt x="133" y="141"/>
                  </a:cubicBezTo>
                  <a:cubicBezTo>
                    <a:pt x="133" y="142"/>
                    <a:pt x="133" y="144"/>
                    <a:pt x="132" y="143"/>
                  </a:cubicBezTo>
                  <a:cubicBezTo>
                    <a:pt x="132" y="144"/>
                    <a:pt x="132" y="144"/>
                    <a:pt x="132" y="145"/>
                  </a:cubicBezTo>
                  <a:cubicBezTo>
                    <a:pt x="132" y="144"/>
                    <a:pt x="133" y="144"/>
                    <a:pt x="133" y="144"/>
                  </a:cubicBezTo>
                  <a:cubicBezTo>
                    <a:pt x="133" y="144"/>
                    <a:pt x="133" y="144"/>
                    <a:pt x="133" y="144"/>
                  </a:cubicBezTo>
                  <a:cubicBezTo>
                    <a:pt x="133" y="144"/>
                    <a:pt x="134" y="144"/>
                    <a:pt x="134" y="144"/>
                  </a:cubicBezTo>
                  <a:cubicBezTo>
                    <a:pt x="134" y="144"/>
                    <a:pt x="134" y="143"/>
                    <a:pt x="134" y="143"/>
                  </a:cubicBezTo>
                  <a:cubicBezTo>
                    <a:pt x="135" y="143"/>
                    <a:pt x="135" y="142"/>
                    <a:pt x="135" y="140"/>
                  </a:cubicBezTo>
                  <a:cubicBezTo>
                    <a:pt x="135" y="140"/>
                    <a:pt x="135" y="140"/>
                    <a:pt x="134" y="140"/>
                  </a:cubicBezTo>
                  <a:close/>
                  <a:moveTo>
                    <a:pt x="46" y="142"/>
                  </a:moveTo>
                  <a:cubicBezTo>
                    <a:pt x="46" y="142"/>
                    <a:pt x="46" y="142"/>
                    <a:pt x="46" y="142"/>
                  </a:cubicBezTo>
                  <a:cubicBezTo>
                    <a:pt x="46" y="141"/>
                    <a:pt x="46" y="141"/>
                    <a:pt x="45" y="141"/>
                  </a:cubicBezTo>
                  <a:cubicBezTo>
                    <a:pt x="45" y="141"/>
                    <a:pt x="46" y="141"/>
                    <a:pt x="46" y="142"/>
                  </a:cubicBezTo>
                  <a:close/>
                  <a:moveTo>
                    <a:pt x="110" y="141"/>
                  </a:moveTo>
                  <a:cubicBezTo>
                    <a:pt x="109" y="141"/>
                    <a:pt x="108" y="143"/>
                    <a:pt x="106" y="143"/>
                  </a:cubicBezTo>
                  <a:cubicBezTo>
                    <a:pt x="105" y="145"/>
                    <a:pt x="103" y="145"/>
                    <a:pt x="102" y="147"/>
                  </a:cubicBezTo>
                  <a:cubicBezTo>
                    <a:pt x="103" y="147"/>
                    <a:pt x="105" y="146"/>
                    <a:pt x="105" y="146"/>
                  </a:cubicBezTo>
                  <a:cubicBezTo>
                    <a:pt x="105" y="146"/>
                    <a:pt x="106" y="146"/>
                    <a:pt x="106" y="145"/>
                  </a:cubicBezTo>
                  <a:cubicBezTo>
                    <a:pt x="106" y="145"/>
                    <a:pt x="106" y="145"/>
                    <a:pt x="106" y="145"/>
                  </a:cubicBezTo>
                  <a:cubicBezTo>
                    <a:pt x="106" y="145"/>
                    <a:pt x="107" y="145"/>
                    <a:pt x="107" y="145"/>
                  </a:cubicBezTo>
                  <a:cubicBezTo>
                    <a:pt x="107" y="145"/>
                    <a:pt x="108" y="145"/>
                    <a:pt x="108" y="145"/>
                  </a:cubicBezTo>
                  <a:cubicBezTo>
                    <a:pt x="108" y="145"/>
                    <a:pt x="109" y="144"/>
                    <a:pt x="110" y="144"/>
                  </a:cubicBezTo>
                  <a:cubicBezTo>
                    <a:pt x="110" y="144"/>
                    <a:pt x="110" y="144"/>
                    <a:pt x="110" y="144"/>
                  </a:cubicBezTo>
                  <a:cubicBezTo>
                    <a:pt x="111" y="143"/>
                    <a:pt x="110" y="142"/>
                    <a:pt x="110" y="141"/>
                  </a:cubicBezTo>
                  <a:close/>
                  <a:moveTo>
                    <a:pt x="107" y="144"/>
                  </a:moveTo>
                  <a:cubicBezTo>
                    <a:pt x="107" y="144"/>
                    <a:pt x="108" y="144"/>
                    <a:pt x="108" y="144"/>
                  </a:cubicBezTo>
                  <a:cubicBezTo>
                    <a:pt x="108" y="144"/>
                    <a:pt x="107" y="144"/>
                    <a:pt x="107" y="144"/>
                  </a:cubicBezTo>
                  <a:close/>
                  <a:moveTo>
                    <a:pt x="138" y="146"/>
                  </a:moveTo>
                  <a:cubicBezTo>
                    <a:pt x="137" y="146"/>
                    <a:pt x="136" y="147"/>
                    <a:pt x="136" y="147"/>
                  </a:cubicBezTo>
                  <a:cubicBezTo>
                    <a:pt x="137" y="147"/>
                    <a:pt x="138" y="147"/>
                    <a:pt x="138" y="146"/>
                  </a:cubicBezTo>
                  <a:close/>
                  <a:moveTo>
                    <a:pt x="140" y="146"/>
                  </a:moveTo>
                  <a:cubicBezTo>
                    <a:pt x="140" y="147"/>
                    <a:pt x="140" y="149"/>
                    <a:pt x="140" y="149"/>
                  </a:cubicBezTo>
                  <a:cubicBezTo>
                    <a:pt x="141" y="149"/>
                    <a:pt x="141" y="147"/>
                    <a:pt x="140" y="146"/>
                  </a:cubicBezTo>
                  <a:close/>
                  <a:moveTo>
                    <a:pt x="44" y="153"/>
                  </a:moveTo>
                  <a:cubicBezTo>
                    <a:pt x="43" y="153"/>
                    <a:pt x="42" y="153"/>
                    <a:pt x="42" y="152"/>
                  </a:cubicBezTo>
                  <a:cubicBezTo>
                    <a:pt x="44" y="152"/>
                    <a:pt x="46" y="154"/>
                    <a:pt x="48" y="154"/>
                  </a:cubicBezTo>
                  <a:cubicBezTo>
                    <a:pt x="48" y="153"/>
                    <a:pt x="47" y="153"/>
                    <a:pt x="47" y="153"/>
                  </a:cubicBezTo>
                  <a:cubicBezTo>
                    <a:pt x="45" y="151"/>
                    <a:pt x="41" y="151"/>
                    <a:pt x="40" y="149"/>
                  </a:cubicBezTo>
                  <a:cubicBezTo>
                    <a:pt x="38" y="149"/>
                    <a:pt x="37" y="148"/>
                    <a:pt x="35" y="148"/>
                  </a:cubicBezTo>
                  <a:cubicBezTo>
                    <a:pt x="35" y="148"/>
                    <a:pt x="35" y="148"/>
                    <a:pt x="35" y="148"/>
                  </a:cubicBezTo>
                  <a:cubicBezTo>
                    <a:pt x="34" y="148"/>
                    <a:pt x="34" y="148"/>
                    <a:pt x="33" y="148"/>
                  </a:cubicBezTo>
                  <a:cubicBezTo>
                    <a:pt x="33" y="149"/>
                    <a:pt x="34" y="149"/>
                    <a:pt x="34" y="149"/>
                  </a:cubicBezTo>
                  <a:cubicBezTo>
                    <a:pt x="34" y="149"/>
                    <a:pt x="34" y="149"/>
                    <a:pt x="34" y="150"/>
                  </a:cubicBezTo>
                  <a:cubicBezTo>
                    <a:pt x="34" y="150"/>
                    <a:pt x="35" y="150"/>
                    <a:pt x="35" y="149"/>
                  </a:cubicBezTo>
                  <a:cubicBezTo>
                    <a:pt x="34" y="149"/>
                    <a:pt x="34" y="149"/>
                    <a:pt x="34" y="149"/>
                  </a:cubicBezTo>
                  <a:cubicBezTo>
                    <a:pt x="35" y="149"/>
                    <a:pt x="35" y="149"/>
                    <a:pt x="35" y="150"/>
                  </a:cubicBezTo>
                  <a:cubicBezTo>
                    <a:pt x="35" y="150"/>
                    <a:pt x="35" y="151"/>
                    <a:pt x="36" y="150"/>
                  </a:cubicBezTo>
                  <a:cubicBezTo>
                    <a:pt x="36" y="150"/>
                    <a:pt x="35" y="150"/>
                    <a:pt x="35" y="150"/>
                  </a:cubicBezTo>
                  <a:cubicBezTo>
                    <a:pt x="37" y="150"/>
                    <a:pt x="38" y="151"/>
                    <a:pt x="39" y="152"/>
                  </a:cubicBezTo>
                  <a:cubicBezTo>
                    <a:pt x="40" y="153"/>
                    <a:pt x="40" y="154"/>
                    <a:pt x="42" y="154"/>
                  </a:cubicBezTo>
                  <a:cubicBezTo>
                    <a:pt x="42" y="154"/>
                    <a:pt x="42" y="153"/>
                    <a:pt x="42" y="153"/>
                  </a:cubicBezTo>
                  <a:cubicBezTo>
                    <a:pt x="43" y="153"/>
                    <a:pt x="43" y="154"/>
                    <a:pt x="44" y="155"/>
                  </a:cubicBezTo>
                  <a:cubicBezTo>
                    <a:pt x="45" y="155"/>
                    <a:pt x="45" y="154"/>
                    <a:pt x="46" y="155"/>
                  </a:cubicBezTo>
                  <a:cubicBezTo>
                    <a:pt x="46" y="155"/>
                    <a:pt x="47" y="155"/>
                    <a:pt x="47" y="155"/>
                  </a:cubicBezTo>
                  <a:cubicBezTo>
                    <a:pt x="47" y="155"/>
                    <a:pt x="48" y="155"/>
                    <a:pt x="48" y="155"/>
                  </a:cubicBezTo>
                  <a:cubicBezTo>
                    <a:pt x="48" y="156"/>
                    <a:pt x="48" y="156"/>
                    <a:pt x="48" y="156"/>
                  </a:cubicBezTo>
                  <a:cubicBezTo>
                    <a:pt x="48" y="156"/>
                    <a:pt x="49" y="156"/>
                    <a:pt x="49" y="156"/>
                  </a:cubicBezTo>
                  <a:cubicBezTo>
                    <a:pt x="48" y="157"/>
                    <a:pt x="48" y="156"/>
                    <a:pt x="47" y="156"/>
                  </a:cubicBezTo>
                  <a:cubicBezTo>
                    <a:pt x="48" y="157"/>
                    <a:pt x="49" y="157"/>
                    <a:pt x="50" y="157"/>
                  </a:cubicBezTo>
                  <a:cubicBezTo>
                    <a:pt x="50" y="157"/>
                    <a:pt x="51" y="158"/>
                    <a:pt x="51" y="157"/>
                  </a:cubicBezTo>
                  <a:cubicBezTo>
                    <a:pt x="50" y="156"/>
                    <a:pt x="48" y="155"/>
                    <a:pt x="46" y="155"/>
                  </a:cubicBezTo>
                  <a:cubicBezTo>
                    <a:pt x="46" y="154"/>
                    <a:pt x="45" y="154"/>
                    <a:pt x="44" y="153"/>
                  </a:cubicBezTo>
                  <a:close/>
                  <a:moveTo>
                    <a:pt x="39" y="150"/>
                  </a:moveTo>
                  <a:cubicBezTo>
                    <a:pt x="39" y="150"/>
                    <a:pt x="38" y="150"/>
                    <a:pt x="39" y="149"/>
                  </a:cubicBezTo>
                  <a:cubicBezTo>
                    <a:pt x="39" y="149"/>
                    <a:pt x="39" y="149"/>
                    <a:pt x="39" y="149"/>
                  </a:cubicBezTo>
                  <a:cubicBezTo>
                    <a:pt x="39" y="150"/>
                    <a:pt x="39" y="150"/>
                    <a:pt x="39" y="150"/>
                  </a:cubicBezTo>
                  <a:close/>
                  <a:moveTo>
                    <a:pt x="53" y="157"/>
                  </a:moveTo>
                  <a:cubicBezTo>
                    <a:pt x="52" y="157"/>
                    <a:pt x="52" y="157"/>
                    <a:pt x="51" y="157"/>
                  </a:cubicBezTo>
                  <a:cubicBezTo>
                    <a:pt x="52" y="158"/>
                    <a:pt x="54" y="159"/>
                    <a:pt x="56" y="158"/>
                  </a:cubicBezTo>
                  <a:cubicBezTo>
                    <a:pt x="55" y="157"/>
                    <a:pt x="54" y="158"/>
                    <a:pt x="53" y="157"/>
                  </a:cubicBezTo>
                  <a:close/>
                  <a:moveTo>
                    <a:pt x="32" y="149"/>
                  </a:moveTo>
                  <a:cubicBezTo>
                    <a:pt x="31" y="149"/>
                    <a:pt x="31" y="149"/>
                    <a:pt x="31" y="149"/>
                  </a:cubicBezTo>
                  <a:cubicBezTo>
                    <a:pt x="32" y="150"/>
                    <a:pt x="33" y="150"/>
                    <a:pt x="33" y="151"/>
                  </a:cubicBezTo>
                  <a:cubicBezTo>
                    <a:pt x="33" y="152"/>
                    <a:pt x="34" y="152"/>
                    <a:pt x="34" y="152"/>
                  </a:cubicBezTo>
                  <a:cubicBezTo>
                    <a:pt x="34" y="151"/>
                    <a:pt x="35" y="151"/>
                    <a:pt x="35" y="152"/>
                  </a:cubicBezTo>
                  <a:cubicBezTo>
                    <a:pt x="35" y="152"/>
                    <a:pt x="35" y="152"/>
                    <a:pt x="35" y="151"/>
                  </a:cubicBezTo>
                  <a:cubicBezTo>
                    <a:pt x="33" y="151"/>
                    <a:pt x="33" y="150"/>
                    <a:pt x="32" y="149"/>
                  </a:cubicBezTo>
                  <a:close/>
                  <a:moveTo>
                    <a:pt x="50" y="150"/>
                  </a:moveTo>
                  <a:cubicBezTo>
                    <a:pt x="51" y="151"/>
                    <a:pt x="51" y="151"/>
                    <a:pt x="52" y="152"/>
                  </a:cubicBezTo>
                  <a:cubicBezTo>
                    <a:pt x="52" y="151"/>
                    <a:pt x="52" y="151"/>
                    <a:pt x="53" y="151"/>
                  </a:cubicBezTo>
                  <a:cubicBezTo>
                    <a:pt x="53" y="151"/>
                    <a:pt x="53" y="152"/>
                    <a:pt x="53" y="151"/>
                  </a:cubicBezTo>
                  <a:cubicBezTo>
                    <a:pt x="53" y="151"/>
                    <a:pt x="53" y="151"/>
                    <a:pt x="53" y="151"/>
                  </a:cubicBezTo>
                  <a:cubicBezTo>
                    <a:pt x="52" y="151"/>
                    <a:pt x="51" y="150"/>
                    <a:pt x="50" y="150"/>
                  </a:cubicBezTo>
                  <a:close/>
                  <a:moveTo>
                    <a:pt x="48" y="157"/>
                  </a:moveTo>
                  <a:cubicBezTo>
                    <a:pt x="47" y="157"/>
                    <a:pt x="47" y="157"/>
                    <a:pt x="46" y="156"/>
                  </a:cubicBezTo>
                  <a:cubicBezTo>
                    <a:pt x="47" y="156"/>
                    <a:pt x="47" y="156"/>
                    <a:pt x="47" y="156"/>
                  </a:cubicBezTo>
                  <a:cubicBezTo>
                    <a:pt x="46" y="155"/>
                    <a:pt x="44" y="155"/>
                    <a:pt x="43" y="155"/>
                  </a:cubicBezTo>
                  <a:cubicBezTo>
                    <a:pt x="43" y="155"/>
                    <a:pt x="44" y="155"/>
                    <a:pt x="44" y="155"/>
                  </a:cubicBezTo>
                  <a:cubicBezTo>
                    <a:pt x="44" y="156"/>
                    <a:pt x="44" y="156"/>
                    <a:pt x="44" y="156"/>
                  </a:cubicBezTo>
                  <a:cubicBezTo>
                    <a:pt x="45" y="156"/>
                    <a:pt x="44" y="156"/>
                    <a:pt x="45" y="156"/>
                  </a:cubicBezTo>
                  <a:cubicBezTo>
                    <a:pt x="45" y="155"/>
                    <a:pt x="46" y="156"/>
                    <a:pt x="45" y="157"/>
                  </a:cubicBezTo>
                  <a:cubicBezTo>
                    <a:pt x="46" y="157"/>
                    <a:pt x="46" y="157"/>
                    <a:pt x="46" y="158"/>
                  </a:cubicBezTo>
                  <a:cubicBezTo>
                    <a:pt x="46" y="158"/>
                    <a:pt x="46" y="157"/>
                    <a:pt x="46" y="158"/>
                  </a:cubicBezTo>
                  <a:cubicBezTo>
                    <a:pt x="46" y="158"/>
                    <a:pt x="47" y="158"/>
                    <a:pt x="47" y="158"/>
                  </a:cubicBezTo>
                  <a:cubicBezTo>
                    <a:pt x="47" y="158"/>
                    <a:pt x="47" y="158"/>
                    <a:pt x="47" y="158"/>
                  </a:cubicBezTo>
                  <a:cubicBezTo>
                    <a:pt x="48" y="158"/>
                    <a:pt x="48" y="158"/>
                    <a:pt x="48" y="157"/>
                  </a:cubicBezTo>
                  <a:close/>
                  <a:moveTo>
                    <a:pt x="87" y="157"/>
                  </a:moveTo>
                  <a:cubicBezTo>
                    <a:pt x="87" y="156"/>
                    <a:pt x="88" y="157"/>
                    <a:pt x="89" y="157"/>
                  </a:cubicBezTo>
                  <a:cubicBezTo>
                    <a:pt x="89" y="157"/>
                    <a:pt x="90" y="156"/>
                    <a:pt x="90" y="156"/>
                  </a:cubicBezTo>
                  <a:cubicBezTo>
                    <a:pt x="89" y="156"/>
                    <a:pt x="88" y="156"/>
                    <a:pt x="87" y="156"/>
                  </a:cubicBezTo>
                  <a:cubicBezTo>
                    <a:pt x="87" y="156"/>
                    <a:pt x="87" y="156"/>
                    <a:pt x="87" y="157"/>
                  </a:cubicBezTo>
                  <a:close/>
                  <a:moveTo>
                    <a:pt x="80" y="159"/>
                  </a:moveTo>
                  <a:cubicBezTo>
                    <a:pt x="80" y="159"/>
                    <a:pt x="79" y="159"/>
                    <a:pt x="79" y="158"/>
                  </a:cubicBezTo>
                  <a:cubicBezTo>
                    <a:pt x="79" y="159"/>
                    <a:pt x="80" y="159"/>
                    <a:pt x="80" y="159"/>
                  </a:cubicBezTo>
                  <a:cubicBezTo>
                    <a:pt x="80" y="159"/>
                    <a:pt x="80" y="159"/>
                    <a:pt x="80" y="159"/>
                  </a:cubicBezTo>
                  <a:close/>
                  <a:moveTo>
                    <a:pt x="57" y="165"/>
                  </a:moveTo>
                  <a:cubicBezTo>
                    <a:pt x="58" y="165"/>
                    <a:pt x="58" y="165"/>
                    <a:pt x="58" y="166"/>
                  </a:cubicBezTo>
                  <a:cubicBezTo>
                    <a:pt x="58" y="166"/>
                    <a:pt x="58" y="166"/>
                    <a:pt x="58" y="166"/>
                  </a:cubicBezTo>
                  <a:cubicBezTo>
                    <a:pt x="58" y="166"/>
                    <a:pt x="59" y="165"/>
                    <a:pt x="59" y="165"/>
                  </a:cubicBezTo>
                  <a:cubicBezTo>
                    <a:pt x="59" y="165"/>
                    <a:pt x="59" y="165"/>
                    <a:pt x="59" y="165"/>
                  </a:cubicBezTo>
                  <a:cubicBezTo>
                    <a:pt x="59" y="165"/>
                    <a:pt x="58" y="165"/>
                    <a:pt x="57" y="165"/>
                  </a:cubicBezTo>
                  <a:close/>
                  <a:moveTo>
                    <a:pt x="62" y="13"/>
                  </a:moveTo>
                  <a:cubicBezTo>
                    <a:pt x="63" y="13"/>
                    <a:pt x="65" y="12"/>
                    <a:pt x="66" y="13"/>
                  </a:cubicBezTo>
                  <a:cubicBezTo>
                    <a:pt x="66" y="13"/>
                    <a:pt x="66" y="14"/>
                    <a:pt x="66" y="14"/>
                  </a:cubicBezTo>
                  <a:cubicBezTo>
                    <a:pt x="64" y="14"/>
                    <a:pt x="62" y="13"/>
                    <a:pt x="61" y="14"/>
                  </a:cubicBezTo>
                  <a:cubicBezTo>
                    <a:pt x="63" y="15"/>
                    <a:pt x="63" y="14"/>
                    <a:pt x="65" y="14"/>
                  </a:cubicBezTo>
                  <a:cubicBezTo>
                    <a:pt x="65" y="14"/>
                    <a:pt x="65" y="14"/>
                    <a:pt x="65" y="14"/>
                  </a:cubicBezTo>
                  <a:cubicBezTo>
                    <a:pt x="67" y="14"/>
                    <a:pt x="69" y="14"/>
                    <a:pt x="71" y="14"/>
                  </a:cubicBezTo>
                  <a:cubicBezTo>
                    <a:pt x="71" y="14"/>
                    <a:pt x="71" y="14"/>
                    <a:pt x="72" y="14"/>
                  </a:cubicBezTo>
                  <a:cubicBezTo>
                    <a:pt x="72" y="13"/>
                    <a:pt x="71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3" y="13"/>
                    <a:pt x="72" y="13"/>
                    <a:pt x="72" y="14"/>
                  </a:cubicBezTo>
                  <a:cubicBezTo>
                    <a:pt x="73" y="14"/>
                    <a:pt x="74" y="14"/>
                    <a:pt x="75" y="14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6" y="15"/>
                    <a:pt x="78" y="15"/>
                    <a:pt x="79" y="15"/>
                  </a:cubicBezTo>
                  <a:cubicBezTo>
                    <a:pt x="80" y="14"/>
                    <a:pt x="82" y="15"/>
                    <a:pt x="84" y="15"/>
                  </a:cubicBezTo>
                  <a:cubicBezTo>
                    <a:pt x="84" y="14"/>
                    <a:pt x="83" y="14"/>
                    <a:pt x="82" y="14"/>
                  </a:cubicBezTo>
                  <a:cubicBezTo>
                    <a:pt x="81" y="14"/>
                    <a:pt x="80" y="14"/>
                    <a:pt x="79" y="13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78" y="13"/>
                    <a:pt x="77" y="13"/>
                    <a:pt x="76" y="13"/>
                  </a:cubicBezTo>
                  <a:cubicBezTo>
                    <a:pt x="74" y="12"/>
                    <a:pt x="72" y="13"/>
                    <a:pt x="70" y="12"/>
                  </a:cubicBezTo>
                  <a:cubicBezTo>
                    <a:pt x="69" y="13"/>
                    <a:pt x="68" y="12"/>
                    <a:pt x="68" y="11"/>
                  </a:cubicBezTo>
                  <a:cubicBezTo>
                    <a:pt x="67" y="11"/>
                    <a:pt x="67" y="12"/>
                    <a:pt x="6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6" y="12"/>
                    <a:pt x="65" y="13"/>
                    <a:pt x="65" y="12"/>
                  </a:cubicBezTo>
                  <a:cubicBezTo>
                    <a:pt x="65" y="11"/>
                    <a:pt x="66" y="12"/>
                    <a:pt x="66" y="12"/>
                  </a:cubicBezTo>
                  <a:cubicBezTo>
                    <a:pt x="66" y="12"/>
                    <a:pt x="66" y="12"/>
                    <a:pt x="66" y="12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65" y="11"/>
                    <a:pt x="65" y="12"/>
                    <a:pt x="65" y="12"/>
                  </a:cubicBezTo>
                  <a:cubicBezTo>
                    <a:pt x="64" y="11"/>
                    <a:pt x="63" y="12"/>
                    <a:pt x="62" y="11"/>
                  </a:cubicBezTo>
                  <a:cubicBezTo>
                    <a:pt x="62" y="12"/>
                    <a:pt x="61" y="12"/>
                    <a:pt x="61" y="12"/>
                  </a:cubicBezTo>
                  <a:cubicBezTo>
                    <a:pt x="61" y="13"/>
                    <a:pt x="61" y="13"/>
                    <a:pt x="62" y="13"/>
                  </a:cubicBezTo>
                  <a:close/>
                  <a:moveTo>
                    <a:pt x="69" y="13"/>
                  </a:moveTo>
                  <a:cubicBezTo>
                    <a:pt x="69" y="13"/>
                    <a:pt x="70" y="13"/>
                    <a:pt x="69" y="13"/>
                  </a:cubicBezTo>
                  <a:cubicBezTo>
                    <a:pt x="69" y="13"/>
                    <a:pt x="69" y="13"/>
                    <a:pt x="69" y="13"/>
                  </a:cubicBezTo>
                  <a:close/>
                  <a:moveTo>
                    <a:pt x="84" y="18"/>
                  </a:moveTo>
                  <a:cubicBezTo>
                    <a:pt x="84" y="17"/>
                    <a:pt x="82" y="17"/>
                    <a:pt x="81" y="17"/>
                  </a:cubicBezTo>
                  <a:cubicBezTo>
                    <a:pt x="78" y="16"/>
                    <a:pt x="74" y="16"/>
                    <a:pt x="70" y="16"/>
                  </a:cubicBezTo>
                  <a:cubicBezTo>
                    <a:pt x="69" y="15"/>
                    <a:pt x="67" y="16"/>
                    <a:pt x="65" y="16"/>
                  </a:cubicBezTo>
                  <a:cubicBezTo>
                    <a:pt x="64" y="16"/>
                    <a:pt x="63" y="16"/>
                    <a:pt x="62" y="16"/>
                  </a:cubicBezTo>
                  <a:cubicBezTo>
                    <a:pt x="61" y="17"/>
                    <a:pt x="62" y="17"/>
                    <a:pt x="62" y="17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1" y="17"/>
                    <a:pt x="60" y="17"/>
                    <a:pt x="60" y="17"/>
                  </a:cubicBezTo>
                  <a:cubicBezTo>
                    <a:pt x="61" y="17"/>
                    <a:pt x="62" y="19"/>
                    <a:pt x="63" y="18"/>
                  </a:cubicBezTo>
                  <a:cubicBezTo>
                    <a:pt x="63" y="18"/>
                    <a:pt x="64" y="19"/>
                    <a:pt x="64" y="19"/>
                  </a:cubicBezTo>
                  <a:cubicBezTo>
                    <a:pt x="66" y="19"/>
                    <a:pt x="70" y="18"/>
                    <a:pt x="72" y="18"/>
                  </a:cubicBezTo>
                  <a:cubicBezTo>
                    <a:pt x="73" y="19"/>
                    <a:pt x="74" y="19"/>
                    <a:pt x="75" y="19"/>
                  </a:cubicBezTo>
                  <a:cubicBezTo>
                    <a:pt x="76" y="19"/>
                    <a:pt x="76" y="19"/>
                    <a:pt x="76" y="19"/>
                  </a:cubicBezTo>
                  <a:cubicBezTo>
                    <a:pt x="76" y="19"/>
                    <a:pt x="76" y="19"/>
                    <a:pt x="77" y="19"/>
                  </a:cubicBezTo>
                  <a:cubicBezTo>
                    <a:pt x="77" y="19"/>
                    <a:pt x="78" y="20"/>
                    <a:pt x="78" y="19"/>
                  </a:cubicBezTo>
                  <a:cubicBezTo>
                    <a:pt x="80" y="19"/>
                    <a:pt x="80" y="20"/>
                    <a:pt x="81" y="20"/>
                  </a:cubicBezTo>
                  <a:cubicBezTo>
                    <a:pt x="81" y="20"/>
                    <a:pt x="81" y="20"/>
                    <a:pt x="82" y="20"/>
                  </a:cubicBezTo>
                  <a:cubicBezTo>
                    <a:pt x="81" y="20"/>
                    <a:pt x="82" y="20"/>
                    <a:pt x="82" y="21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3" y="20"/>
                    <a:pt x="83" y="20"/>
                    <a:pt x="84" y="20"/>
                  </a:cubicBezTo>
                  <a:cubicBezTo>
                    <a:pt x="84" y="20"/>
                    <a:pt x="84" y="20"/>
                    <a:pt x="84" y="20"/>
                  </a:cubicBezTo>
                  <a:cubicBezTo>
                    <a:pt x="84" y="21"/>
                    <a:pt x="86" y="20"/>
                    <a:pt x="86" y="21"/>
                  </a:cubicBezTo>
                  <a:cubicBezTo>
                    <a:pt x="86" y="21"/>
                    <a:pt x="87" y="21"/>
                    <a:pt x="87" y="21"/>
                  </a:cubicBezTo>
                  <a:cubicBezTo>
                    <a:pt x="87" y="22"/>
                    <a:pt x="87" y="22"/>
                    <a:pt x="87" y="22"/>
                  </a:cubicBezTo>
                  <a:cubicBezTo>
                    <a:pt x="89" y="22"/>
                    <a:pt x="91" y="24"/>
                    <a:pt x="94" y="24"/>
                  </a:cubicBezTo>
                  <a:cubicBezTo>
                    <a:pt x="94" y="24"/>
                    <a:pt x="93" y="23"/>
                    <a:pt x="93" y="24"/>
                  </a:cubicBezTo>
                  <a:cubicBezTo>
                    <a:pt x="91" y="22"/>
                    <a:pt x="89" y="22"/>
                    <a:pt x="88" y="21"/>
                  </a:cubicBezTo>
                  <a:cubicBezTo>
                    <a:pt x="88" y="21"/>
                    <a:pt x="88" y="21"/>
                    <a:pt x="88" y="21"/>
                  </a:cubicBezTo>
                  <a:cubicBezTo>
                    <a:pt x="88" y="21"/>
                    <a:pt x="89" y="21"/>
                    <a:pt x="89" y="21"/>
                  </a:cubicBezTo>
                  <a:cubicBezTo>
                    <a:pt x="88" y="21"/>
                    <a:pt x="88" y="21"/>
                    <a:pt x="88" y="21"/>
                  </a:cubicBezTo>
                  <a:cubicBezTo>
                    <a:pt x="86" y="20"/>
                    <a:pt x="83" y="19"/>
                    <a:pt x="82" y="18"/>
                  </a:cubicBezTo>
                  <a:cubicBezTo>
                    <a:pt x="83" y="18"/>
                    <a:pt x="84" y="19"/>
                    <a:pt x="85" y="19"/>
                  </a:cubicBezTo>
                  <a:cubicBezTo>
                    <a:pt x="85" y="19"/>
                    <a:pt x="85" y="18"/>
                    <a:pt x="85" y="18"/>
                  </a:cubicBezTo>
                  <a:cubicBezTo>
                    <a:pt x="85" y="18"/>
                    <a:pt x="84" y="18"/>
                    <a:pt x="84" y="18"/>
                  </a:cubicBezTo>
                  <a:close/>
                  <a:moveTo>
                    <a:pt x="109" y="28"/>
                  </a:moveTo>
                  <a:cubicBezTo>
                    <a:pt x="109" y="27"/>
                    <a:pt x="107" y="26"/>
                    <a:pt x="106" y="27"/>
                  </a:cubicBezTo>
                  <a:cubicBezTo>
                    <a:pt x="107" y="28"/>
                    <a:pt x="107" y="29"/>
                    <a:pt x="108" y="29"/>
                  </a:cubicBezTo>
                  <a:cubicBezTo>
                    <a:pt x="109" y="29"/>
                    <a:pt x="109" y="29"/>
                    <a:pt x="110" y="29"/>
                  </a:cubicBezTo>
                  <a:cubicBezTo>
                    <a:pt x="110" y="29"/>
                    <a:pt x="110" y="30"/>
                    <a:pt x="110" y="30"/>
                  </a:cubicBezTo>
                  <a:cubicBezTo>
                    <a:pt x="111" y="30"/>
                    <a:pt x="112" y="31"/>
                    <a:pt x="112" y="32"/>
                  </a:cubicBezTo>
                  <a:cubicBezTo>
                    <a:pt x="112" y="32"/>
                    <a:pt x="112" y="32"/>
                    <a:pt x="111" y="32"/>
                  </a:cubicBezTo>
                  <a:cubicBezTo>
                    <a:pt x="111" y="32"/>
                    <a:pt x="111" y="32"/>
                    <a:pt x="111" y="32"/>
                  </a:cubicBezTo>
                  <a:cubicBezTo>
                    <a:pt x="111" y="33"/>
                    <a:pt x="111" y="33"/>
                    <a:pt x="111" y="34"/>
                  </a:cubicBezTo>
                  <a:cubicBezTo>
                    <a:pt x="113" y="34"/>
                    <a:pt x="113" y="36"/>
                    <a:pt x="114" y="36"/>
                  </a:cubicBezTo>
                  <a:cubicBezTo>
                    <a:pt x="115" y="36"/>
                    <a:pt x="115" y="36"/>
                    <a:pt x="115" y="36"/>
                  </a:cubicBezTo>
                  <a:cubicBezTo>
                    <a:pt x="115" y="36"/>
                    <a:pt x="115" y="37"/>
                    <a:pt x="116" y="37"/>
                  </a:cubicBezTo>
                  <a:cubicBezTo>
                    <a:pt x="116" y="36"/>
                    <a:pt x="114" y="35"/>
                    <a:pt x="115" y="35"/>
                  </a:cubicBezTo>
                  <a:cubicBezTo>
                    <a:pt x="115" y="34"/>
                    <a:pt x="115" y="34"/>
                    <a:pt x="114" y="33"/>
                  </a:cubicBezTo>
                  <a:cubicBezTo>
                    <a:pt x="114" y="33"/>
                    <a:pt x="114" y="33"/>
                    <a:pt x="114" y="33"/>
                  </a:cubicBezTo>
                  <a:cubicBezTo>
                    <a:pt x="114" y="33"/>
                    <a:pt x="114" y="32"/>
                    <a:pt x="114" y="32"/>
                  </a:cubicBezTo>
                  <a:cubicBezTo>
                    <a:pt x="113" y="32"/>
                    <a:pt x="113" y="31"/>
                    <a:pt x="112" y="31"/>
                  </a:cubicBezTo>
                  <a:cubicBezTo>
                    <a:pt x="112" y="30"/>
                    <a:pt x="112" y="30"/>
                    <a:pt x="111" y="30"/>
                  </a:cubicBezTo>
                  <a:cubicBezTo>
                    <a:pt x="111" y="29"/>
                    <a:pt x="110" y="28"/>
                    <a:pt x="109" y="28"/>
                  </a:cubicBezTo>
                  <a:close/>
                  <a:moveTo>
                    <a:pt x="122" y="54"/>
                  </a:moveTo>
                  <a:cubicBezTo>
                    <a:pt x="122" y="55"/>
                    <a:pt x="123" y="55"/>
                    <a:pt x="124" y="56"/>
                  </a:cubicBezTo>
                  <a:cubicBezTo>
                    <a:pt x="124" y="56"/>
                    <a:pt x="124" y="56"/>
                    <a:pt x="124" y="56"/>
                  </a:cubicBezTo>
                  <a:cubicBezTo>
                    <a:pt x="124" y="55"/>
                    <a:pt x="124" y="55"/>
                    <a:pt x="124" y="55"/>
                  </a:cubicBezTo>
                  <a:cubicBezTo>
                    <a:pt x="124" y="55"/>
                    <a:pt x="124" y="55"/>
                    <a:pt x="124" y="55"/>
                  </a:cubicBezTo>
                  <a:cubicBezTo>
                    <a:pt x="123" y="55"/>
                    <a:pt x="123" y="53"/>
                    <a:pt x="122" y="53"/>
                  </a:cubicBezTo>
                  <a:cubicBezTo>
                    <a:pt x="121" y="53"/>
                    <a:pt x="121" y="53"/>
                    <a:pt x="121" y="53"/>
                  </a:cubicBezTo>
                  <a:cubicBezTo>
                    <a:pt x="121" y="54"/>
                    <a:pt x="122" y="54"/>
                    <a:pt x="122" y="54"/>
                  </a:cubicBezTo>
                  <a:close/>
                  <a:moveTo>
                    <a:pt x="135" y="87"/>
                  </a:moveTo>
                  <a:cubicBezTo>
                    <a:pt x="136" y="87"/>
                    <a:pt x="136" y="88"/>
                    <a:pt x="136" y="89"/>
                  </a:cubicBezTo>
                  <a:cubicBezTo>
                    <a:pt x="136" y="90"/>
                    <a:pt x="136" y="90"/>
                    <a:pt x="136" y="91"/>
                  </a:cubicBezTo>
                  <a:cubicBezTo>
                    <a:pt x="137" y="93"/>
                    <a:pt x="136" y="95"/>
                    <a:pt x="136" y="97"/>
                  </a:cubicBezTo>
                  <a:cubicBezTo>
                    <a:pt x="136" y="97"/>
                    <a:pt x="137" y="97"/>
                    <a:pt x="137" y="97"/>
                  </a:cubicBezTo>
                  <a:cubicBezTo>
                    <a:pt x="137" y="97"/>
                    <a:pt x="137" y="97"/>
                    <a:pt x="137" y="96"/>
                  </a:cubicBezTo>
                  <a:cubicBezTo>
                    <a:pt x="137" y="94"/>
                    <a:pt x="137" y="92"/>
                    <a:pt x="137" y="89"/>
                  </a:cubicBezTo>
                  <a:cubicBezTo>
                    <a:pt x="137" y="89"/>
                    <a:pt x="137" y="89"/>
                    <a:pt x="137" y="89"/>
                  </a:cubicBezTo>
                  <a:cubicBezTo>
                    <a:pt x="137" y="88"/>
                    <a:pt x="137" y="88"/>
                    <a:pt x="137" y="87"/>
                  </a:cubicBezTo>
                  <a:cubicBezTo>
                    <a:pt x="137" y="86"/>
                    <a:pt x="137" y="86"/>
                    <a:pt x="137" y="86"/>
                  </a:cubicBezTo>
                  <a:cubicBezTo>
                    <a:pt x="136" y="85"/>
                    <a:pt x="137" y="83"/>
                    <a:pt x="137" y="82"/>
                  </a:cubicBezTo>
                  <a:cubicBezTo>
                    <a:pt x="136" y="82"/>
                    <a:pt x="137" y="82"/>
                    <a:pt x="136" y="83"/>
                  </a:cubicBezTo>
                  <a:cubicBezTo>
                    <a:pt x="136" y="82"/>
                    <a:pt x="136" y="82"/>
                    <a:pt x="136" y="81"/>
                  </a:cubicBezTo>
                  <a:cubicBezTo>
                    <a:pt x="136" y="82"/>
                    <a:pt x="135" y="82"/>
                    <a:pt x="135" y="82"/>
                  </a:cubicBezTo>
                  <a:cubicBezTo>
                    <a:pt x="135" y="82"/>
                    <a:pt x="135" y="83"/>
                    <a:pt x="135" y="84"/>
                  </a:cubicBezTo>
                  <a:cubicBezTo>
                    <a:pt x="135" y="84"/>
                    <a:pt x="135" y="84"/>
                    <a:pt x="135" y="84"/>
                  </a:cubicBezTo>
                  <a:cubicBezTo>
                    <a:pt x="134" y="84"/>
                    <a:pt x="135" y="83"/>
                    <a:pt x="134" y="83"/>
                  </a:cubicBezTo>
                  <a:cubicBezTo>
                    <a:pt x="134" y="84"/>
                    <a:pt x="134" y="87"/>
                    <a:pt x="135" y="87"/>
                  </a:cubicBezTo>
                  <a:cubicBezTo>
                    <a:pt x="135" y="87"/>
                    <a:pt x="135" y="87"/>
                    <a:pt x="135" y="87"/>
                  </a:cubicBezTo>
                  <a:close/>
                  <a:moveTo>
                    <a:pt x="9" y="96"/>
                  </a:moveTo>
                  <a:cubicBezTo>
                    <a:pt x="10" y="96"/>
                    <a:pt x="10" y="96"/>
                    <a:pt x="10" y="96"/>
                  </a:cubicBezTo>
                  <a:cubicBezTo>
                    <a:pt x="10" y="96"/>
                    <a:pt x="10" y="96"/>
                    <a:pt x="10" y="95"/>
                  </a:cubicBezTo>
                  <a:cubicBezTo>
                    <a:pt x="10" y="95"/>
                    <a:pt x="10" y="94"/>
                    <a:pt x="9" y="94"/>
                  </a:cubicBezTo>
                  <a:cubicBezTo>
                    <a:pt x="10" y="95"/>
                    <a:pt x="9" y="96"/>
                    <a:pt x="9" y="96"/>
                  </a:cubicBezTo>
                  <a:close/>
                  <a:moveTo>
                    <a:pt x="132" y="138"/>
                  </a:moveTo>
                  <a:cubicBezTo>
                    <a:pt x="133" y="137"/>
                    <a:pt x="133" y="137"/>
                    <a:pt x="134" y="137"/>
                  </a:cubicBezTo>
                  <a:cubicBezTo>
                    <a:pt x="134" y="135"/>
                    <a:pt x="135" y="135"/>
                    <a:pt x="135" y="133"/>
                  </a:cubicBezTo>
                  <a:cubicBezTo>
                    <a:pt x="135" y="133"/>
                    <a:pt x="134" y="134"/>
                    <a:pt x="133" y="134"/>
                  </a:cubicBezTo>
                  <a:cubicBezTo>
                    <a:pt x="133" y="134"/>
                    <a:pt x="133" y="134"/>
                    <a:pt x="133" y="134"/>
                  </a:cubicBezTo>
                  <a:cubicBezTo>
                    <a:pt x="133" y="135"/>
                    <a:pt x="132" y="136"/>
                    <a:pt x="132" y="137"/>
                  </a:cubicBezTo>
                  <a:cubicBezTo>
                    <a:pt x="132" y="137"/>
                    <a:pt x="132" y="138"/>
                    <a:pt x="132" y="138"/>
                  </a:cubicBezTo>
                  <a:close/>
                  <a:moveTo>
                    <a:pt x="67" y="136"/>
                  </a:moveTo>
                  <a:cubicBezTo>
                    <a:pt x="67" y="135"/>
                    <a:pt x="65" y="135"/>
                    <a:pt x="63" y="135"/>
                  </a:cubicBezTo>
                  <a:cubicBezTo>
                    <a:pt x="63" y="135"/>
                    <a:pt x="64" y="135"/>
                    <a:pt x="63" y="135"/>
                  </a:cubicBezTo>
                  <a:cubicBezTo>
                    <a:pt x="63" y="135"/>
                    <a:pt x="63" y="135"/>
                    <a:pt x="63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3" y="136"/>
                    <a:pt x="62" y="136"/>
                    <a:pt x="62" y="136"/>
                  </a:cubicBezTo>
                  <a:cubicBezTo>
                    <a:pt x="63" y="136"/>
                    <a:pt x="64" y="137"/>
                    <a:pt x="65" y="136"/>
                  </a:cubicBezTo>
                  <a:cubicBezTo>
                    <a:pt x="65" y="136"/>
                    <a:pt x="65" y="136"/>
                    <a:pt x="65" y="136"/>
                  </a:cubicBezTo>
                  <a:cubicBezTo>
                    <a:pt x="66" y="135"/>
                    <a:pt x="66" y="136"/>
                    <a:pt x="67" y="136"/>
                  </a:cubicBezTo>
                  <a:close/>
                  <a:moveTo>
                    <a:pt x="35" y="145"/>
                  </a:moveTo>
                  <a:cubicBezTo>
                    <a:pt x="35" y="144"/>
                    <a:pt x="34" y="144"/>
                    <a:pt x="33" y="144"/>
                  </a:cubicBezTo>
                  <a:cubicBezTo>
                    <a:pt x="32" y="144"/>
                    <a:pt x="31" y="143"/>
                    <a:pt x="31" y="142"/>
                  </a:cubicBezTo>
                  <a:cubicBezTo>
                    <a:pt x="30" y="143"/>
                    <a:pt x="30" y="142"/>
                    <a:pt x="30" y="142"/>
                  </a:cubicBezTo>
                  <a:cubicBezTo>
                    <a:pt x="30" y="143"/>
                    <a:pt x="30" y="143"/>
                    <a:pt x="30" y="143"/>
                  </a:cubicBezTo>
                  <a:cubicBezTo>
                    <a:pt x="31" y="144"/>
                    <a:pt x="32" y="145"/>
                    <a:pt x="34" y="146"/>
                  </a:cubicBezTo>
                  <a:cubicBezTo>
                    <a:pt x="34" y="145"/>
                    <a:pt x="35" y="145"/>
                    <a:pt x="35" y="145"/>
                  </a:cubicBezTo>
                  <a:close/>
                  <a:moveTo>
                    <a:pt x="130" y="146"/>
                  </a:moveTo>
                  <a:cubicBezTo>
                    <a:pt x="129" y="145"/>
                    <a:pt x="129" y="146"/>
                    <a:pt x="128" y="146"/>
                  </a:cubicBezTo>
                  <a:cubicBezTo>
                    <a:pt x="128" y="147"/>
                    <a:pt x="127" y="147"/>
                    <a:pt x="127" y="148"/>
                  </a:cubicBezTo>
                  <a:cubicBezTo>
                    <a:pt x="127" y="148"/>
                    <a:pt x="126" y="148"/>
                    <a:pt x="126" y="148"/>
                  </a:cubicBezTo>
                  <a:cubicBezTo>
                    <a:pt x="126" y="149"/>
                    <a:pt x="126" y="149"/>
                    <a:pt x="125" y="150"/>
                  </a:cubicBezTo>
                  <a:cubicBezTo>
                    <a:pt x="126" y="150"/>
                    <a:pt x="126" y="150"/>
                    <a:pt x="126" y="150"/>
                  </a:cubicBezTo>
                  <a:cubicBezTo>
                    <a:pt x="127" y="150"/>
                    <a:pt x="127" y="149"/>
                    <a:pt x="128" y="149"/>
                  </a:cubicBezTo>
                  <a:cubicBezTo>
                    <a:pt x="128" y="148"/>
                    <a:pt x="129" y="148"/>
                    <a:pt x="129" y="147"/>
                  </a:cubicBezTo>
                  <a:cubicBezTo>
                    <a:pt x="129" y="147"/>
                    <a:pt x="130" y="147"/>
                    <a:pt x="130" y="146"/>
                  </a:cubicBezTo>
                  <a:cubicBezTo>
                    <a:pt x="130" y="146"/>
                    <a:pt x="130" y="146"/>
                    <a:pt x="130" y="146"/>
                  </a:cubicBezTo>
                  <a:close/>
                  <a:moveTo>
                    <a:pt x="76" y="159"/>
                  </a:moveTo>
                  <a:cubicBezTo>
                    <a:pt x="76" y="159"/>
                    <a:pt x="75" y="159"/>
                    <a:pt x="75" y="158"/>
                  </a:cubicBezTo>
                  <a:cubicBezTo>
                    <a:pt x="73" y="158"/>
                    <a:pt x="70" y="158"/>
                    <a:pt x="69" y="159"/>
                  </a:cubicBezTo>
                  <a:cubicBezTo>
                    <a:pt x="68" y="159"/>
                    <a:pt x="67" y="158"/>
                    <a:pt x="65" y="158"/>
                  </a:cubicBezTo>
                  <a:cubicBezTo>
                    <a:pt x="65" y="159"/>
                    <a:pt x="65" y="159"/>
                    <a:pt x="66" y="159"/>
                  </a:cubicBezTo>
                  <a:cubicBezTo>
                    <a:pt x="67" y="159"/>
                    <a:pt x="69" y="159"/>
                    <a:pt x="71" y="160"/>
                  </a:cubicBezTo>
                  <a:cubicBezTo>
                    <a:pt x="71" y="160"/>
                    <a:pt x="71" y="159"/>
                    <a:pt x="71" y="159"/>
                  </a:cubicBezTo>
                  <a:cubicBezTo>
                    <a:pt x="72" y="160"/>
                    <a:pt x="73" y="160"/>
                    <a:pt x="74" y="159"/>
                  </a:cubicBezTo>
                  <a:cubicBezTo>
                    <a:pt x="75" y="159"/>
                    <a:pt x="75" y="160"/>
                    <a:pt x="76" y="159"/>
                  </a:cubicBezTo>
                  <a:close/>
                  <a:moveTo>
                    <a:pt x="79" y="162"/>
                  </a:moveTo>
                  <a:cubicBezTo>
                    <a:pt x="80" y="162"/>
                    <a:pt x="79" y="161"/>
                    <a:pt x="79" y="161"/>
                  </a:cubicBezTo>
                  <a:cubicBezTo>
                    <a:pt x="78" y="161"/>
                    <a:pt x="77" y="161"/>
                    <a:pt x="76" y="161"/>
                  </a:cubicBezTo>
                  <a:cubicBezTo>
                    <a:pt x="75" y="161"/>
                    <a:pt x="75" y="162"/>
                    <a:pt x="75" y="162"/>
                  </a:cubicBezTo>
                  <a:cubicBezTo>
                    <a:pt x="76" y="162"/>
                    <a:pt x="78" y="163"/>
                    <a:pt x="79" y="162"/>
                  </a:cubicBezTo>
                  <a:close/>
                </a:path>
              </a:pathLst>
            </a:custGeom>
            <a:solidFill>
              <a:srgbClr val="2022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8" t="5458" r="4718" b="5508"/>
            <a:stretch>
              <a:fillRect/>
            </a:stretch>
          </p:blipFill>
          <p:spPr>
            <a:xfrm>
              <a:off x="1331317" y="1928775"/>
              <a:ext cx="1404000" cy="1404000"/>
            </a:xfrm>
            <a:prstGeom prst="ellipse">
              <a:avLst/>
            </a:prstGeom>
          </p:spPr>
        </p:pic>
      </p:grpSp>
      <p:grpSp>
        <p:nvGrpSpPr>
          <p:cNvPr id="9" name="组合 8"/>
          <p:cNvGrpSpPr>
            <a:grpSpLocks noChangeAspect="1"/>
          </p:cNvGrpSpPr>
          <p:nvPr/>
        </p:nvGrpSpPr>
        <p:grpSpPr>
          <a:xfrm>
            <a:off x="7667430" y="2329287"/>
            <a:ext cx="1609151" cy="1512000"/>
            <a:chOff x="3824806" y="1694260"/>
            <a:chExt cx="1969350" cy="1850452"/>
          </a:xfrm>
        </p:grpSpPr>
        <p:sp>
          <p:nvSpPr>
            <p:cNvPr id="10" name="Freeform 45"/>
            <p:cNvSpPr>
              <a:spLocks noEditPoints="1"/>
            </p:cNvSpPr>
            <p:nvPr/>
          </p:nvSpPr>
          <p:spPr bwMode="auto">
            <a:xfrm>
              <a:off x="3824806" y="1694260"/>
              <a:ext cx="1969350" cy="1850452"/>
            </a:xfrm>
            <a:custGeom>
              <a:avLst/>
              <a:gdLst>
                <a:gd name="T0" fmla="*/ 59 w 166"/>
                <a:gd name="T1" fmla="*/ 10 h 176"/>
                <a:gd name="T2" fmla="*/ 60 w 166"/>
                <a:gd name="T3" fmla="*/ 20 h 176"/>
                <a:gd name="T4" fmla="*/ 67 w 166"/>
                <a:gd name="T5" fmla="*/ 33 h 176"/>
                <a:gd name="T6" fmla="*/ 16 w 166"/>
                <a:gd name="T7" fmla="*/ 51 h 176"/>
                <a:gd name="T8" fmla="*/ 1 w 166"/>
                <a:gd name="T9" fmla="*/ 55 h 176"/>
                <a:gd name="T10" fmla="*/ 136 w 166"/>
                <a:gd name="T11" fmla="*/ 67 h 176"/>
                <a:gd name="T12" fmla="*/ 139 w 166"/>
                <a:gd name="T13" fmla="*/ 74 h 176"/>
                <a:gd name="T14" fmla="*/ 143 w 166"/>
                <a:gd name="T15" fmla="*/ 86 h 176"/>
                <a:gd name="T16" fmla="*/ 74 w 166"/>
                <a:gd name="T17" fmla="*/ 99 h 176"/>
                <a:gd name="T18" fmla="*/ 30 w 166"/>
                <a:gd name="T19" fmla="*/ 106 h 176"/>
                <a:gd name="T20" fmla="*/ 26 w 166"/>
                <a:gd name="T21" fmla="*/ 119 h 176"/>
                <a:gd name="T22" fmla="*/ 109 w 166"/>
                <a:gd name="T23" fmla="*/ 125 h 176"/>
                <a:gd name="T24" fmla="*/ 100 w 166"/>
                <a:gd name="T25" fmla="*/ 129 h 176"/>
                <a:gd name="T26" fmla="*/ 126 w 166"/>
                <a:gd name="T27" fmla="*/ 137 h 176"/>
                <a:gd name="T28" fmla="*/ 142 w 166"/>
                <a:gd name="T29" fmla="*/ 145 h 176"/>
                <a:gd name="T30" fmla="*/ 137 w 166"/>
                <a:gd name="T31" fmla="*/ 150 h 176"/>
                <a:gd name="T32" fmla="*/ 44 w 166"/>
                <a:gd name="T33" fmla="*/ 156 h 176"/>
                <a:gd name="T34" fmla="*/ 50 w 166"/>
                <a:gd name="T35" fmla="*/ 164 h 176"/>
                <a:gd name="T36" fmla="*/ 77 w 166"/>
                <a:gd name="T37" fmla="*/ 172 h 176"/>
                <a:gd name="T38" fmla="*/ 92 w 166"/>
                <a:gd name="T39" fmla="*/ 9 h 176"/>
                <a:gd name="T40" fmla="*/ 127 w 166"/>
                <a:gd name="T41" fmla="*/ 59 h 176"/>
                <a:gd name="T42" fmla="*/ 55 w 166"/>
                <a:gd name="T43" fmla="*/ 33 h 176"/>
                <a:gd name="T44" fmla="*/ 30 w 166"/>
                <a:gd name="T45" fmla="*/ 64 h 176"/>
                <a:gd name="T46" fmla="*/ 61 w 166"/>
                <a:gd name="T47" fmla="*/ 136 h 176"/>
                <a:gd name="T48" fmla="*/ 39 w 166"/>
                <a:gd name="T49" fmla="*/ 117 h 176"/>
                <a:gd name="T50" fmla="*/ 91 w 166"/>
                <a:gd name="T51" fmla="*/ 115 h 176"/>
                <a:gd name="T52" fmla="*/ 104 w 166"/>
                <a:gd name="T53" fmla="*/ 120 h 176"/>
                <a:gd name="T54" fmla="*/ 133 w 166"/>
                <a:gd name="T55" fmla="*/ 107 h 176"/>
                <a:gd name="T56" fmla="*/ 134 w 166"/>
                <a:gd name="T57" fmla="*/ 81 h 176"/>
                <a:gd name="T58" fmla="*/ 24 w 166"/>
                <a:gd name="T59" fmla="*/ 73 h 176"/>
                <a:gd name="T60" fmla="*/ 120 w 166"/>
                <a:gd name="T61" fmla="*/ 78 h 176"/>
                <a:gd name="T62" fmla="*/ 113 w 166"/>
                <a:gd name="T63" fmla="*/ 99 h 176"/>
                <a:gd name="T64" fmla="*/ 110 w 166"/>
                <a:gd name="T65" fmla="*/ 62 h 176"/>
                <a:gd name="T66" fmla="*/ 112 w 166"/>
                <a:gd name="T67" fmla="*/ 50 h 176"/>
                <a:gd name="T68" fmla="*/ 95 w 166"/>
                <a:gd name="T69" fmla="*/ 78 h 176"/>
                <a:gd name="T70" fmla="*/ 93 w 166"/>
                <a:gd name="T71" fmla="*/ 45 h 176"/>
                <a:gd name="T72" fmla="*/ 45 w 166"/>
                <a:gd name="T73" fmla="*/ 81 h 176"/>
                <a:gd name="T74" fmla="*/ 64 w 166"/>
                <a:gd name="T75" fmla="*/ 86 h 176"/>
                <a:gd name="T76" fmla="*/ 76 w 166"/>
                <a:gd name="T77" fmla="*/ 88 h 176"/>
                <a:gd name="T78" fmla="*/ 55 w 166"/>
                <a:gd name="T79" fmla="*/ 106 h 176"/>
                <a:gd name="T80" fmla="*/ 38 w 166"/>
                <a:gd name="T81" fmla="*/ 68 h 176"/>
                <a:gd name="T82" fmla="*/ 54 w 166"/>
                <a:gd name="T83" fmla="*/ 66 h 176"/>
                <a:gd name="T84" fmla="*/ 53 w 166"/>
                <a:gd name="T85" fmla="*/ 83 h 176"/>
                <a:gd name="T86" fmla="*/ 70 w 166"/>
                <a:gd name="T87" fmla="*/ 66 h 176"/>
                <a:gd name="T88" fmla="*/ 82 w 166"/>
                <a:gd name="T89" fmla="*/ 76 h 176"/>
                <a:gd name="T90" fmla="*/ 90 w 166"/>
                <a:gd name="T91" fmla="*/ 82 h 176"/>
                <a:gd name="T92" fmla="*/ 60 w 166"/>
                <a:gd name="T93" fmla="*/ 39 h 176"/>
                <a:gd name="T94" fmla="*/ 31 w 166"/>
                <a:gd name="T95" fmla="*/ 89 h 176"/>
                <a:gd name="T96" fmla="*/ 42 w 166"/>
                <a:gd name="T97" fmla="*/ 104 h 176"/>
                <a:gd name="T98" fmla="*/ 68 w 166"/>
                <a:gd name="T99" fmla="*/ 128 h 176"/>
                <a:gd name="T100" fmla="*/ 91 w 166"/>
                <a:gd name="T101" fmla="*/ 96 h 176"/>
                <a:gd name="T102" fmla="*/ 107 w 166"/>
                <a:gd name="T103" fmla="*/ 96 h 176"/>
                <a:gd name="T104" fmla="*/ 122 w 166"/>
                <a:gd name="T105" fmla="*/ 101 h 176"/>
                <a:gd name="T106" fmla="*/ 124 w 166"/>
                <a:gd name="T107" fmla="*/ 88 h 176"/>
                <a:gd name="T108" fmla="*/ 21 w 166"/>
                <a:gd name="T109" fmla="*/ 61 h 176"/>
                <a:gd name="T110" fmla="*/ 30 w 166"/>
                <a:gd name="T111" fmla="*/ 47 h 176"/>
                <a:gd name="T112" fmla="*/ 20 w 166"/>
                <a:gd name="T113" fmla="*/ 97 h 176"/>
                <a:gd name="T114" fmla="*/ 20 w 166"/>
                <a:gd name="T115" fmla="*/ 120 h 176"/>
                <a:gd name="T116" fmla="*/ 72 w 166"/>
                <a:gd name="T117" fmla="*/ 151 h 176"/>
                <a:gd name="T118" fmla="*/ 39 w 166"/>
                <a:gd name="T119" fmla="*/ 132 h 176"/>
                <a:gd name="T120" fmla="*/ 86 w 166"/>
                <a:gd name="T121" fmla="*/ 134 h 176"/>
                <a:gd name="T122" fmla="*/ 35 w 166"/>
                <a:gd name="T123" fmla="*/ 151 h 176"/>
                <a:gd name="T124" fmla="*/ 110 w 166"/>
                <a:gd name="T125" fmla="*/ 29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6" h="176">
                  <a:moveTo>
                    <a:pt x="40" y="1"/>
                  </a:moveTo>
                  <a:cubicBezTo>
                    <a:pt x="40" y="1"/>
                    <a:pt x="40" y="1"/>
                    <a:pt x="40" y="0"/>
                  </a:cubicBezTo>
                  <a:cubicBezTo>
                    <a:pt x="40" y="1"/>
                    <a:pt x="39" y="1"/>
                    <a:pt x="39" y="1"/>
                  </a:cubicBezTo>
                  <a:cubicBezTo>
                    <a:pt x="39" y="1"/>
                    <a:pt x="39" y="1"/>
                    <a:pt x="40" y="1"/>
                  </a:cubicBezTo>
                  <a:cubicBezTo>
                    <a:pt x="40" y="1"/>
                    <a:pt x="40" y="1"/>
                    <a:pt x="40" y="1"/>
                  </a:cubicBezTo>
                  <a:close/>
                  <a:moveTo>
                    <a:pt x="74" y="2"/>
                  </a:moveTo>
                  <a:cubicBezTo>
                    <a:pt x="75" y="1"/>
                    <a:pt x="76" y="3"/>
                    <a:pt x="78" y="2"/>
                  </a:cubicBezTo>
                  <a:cubicBezTo>
                    <a:pt x="77" y="1"/>
                    <a:pt x="74" y="1"/>
                    <a:pt x="73" y="2"/>
                  </a:cubicBezTo>
                  <a:cubicBezTo>
                    <a:pt x="72" y="1"/>
                    <a:pt x="72" y="1"/>
                    <a:pt x="71" y="1"/>
                  </a:cubicBezTo>
                  <a:cubicBezTo>
                    <a:pt x="71" y="0"/>
                    <a:pt x="69" y="0"/>
                    <a:pt x="70" y="2"/>
                  </a:cubicBezTo>
                  <a:cubicBezTo>
                    <a:pt x="71" y="2"/>
                    <a:pt x="73" y="1"/>
                    <a:pt x="74" y="2"/>
                  </a:cubicBezTo>
                  <a:close/>
                  <a:moveTo>
                    <a:pt x="37" y="2"/>
                  </a:moveTo>
                  <a:cubicBezTo>
                    <a:pt x="37" y="2"/>
                    <a:pt x="36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lose/>
                  <a:moveTo>
                    <a:pt x="57" y="3"/>
                  </a:moveTo>
                  <a:cubicBezTo>
                    <a:pt x="58" y="3"/>
                    <a:pt x="59" y="3"/>
                    <a:pt x="60" y="2"/>
                  </a:cubicBezTo>
                  <a:cubicBezTo>
                    <a:pt x="60" y="2"/>
                    <a:pt x="61" y="3"/>
                    <a:pt x="61" y="2"/>
                  </a:cubicBezTo>
                  <a:cubicBezTo>
                    <a:pt x="60" y="2"/>
                    <a:pt x="58" y="2"/>
                    <a:pt x="57" y="3"/>
                  </a:cubicBezTo>
                  <a:cubicBezTo>
                    <a:pt x="56" y="2"/>
                    <a:pt x="55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5" y="4"/>
                    <a:pt x="56" y="3"/>
                    <a:pt x="57" y="3"/>
                  </a:cubicBezTo>
                  <a:close/>
                  <a:moveTo>
                    <a:pt x="73" y="2"/>
                  </a:moveTo>
                  <a:cubicBezTo>
                    <a:pt x="73" y="2"/>
                    <a:pt x="73" y="2"/>
                    <a:pt x="73" y="2"/>
                  </a:cubicBezTo>
                  <a:cubicBezTo>
                    <a:pt x="72" y="3"/>
                    <a:pt x="73" y="2"/>
                    <a:pt x="73" y="2"/>
                  </a:cubicBezTo>
                  <a:close/>
                  <a:moveTo>
                    <a:pt x="35" y="3"/>
                  </a:moveTo>
                  <a:cubicBezTo>
                    <a:pt x="35" y="3"/>
                    <a:pt x="34" y="3"/>
                    <a:pt x="34" y="3"/>
                  </a:cubicBezTo>
                  <a:cubicBezTo>
                    <a:pt x="34" y="3"/>
                    <a:pt x="35" y="3"/>
                    <a:pt x="35" y="3"/>
                  </a:cubicBezTo>
                  <a:close/>
                  <a:moveTo>
                    <a:pt x="52" y="4"/>
                  </a:moveTo>
                  <a:cubicBezTo>
                    <a:pt x="53" y="4"/>
                    <a:pt x="53" y="3"/>
                    <a:pt x="53" y="3"/>
                  </a:cubicBezTo>
                  <a:cubicBezTo>
                    <a:pt x="53" y="3"/>
                    <a:pt x="53" y="3"/>
                    <a:pt x="52" y="3"/>
                  </a:cubicBezTo>
                  <a:cubicBezTo>
                    <a:pt x="52" y="4"/>
                    <a:pt x="53" y="4"/>
                    <a:pt x="52" y="4"/>
                  </a:cubicBezTo>
                  <a:close/>
                  <a:moveTo>
                    <a:pt x="33" y="4"/>
                  </a:move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4" y="4"/>
                    <a:pt x="33" y="4"/>
                  </a:cubicBezTo>
                  <a:close/>
                  <a:moveTo>
                    <a:pt x="34" y="11"/>
                  </a:moveTo>
                  <a:cubicBezTo>
                    <a:pt x="35" y="10"/>
                    <a:pt x="37" y="10"/>
                    <a:pt x="38" y="9"/>
                  </a:cubicBezTo>
                  <a:cubicBezTo>
                    <a:pt x="39" y="9"/>
                    <a:pt x="40" y="9"/>
                    <a:pt x="41" y="8"/>
                  </a:cubicBezTo>
                  <a:cubicBezTo>
                    <a:pt x="42" y="8"/>
                    <a:pt x="42" y="8"/>
                    <a:pt x="43" y="7"/>
                  </a:cubicBezTo>
                  <a:cubicBezTo>
                    <a:pt x="44" y="7"/>
                    <a:pt x="45" y="6"/>
                    <a:pt x="46" y="6"/>
                  </a:cubicBezTo>
                  <a:cubicBezTo>
                    <a:pt x="46" y="6"/>
                    <a:pt x="47" y="5"/>
                    <a:pt x="47" y="5"/>
                  </a:cubicBezTo>
                  <a:cubicBezTo>
                    <a:pt x="48" y="5"/>
                    <a:pt x="48" y="6"/>
                    <a:pt x="48" y="6"/>
                  </a:cubicBezTo>
                  <a:cubicBezTo>
                    <a:pt x="49" y="4"/>
                    <a:pt x="51" y="5"/>
                    <a:pt x="52" y="4"/>
                  </a:cubicBezTo>
                  <a:cubicBezTo>
                    <a:pt x="51" y="3"/>
                    <a:pt x="49" y="5"/>
                    <a:pt x="48" y="5"/>
                  </a:cubicBezTo>
                  <a:cubicBezTo>
                    <a:pt x="47" y="5"/>
                    <a:pt x="46" y="6"/>
                    <a:pt x="44" y="6"/>
                  </a:cubicBezTo>
                  <a:cubicBezTo>
                    <a:pt x="44" y="6"/>
                    <a:pt x="43" y="6"/>
                    <a:pt x="42" y="7"/>
                  </a:cubicBezTo>
                  <a:cubicBezTo>
                    <a:pt x="42" y="7"/>
                    <a:pt x="42" y="7"/>
                    <a:pt x="41" y="7"/>
                  </a:cubicBezTo>
                  <a:cubicBezTo>
                    <a:pt x="40" y="8"/>
                    <a:pt x="40" y="8"/>
                    <a:pt x="39" y="8"/>
                  </a:cubicBezTo>
                  <a:cubicBezTo>
                    <a:pt x="38" y="8"/>
                    <a:pt x="37" y="9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10"/>
                    <a:pt x="34" y="10"/>
                    <a:pt x="34" y="11"/>
                  </a:cubicBezTo>
                  <a:close/>
                  <a:moveTo>
                    <a:pt x="32" y="4"/>
                  </a:moveTo>
                  <a:cubicBezTo>
                    <a:pt x="32" y="4"/>
                    <a:pt x="31" y="4"/>
                    <a:pt x="31" y="5"/>
                  </a:cubicBezTo>
                  <a:cubicBezTo>
                    <a:pt x="32" y="5"/>
                    <a:pt x="32" y="4"/>
                    <a:pt x="32" y="4"/>
                  </a:cubicBezTo>
                  <a:close/>
                  <a:moveTo>
                    <a:pt x="28" y="7"/>
                  </a:moveTo>
                  <a:cubicBezTo>
                    <a:pt x="27" y="7"/>
                    <a:pt x="27" y="7"/>
                    <a:pt x="27" y="7"/>
                  </a:cubicBezTo>
                  <a:cubicBezTo>
                    <a:pt x="28" y="7"/>
                    <a:pt x="29" y="6"/>
                    <a:pt x="30" y="6"/>
                  </a:cubicBezTo>
                  <a:cubicBezTo>
                    <a:pt x="29" y="5"/>
                    <a:pt x="28" y="6"/>
                    <a:pt x="28" y="7"/>
                  </a:cubicBezTo>
                  <a:close/>
                  <a:moveTo>
                    <a:pt x="71" y="8"/>
                  </a:moveTo>
                  <a:cubicBezTo>
                    <a:pt x="73" y="8"/>
                    <a:pt x="74" y="8"/>
                    <a:pt x="75" y="9"/>
                  </a:cubicBezTo>
                  <a:cubicBezTo>
                    <a:pt x="75" y="9"/>
                    <a:pt x="76" y="9"/>
                    <a:pt x="76" y="9"/>
                  </a:cubicBezTo>
                  <a:cubicBezTo>
                    <a:pt x="76" y="9"/>
                    <a:pt x="75" y="8"/>
                    <a:pt x="75" y="8"/>
                  </a:cubicBezTo>
                  <a:cubicBezTo>
                    <a:pt x="75" y="8"/>
                    <a:pt x="75" y="7"/>
                    <a:pt x="75" y="8"/>
                  </a:cubicBezTo>
                  <a:cubicBezTo>
                    <a:pt x="75" y="8"/>
                    <a:pt x="74" y="8"/>
                    <a:pt x="74" y="8"/>
                  </a:cubicBezTo>
                  <a:cubicBezTo>
                    <a:pt x="74" y="8"/>
                    <a:pt x="74" y="7"/>
                    <a:pt x="74" y="7"/>
                  </a:cubicBezTo>
                  <a:cubicBezTo>
                    <a:pt x="74" y="7"/>
                    <a:pt x="74" y="8"/>
                    <a:pt x="74" y="7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3" y="7"/>
                    <a:pt x="73" y="8"/>
                    <a:pt x="73" y="8"/>
                  </a:cubicBezTo>
                  <a:cubicBezTo>
                    <a:pt x="73" y="8"/>
                    <a:pt x="73" y="7"/>
                    <a:pt x="72" y="7"/>
                  </a:cubicBezTo>
                  <a:cubicBezTo>
                    <a:pt x="73" y="8"/>
                    <a:pt x="72" y="7"/>
                    <a:pt x="71" y="8"/>
                  </a:cubicBezTo>
                  <a:close/>
                  <a:moveTo>
                    <a:pt x="25" y="8"/>
                  </a:moveTo>
                  <a:cubicBezTo>
                    <a:pt x="25" y="8"/>
                    <a:pt x="25" y="8"/>
                    <a:pt x="25" y="8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5" y="8"/>
                    <a:pt x="25" y="8"/>
                  </a:cubicBezTo>
                  <a:close/>
                  <a:moveTo>
                    <a:pt x="57" y="9"/>
                  </a:moveTo>
                  <a:cubicBezTo>
                    <a:pt x="57" y="9"/>
                    <a:pt x="56" y="9"/>
                    <a:pt x="56" y="9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7" y="9"/>
                    <a:pt x="57" y="9"/>
                    <a:pt x="57" y="9"/>
                  </a:cubicBezTo>
                  <a:close/>
                  <a:moveTo>
                    <a:pt x="102" y="9"/>
                  </a:moveTo>
                  <a:cubicBezTo>
                    <a:pt x="102" y="10"/>
                    <a:pt x="102" y="10"/>
                    <a:pt x="103" y="10"/>
                  </a:cubicBezTo>
                  <a:cubicBezTo>
                    <a:pt x="103" y="9"/>
                    <a:pt x="103" y="10"/>
                    <a:pt x="104" y="10"/>
                  </a:cubicBezTo>
                  <a:cubicBezTo>
                    <a:pt x="103" y="9"/>
                    <a:pt x="102" y="8"/>
                    <a:pt x="101" y="9"/>
                  </a:cubicBezTo>
                  <a:cubicBezTo>
                    <a:pt x="101" y="9"/>
                    <a:pt x="102" y="9"/>
                    <a:pt x="102" y="9"/>
                  </a:cubicBezTo>
                  <a:close/>
                  <a:moveTo>
                    <a:pt x="49" y="10"/>
                  </a:moveTo>
                  <a:cubicBezTo>
                    <a:pt x="50" y="10"/>
                    <a:pt x="51" y="10"/>
                    <a:pt x="51" y="9"/>
                  </a:cubicBezTo>
                  <a:cubicBezTo>
                    <a:pt x="50" y="9"/>
                    <a:pt x="50" y="10"/>
                    <a:pt x="48" y="9"/>
                  </a:cubicBezTo>
                  <a:cubicBezTo>
                    <a:pt x="48" y="11"/>
                    <a:pt x="47" y="10"/>
                    <a:pt x="46" y="11"/>
                  </a:cubicBezTo>
                  <a:cubicBezTo>
                    <a:pt x="47" y="11"/>
                    <a:pt x="49" y="10"/>
                    <a:pt x="49" y="10"/>
                  </a:cubicBezTo>
                  <a:close/>
                  <a:moveTo>
                    <a:pt x="57" y="11"/>
                  </a:moveTo>
                  <a:cubicBezTo>
                    <a:pt x="56" y="11"/>
                    <a:pt x="56" y="12"/>
                    <a:pt x="55" y="11"/>
                  </a:cubicBezTo>
                  <a:cubicBezTo>
                    <a:pt x="55" y="12"/>
                    <a:pt x="54" y="11"/>
                    <a:pt x="54" y="12"/>
                  </a:cubicBezTo>
                  <a:cubicBezTo>
                    <a:pt x="53" y="12"/>
                    <a:pt x="52" y="12"/>
                    <a:pt x="52" y="12"/>
                  </a:cubicBezTo>
                  <a:cubicBezTo>
                    <a:pt x="52" y="13"/>
                    <a:pt x="51" y="12"/>
                    <a:pt x="51" y="13"/>
                  </a:cubicBezTo>
                  <a:cubicBezTo>
                    <a:pt x="52" y="13"/>
                    <a:pt x="52" y="14"/>
                    <a:pt x="52" y="14"/>
                  </a:cubicBezTo>
                  <a:cubicBezTo>
                    <a:pt x="54" y="13"/>
                    <a:pt x="56" y="13"/>
                    <a:pt x="57" y="12"/>
                  </a:cubicBezTo>
                  <a:cubicBezTo>
                    <a:pt x="57" y="12"/>
                    <a:pt x="57" y="12"/>
                    <a:pt x="57" y="11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7" y="12"/>
                    <a:pt x="57" y="12"/>
                    <a:pt x="57" y="13"/>
                  </a:cubicBezTo>
                  <a:cubicBezTo>
                    <a:pt x="57" y="13"/>
                    <a:pt x="58" y="12"/>
                    <a:pt x="58" y="12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12"/>
                    <a:pt x="59" y="12"/>
                    <a:pt x="59" y="11"/>
                  </a:cubicBezTo>
                  <a:cubicBezTo>
                    <a:pt x="59" y="11"/>
                    <a:pt x="59" y="11"/>
                    <a:pt x="58" y="11"/>
                  </a:cubicBezTo>
                  <a:cubicBezTo>
                    <a:pt x="58" y="11"/>
                    <a:pt x="59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60" y="11"/>
                    <a:pt x="60" y="10"/>
                    <a:pt x="61" y="10"/>
                  </a:cubicBezTo>
                  <a:cubicBezTo>
                    <a:pt x="61" y="10"/>
                    <a:pt x="60" y="10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10"/>
                    <a:pt x="59" y="10"/>
                    <a:pt x="59" y="10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8" y="11"/>
                    <a:pt x="57" y="10"/>
                    <a:pt x="56" y="10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7" y="11"/>
                    <a:pt x="57" y="11"/>
                  </a:cubicBezTo>
                  <a:cubicBezTo>
                    <a:pt x="57" y="11"/>
                    <a:pt x="57" y="11"/>
                    <a:pt x="57" y="11"/>
                  </a:cubicBezTo>
                  <a:close/>
                  <a:moveTo>
                    <a:pt x="47" y="10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lose/>
                  <a:moveTo>
                    <a:pt x="61" y="11"/>
                  </a:moveTo>
                  <a:cubicBezTo>
                    <a:pt x="61" y="11"/>
                    <a:pt x="61" y="11"/>
                    <a:pt x="62" y="11"/>
                  </a:cubicBezTo>
                  <a:cubicBezTo>
                    <a:pt x="62" y="11"/>
                    <a:pt x="62" y="11"/>
                    <a:pt x="61" y="11"/>
                  </a:cubicBezTo>
                  <a:close/>
                  <a:moveTo>
                    <a:pt x="51" y="11"/>
                  </a:moveTo>
                  <a:cubicBezTo>
                    <a:pt x="51" y="11"/>
                    <a:pt x="50" y="11"/>
                    <a:pt x="50" y="11"/>
                  </a:cubicBezTo>
                  <a:cubicBezTo>
                    <a:pt x="51" y="11"/>
                    <a:pt x="51" y="11"/>
                    <a:pt x="51" y="11"/>
                  </a:cubicBezTo>
                  <a:close/>
                  <a:moveTo>
                    <a:pt x="37" y="11"/>
                  </a:moveTo>
                  <a:cubicBezTo>
                    <a:pt x="37" y="12"/>
                    <a:pt x="36" y="11"/>
                    <a:pt x="36" y="12"/>
                  </a:cubicBezTo>
                  <a:cubicBezTo>
                    <a:pt x="36" y="12"/>
                    <a:pt x="37" y="11"/>
                    <a:pt x="37" y="11"/>
                  </a:cubicBezTo>
                  <a:close/>
                  <a:moveTo>
                    <a:pt x="48" y="12"/>
                  </a:moveTo>
                  <a:cubicBezTo>
                    <a:pt x="48" y="12"/>
                    <a:pt x="48" y="12"/>
                    <a:pt x="47" y="12"/>
                  </a:cubicBezTo>
                  <a:cubicBezTo>
                    <a:pt x="47" y="12"/>
                    <a:pt x="47" y="12"/>
                    <a:pt x="47" y="13"/>
                  </a:cubicBezTo>
                  <a:cubicBezTo>
                    <a:pt x="48" y="13"/>
                    <a:pt x="49" y="13"/>
                    <a:pt x="50" y="12"/>
                  </a:cubicBezTo>
                  <a:cubicBezTo>
                    <a:pt x="50" y="11"/>
                    <a:pt x="49" y="12"/>
                    <a:pt x="48" y="12"/>
                  </a:cubicBezTo>
                  <a:close/>
                  <a:moveTo>
                    <a:pt x="45" y="12"/>
                  </a:moveTo>
                  <a:cubicBezTo>
                    <a:pt x="45" y="12"/>
                    <a:pt x="45" y="11"/>
                    <a:pt x="45" y="11"/>
                  </a:cubicBezTo>
                  <a:cubicBezTo>
                    <a:pt x="45" y="12"/>
                    <a:pt x="45" y="12"/>
                    <a:pt x="45" y="12"/>
                  </a:cubicBezTo>
                  <a:close/>
                  <a:moveTo>
                    <a:pt x="58" y="12"/>
                  </a:moveTo>
                  <a:cubicBezTo>
                    <a:pt x="59" y="12"/>
                    <a:pt x="60" y="12"/>
                    <a:pt x="60" y="12"/>
                  </a:cubicBezTo>
                  <a:cubicBezTo>
                    <a:pt x="59" y="12"/>
                    <a:pt x="59" y="12"/>
                    <a:pt x="58" y="12"/>
                  </a:cubicBezTo>
                  <a:close/>
                  <a:moveTo>
                    <a:pt x="44" y="12"/>
                  </a:moveTo>
                  <a:cubicBezTo>
                    <a:pt x="44" y="12"/>
                    <a:pt x="43" y="12"/>
                    <a:pt x="43" y="13"/>
                  </a:cubicBezTo>
                  <a:cubicBezTo>
                    <a:pt x="43" y="12"/>
                    <a:pt x="43" y="13"/>
                    <a:pt x="42" y="13"/>
                  </a:cubicBezTo>
                  <a:cubicBezTo>
                    <a:pt x="41" y="14"/>
                    <a:pt x="40" y="14"/>
                    <a:pt x="39" y="14"/>
                  </a:cubicBezTo>
                  <a:cubicBezTo>
                    <a:pt x="38" y="15"/>
                    <a:pt x="37" y="16"/>
                    <a:pt x="36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5" y="16"/>
                    <a:pt x="35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5" y="18"/>
                  </a:cubicBezTo>
                  <a:cubicBezTo>
                    <a:pt x="36" y="17"/>
                    <a:pt x="37" y="17"/>
                    <a:pt x="38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40" y="15"/>
                    <a:pt x="40" y="15"/>
                  </a:cubicBezTo>
                  <a:cubicBezTo>
                    <a:pt x="41" y="15"/>
                    <a:pt x="41" y="16"/>
                    <a:pt x="42" y="16"/>
                  </a:cubicBezTo>
                  <a:cubicBezTo>
                    <a:pt x="42" y="16"/>
                    <a:pt x="41" y="15"/>
                    <a:pt x="42" y="15"/>
                  </a:cubicBezTo>
                  <a:cubicBezTo>
                    <a:pt x="42" y="15"/>
                    <a:pt x="43" y="15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3"/>
                    <a:pt x="43" y="14"/>
                    <a:pt x="43" y="13"/>
                  </a:cubicBezTo>
                  <a:cubicBezTo>
                    <a:pt x="44" y="13"/>
                    <a:pt x="44" y="13"/>
                    <a:pt x="44" y="12"/>
                  </a:cubicBezTo>
                  <a:close/>
                  <a:moveTo>
                    <a:pt x="33" y="13"/>
                  </a:moveTo>
                  <a:cubicBezTo>
                    <a:pt x="33" y="12"/>
                    <a:pt x="34" y="12"/>
                    <a:pt x="34" y="12"/>
                  </a:cubicBezTo>
                  <a:cubicBezTo>
                    <a:pt x="33" y="12"/>
                    <a:pt x="33" y="12"/>
                    <a:pt x="33" y="13"/>
                  </a:cubicBezTo>
                  <a:cubicBezTo>
                    <a:pt x="33" y="13"/>
                    <a:pt x="33" y="12"/>
                    <a:pt x="33" y="13"/>
                  </a:cubicBezTo>
                  <a:close/>
                  <a:moveTo>
                    <a:pt x="89" y="14"/>
                  </a:moveTo>
                  <a:cubicBezTo>
                    <a:pt x="89" y="14"/>
                    <a:pt x="89" y="14"/>
                    <a:pt x="89" y="14"/>
                  </a:cubicBezTo>
                  <a:cubicBezTo>
                    <a:pt x="90" y="14"/>
                    <a:pt x="90" y="14"/>
                    <a:pt x="90" y="14"/>
                  </a:cubicBezTo>
                  <a:cubicBezTo>
                    <a:pt x="90" y="13"/>
                    <a:pt x="90" y="13"/>
                    <a:pt x="89" y="13"/>
                  </a:cubicBezTo>
                  <a:cubicBezTo>
                    <a:pt x="90" y="14"/>
                    <a:pt x="89" y="13"/>
                    <a:pt x="89" y="14"/>
                  </a:cubicBezTo>
                  <a:close/>
                  <a:moveTo>
                    <a:pt x="87" y="15"/>
                  </a:moveTo>
                  <a:cubicBezTo>
                    <a:pt x="86" y="15"/>
                    <a:pt x="86" y="15"/>
                    <a:pt x="85" y="15"/>
                  </a:cubicBezTo>
                  <a:cubicBezTo>
                    <a:pt x="86" y="15"/>
                    <a:pt x="87" y="16"/>
                    <a:pt x="87" y="15"/>
                  </a:cubicBezTo>
                  <a:close/>
                  <a:moveTo>
                    <a:pt x="23" y="17"/>
                  </a:moveTo>
                  <a:cubicBezTo>
                    <a:pt x="23" y="16"/>
                    <a:pt x="24" y="16"/>
                    <a:pt x="24" y="16"/>
                  </a:cubicBezTo>
                  <a:cubicBezTo>
                    <a:pt x="24" y="16"/>
                    <a:pt x="23" y="16"/>
                    <a:pt x="23" y="16"/>
                  </a:cubicBezTo>
                  <a:cubicBezTo>
                    <a:pt x="23" y="16"/>
                    <a:pt x="23" y="17"/>
                    <a:pt x="23" y="17"/>
                  </a:cubicBezTo>
                  <a:close/>
                  <a:moveTo>
                    <a:pt x="60" y="17"/>
                  </a:moveTo>
                  <a:cubicBezTo>
                    <a:pt x="60" y="17"/>
                    <a:pt x="60" y="16"/>
                    <a:pt x="60" y="16"/>
                  </a:cubicBezTo>
                  <a:cubicBezTo>
                    <a:pt x="59" y="17"/>
                    <a:pt x="58" y="16"/>
                    <a:pt x="58" y="16"/>
                  </a:cubicBezTo>
                  <a:cubicBezTo>
                    <a:pt x="58" y="17"/>
                    <a:pt x="56" y="16"/>
                    <a:pt x="56" y="17"/>
                  </a:cubicBezTo>
                  <a:cubicBezTo>
                    <a:pt x="56" y="17"/>
                    <a:pt x="57" y="17"/>
                    <a:pt x="58" y="17"/>
                  </a:cubicBezTo>
                  <a:cubicBezTo>
                    <a:pt x="57" y="18"/>
                    <a:pt x="56" y="18"/>
                    <a:pt x="55" y="18"/>
                  </a:cubicBezTo>
                  <a:cubicBezTo>
                    <a:pt x="55" y="18"/>
                    <a:pt x="56" y="18"/>
                    <a:pt x="56" y="19"/>
                  </a:cubicBezTo>
                  <a:cubicBezTo>
                    <a:pt x="56" y="19"/>
                    <a:pt x="56" y="18"/>
                    <a:pt x="57" y="18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7" y="19"/>
                    <a:pt x="57" y="19"/>
                    <a:pt x="58" y="19"/>
                  </a:cubicBezTo>
                  <a:cubicBezTo>
                    <a:pt x="57" y="19"/>
                    <a:pt x="58" y="19"/>
                    <a:pt x="58" y="18"/>
                  </a:cubicBezTo>
                  <a:cubicBezTo>
                    <a:pt x="58" y="18"/>
                    <a:pt x="58" y="18"/>
                    <a:pt x="58" y="17"/>
                  </a:cubicBezTo>
                  <a:cubicBezTo>
                    <a:pt x="59" y="17"/>
                    <a:pt x="59" y="17"/>
                    <a:pt x="60" y="17"/>
                  </a:cubicBezTo>
                  <a:close/>
                  <a:moveTo>
                    <a:pt x="18" y="16"/>
                  </a:move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9" y="16"/>
                    <a:pt x="18" y="16"/>
                  </a:cubicBezTo>
                  <a:close/>
                  <a:moveTo>
                    <a:pt x="46" y="17"/>
                  </a:moveTo>
                  <a:cubicBezTo>
                    <a:pt x="46" y="17"/>
                    <a:pt x="46" y="17"/>
                    <a:pt x="46" y="17"/>
                  </a:cubicBezTo>
                  <a:cubicBezTo>
                    <a:pt x="46" y="18"/>
                    <a:pt x="47" y="17"/>
                    <a:pt x="48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8" y="17"/>
                    <a:pt x="47" y="17"/>
                    <a:pt x="47" y="17"/>
                  </a:cubicBezTo>
                  <a:cubicBezTo>
                    <a:pt x="46" y="17"/>
                    <a:pt x="45" y="17"/>
                    <a:pt x="45" y="17"/>
                  </a:cubicBezTo>
                  <a:cubicBezTo>
                    <a:pt x="45" y="17"/>
                    <a:pt x="46" y="17"/>
                    <a:pt x="46" y="17"/>
                  </a:cubicBezTo>
                  <a:close/>
                  <a:moveTo>
                    <a:pt x="55" y="17"/>
                  </a:moveTo>
                  <a:cubicBezTo>
                    <a:pt x="54" y="17"/>
                    <a:pt x="54" y="17"/>
                    <a:pt x="54" y="18"/>
                  </a:cubicBezTo>
                  <a:cubicBezTo>
                    <a:pt x="54" y="18"/>
                    <a:pt x="55" y="18"/>
                    <a:pt x="55" y="17"/>
                  </a:cubicBezTo>
                  <a:close/>
                  <a:moveTo>
                    <a:pt x="95" y="21"/>
                  </a:moveTo>
                  <a:cubicBezTo>
                    <a:pt x="96" y="21"/>
                    <a:pt x="96" y="22"/>
                    <a:pt x="96" y="22"/>
                  </a:cubicBezTo>
                  <a:cubicBezTo>
                    <a:pt x="96" y="22"/>
                    <a:pt x="97" y="22"/>
                    <a:pt x="97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3"/>
                    <a:pt x="100" y="23"/>
                    <a:pt x="100" y="24"/>
                  </a:cubicBezTo>
                  <a:cubicBezTo>
                    <a:pt x="100" y="24"/>
                    <a:pt x="101" y="24"/>
                    <a:pt x="101" y="24"/>
                  </a:cubicBezTo>
                  <a:cubicBezTo>
                    <a:pt x="100" y="23"/>
                    <a:pt x="98" y="22"/>
                    <a:pt x="97" y="21"/>
                  </a:cubicBezTo>
                  <a:cubicBezTo>
                    <a:pt x="96" y="21"/>
                    <a:pt x="95" y="20"/>
                    <a:pt x="95" y="20"/>
                  </a:cubicBezTo>
                  <a:cubicBezTo>
                    <a:pt x="94" y="20"/>
                    <a:pt x="94" y="19"/>
                    <a:pt x="93" y="19"/>
                  </a:cubicBezTo>
                  <a:cubicBezTo>
                    <a:pt x="92" y="20"/>
                    <a:pt x="95" y="20"/>
                    <a:pt x="95" y="21"/>
                  </a:cubicBezTo>
                  <a:close/>
                  <a:moveTo>
                    <a:pt x="70" y="20"/>
                  </a:moveTo>
                  <a:cubicBezTo>
                    <a:pt x="70" y="20"/>
                    <a:pt x="70" y="20"/>
                    <a:pt x="70" y="20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69" y="20"/>
                    <a:pt x="69" y="20"/>
                    <a:pt x="70" y="20"/>
                  </a:cubicBezTo>
                  <a:close/>
                  <a:moveTo>
                    <a:pt x="61" y="20"/>
                  </a:moveTo>
                  <a:cubicBezTo>
                    <a:pt x="61" y="20"/>
                    <a:pt x="61" y="20"/>
                    <a:pt x="62" y="20"/>
                  </a:cubicBezTo>
                  <a:cubicBezTo>
                    <a:pt x="61" y="19"/>
                    <a:pt x="60" y="20"/>
                    <a:pt x="60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0"/>
                    <a:pt x="56" y="20"/>
                    <a:pt x="55" y="21"/>
                  </a:cubicBezTo>
                  <a:cubicBezTo>
                    <a:pt x="55" y="21"/>
                    <a:pt x="56" y="21"/>
                    <a:pt x="56" y="21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9" y="21"/>
                    <a:pt x="62" y="21"/>
                    <a:pt x="64" y="20"/>
                  </a:cubicBezTo>
                  <a:cubicBezTo>
                    <a:pt x="63" y="19"/>
                    <a:pt x="61" y="21"/>
                    <a:pt x="61" y="20"/>
                  </a:cubicBezTo>
                  <a:close/>
                  <a:moveTo>
                    <a:pt x="71" y="20"/>
                  </a:moveTo>
                  <a:cubicBezTo>
                    <a:pt x="71" y="20"/>
                    <a:pt x="71" y="19"/>
                    <a:pt x="71" y="20"/>
                  </a:cubicBezTo>
                  <a:cubicBezTo>
                    <a:pt x="71" y="20"/>
                    <a:pt x="71" y="20"/>
                    <a:pt x="71" y="20"/>
                  </a:cubicBezTo>
                  <a:close/>
                  <a:moveTo>
                    <a:pt x="66" y="20"/>
                  </a:moveTo>
                  <a:cubicBezTo>
                    <a:pt x="67" y="21"/>
                    <a:pt x="68" y="20"/>
                    <a:pt x="69" y="21"/>
                  </a:cubicBezTo>
                  <a:cubicBezTo>
                    <a:pt x="69" y="21"/>
                    <a:pt x="69" y="20"/>
                    <a:pt x="69" y="20"/>
                  </a:cubicBezTo>
                  <a:cubicBezTo>
                    <a:pt x="68" y="20"/>
                    <a:pt x="67" y="19"/>
                    <a:pt x="66" y="20"/>
                  </a:cubicBezTo>
                  <a:close/>
                  <a:moveTo>
                    <a:pt x="89" y="21"/>
                  </a:moveTo>
                  <a:cubicBezTo>
                    <a:pt x="91" y="20"/>
                    <a:pt x="92" y="21"/>
                    <a:pt x="93" y="22"/>
                  </a:cubicBezTo>
                  <a:cubicBezTo>
                    <a:pt x="92" y="21"/>
                    <a:pt x="90" y="20"/>
                    <a:pt x="89" y="20"/>
                  </a:cubicBezTo>
                  <a:cubicBezTo>
                    <a:pt x="89" y="20"/>
                    <a:pt x="89" y="20"/>
                    <a:pt x="89" y="21"/>
                  </a:cubicBezTo>
                  <a:close/>
                  <a:moveTo>
                    <a:pt x="72" y="21"/>
                  </a:moveTo>
                  <a:cubicBezTo>
                    <a:pt x="72" y="20"/>
                    <a:pt x="71" y="20"/>
                    <a:pt x="70" y="21"/>
                  </a:cubicBezTo>
                  <a:cubicBezTo>
                    <a:pt x="71" y="21"/>
                    <a:pt x="72" y="21"/>
                    <a:pt x="72" y="21"/>
                  </a:cubicBezTo>
                  <a:close/>
                  <a:moveTo>
                    <a:pt x="49" y="21"/>
                  </a:moveTo>
                  <a:cubicBezTo>
                    <a:pt x="49" y="21"/>
                    <a:pt x="49" y="21"/>
                    <a:pt x="49" y="21"/>
                  </a:cubicBezTo>
                  <a:cubicBezTo>
                    <a:pt x="49" y="21"/>
                    <a:pt x="49" y="21"/>
                    <a:pt x="49" y="21"/>
                  </a:cubicBezTo>
                  <a:close/>
                  <a:moveTo>
                    <a:pt x="48" y="22"/>
                  </a:moveTo>
                  <a:cubicBezTo>
                    <a:pt x="48" y="22"/>
                    <a:pt x="48" y="21"/>
                    <a:pt x="48" y="22"/>
                  </a:cubicBezTo>
                  <a:cubicBezTo>
                    <a:pt x="47" y="22"/>
                    <a:pt x="46" y="21"/>
                    <a:pt x="46" y="22"/>
                  </a:cubicBezTo>
                  <a:cubicBezTo>
                    <a:pt x="47" y="22"/>
                    <a:pt x="48" y="22"/>
                    <a:pt x="48" y="22"/>
                  </a:cubicBezTo>
                  <a:close/>
                  <a:moveTo>
                    <a:pt x="86" y="22"/>
                  </a:moveTo>
                  <a:cubicBezTo>
                    <a:pt x="86" y="22"/>
                    <a:pt x="85" y="22"/>
                    <a:pt x="85" y="22"/>
                  </a:cubicBezTo>
                  <a:cubicBezTo>
                    <a:pt x="85" y="22"/>
                    <a:pt x="86" y="22"/>
                    <a:pt x="86" y="22"/>
                  </a:cubicBezTo>
                  <a:close/>
                  <a:moveTo>
                    <a:pt x="85" y="22"/>
                  </a:moveTo>
                  <a:cubicBezTo>
                    <a:pt x="84" y="22"/>
                    <a:pt x="84" y="22"/>
                    <a:pt x="84" y="22"/>
                  </a:cubicBezTo>
                  <a:cubicBezTo>
                    <a:pt x="84" y="22"/>
                    <a:pt x="85" y="23"/>
                    <a:pt x="85" y="22"/>
                  </a:cubicBezTo>
                  <a:close/>
                  <a:moveTo>
                    <a:pt x="63" y="22"/>
                  </a:moveTo>
                  <a:cubicBezTo>
                    <a:pt x="63" y="22"/>
                    <a:pt x="62" y="22"/>
                    <a:pt x="62" y="22"/>
                  </a:cubicBezTo>
                  <a:cubicBezTo>
                    <a:pt x="62" y="22"/>
                    <a:pt x="63" y="23"/>
                    <a:pt x="63" y="22"/>
                  </a:cubicBezTo>
                  <a:close/>
                  <a:moveTo>
                    <a:pt x="85" y="23"/>
                  </a:moveTo>
                  <a:cubicBezTo>
                    <a:pt x="85" y="23"/>
                    <a:pt x="85" y="23"/>
                    <a:pt x="84" y="23"/>
                  </a:cubicBezTo>
                  <a:cubicBezTo>
                    <a:pt x="84" y="23"/>
                    <a:pt x="84" y="23"/>
                    <a:pt x="84" y="23"/>
                  </a:cubicBezTo>
                  <a:cubicBezTo>
                    <a:pt x="84" y="23"/>
                    <a:pt x="85" y="23"/>
                    <a:pt x="85" y="23"/>
                  </a:cubicBezTo>
                  <a:close/>
                  <a:moveTo>
                    <a:pt x="55" y="23"/>
                  </a:moveTo>
                  <a:cubicBezTo>
                    <a:pt x="54" y="23"/>
                    <a:pt x="53" y="23"/>
                    <a:pt x="53" y="24"/>
                  </a:cubicBezTo>
                  <a:cubicBezTo>
                    <a:pt x="51" y="24"/>
                    <a:pt x="49" y="25"/>
                    <a:pt x="48" y="25"/>
                  </a:cubicBezTo>
                  <a:cubicBezTo>
                    <a:pt x="47" y="25"/>
                    <a:pt x="47" y="26"/>
                    <a:pt x="47" y="26"/>
                  </a:cubicBezTo>
                  <a:cubicBezTo>
                    <a:pt x="47" y="26"/>
                    <a:pt x="47" y="26"/>
                    <a:pt x="46" y="26"/>
                  </a:cubicBezTo>
                  <a:cubicBezTo>
                    <a:pt x="46" y="26"/>
                    <a:pt x="46" y="26"/>
                    <a:pt x="46" y="27"/>
                  </a:cubicBezTo>
                  <a:cubicBezTo>
                    <a:pt x="47" y="27"/>
                    <a:pt x="48" y="26"/>
                    <a:pt x="50" y="26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50" y="26"/>
                    <a:pt x="51" y="26"/>
                    <a:pt x="51" y="26"/>
                  </a:cubicBezTo>
                  <a:cubicBezTo>
                    <a:pt x="51" y="25"/>
                    <a:pt x="51" y="26"/>
                    <a:pt x="51" y="25"/>
                  </a:cubicBezTo>
                  <a:cubicBezTo>
                    <a:pt x="52" y="25"/>
                    <a:pt x="53" y="24"/>
                    <a:pt x="54" y="24"/>
                  </a:cubicBezTo>
                  <a:cubicBezTo>
                    <a:pt x="54" y="23"/>
                    <a:pt x="55" y="23"/>
                    <a:pt x="55" y="23"/>
                  </a:cubicBezTo>
                  <a:close/>
                  <a:moveTo>
                    <a:pt x="78" y="23"/>
                  </a:moveTo>
                  <a:cubicBezTo>
                    <a:pt x="79" y="23"/>
                    <a:pt x="79" y="23"/>
                    <a:pt x="79" y="23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8" y="23"/>
                    <a:pt x="78" y="23"/>
                    <a:pt x="78" y="23"/>
                  </a:cubicBezTo>
                  <a:close/>
                  <a:moveTo>
                    <a:pt x="32" y="30"/>
                  </a:moveTo>
                  <a:cubicBezTo>
                    <a:pt x="33" y="30"/>
                    <a:pt x="33" y="29"/>
                    <a:pt x="34" y="29"/>
                  </a:cubicBezTo>
                  <a:cubicBezTo>
                    <a:pt x="34" y="29"/>
                    <a:pt x="35" y="29"/>
                    <a:pt x="36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6" y="28"/>
                    <a:pt x="37" y="27"/>
                    <a:pt x="37" y="27"/>
                  </a:cubicBezTo>
                  <a:cubicBezTo>
                    <a:pt x="37" y="27"/>
                    <a:pt x="38" y="27"/>
                    <a:pt x="39" y="26"/>
                  </a:cubicBezTo>
                  <a:cubicBezTo>
                    <a:pt x="39" y="26"/>
                    <a:pt x="38" y="26"/>
                    <a:pt x="38" y="26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9" y="25"/>
                    <a:pt x="39" y="25"/>
                    <a:pt x="39" y="24"/>
                  </a:cubicBezTo>
                  <a:cubicBezTo>
                    <a:pt x="39" y="24"/>
                    <a:pt x="39" y="25"/>
                    <a:pt x="38" y="25"/>
                  </a:cubicBezTo>
                  <a:cubicBezTo>
                    <a:pt x="38" y="24"/>
                    <a:pt x="39" y="24"/>
                    <a:pt x="39" y="24"/>
                  </a:cubicBezTo>
                  <a:cubicBezTo>
                    <a:pt x="38" y="24"/>
                    <a:pt x="38" y="24"/>
                    <a:pt x="37" y="25"/>
                  </a:cubicBezTo>
                  <a:cubicBezTo>
                    <a:pt x="37" y="25"/>
                    <a:pt x="38" y="25"/>
                    <a:pt x="38" y="25"/>
                  </a:cubicBezTo>
                  <a:cubicBezTo>
                    <a:pt x="37" y="26"/>
                    <a:pt x="37" y="26"/>
                    <a:pt x="36" y="26"/>
                  </a:cubicBezTo>
                  <a:cubicBezTo>
                    <a:pt x="35" y="27"/>
                    <a:pt x="34" y="27"/>
                    <a:pt x="33" y="29"/>
                  </a:cubicBezTo>
                  <a:cubicBezTo>
                    <a:pt x="33" y="29"/>
                    <a:pt x="33" y="29"/>
                    <a:pt x="32" y="29"/>
                  </a:cubicBezTo>
                  <a:cubicBezTo>
                    <a:pt x="32" y="30"/>
                    <a:pt x="31" y="30"/>
                    <a:pt x="31" y="30"/>
                  </a:cubicBezTo>
                  <a:cubicBezTo>
                    <a:pt x="32" y="30"/>
                    <a:pt x="32" y="30"/>
                    <a:pt x="32" y="30"/>
                  </a:cubicBezTo>
                  <a:close/>
                  <a:moveTo>
                    <a:pt x="93" y="25"/>
                  </a:moveTo>
                  <a:cubicBezTo>
                    <a:pt x="93" y="25"/>
                    <a:pt x="94" y="25"/>
                    <a:pt x="94" y="25"/>
                  </a:cubicBezTo>
                  <a:cubicBezTo>
                    <a:pt x="94" y="25"/>
                    <a:pt x="94" y="24"/>
                    <a:pt x="93" y="25"/>
                  </a:cubicBezTo>
                  <a:close/>
                  <a:moveTo>
                    <a:pt x="103" y="25"/>
                  </a:moveTo>
                  <a:cubicBezTo>
                    <a:pt x="102" y="26"/>
                    <a:pt x="103" y="26"/>
                    <a:pt x="103" y="26"/>
                  </a:cubicBezTo>
                  <a:cubicBezTo>
                    <a:pt x="103" y="26"/>
                    <a:pt x="103" y="25"/>
                    <a:pt x="103" y="25"/>
                  </a:cubicBezTo>
                  <a:close/>
                  <a:moveTo>
                    <a:pt x="87" y="26"/>
                  </a:moveTo>
                  <a:cubicBezTo>
                    <a:pt x="87" y="26"/>
                    <a:pt x="86" y="26"/>
                    <a:pt x="86" y="26"/>
                  </a:cubicBezTo>
                  <a:cubicBezTo>
                    <a:pt x="86" y="26"/>
                    <a:pt x="87" y="26"/>
                    <a:pt x="87" y="26"/>
                  </a:cubicBezTo>
                  <a:close/>
                  <a:moveTo>
                    <a:pt x="106" y="27"/>
                  </a:moveTo>
                  <a:cubicBezTo>
                    <a:pt x="106" y="26"/>
                    <a:pt x="105" y="26"/>
                    <a:pt x="104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7"/>
                    <a:pt x="106" y="27"/>
                  </a:cubicBezTo>
                  <a:close/>
                  <a:moveTo>
                    <a:pt x="22" y="27"/>
                  </a:moveTo>
                  <a:cubicBezTo>
                    <a:pt x="22" y="27"/>
                    <a:pt x="23" y="27"/>
                    <a:pt x="23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7"/>
                    <a:pt x="21" y="27"/>
                    <a:pt x="22" y="27"/>
                  </a:cubicBezTo>
                  <a:close/>
                  <a:moveTo>
                    <a:pt x="43" y="28"/>
                  </a:moveTo>
                  <a:cubicBezTo>
                    <a:pt x="43" y="28"/>
                    <a:pt x="43" y="27"/>
                    <a:pt x="43" y="27"/>
                  </a:cubicBezTo>
                  <a:cubicBezTo>
                    <a:pt x="42" y="28"/>
                    <a:pt x="42" y="28"/>
                    <a:pt x="41" y="28"/>
                  </a:cubicBezTo>
                  <a:cubicBezTo>
                    <a:pt x="41" y="28"/>
                    <a:pt x="42" y="28"/>
                    <a:pt x="42" y="29"/>
                  </a:cubicBezTo>
                  <a:cubicBezTo>
                    <a:pt x="42" y="28"/>
                    <a:pt x="43" y="28"/>
                    <a:pt x="43" y="28"/>
                  </a:cubicBezTo>
                  <a:close/>
                  <a:moveTo>
                    <a:pt x="97" y="31"/>
                  </a:moveTo>
                  <a:cubicBezTo>
                    <a:pt x="97" y="30"/>
                    <a:pt x="96" y="30"/>
                    <a:pt x="96" y="30"/>
                  </a:cubicBezTo>
                  <a:cubicBezTo>
                    <a:pt x="95" y="30"/>
                    <a:pt x="95" y="30"/>
                    <a:pt x="95" y="30"/>
                  </a:cubicBezTo>
                  <a:cubicBezTo>
                    <a:pt x="95" y="30"/>
                    <a:pt x="96" y="31"/>
                    <a:pt x="97" y="31"/>
                  </a:cubicBezTo>
                  <a:close/>
                  <a:moveTo>
                    <a:pt x="46" y="31"/>
                  </a:moveTo>
                  <a:cubicBezTo>
                    <a:pt x="46" y="31"/>
                    <a:pt x="46" y="31"/>
                    <a:pt x="46" y="31"/>
                  </a:cubicBezTo>
                  <a:cubicBezTo>
                    <a:pt x="46" y="31"/>
                    <a:pt x="46" y="31"/>
                    <a:pt x="46" y="31"/>
                  </a:cubicBezTo>
                  <a:close/>
                  <a:moveTo>
                    <a:pt x="124" y="34"/>
                  </a:moveTo>
                  <a:cubicBezTo>
                    <a:pt x="124" y="33"/>
                    <a:pt x="123" y="33"/>
                    <a:pt x="123" y="31"/>
                  </a:cubicBezTo>
                  <a:cubicBezTo>
                    <a:pt x="123" y="31"/>
                    <a:pt x="122" y="31"/>
                    <a:pt x="122" y="32"/>
                  </a:cubicBezTo>
                  <a:cubicBezTo>
                    <a:pt x="123" y="33"/>
                    <a:pt x="123" y="34"/>
                    <a:pt x="124" y="34"/>
                  </a:cubicBezTo>
                  <a:close/>
                  <a:moveTo>
                    <a:pt x="69" y="33"/>
                  </a:moveTo>
                  <a:cubicBezTo>
                    <a:pt x="68" y="33"/>
                    <a:pt x="68" y="33"/>
                    <a:pt x="67" y="33"/>
                  </a:cubicBezTo>
                  <a:cubicBezTo>
                    <a:pt x="68" y="33"/>
                    <a:pt x="69" y="33"/>
                    <a:pt x="69" y="33"/>
                  </a:cubicBezTo>
                  <a:close/>
                  <a:moveTo>
                    <a:pt x="69" y="33"/>
                  </a:moveTo>
                  <a:cubicBezTo>
                    <a:pt x="70" y="33"/>
                    <a:pt x="70" y="33"/>
                    <a:pt x="70" y="33"/>
                  </a:cubicBezTo>
                  <a:cubicBezTo>
                    <a:pt x="70" y="33"/>
                    <a:pt x="69" y="33"/>
                    <a:pt x="69" y="33"/>
                  </a:cubicBezTo>
                  <a:close/>
                  <a:moveTo>
                    <a:pt x="32" y="34"/>
                  </a:moveTo>
                  <a:cubicBezTo>
                    <a:pt x="31" y="34"/>
                    <a:pt x="31" y="33"/>
                    <a:pt x="31" y="33"/>
                  </a:cubicBezTo>
                  <a:cubicBezTo>
                    <a:pt x="31" y="33"/>
                    <a:pt x="30" y="33"/>
                    <a:pt x="30" y="34"/>
                  </a:cubicBezTo>
                  <a:cubicBezTo>
                    <a:pt x="31" y="34"/>
                    <a:pt x="31" y="34"/>
                    <a:pt x="32" y="34"/>
                  </a:cubicBezTo>
                  <a:close/>
                  <a:moveTo>
                    <a:pt x="63" y="33"/>
                  </a:moveTo>
                  <a:cubicBezTo>
                    <a:pt x="64" y="34"/>
                    <a:pt x="64" y="33"/>
                    <a:pt x="65" y="33"/>
                  </a:cubicBezTo>
                  <a:cubicBezTo>
                    <a:pt x="64" y="33"/>
                    <a:pt x="63" y="33"/>
                    <a:pt x="63" y="33"/>
                  </a:cubicBezTo>
                  <a:close/>
                  <a:moveTo>
                    <a:pt x="63" y="35"/>
                  </a:moveTo>
                  <a:cubicBezTo>
                    <a:pt x="63" y="35"/>
                    <a:pt x="63" y="35"/>
                    <a:pt x="63" y="34"/>
                  </a:cubicBezTo>
                  <a:cubicBezTo>
                    <a:pt x="63" y="34"/>
                    <a:pt x="63" y="34"/>
                    <a:pt x="63" y="34"/>
                  </a:cubicBezTo>
                  <a:cubicBezTo>
                    <a:pt x="63" y="35"/>
                    <a:pt x="63" y="35"/>
                    <a:pt x="63" y="35"/>
                  </a:cubicBezTo>
                  <a:close/>
                  <a:moveTo>
                    <a:pt x="66" y="36"/>
                  </a:moveTo>
                  <a:cubicBezTo>
                    <a:pt x="66" y="36"/>
                    <a:pt x="65" y="36"/>
                    <a:pt x="65" y="37"/>
                  </a:cubicBezTo>
                  <a:cubicBezTo>
                    <a:pt x="65" y="37"/>
                    <a:pt x="66" y="36"/>
                    <a:pt x="66" y="36"/>
                  </a:cubicBezTo>
                  <a:close/>
                  <a:moveTo>
                    <a:pt x="39" y="37"/>
                  </a:moveTo>
                  <a:cubicBezTo>
                    <a:pt x="39" y="37"/>
                    <a:pt x="40" y="37"/>
                    <a:pt x="40" y="36"/>
                  </a:cubicBezTo>
                  <a:cubicBezTo>
                    <a:pt x="39" y="37"/>
                    <a:pt x="39" y="37"/>
                    <a:pt x="39" y="37"/>
                  </a:cubicBezTo>
                  <a:close/>
                  <a:moveTo>
                    <a:pt x="35" y="37"/>
                  </a:move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4" y="37"/>
                    <a:pt x="34" y="37"/>
                  </a:cubicBezTo>
                  <a:cubicBezTo>
                    <a:pt x="34" y="37"/>
                    <a:pt x="34" y="37"/>
                    <a:pt x="34" y="38"/>
                  </a:cubicBezTo>
                  <a:cubicBezTo>
                    <a:pt x="34" y="38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lose/>
                  <a:moveTo>
                    <a:pt x="33" y="37"/>
                  </a:moveTo>
                  <a:cubicBezTo>
                    <a:pt x="33" y="37"/>
                    <a:pt x="34" y="37"/>
                    <a:pt x="34" y="37"/>
                  </a:cubicBezTo>
                  <a:cubicBezTo>
                    <a:pt x="33" y="37"/>
                    <a:pt x="33" y="37"/>
                    <a:pt x="33" y="37"/>
                  </a:cubicBezTo>
                  <a:close/>
                  <a:moveTo>
                    <a:pt x="116" y="40"/>
                  </a:moveTo>
                  <a:cubicBezTo>
                    <a:pt x="116" y="41"/>
                    <a:pt x="117" y="42"/>
                    <a:pt x="118" y="42"/>
                  </a:cubicBezTo>
                  <a:cubicBezTo>
                    <a:pt x="119" y="43"/>
                    <a:pt x="119" y="44"/>
                    <a:pt x="119" y="43"/>
                  </a:cubicBezTo>
                  <a:cubicBezTo>
                    <a:pt x="119" y="42"/>
                    <a:pt x="118" y="42"/>
                    <a:pt x="118" y="41"/>
                  </a:cubicBezTo>
                  <a:cubicBezTo>
                    <a:pt x="117" y="40"/>
                    <a:pt x="116" y="39"/>
                    <a:pt x="116" y="38"/>
                  </a:cubicBezTo>
                  <a:cubicBezTo>
                    <a:pt x="115" y="38"/>
                    <a:pt x="115" y="38"/>
                    <a:pt x="115" y="38"/>
                  </a:cubicBezTo>
                  <a:cubicBezTo>
                    <a:pt x="116" y="38"/>
                    <a:pt x="116" y="39"/>
                    <a:pt x="117" y="40"/>
                  </a:cubicBezTo>
                  <a:cubicBezTo>
                    <a:pt x="117" y="40"/>
                    <a:pt x="116" y="40"/>
                    <a:pt x="116" y="40"/>
                  </a:cubicBezTo>
                  <a:close/>
                  <a:moveTo>
                    <a:pt x="23" y="38"/>
                  </a:moveTo>
                  <a:cubicBezTo>
                    <a:pt x="22" y="39"/>
                    <a:pt x="22" y="39"/>
                    <a:pt x="22" y="40"/>
                  </a:cubicBezTo>
                  <a:cubicBezTo>
                    <a:pt x="22" y="39"/>
                    <a:pt x="22" y="39"/>
                    <a:pt x="23" y="38"/>
                  </a:cubicBezTo>
                  <a:close/>
                  <a:moveTo>
                    <a:pt x="19" y="41"/>
                  </a:moveTo>
                  <a:cubicBezTo>
                    <a:pt x="19" y="40"/>
                    <a:pt x="19" y="40"/>
                    <a:pt x="19" y="39"/>
                  </a:cubicBezTo>
                  <a:cubicBezTo>
                    <a:pt x="19" y="40"/>
                    <a:pt x="18" y="40"/>
                    <a:pt x="19" y="41"/>
                  </a:cubicBezTo>
                  <a:close/>
                  <a:moveTo>
                    <a:pt x="31" y="40"/>
                  </a:moveTo>
                  <a:cubicBezTo>
                    <a:pt x="31" y="40"/>
                    <a:pt x="32" y="40"/>
                    <a:pt x="32" y="39"/>
                  </a:cubicBezTo>
                  <a:cubicBezTo>
                    <a:pt x="32" y="39"/>
                    <a:pt x="31" y="39"/>
                    <a:pt x="31" y="39"/>
                  </a:cubicBezTo>
                  <a:cubicBezTo>
                    <a:pt x="31" y="40"/>
                    <a:pt x="31" y="40"/>
                    <a:pt x="31" y="40"/>
                  </a:cubicBezTo>
                  <a:close/>
                  <a:moveTo>
                    <a:pt x="78" y="40"/>
                  </a:moveTo>
                  <a:cubicBezTo>
                    <a:pt x="78" y="39"/>
                    <a:pt x="77" y="39"/>
                    <a:pt x="77" y="39"/>
                  </a:cubicBezTo>
                  <a:cubicBezTo>
                    <a:pt x="77" y="40"/>
                    <a:pt x="77" y="40"/>
                    <a:pt x="78" y="40"/>
                  </a:cubicBezTo>
                  <a:close/>
                  <a:moveTo>
                    <a:pt x="12" y="41"/>
                  </a:moveTo>
                  <a:cubicBezTo>
                    <a:pt x="13" y="41"/>
                    <a:pt x="13" y="40"/>
                    <a:pt x="12" y="40"/>
                  </a:cubicBezTo>
                  <a:cubicBezTo>
                    <a:pt x="12" y="41"/>
                    <a:pt x="12" y="41"/>
                    <a:pt x="12" y="41"/>
                  </a:cubicBezTo>
                  <a:close/>
                  <a:moveTo>
                    <a:pt x="54" y="41"/>
                  </a:moveTo>
                  <a:cubicBezTo>
                    <a:pt x="54" y="40"/>
                    <a:pt x="52" y="41"/>
                    <a:pt x="52" y="41"/>
                  </a:cubicBezTo>
                  <a:cubicBezTo>
                    <a:pt x="52" y="42"/>
                    <a:pt x="53" y="41"/>
                    <a:pt x="54" y="41"/>
                  </a:cubicBezTo>
                  <a:close/>
                  <a:moveTo>
                    <a:pt x="28" y="44"/>
                  </a:moveTo>
                  <a:cubicBezTo>
                    <a:pt x="28" y="43"/>
                    <a:pt x="28" y="43"/>
                    <a:pt x="28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9" y="41"/>
                    <a:pt x="28" y="41"/>
                    <a:pt x="28" y="41"/>
                  </a:cubicBezTo>
                  <a:cubicBezTo>
                    <a:pt x="28" y="41"/>
                    <a:pt x="27" y="43"/>
                    <a:pt x="26" y="44"/>
                  </a:cubicBezTo>
                  <a:cubicBezTo>
                    <a:pt x="26" y="44"/>
                    <a:pt x="25" y="45"/>
                    <a:pt x="25" y="46"/>
                  </a:cubicBezTo>
                  <a:cubicBezTo>
                    <a:pt x="25" y="46"/>
                    <a:pt x="25" y="47"/>
                    <a:pt x="25" y="47"/>
                  </a:cubicBezTo>
                  <a:cubicBezTo>
                    <a:pt x="26" y="46"/>
                    <a:pt x="27" y="44"/>
                    <a:pt x="28" y="44"/>
                  </a:cubicBezTo>
                  <a:close/>
                  <a:moveTo>
                    <a:pt x="40" y="41"/>
                  </a:moveTo>
                  <a:cubicBezTo>
                    <a:pt x="40" y="42"/>
                    <a:pt x="40" y="42"/>
                    <a:pt x="39" y="42"/>
                  </a:cubicBezTo>
                  <a:cubicBezTo>
                    <a:pt x="39" y="42"/>
                    <a:pt x="39" y="42"/>
                    <a:pt x="40" y="42"/>
                  </a:cubicBezTo>
                  <a:cubicBezTo>
                    <a:pt x="40" y="42"/>
                    <a:pt x="41" y="42"/>
                    <a:pt x="40" y="41"/>
                  </a:cubicBezTo>
                  <a:close/>
                  <a:moveTo>
                    <a:pt x="49" y="42"/>
                  </a:moveTo>
                  <a:cubicBezTo>
                    <a:pt x="50" y="42"/>
                    <a:pt x="50" y="42"/>
                    <a:pt x="50" y="41"/>
                  </a:cubicBezTo>
                  <a:cubicBezTo>
                    <a:pt x="50" y="42"/>
                    <a:pt x="49" y="42"/>
                    <a:pt x="48" y="43"/>
                  </a:cubicBezTo>
                  <a:cubicBezTo>
                    <a:pt x="49" y="43"/>
                    <a:pt x="49" y="42"/>
                    <a:pt x="49" y="42"/>
                  </a:cubicBezTo>
                  <a:close/>
                  <a:moveTo>
                    <a:pt x="11" y="57"/>
                  </a:moveTo>
                  <a:cubicBezTo>
                    <a:pt x="11" y="56"/>
                    <a:pt x="12" y="55"/>
                    <a:pt x="12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4"/>
                    <a:pt x="12" y="54"/>
                    <a:pt x="13" y="54"/>
                  </a:cubicBezTo>
                  <a:cubicBezTo>
                    <a:pt x="13" y="54"/>
                    <a:pt x="13" y="53"/>
                    <a:pt x="13" y="54"/>
                  </a:cubicBezTo>
                  <a:cubicBezTo>
                    <a:pt x="13" y="52"/>
                    <a:pt x="15" y="50"/>
                    <a:pt x="15" y="48"/>
                  </a:cubicBezTo>
                  <a:cubicBezTo>
                    <a:pt x="17" y="46"/>
                    <a:pt x="19" y="44"/>
                    <a:pt x="20" y="42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9" y="43"/>
                    <a:pt x="18" y="43"/>
                    <a:pt x="18" y="44"/>
                  </a:cubicBezTo>
                  <a:cubicBezTo>
                    <a:pt x="18" y="44"/>
                    <a:pt x="18" y="44"/>
                    <a:pt x="17" y="44"/>
                  </a:cubicBezTo>
                  <a:cubicBezTo>
                    <a:pt x="15" y="47"/>
                    <a:pt x="13" y="50"/>
                    <a:pt x="12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1" y="55"/>
                    <a:pt x="11" y="54"/>
                    <a:pt x="11" y="55"/>
                  </a:cubicBezTo>
                  <a:cubicBezTo>
                    <a:pt x="11" y="55"/>
                    <a:pt x="11" y="56"/>
                    <a:pt x="11" y="57"/>
                  </a:cubicBezTo>
                  <a:close/>
                  <a:moveTo>
                    <a:pt x="46" y="45"/>
                  </a:moveTo>
                  <a:cubicBezTo>
                    <a:pt x="46" y="45"/>
                    <a:pt x="45" y="46"/>
                    <a:pt x="45" y="46"/>
                  </a:cubicBezTo>
                  <a:cubicBezTo>
                    <a:pt x="46" y="45"/>
                    <a:pt x="47" y="44"/>
                    <a:pt x="48" y="44"/>
                  </a:cubicBezTo>
                  <a:cubicBezTo>
                    <a:pt x="50" y="43"/>
                    <a:pt x="52" y="43"/>
                    <a:pt x="53" y="42"/>
                  </a:cubicBezTo>
                  <a:cubicBezTo>
                    <a:pt x="51" y="42"/>
                    <a:pt x="50" y="43"/>
                    <a:pt x="48" y="43"/>
                  </a:cubicBezTo>
                  <a:cubicBezTo>
                    <a:pt x="48" y="44"/>
                    <a:pt x="47" y="44"/>
                    <a:pt x="46" y="45"/>
                  </a:cubicBezTo>
                  <a:close/>
                  <a:moveTo>
                    <a:pt x="33" y="42"/>
                  </a:moveTo>
                  <a:cubicBezTo>
                    <a:pt x="33" y="43"/>
                    <a:pt x="33" y="43"/>
                    <a:pt x="32" y="43"/>
                  </a:cubicBezTo>
                  <a:cubicBezTo>
                    <a:pt x="33" y="44"/>
                    <a:pt x="34" y="43"/>
                    <a:pt x="33" y="42"/>
                  </a:cubicBezTo>
                  <a:close/>
                  <a:moveTo>
                    <a:pt x="120" y="44"/>
                  </a:moveTo>
                  <a:cubicBezTo>
                    <a:pt x="120" y="44"/>
                    <a:pt x="120" y="44"/>
                    <a:pt x="120" y="44"/>
                  </a:cubicBezTo>
                  <a:cubicBezTo>
                    <a:pt x="120" y="44"/>
                    <a:pt x="120" y="44"/>
                    <a:pt x="119" y="44"/>
                  </a:cubicBezTo>
                  <a:cubicBezTo>
                    <a:pt x="120" y="44"/>
                    <a:pt x="120" y="44"/>
                    <a:pt x="119" y="44"/>
                  </a:cubicBezTo>
                  <a:cubicBezTo>
                    <a:pt x="120" y="44"/>
                    <a:pt x="120" y="44"/>
                    <a:pt x="120" y="44"/>
                  </a:cubicBezTo>
                  <a:close/>
                  <a:moveTo>
                    <a:pt x="17" y="49"/>
                  </a:moveTo>
                  <a:cubicBezTo>
                    <a:pt x="16" y="49"/>
                    <a:pt x="16" y="49"/>
                    <a:pt x="16" y="49"/>
                  </a:cubicBezTo>
                  <a:cubicBezTo>
                    <a:pt x="16" y="50"/>
                    <a:pt x="16" y="50"/>
                    <a:pt x="16" y="51"/>
                  </a:cubicBezTo>
                  <a:cubicBezTo>
                    <a:pt x="17" y="50"/>
                    <a:pt x="17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9" y="49"/>
                    <a:pt x="18" y="49"/>
                    <a:pt x="19" y="49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9" y="48"/>
                    <a:pt x="19" y="48"/>
                    <a:pt x="19" y="47"/>
                  </a:cubicBezTo>
                  <a:cubicBezTo>
                    <a:pt x="19" y="46"/>
                    <a:pt x="20" y="45"/>
                    <a:pt x="21" y="44"/>
                  </a:cubicBezTo>
                  <a:cubicBezTo>
                    <a:pt x="20" y="44"/>
                    <a:pt x="20" y="45"/>
                    <a:pt x="19" y="45"/>
                  </a:cubicBezTo>
                  <a:cubicBezTo>
                    <a:pt x="19" y="46"/>
                    <a:pt x="18" y="46"/>
                    <a:pt x="18" y="47"/>
                  </a:cubicBezTo>
                  <a:cubicBezTo>
                    <a:pt x="18" y="47"/>
                    <a:pt x="17" y="48"/>
                    <a:pt x="17" y="49"/>
                  </a:cubicBezTo>
                  <a:close/>
                  <a:moveTo>
                    <a:pt x="19" y="48"/>
                  </a:moveTo>
                  <a:cubicBezTo>
                    <a:pt x="18" y="48"/>
                    <a:pt x="19" y="48"/>
                    <a:pt x="18" y="48"/>
                  </a:cubicBezTo>
                  <a:cubicBezTo>
                    <a:pt x="18" y="48"/>
                    <a:pt x="18" y="48"/>
                    <a:pt x="19" y="48"/>
                  </a:cubicBezTo>
                  <a:close/>
                  <a:moveTo>
                    <a:pt x="32" y="44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32" y="44"/>
                    <a:pt x="32" y="44"/>
                  </a:cubicBezTo>
                  <a:close/>
                  <a:moveTo>
                    <a:pt x="137" y="50"/>
                  </a:moveTo>
                  <a:cubicBezTo>
                    <a:pt x="138" y="50"/>
                    <a:pt x="138" y="51"/>
                    <a:pt x="138" y="52"/>
                  </a:cubicBezTo>
                  <a:cubicBezTo>
                    <a:pt x="138" y="50"/>
                    <a:pt x="137" y="48"/>
                    <a:pt x="138" y="46"/>
                  </a:cubicBezTo>
                  <a:cubicBezTo>
                    <a:pt x="137" y="46"/>
                    <a:pt x="137" y="45"/>
                    <a:pt x="135" y="45"/>
                  </a:cubicBezTo>
                  <a:cubicBezTo>
                    <a:pt x="135" y="46"/>
                    <a:pt x="136" y="47"/>
                    <a:pt x="136" y="48"/>
                  </a:cubicBezTo>
                  <a:cubicBezTo>
                    <a:pt x="137" y="48"/>
                    <a:pt x="138" y="49"/>
                    <a:pt x="137" y="50"/>
                  </a:cubicBezTo>
                  <a:close/>
                  <a:moveTo>
                    <a:pt x="56" y="46"/>
                  </a:moveTo>
                  <a:cubicBezTo>
                    <a:pt x="55" y="46"/>
                    <a:pt x="55" y="46"/>
                    <a:pt x="55" y="47"/>
                  </a:cubicBezTo>
                  <a:cubicBezTo>
                    <a:pt x="55" y="47"/>
                    <a:pt x="56" y="47"/>
                    <a:pt x="56" y="46"/>
                  </a:cubicBezTo>
                  <a:close/>
                  <a:moveTo>
                    <a:pt x="21" y="48"/>
                  </a:moveTo>
                  <a:cubicBezTo>
                    <a:pt x="21" y="48"/>
                    <a:pt x="21" y="48"/>
                    <a:pt x="21" y="49"/>
                  </a:cubicBezTo>
                  <a:cubicBezTo>
                    <a:pt x="21" y="48"/>
                    <a:pt x="22" y="47"/>
                    <a:pt x="22" y="47"/>
                  </a:cubicBezTo>
                  <a:cubicBezTo>
                    <a:pt x="22" y="47"/>
                    <a:pt x="21" y="48"/>
                    <a:pt x="21" y="48"/>
                  </a:cubicBezTo>
                  <a:close/>
                  <a:moveTo>
                    <a:pt x="54" y="47"/>
                  </a:moveTo>
                  <a:cubicBezTo>
                    <a:pt x="54" y="47"/>
                    <a:pt x="54" y="47"/>
                    <a:pt x="54" y="47"/>
                  </a:cubicBezTo>
                  <a:cubicBezTo>
                    <a:pt x="54" y="47"/>
                    <a:pt x="53" y="47"/>
                    <a:pt x="54" y="47"/>
                  </a:cubicBezTo>
                  <a:close/>
                  <a:moveTo>
                    <a:pt x="129" y="53"/>
                  </a:moveTo>
                  <a:cubicBezTo>
                    <a:pt x="128" y="52"/>
                    <a:pt x="129" y="51"/>
                    <a:pt x="129" y="50"/>
                  </a:cubicBezTo>
                  <a:cubicBezTo>
                    <a:pt x="129" y="50"/>
                    <a:pt x="128" y="50"/>
                    <a:pt x="128" y="49"/>
                  </a:cubicBezTo>
                  <a:cubicBezTo>
                    <a:pt x="128" y="49"/>
                    <a:pt x="129" y="49"/>
                    <a:pt x="129" y="49"/>
                  </a:cubicBezTo>
                  <a:cubicBezTo>
                    <a:pt x="128" y="48"/>
                    <a:pt x="128" y="47"/>
                    <a:pt x="127" y="47"/>
                  </a:cubicBezTo>
                  <a:cubicBezTo>
                    <a:pt x="127" y="48"/>
                    <a:pt x="126" y="48"/>
                    <a:pt x="126" y="49"/>
                  </a:cubicBezTo>
                  <a:cubicBezTo>
                    <a:pt x="126" y="50"/>
                    <a:pt x="127" y="51"/>
                    <a:pt x="129" y="53"/>
                  </a:cubicBezTo>
                  <a:close/>
                  <a:moveTo>
                    <a:pt x="36" y="47"/>
                  </a:moveTo>
                  <a:cubicBezTo>
                    <a:pt x="35" y="48"/>
                    <a:pt x="35" y="48"/>
                    <a:pt x="35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5" y="48"/>
                    <a:pt x="36" y="48"/>
                    <a:pt x="36" y="47"/>
                  </a:cubicBezTo>
                  <a:close/>
                  <a:moveTo>
                    <a:pt x="123" y="47"/>
                  </a:moveTo>
                  <a:cubicBezTo>
                    <a:pt x="123" y="48"/>
                    <a:pt x="123" y="48"/>
                    <a:pt x="123" y="48"/>
                  </a:cubicBezTo>
                  <a:cubicBezTo>
                    <a:pt x="123" y="48"/>
                    <a:pt x="123" y="47"/>
                    <a:pt x="123" y="47"/>
                  </a:cubicBezTo>
                  <a:close/>
                  <a:moveTo>
                    <a:pt x="39" y="48"/>
                  </a:moveTo>
                  <a:cubicBezTo>
                    <a:pt x="39" y="48"/>
                    <a:pt x="39" y="48"/>
                    <a:pt x="39" y="48"/>
                  </a:cubicBezTo>
                  <a:cubicBezTo>
                    <a:pt x="39" y="48"/>
                    <a:pt x="39" y="48"/>
                    <a:pt x="39" y="48"/>
                  </a:cubicBezTo>
                  <a:close/>
                  <a:moveTo>
                    <a:pt x="6" y="50"/>
                  </a:moveTo>
                  <a:cubicBezTo>
                    <a:pt x="6" y="50"/>
                    <a:pt x="6" y="50"/>
                    <a:pt x="6" y="50"/>
                  </a:cubicBezTo>
                  <a:cubicBezTo>
                    <a:pt x="6" y="49"/>
                    <a:pt x="7" y="48"/>
                    <a:pt x="7" y="48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7" y="49"/>
                    <a:pt x="6" y="49"/>
                    <a:pt x="6" y="50"/>
                  </a:cubicBezTo>
                  <a:close/>
                  <a:moveTo>
                    <a:pt x="35" y="49"/>
                  </a:moveTo>
                  <a:cubicBezTo>
                    <a:pt x="36" y="49"/>
                    <a:pt x="36" y="48"/>
                    <a:pt x="36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5" y="48"/>
                    <a:pt x="35" y="48"/>
                    <a:pt x="35" y="49"/>
                  </a:cubicBezTo>
                  <a:close/>
                  <a:moveTo>
                    <a:pt x="122" y="49"/>
                  </a:moveTo>
                  <a:cubicBezTo>
                    <a:pt x="122" y="49"/>
                    <a:pt x="122" y="49"/>
                    <a:pt x="122" y="49"/>
                  </a:cubicBezTo>
                  <a:cubicBezTo>
                    <a:pt x="122" y="49"/>
                    <a:pt x="122" y="49"/>
                    <a:pt x="122" y="49"/>
                  </a:cubicBezTo>
                  <a:close/>
                  <a:moveTo>
                    <a:pt x="123" y="49"/>
                  </a:moveTo>
                  <a:cubicBezTo>
                    <a:pt x="123" y="49"/>
                    <a:pt x="123" y="50"/>
                    <a:pt x="123" y="50"/>
                  </a:cubicBezTo>
                  <a:cubicBezTo>
                    <a:pt x="123" y="50"/>
                    <a:pt x="123" y="49"/>
                    <a:pt x="123" y="49"/>
                  </a:cubicBezTo>
                  <a:cubicBezTo>
                    <a:pt x="124" y="49"/>
                    <a:pt x="123" y="49"/>
                    <a:pt x="123" y="49"/>
                  </a:cubicBezTo>
                  <a:close/>
                  <a:moveTo>
                    <a:pt x="120" y="49"/>
                  </a:moveTo>
                  <a:cubicBezTo>
                    <a:pt x="119" y="49"/>
                    <a:pt x="119" y="49"/>
                    <a:pt x="119" y="49"/>
                  </a:cubicBezTo>
                  <a:cubicBezTo>
                    <a:pt x="120" y="50"/>
                    <a:pt x="120" y="50"/>
                    <a:pt x="120" y="49"/>
                  </a:cubicBezTo>
                  <a:close/>
                  <a:moveTo>
                    <a:pt x="123" y="51"/>
                  </a:moveTo>
                  <a:cubicBezTo>
                    <a:pt x="123" y="51"/>
                    <a:pt x="123" y="51"/>
                    <a:pt x="123" y="51"/>
                  </a:cubicBezTo>
                  <a:cubicBezTo>
                    <a:pt x="123" y="51"/>
                    <a:pt x="123" y="52"/>
                    <a:pt x="123" y="51"/>
                  </a:cubicBezTo>
                  <a:close/>
                  <a:moveTo>
                    <a:pt x="122" y="52"/>
                  </a:moveTo>
                  <a:cubicBezTo>
                    <a:pt x="122" y="52"/>
                    <a:pt x="122" y="51"/>
                    <a:pt x="121" y="51"/>
                  </a:cubicBezTo>
                  <a:cubicBezTo>
                    <a:pt x="121" y="51"/>
                    <a:pt x="121" y="52"/>
                    <a:pt x="122" y="52"/>
                  </a:cubicBezTo>
                  <a:close/>
                  <a:moveTo>
                    <a:pt x="10" y="52"/>
                  </a:moveTo>
                  <a:cubicBezTo>
                    <a:pt x="10" y="52"/>
                    <a:pt x="10" y="52"/>
                    <a:pt x="10" y="52"/>
                  </a:cubicBezTo>
                  <a:cubicBezTo>
                    <a:pt x="10" y="52"/>
                    <a:pt x="10" y="52"/>
                    <a:pt x="10" y="52"/>
                  </a:cubicBezTo>
                  <a:close/>
                  <a:moveTo>
                    <a:pt x="42" y="53"/>
                  </a:moveTo>
                  <a:cubicBezTo>
                    <a:pt x="42" y="53"/>
                    <a:pt x="42" y="52"/>
                    <a:pt x="42" y="52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2" y="52"/>
                    <a:pt x="41" y="52"/>
                    <a:pt x="42" y="53"/>
                  </a:cubicBezTo>
                  <a:close/>
                  <a:moveTo>
                    <a:pt x="0" y="53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1" y="53"/>
                    <a:pt x="0" y="53"/>
                  </a:cubicBezTo>
                  <a:close/>
                  <a:moveTo>
                    <a:pt x="5" y="56"/>
                  </a:moveTo>
                  <a:cubicBezTo>
                    <a:pt x="6" y="55"/>
                    <a:pt x="6" y="53"/>
                    <a:pt x="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5" y="56"/>
                    <a:pt x="3" y="59"/>
                    <a:pt x="3" y="62"/>
                  </a:cubicBezTo>
                  <a:cubicBezTo>
                    <a:pt x="4" y="61"/>
                    <a:pt x="4" y="60"/>
                    <a:pt x="4" y="59"/>
                  </a:cubicBezTo>
                  <a:cubicBezTo>
                    <a:pt x="5" y="58"/>
                    <a:pt x="5" y="57"/>
                    <a:pt x="5" y="56"/>
                  </a:cubicBezTo>
                  <a:close/>
                  <a:moveTo>
                    <a:pt x="124" y="54"/>
                  </a:moveTo>
                  <a:cubicBezTo>
                    <a:pt x="124" y="54"/>
                    <a:pt x="123" y="54"/>
                    <a:pt x="123" y="53"/>
                  </a:cubicBezTo>
                  <a:cubicBezTo>
                    <a:pt x="123" y="53"/>
                    <a:pt x="123" y="53"/>
                    <a:pt x="123" y="53"/>
                  </a:cubicBezTo>
                  <a:cubicBezTo>
                    <a:pt x="123" y="53"/>
                    <a:pt x="123" y="54"/>
                    <a:pt x="124" y="54"/>
                  </a:cubicBezTo>
                  <a:close/>
                  <a:moveTo>
                    <a:pt x="124" y="54"/>
                  </a:moveTo>
                  <a:cubicBezTo>
                    <a:pt x="124" y="53"/>
                    <a:pt x="124" y="53"/>
                    <a:pt x="124" y="53"/>
                  </a:cubicBezTo>
                  <a:cubicBezTo>
                    <a:pt x="124" y="54"/>
                    <a:pt x="124" y="54"/>
                    <a:pt x="124" y="54"/>
                  </a:cubicBezTo>
                  <a:close/>
                  <a:moveTo>
                    <a:pt x="38" y="54"/>
                  </a:moveTo>
                  <a:cubicBezTo>
                    <a:pt x="38" y="54"/>
                    <a:pt x="39" y="54"/>
                    <a:pt x="39" y="53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38" y="54"/>
                    <a:pt x="38" y="54"/>
                    <a:pt x="38" y="54"/>
                  </a:cubicBezTo>
                  <a:close/>
                  <a:moveTo>
                    <a:pt x="127" y="57"/>
                  </a:moveTo>
                  <a:cubicBezTo>
                    <a:pt x="126" y="55"/>
                    <a:pt x="126" y="54"/>
                    <a:pt x="125" y="53"/>
                  </a:cubicBezTo>
                  <a:cubicBezTo>
                    <a:pt x="125" y="53"/>
                    <a:pt x="125" y="54"/>
                    <a:pt x="124" y="54"/>
                  </a:cubicBezTo>
                  <a:cubicBezTo>
                    <a:pt x="125" y="55"/>
                    <a:pt x="126" y="56"/>
                    <a:pt x="127" y="57"/>
                  </a:cubicBezTo>
                  <a:cubicBezTo>
                    <a:pt x="127" y="57"/>
                    <a:pt x="127" y="57"/>
                    <a:pt x="127" y="57"/>
                  </a:cubicBezTo>
                  <a:cubicBezTo>
                    <a:pt x="127" y="56"/>
                    <a:pt x="127" y="57"/>
                    <a:pt x="127" y="57"/>
                  </a:cubicBezTo>
                  <a:close/>
                  <a:moveTo>
                    <a:pt x="1" y="55"/>
                  </a:moveTo>
                  <a:cubicBezTo>
                    <a:pt x="1" y="54"/>
                    <a:pt x="1" y="54"/>
                    <a:pt x="2" y="54"/>
                  </a:cubicBezTo>
                  <a:cubicBezTo>
                    <a:pt x="1" y="54"/>
                    <a:pt x="1" y="55"/>
                    <a:pt x="1" y="55"/>
                  </a:cubicBezTo>
                  <a:cubicBezTo>
                    <a:pt x="1" y="55"/>
                    <a:pt x="1" y="55"/>
                    <a:pt x="1" y="55"/>
                  </a:cubicBezTo>
                  <a:close/>
                  <a:moveTo>
                    <a:pt x="129" y="54"/>
                  </a:moveTo>
                  <a:cubicBezTo>
                    <a:pt x="129" y="54"/>
                    <a:pt x="129" y="54"/>
                    <a:pt x="129" y="54"/>
                  </a:cubicBezTo>
                  <a:cubicBezTo>
                    <a:pt x="129" y="54"/>
                    <a:pt x="129" y="54"/>
                    <a:pt x="129" y="54"/>
                  </a:cubicBezTo>
                  <a:close/>
                  <a:moveTo>
                    <a:pt x="128" y="54"/>
                  </a:moveTo>
                  <a:cubicBezTo>
                    <a:pt x="127" y="55"/>
                    <a:pt x="127" y="54"/>
                    <a:pt x="127" y="54"/>
                  </a:cubicBezTo>
                  <a:cubicBezTo>
                    <a:pt x="127" y="55"/>
                    <a:pt x="127" y="55"/>
                    <a:pt x="127" y="55"/>
                  </a:cubicBezTo>
                  <a:cubicBezTo>
                    <a:pt x="127" y="55"/>
                    <a:pt x="127" y="55"/>
                    <a:pt x="127" y="55"/>
                  </a:cubicBezTo>
                  <a:cubicBezTo>
                    <a:pt x="127" y="54"/>
                    <a:pt x="128" y="55"/>
                    <a:pt x="128" y="54"/>
                  </a:cubicBezTo>
                  <a:close/>
                  <a:moveTo>
                    <a:pt x="4" y="55"/>
                  </a:moveTo>
                  <a:cubicBezTo>
                    <a:pt x="4" y="56"/>
                    <a:pt x="4" y="56"/>
                    <a:pt x="4" y="56"/>
                  </a:cubicBezTo>
                  <a:cubicBezTo>
                    <a:pt x="4" y="56"/>
                    <a:pt x="4" y="55"/>
                    <a:pt x="4" y="55"/>
                  </a:cubicBezTo>
                  <a:close/>
                  <a:moveTo>
                    <a:pt x="14" y="61"/>
                  </a:moveTo>
                  <a:cubicBezTo>
                    <a:pt x="15" y="61"/>
                    <a:pt x="15" y="59"/>
                    <a:pt x="16" y="58"/>
                  </a:cubicBezTo>
                  <a:cubicBezTo>
                    <a:pt x="16" y="57"/>
                    <a:pt x="16" y="56"/>
                    <a:pt x="16" y="56"/>
                  </a:cubicBezTo>
                  <a:cubicBezTo>
                    <a:pt x="15" y="56"/>
                    <a:pt x="16" y="56"/>
                    <a:pt x="15" y="56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5" y="57"/>
                    <a:pt x="14" y="58"/>
                    <a:pt x="14" y="59"/>
                  </a:cubicBezTo>
                  <a:cubicBezTo>
                    <a:pt x="14" y="59"/>
                    <a:pt x="13" y="60"/>
                    <a:pt x="14" y="61"/>
                  </a:cubicBezTo>
                  <a:close/>
                  <a:moveTo>
                    <a:pt x="62" y="58"/>
                  </a:moveTo>
                  <a:cubicBezTo>
                    <a:pt x="62" y="58"/>
                    <a:pt x="61" y="58"/>
                    <a:pt x="61" y="58"/>
                  </a:cubicBezTo>
                  <a:cubicBezTo>
                    <a:pt x="62" y="58"/>
                    <a:pt x="62" y="58"/>
                    <a:pt x="62" y="58"/>
                  </a:cubicBezTo>
                  <a:cubicBezTo>
                    <a:pt x="62" y="58"/>
                    <a:pt x="62" y="58"/>
                    <a:pt x="62" y="58"/>
                  </a:cubicBezTo>
                  <a:close/>
                  <a:moveTo>
                    <a:pt x="125" y="58"/>
                  </a:moveTo>
                  <a:cubicBezTo>
                    <a:pt x="125" y="58"/>
                    <a:pt x="125" y="58"/>
                    <a:pt x="125" y="58"/>
                  </a:cubicBezTo>
                  <a:cubicBezTo>
                    <a:pt x="124" y="58"/>
                    <a:pt x="125" y="58"/>
                    <a:pt x="125" y="59"/>
                  </a:cubicBezTo>
                  <a:cubicBezTo>
                    <a:pt x="125" y="59"/>
                    <a:pt x="125" y="58"/>
                    <a:pt x="125" y="58"/>
                  </a:cubicBezTo>
                  <a:close/>
                  <a:moveTo>
                    <a:pt x="12" y="58"/>
                  </a:moveTo>
                  <a:cubicBezTo>
                    <a:pt x="12" y="58"/>
                    <a:pt x="12" y="58"/>
                    <a:pt x="12" y="58"/>
                  </a:cubicBezTo>
                  <a:cubicBezTo>
                    <a:pt x="12" y="60"/>
                    <a:pt x="13" y="58"/>
                    <a:pt x="12" y="58"/>
                  </a:cubicBezTo>
                  <a:close/>
                  <a:moveTo>
                    <a:pt x="135" y="60"/>
                  </a:moveTo>
                  <a:cubicBezTo>
                    <a:pt x="135" y="59"/>
                    <a:pt x="135" y="58"/>
                    <a:pt x="134" y="58"/>
                  </a:cubicBezTo>
                  <a:cubicBezTo>
                    <a:pt x="133" y="59"/>
                    <a:pt x="135" y="60"/>
                    <a:pt x="135" y="60"/>
                  </a:cubicBezTo>
                  <a:close/>
                  <a:moveTo>
                    <a:pt x="7" y="60"/>
                  </a:moveTo>
                  <a:cubicBezTo>
                    <a:pt x="7" y="60"/>
                    <a:pt x="7" y="60"/>
                    <a:pt x="7" y="60"/>
                  </a:cubicBezTo>
                  <a:cubicBezTo>
                    <a:pt x="6" y="61"/>
                    <a:pt x="6" y="61"/>
                    <a:pt x="7" y="61"/>
                  </a:cubicBezTo>
                  <a:cubicBezTo>
                    <a:pt x="7" y="61"/>
                    <a:pt x="7" y="61"/>
                    <a:pt x="7" y="60"/>
                  </a:cubicBezTo>
                  <a:close/>
                  <a:moveTo>
                    <a:pt x="14" y="61"/>
                  </a:moveTo>
                  <a:cubicBezTo>
                    <a:pt x="14" y="62"/>
                    <a:pt x="13" y="62"/>
                    <a:pt x="13" y="62"/>
                  </a:cubicBezTo>
                  <a:cubicBezTo>
                    <a:pt x="13" y="62"/>
                    <a:pt x="13" y="63"/>
                    <a:pt x="13" y="62"/>
                  </a:cubicBezTo>
                  <a:cubicBezTo>
                    <a:pt x="13" y="62"/>
                    <a:pt x="14" y="62"/>
                    <a:pt x="14" y="61"/>
                  </a:cubicBezTo>
                  <a:close/>
                  <a:moveTo>
                    <a:pt x="20" y="64"/>
                  </a:moveTo>
                  <a:cubicBezTo>
                    <a:pt x="20" y="63"/>
                    <a:pt x="19" y="62"/>
                    <a:pt x="19" y="62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18" y="63"/>
                    <a:pt x="18" y="63"/>
                    <a:pt x="18" y="65"/>
                  </a:cubicBezTo>
                  <a:cubicBezTo>
                    <a:pt x="19" y="65"/>
                    <a:pt x="19" y="64"/>
                    <a:pt x="20" y="64"/>
                  </a:cubicBezTo>
                  <a:close/>
                  <a:moveTo>
                    <a:pt x="3" y="64"/>
                  </a:moveTo>
                  <a:cubicBezTo>
                    <a:pt x="3" y="64"/>
                    <a:pt x="3" y="64"/>
                    <a:pt x="3" y="64"/>
                  </a:cubicBezTo>
                  <a:cubicBezTo>
                    <a:pt x="3" y="64"/>
                    <a:pt x="3" y="63"/>
                    <a:pt x="3" y="63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3" y="63"/>
                    <a:pt x="3" y="64"/>
                    <a:pt x="3" y="64"/>
                  </a:cubicBezTo>
                  <a:close/>
                  <a:moveTo>
                    <a:pt x="13" y="63"/>
                  </a:moveTo>
                  <a:cubicBezTo>
                    <a:pt x="13" y="64"/>
                    <a:pt x="12" y="64"/>
                    <a:pt x="13" y="65"/>
                  </a:cubicBezTo>
                  <a:cubicBezTo>
                    <a:pt x="13" y="65"/>
                    <a:pt x="13" y="63"/>
                    <a:pt x="13" y="63"/>
                  </a:cubicBezTo>
                  <a:close/>
                  <a:moveTo>
                    <a:pt x="1" y="63"/>
                  </a:moveTo>
                  <a:cubicBezTo>
                    <a:pt x="1" y="64"/>
                    <a:pt x="0" y="65"/>
                    <a:pt x="1" y="66"/>
                  </a:cubicBezTo>
                  <a:cubicBezTo>
                    <a:pt x="1" y="65"/>
                    <a:pt x="1" y="65"/>
                    <a:pt x="2" y="65"/>
                  </a:cubicBezTo>
                  <a:cubicBezTo>
                    <a:pt x="2" y="64"/>
                    <a:pt x="2" y="63"/>
                    <a:pt x="1" y="63"/>
                  </a:cubicBezTo>
                  <a:close/>
                  <a:moveTo>
                    <a:pt x="138" y="64"/>
                  </a:moveTo>
                  <a:cubicBezTo>
                    <a:pt x="138" y="64"/>
                    <a:pt x="137" y="64"/>
                    <a:pt x="137" y="65"/>
                  </a:cubicBezTo>
                  <a:cubicBezTo>
                    <a:pt x="138" y="66"/>
                    <a:pt x="138" y="68"/>
                    <a:pt x="139" y="69"/>
                  </a:cubicBezTo>
                  <a:cubicBezTo>
                    <a:pt x="139" y="69"/>
                    <a:pt x="139" y="69"/>
                    <a:pt x="139" y="68"/>
                  </a:cubicBezTo>
                  <a:cubicBezTo>
                    <a:pt x="139" y="68"/>
                    <a:pt x="139" y="69"/>
                    <a:pt x="139" y="69"/>
                  </a:cubicBezTo>
                  <a:cubicBezTo>
                    <a:pt x="139" y="68"/>
                    <a:pt x="139" y="68"/>
                    <a:pt x="139" y="67"/>
                  </a:cubicBezTo>
                  <a:cubicBezTo>
                    <a:pt x="139" y="65"/>
                    <a:pt x="138" y="64"/>
                    <a:pt x="138" y="64"/>
                  </a:cubicBezTo>
                  <a:close/>
                  <a:moveTo>
                    <a:pt x="113" y="65"/>
                  </a:moveTo>
                  <a:cubicBezTo>
                    <a:pt x="113" y="65"/>
                    <a:pt x="113" y="65"/>
                    <a:pt x="113" y="65"/>
                  </a:cubicBezTo>
                  <a:cubicBezTo>
                    <a:pt x="113" y="65"/>
                    <a:pt x="113" y="65"/>
                    <a:pt x="113" y="64"/>
                  </a:cubicBezTo>
                  <a:cubicBezTo>
                    <a:pt x="113" y="65"/>
                    <a:pt x="113" y="65"/>
                    <a:pt x="113" y="65"/>
                  </a:cubicBezTo>
                  <a:close/>
                  <a:moveTo>
                    <a:pt x="12" y="66"/>
                  </a:moveTo>
                  <a:cubicBezTo>
                    <a:pt x="12" y="66"/>
                    <a:pt x="12" y="66"/>
                    <a:pt x="12" y="66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12" y="66"/>
                    <a:pt x="12" y="66"/>
                    <a:pt x="12" y="66"/>
                  </a:cubicBezTo>
                  <a:close/>
                  <a:moveTo>
                    <a:pt x="134" y="68"/>
                  </a:moveTo>
                  <a:cubicBezTo>
                    <a:pt x="135" y="68"/>
                    <a:pt x="135" y="69"/>
                    <a:pt x="135" y="69"/>
                  </a:cubicBezTo>
                  <a:cubicBezTo>
                    <a:pt x="135" y="68"/>
                    <a:pt x="134" y="67"/>
                    <a:pt x="134" y="66"/>
                  </a:cubicBezTo>
                  <a:cubicBezTo>
                    <a:pt x="134" y="66"/>
                    <a:pt x="134" y="65"/>
                    <a:pt x="134" y="66"/>
                  </a:cubicBezTo>
                  <a:cubicBezTo>
                    <a:pt x="134" y="66"/>
                    <a:pt x="135" y="68"/>
                    <a:pt x="134" y="68"/>
                  </a:cubicBezTo>
                  <a:close/>
                  <a:moveTo>
                    <a:pt x="18" y="67"/>
                  </a:moveTo>
                  <a:cubicBezTo>
                    <a:pt x="18" y="66"/>
                    <a:pt x="18" y="66"/>
                    <a:pt x="18" y="66"/>
                  </a:cubicBezTo>
                  <a:cubicBezTo>
                    <a:pt x="18" y="66"/>
                    <a:pt x="17" y="67"/>
                    <a:pt x="17" y="68"/>
                  </a:cubicBezTo>
                  <a:cubicBezTo>
                    <a:pt x="17" y="67"/>
                    <a:pt x="18" y="66"/>
                    <a:pt x="18" y="67"/>
                  </a:cubicBezTo>
                  <a:close/>
                  <a:moveTo>
                    <a:pt x="140" y="67"/>
                  </a:moveTo>
                  <a:cubicBezTo>
                    <a:pt x="140" y="66"/>
                    <a:pt x="140" y="66"/>
                    <a:pt x="140" y="66"/>
                  </a:cubicBezTo>
                  <a:cubicBezTo>
                    <a:pt x="140" y="66"/>
                    <a:pt x="140" y="66"/>
                    <a:pt x="140" y="66"/>
                  </a:cubicBezTo>
                  <a:cubicBezTo>
                    <a:pt x="140" y="66"/>
                    <a:pt x="140" y="67"/>
                    <a:pt x="140" y="67"/>
                  </a:cubicBezTo>
                  <a:close/>
                  <a:moveTo>
                    <a:pt x="3" y="67"/>
                  </a:move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2" y="67"/>
                  </a:cubicBezTo>
                  <a:cubicBezTo>
                    <a:pt x="3" y="67"/>
                    <a:pt x="3" y="67"/>
                    <a:pt x="3" y="67"/>
                  </a:cubicBezTo>
                  <a:close/>
                  <a:moveTo>
                    <a:pt x="120" y="67"/>
                  </a:moveTo>
                  <a:cubicBezTo>
                    <a:pt x="121" y="67"/>
                    <a:pt x="121" y="67"/>
                    <a:pt x="121" y="67"/>
                  </a:cubicBezTo>
                  <a:cubicBezTo>
                    <a:pt x="121" y="67"/>
                    <a:pt x="121" y="66"/>
                    <a:pt x="120" y="66"/>
                  </a:cubicBezTo>
                  <a:cubicBezTo>
                    <a:pt x="120" y="67"/>
                    <a:pt x="120" y="67"/>
                    <a:pt x="120" y="67"/>
                  </a:cubicBezTo>
                  <a:close/>
                  <a:moveTo>
                    <a:pt x="18" y="67"/>
                  </a:moveTo>
                  <a:cubicBezTo>
                    <a:pt x="18" y="68"/>
                    <a:pt x="18" y="68"/>
                    <a:pt x="19" y="68"/>
                  </a:cubicBezTo>
                  <a:cubicBezTo>
                    <a:pt x="19" y="68"/>
                    <a:pt x="19" y="67"/>
                    <a:pt x="19" y="66"/>
                  </a:cubicBezTo>
                  <a:cubicBezTo>
                    <a:pt x="19" y="67"/>
                    <a:pt x="19" y="67"/>
                    <a:pt x="18" y="67"/>
                  </a:cubicBezTo>
                  <a:close/>
                  <a:moveTo>
                    <a:pt x="52" y="67"/>
                  </a:moveTo>
                  <a:cubicBezTo>
                    <a:pt x="52" y="67"/>
                    <a:pt x="52" y="67"/>
                    <a:pt x="52" y="67"/>
                  </a:cubicBezTo>
                  <a:cubicBezTo>
                    <a:pt x="52" y="66"/>
                    <a:pt x="51" y="67"/>
                    <a:pt x="52" y="67"/>
                  </a:cubicBezTo>
                  <a:close/>
                  <a:moveTo>
                    <a:pt x="31" y="67"/>
                  </a:moveTo>
                  <a:cubicBezTo>
                    <a:pt x="31" y="67"/>
                    <a:pt x="30" y="67"/>
                    <a:pt x="30" y="68"/>
                  </a:cubicBezTo>
                  <a:cubicBezTo>
                    <a:pt x="31" y="67"/>
                    <a:pt x="31" y="67"/>
                    <a:pt x="31" y="67"/>
                  </a:cubicBezTo>
                  <a:close/>
                  <a:moveTo>
                    <a:pt x="136" y="67"/>
                  </a:moveTo>
                  <a:cubicBezTo>
                    <a:pt x="136" y="67"/>
                    <a:pt x="136" y="68"/>
                    <a:pt x="136" y="68"/>
                  </a:cubicBezTo>
                  <a:cubicBezTo>
                    <a:pt x="136" y="67"/>
                    <a:pt x="136" y="67"/>
                    <a:pt x="136" y="67"/>
                  </a:cubicBezTo>
                  <a:close/>
                  <a:moveTo>
                    <a:pt x="16" y="67"/>
                  </a:moveTo>
                  <a:cubicBezTo>
                    <a:pt x="16" y="68"/>
                    <a:pt x="16" y="68"/>
                    <a:pt x="16" y="68"/>
                  </a:cubicBezTo>
                  <a:cubicBezTo>
                    <a:pt x="16" y="68"/>
                    <a:pt x="17" y="67"/>
                    <a:pt x="16" y="67"/>
                  </a:cubicBezTo>
                  <a:close/>
                  <a:moveTo>
                    <a:pt x="67" y="68"/>
                  </a:moveTo>
                  <a:cubicBezTo>
                    <a:pt x="68" y="68"/>
                    <a:pt x="68" y="69"/>
                    <a:pt x="68" y="68"/>
                  </a:cubicBezTo>
                  <a:cubicBezTo>
                    <a:pt x="68" y="68"/>
                    <a:pt x="68" y="67"/>
                    <a:pt x="68" y="67"/>
                  </a:cubicBezTo>
                  <a:cubicBezTo>
                    <a:pt x="67" y="67"/>
                    <a:pt x="65" y="67"/>
                    <a:pt x="65" y="68"/>
                  </a:cubicBezTo>
                  <a:cubicBezTo>
                    <a:pt x="66" y="69"/>
                    <a:pt x="66" y="68"/>
                    <a:pt x="67" y="68"/>
                  </a:cubicBezTo>
                  <a:close/>
                  <a:moveTo>
                    <a:pt x="1" y="71"/>
                  </a:moveTo>
                  <a:cubicBezTo>
                    <a:pt x="1" y="70"/>
                    <a:pt x="1" y="70"/>
                    <a:pt x="1" y="70"/>
                  </a:cubicBezTo>
                  <a:cubicBezTo>
                    <a:pt x="1" y="70"/>
                    <a:pt x="2" y="69"/>
                    <a:pt x="2" y="69"/>
                  </a:cubicBezTo>
                  <a:cubicBezTo>
                    <a:pt x="1" y="69"/>
                    <a:pt x="1" y="68"/>
                    <a:pt x="1" y="67"/>
                  </a:cubicBezTo>
                  <a:cubicBezTo>
                    <a:pt x="1" y="68"/>
                    <a:pt x="1" y="69"/>
                    <a:pt x="1" y="70"/>
                  </a:cubicBezTo>
                  <a:cubicBezTo>
                    <a:pt x="1" y="70"/>
                    <a:pt x="1" y="70"/>
                    <a:pt x="1" y="70"/>
                  </a:cubicBezTo>
                  <a:cubicBezTo>
                    <a:pt x="1" y="70"/>
                    <a:pt x="0" y="70"/>
                    <a:pt x="0" y="70"/>
                  </a:cubicBezTo>
                  <a:cubicBezTo>
                    <a:pt x="0" y="70"/>
                    <a:pt x="0" y="71"/>
                    <a:pt x="1" y="71"/>
                  </a:cubicBezTo>
                  <a:cubicBezTo>
                    <a:pt x="1" y="72"/>
                    <a:pt x="0" y="72"/>
                    <a:pt x="0" y="73"/>
                  </a:cubicBezTo>
                  <a:cubicBezTo>
                    <a:pt x="1" y="74"/>
                    <a:pt x="0" y="76"/>
                    <a:pt x="0" y="78"/>
                  </a:cubicBezTo>
                  <a:cubicBezTo>
                    <a:pt x="0" y="78"/>
                    <a:pt x="0" y="78"/>
                    <a:pt x="1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80"/>
                    <a:pt x="0" y="80"/>
                    <a:pt x="0" y="81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1" y="84"/>
                    <a:pt x="0" y="85"/>
                    <a:pt x="1" y="85"/>
                  </a:cubicBezTo>
                  <a:cubicBezTo>
                    <a:pt x="2" y="84"/>
                    <a:pt x="1" y="83"/>
                    <a:pt x="1" y="82"/>
                  </a:cubicBezTo>
                  <a:cubicBezTo>
                    <a:pt x="1" y="82"/>
                    <a:pt x="1" y="81"/>
                    <a:pt x="1" y="80"/>
                  </a:cubicBezTo>
                  <a:cubicBezTo>
                    <a:pt x="2" y="80"/>
                    <a:pt x="1" y="78"/>
                    <a:pt x="1" y="77"/>
                  </a:cubicBezTo>
                  <a:cubicBezTo>
                    <a:pt x="1" y="75"/>
                    <a:pt x="2" y="73"/>
                    <a:pt x="2" y="71"/>
                  </a:cubicBezTo>
                  <a:cubicBezTo>
                    <a:pt x="2" y="71"/>
                    <a:pt x="2" y="71"/>
                    <a:pt x="1" y="71"/>
                  </a:cubicBezTo>
                  <a:close/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9"/>
                    <a:pt x="59" y="68"/>
                    <a:pt x="59" y="68"/>
                  </a:cubicBezTo>
                  <a:close/>
                  <a:moveTo>
                    <a:pt x="12" y="68"/>
                  </a:moveTo>
                  <a:cubicBezTo>
                    <a:pt x="12" y="68"/>
                    <a:pt x="11" y="69"/>
                    <a:pt x="12" y="69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2" y="69"/>
                    <a:pt x="12" y="68"/>
                    <a:pt x="12" y="68"/>
                  </a:cubicBezTo>
                  <a:close/>
                  <a:moveTo>
                    <a:pt x="137" y="69"/>
                  </a:moveTo>
                  <a:cubicBezTo>
                    <a:pt x="137" y="69"/>
                    <a:pt x="137" y="69"/>
                    <a:pt x="137" y="69"/>
                  </a:cubicBezTo>
                  <a:cubicBezTo>
                    <a:pt x="137" y="69"/>
                    <a:pt x="137" y="69"/>
                    <a:pt x="137" y="69"/>
                  </a:cubicBezTo>
                  <a:close/>
                  <a:moveTo>
                    <a:pt x="18" y="69"/>
                  </a:moveTo>
                  <a:cubicBezTo>
                    <a:pt x="18" y="69"/>
                    <a:pt x="18" y="69"/>
                    <a:pt x="18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69"/>
                    <a:pt x="18" y="69"/>
                    <a:pt x="18" y="69"/>
                  </a:cubicBezTo>
                  <a:close/>
                  <a:moveTo>
                    <a:pt x="0" y="70"/>
                  </a:moveTo>
                  <a:cubicBezTo>
                    <a:pt x="0" y="70"/>
                    <a:pt x="0" y="70"/>
                    <a:pt x="1" y="70"/>
                  </a:cubicBezTo>
                  <a:cubicBezTo>
                    <a:pt x="0" y="70"/>
                    <a:pt x="0" y="69"/>
                    <a:pt x="1" y="69"/>
                  </a:cubicBezTo>
                  <a:cubicBezTo>
                    <a:pt x="0" y="69"/>
                    <a:pt x="0" y="69"/>
                    <a:pt x="0" y="70"/>
                  </a:cubicBezTo>
                  <a:close/>
                  <a:moveTo>
                    <a:pt x="70" y="70"/>
                  </a:moveTo>
                  <a:cubicBezTo>
                    <a:pt x="70" y="70"/>
                    <a:pt x="70" y="70"/>
                    <a:pt x="70" y="69"/>
                  </a:cubicBezTo>
                  <a:cubicBezTo>
                    <a:pt x="70" y="69"/>
                    <a:pt x="70" y="69"/>
                    <a:pt x="70" y="69"/>
                  </a:cubicBezTo>
                  <a:cubicBezTo>
                    <a:pt x="70" y="70"/>
                    <a:pt x="70" y="70"/>
                    <a:pt x="70" y="70"/>
                  </a:cubicBezTo>
                  <a:close/>
                  <a:moveTo>
                    <a:pt x="65" y="70"/>
                  </a:moveTo>
                  <a:cubicBezTo>
                    <a:pt x="65" y="70"/>
                    <a:pt x="65" y="70"/>
                    <a:pt x="65" y="70"/>
                  </a:cubicBezTo>
                  <a:cubicBezTo>
                    <a:pt x="65" y="70"/>
                    <a:pt x="65" y="70"/>
                    <a:pt x="65" y="71"/>
                  </a:cubicBezTo>
                  <a:cubicBezTo>
                    <a:pt x="66" y="71"/>
                    <a:pt x="68" y="70"/>
                    <a:pt x="70" y="70"/>
                  </a:cubicBezTo>
                  <a:cubicBezTo>
                    <a:pt x="69" y="69"/>
                    <a:pt x="66" y="70"/>
                    <a:pt x="65" y="70"/>
                  </a:cubicBezTo>
                  <a:close/>
                  <a:moveTo>
                    <a:pt x="19" y="70"/>
                  </a:moveTo>
                  <a:cubicBezTo>
                    <a:pt x="19" y="71"/>
                    <a:pt x="19" y="71"/>
                    <a:pt x="19" y="71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20" y="71"/>
                    <a:pt x="20" y="70"/>
                    <a:pt x="19" y="70"/>
                  </a:cubicBezTo>
                  <a:close/>
                  <a:moveTo>
                    <a:pt x="139" y="71"/>
                  </a:moveTo>
                  <a:cubicBezTo>
                    <a:pt x="139" y="71"/>
                    <a:pt x="140" y="71"/>
                    <a:pt x="140" y="71"/>
                  </a:cubicBezTo>
                  <a:cubicBezTo>
                    <a:pt x="140" y="71"/>
                    <a:pt x="140" y="71"/>
                    <a:pt x="140" y="70"/>
                  </a:cubicBezTo>
                  <a:cubicBezTo>
                    <a:pt x="140" y="70"/>
                    <a:pt x="140" y="70"/>
                    <a:pt x="140" y="70"/>
                  </a:cubicBezTo>
                  <a:cubicBezTo>
                    <a:pt x="140" y="71"/>
                    <a:pt x="139" y="70"/>
                    <a:pt x="139" y="71"/>
                  </a:cubicBezTo>
                  <a:close/>
                  <a:moveTo>
                    <a:pt x="70" y="71"/>
                  </a:moveTo>
                  <a:cubicBezTo>
                    <a:pt x="71" y="71"/>
                    <a:pt x="72" y="71"/>
                    <a:pt x="72" y="71"/>
                  </a:cubicBezTo>
                  <a:cubicBezTo>
                    <a:pt x="71" y="71"/>
                    <a:pt x="70" y="71"/>
                    <a:pt x="70" y="71"/>
                  </a:cubicBezTo>
                  <a:close/>
                  <a:moveTo>
                    <a:pt x="100" y="72"/>
                  </a:moveTo>
                  <a:cubicBezTo>
                    <a:pt x="100" y="72"/>
                    <a:pt x="100" y="71"/>
                    <a:pt x="100" y="71"/>
                  </a:cubicBezTo>
                  <a:cubicBezTo>
                    <a:pt x="100" y="72"/>
                    <a:pt x="100" y="72"/>
                    <a:pt x="100" y="72"/>
                  </a:cubicBezTo>
                  <a:close/>
                  <a:moveTo>
                    <a:pt x="139" y="72"/>
                  </a:moveTo>
                  <a:cubicBezTo>
                    <a:pt x="138" y="72"/>
                    <a:pt x="139" y="71"/>
                    <a:pt x="138" y="71"/>
                  </a:cubicBezTo>
                  <a:cubicBezTo>
                    <a:pt x="138" y="72"/>
                    <a:pt x="138" y="72"/>
                    <a:pt x="139" y="72"/>
                  </a:cubicBezTo>
                  <a:close/>
                  <a:moveTo>
                    <a:pt x="20" y="76"/>
                  </a:moveTo>
                  <a:cubicBezTo>
                    <a:pt x="20" y="75"/>
                    <a:pt x="20" y="73"/>
                    <a:pt x="20" y="72"/>
                  </a:cubicBezTo>
                  <a:cubicBezTo>
                    <a:pt x="19" y="73"/>
                    <a:pt x="18" y="77"/>
                    <a:pt x="20" y="76"/>
                  </a:cubicBezTo>
                  <a:close/>
                  <a:moveTo>
                    <a:pt x="77" y="73"/>
                  </a:moveTo>
                  <a:cubicBezTo>
                    <a:pt x="77" y="73"/>
                    <a:pt x="76" y="73"/>
                    <a:pt x="76" y="72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6" y="72"/>
                    <a:pt x="76" y="73"/>
                    <a:pt x="77" y="73"/>
                  </a:cubicBezTo>
                  <a:close/>
                  <a:moveTo>
                    <a:pt x="69" y="73"/>
                  </a:moveTo>
                  <a:cubicBezTo>
                    <a:pt x="70" y="72"/>
                    <a:pt x="70" y="73"/>
                    <a:pt x="70" y="73"/>
                  </a:cubicBezTo>
                  <a:cubicBezTo>
                    <a:pt x="70" y="72"/>
                    <a:pt x="70" y="72"/>
                    <a:pt x="70" y="72"/>
                  </a:cubicBezTo>
                  <a:cubicBezTo>
                    <a:pt x="70" y="72"/>
                    <a:pt x="69" y="72"/>
                    <a:pt x="69" y="73"/>
                  </a:cubicBezTo>
                  <a:close/>
                  <a:moveTo>
                    <a:pt x="6" y="75"/>
                  </a:moveTo>
                  <a:cubicBezTo>
                    <a:pt x="6" y="74"/>
                    <a:pt x="7" y="74"/>
                    <a:pt x="7" y="73"/>
                  </a:cubicBezTo>
                  <a:cubicBezTo>
                    <a:pt x="7" y="73"/>
                    <a:pt x="6" y="73"/>
                    <a:pt x="6" y="73"/>
                  </a:cubicBezTo>
                  <a:cubicBezTo>
                    <a:pt x="6" y="73"/>
                    <a:pt x="6" y="73"/>
                    <a:pt x="6" y="74"/>
                  </a:cubicBezTo>
                  <a:cubicBezTo>
                    <a:pt x="7" y="73"/>
                    <a:pt x="6" y="74"/>
                    <a:pt x="6" y="75"/>
                  </a:cubicBezTo>
                  <a:close/>
                  <a:moveTo>
                    <a:pt x="143" y="75"/>
                  </a:moveTo>
                  <a:cubicBezTo>
                    <a:pt x="144" y="74"/>
                    <a:pt x="143" y="73"/>
                    <a:pt x="143" y="73"/>
                  </a:cubicBezTo>
                  <a:cubicBezTo>
                    <a:pt x="143" y="74"/>
                    <a:pt x="143" y="74"/>
                    <a:pt x="143" y="75"/>
                  </a:cubicBezTo>
                  <a:cubicBezTo>
                    <a:pt x="143" y="74"/>
                    <a:pt x="143" y="75"/>
                    <a:pt x="143" y="75"/>
                  </a:cubicBezTo>
                  <a:close/>
                  <a:moveTo>
                    <a:pt x="74" y="75"/>
                  </a:moveTo>
                  <a:cubicBezTo>
                    <a:pt x="74" y="75"/>
                    <a:pt x="74" y="74"/>
                    <a:pt x="74" y="74"/>
                  </a:cubicBezTo>
                  <a:cubicBezTo>
                    <a:pt x="75" y="74"/>
                    <a:pt x="76" y="75"/>
                    <a:pt x="77" y="75"/>
                  </a:cubicBezTo>
                  <a:cubicBezTo>
                    <a:pt x="76" y="74"/>
                    <a:pt x="75" y="74"/>
                    <a:pt x="74" y="73"/>
                  </a:cubicBezTo>
                  <a:cubicBezTo>
                    <a:pt x="74" y="74"/>
                    <a:pt x="73" y="73"/>
                    <a:pt x="73" y="74"/>
                  </a:cubicBezTo>
                  <a:cubicBezTo>
                    <a:pt x="73" y="74"/>
                    <a:pt x="73" y="75"/>
                    <a:pt x="74" y="75"/>
                  </a:cubicBezTo>
                  <a:close/>
                  <a:moveTo>
                    <a:pt x="128" y="74"/>
                  </a:moveTo>
                  <a:cubicBezTo>
                    <a:pt x="128" y="74"/>
                    <a:pt x="128" y="75"/>
                    <a:pt x="129" y="74"/>
                  </a:cubicBezTo>
                  <a:cubicBezTo>
                    <a:pt x="129" y="74"/>
                    <a:pt x="129" y="74"/>
                    <a:pt x="129" y="73"/>
                  </a:cubicBezTo>
                  <a:cubicBezTo>
                    <a:pt x="128" y="73"/>
                    <a:pt x="129" y="74"/>
                    <a:pt x="128" y="74"/>
                  </a:cubicBezTo>
                  <a:close/>
                  <a:moveTo>
                    <a:pt x="139" y="74"/>
                  </a:moveTo>
                  <a:cubicBezTo>
                    <a:pt x="139" y="74"/>
                    <a:pt x="139" y="74"/>
                    <a:pt x="139" y="74"/>
                  </a:cubicBezTo>
                  <a:cubicBezTo>
                    <a:pt x="139" y="74"/>
                    <a:pt x="139" y="74"/>
                    <a:pt x="139" y="74"/>
                  </a:cubicBezTo>
                  <a:cubicBezTo>
                    <a:pt x="139" y="74"/>
                    <a:pt x="139" y="74"/>
                    <a:pt x="139" y="74"/>
                  </a:cubicBezTo>
                  <a:close/>
                  <a:moveTo>
                    <a:pt x="137" y="74"/>
                  </a:moveTo>
                  <a:cubicBezTo>
                    <a:pt x="137" y="75"/>
                    <a:pt x="137" y="75"/>
                    <a:pt x="137" y="75"/>
                  </a:cubicBezTo>
                  <a:cubicBezTo>
                    <a:pt x="137" y="74"/>
                    <a:pt x="137" y="74"/>
                    <a:pt x="137" y="74"/>
                  </a:cubicBezTo>
                  <a:cubicBezTo>
                    <a:pt x="137" y="75"/>
                    <a:pt x="137" y="74"/>
                    <a:pt x="137" y="74"/>
                  </a:cubicBezTo>
                  <a:close/>
                  <a:moveTo>
                    <a:pt x="138" y="75"/>
                  </a:moveTo>
                  <a:cubicBezTo>
                    <a:pt x="138" y="74"/>
                    <a:pt x="138" y="74"/>
                    <a:pt x="138" y="74"/>
                  </a:cubicBezTo>
                  <a:cubicBezTo>
                    <a:pt x="138" y="74"/>
                    <a:pt x="138" y="75"/>
                    <a:pt x="138" y="75"/>
                  </a:cubicBezTo>
                  <a:close/>
                  <a:moveTo>
                    <a:pt x="15" y="75"/>
                  </a:moveTo>
                  <a:cubicBezTo>
                    <a:pt x="14" y="75"/>
                    <a:pt x="14" y="76"/>
                    <a:pt x="15" y="76"/>
                  </a:cubicBezTo>
                  <a:cubicBezTo>
                    <a:pt x="15" y="76"/>
                    <a:pt x="16" y="75"/>
                    <a:pt x="15" y="74"/>
                  </a:cubicBezTo>
                  <a:cubicBezTo>
                    <a:pt x="15" y="75"/>
                    <a:pt x="15" y="75"/>
                    <a:pt x="15" y="75"/>
                  </a:cubicBezTo>
                  <a:close/>
                  <a:moveTo>
                    <a:pt x="6" y="79"/>
                  </a:moveTo>
                  <a:cubicBezTo>
                    <a:pt x="7" y="78"/>
                    <a:pt x="6" y="78"/>
                    <a:pt x="7" y="77"/>
                  </a:cubicBezTo>
                  <a:cubicBezTo>
                    <a:pt x="6" y="77"/>
                    <a:pt x="6" y="76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5" y="75"/>
                    <a:pt x="6" y="75"/>
                    <a:pt x="5" y="75"/>
                  </a:cubicBezTo>
                  <a:cubicBezTo>
                    <a:pt x="5" y="76"/>
                    <a:pt x="4" y="77"/>
                    <a:pt x="4" y="78"/>
                  </a:cubicBezTo>
                  <a:cubicBezTo>
                    <a:pt x="5" y="79"/>
                    <a:pt x="5" y="79"/>
                    <a:pt x="6" y="79"/>
                  </a:cubicBezTo>
                  <a:cubicBezTo>
                    <a:pt x="6" y="79"/>
                    <a:pt x="6" y="79"/>
                    <a:pt x="6" y="79"/>
                  </a:cubicBezTo>
                  <a:close/>
                  <a:moveTo>
                    <a:pt x="72" y="77"/>
                  </a:moveTo>
                  <a:cubicBezTo>
                    <a:pt x="72" y="77"/>
                    <a:pt x="72" y="77"/>
                    <a:pt x="72" y="77"/>
                  </a:cubicBezTo>
                  <a:cubicBezTo>
                    <a:pt x="73" y="76"/>
                    <a:pt x="72" y="76"/>
                    <a:pt x="72" y="75"/>
                  </a:cubicBezTo>
                  <a:cubicBezTo>
                    <a:pt x="71" y="75"/>
                    <a:pt x="69" y="74"/>
                    <a:pt x="69" y="75"/>
                  </a:cubicBezTo>
                  <a:cubicBezTo>
                    <a:pt x="70" y="75"/>
                    <a:pt x="71" y="75"/>
                    <a:pt x="72" y="77"/>
                  </a:cubicBezTo>
                  <a:close/>
                  <a:moveTo>
                    <a:pt x="16" y="75"/>
                  </a:moveTo>
                  <a:cubicBezTo>
                    <a:pt x="16" y="75"/>
                    <a:pt x="16" y="75"/>
                    <a:pt x="16" y="76"/>
                  </a:cubicBezTo>
                  <a:cubicBezTo>
                    <a:pt x="16" y="76"/>
                    <a:pt x="16" y="75"/>
                    <a:pt x="16" y="75"/>
                  </a:cubicBezTo>
                  <a:close/>
                  <a:moveTo>
                    <a:pt x="40" y="77"/>
                  </a:moveTo>
                  <a:cubicBezTo>
                    <a:pt x="40" y="76"/>
                    <a:pt x="39" y="76"/>
                    <a:pt x="39" y="76"/>
                  </a:cubicBezTo>
                  <a:cubicBezTo>
                    <a:pt x="39" y="77"/>
                    <a:pt x="38" y="77"/>
                    <a:pt x="38" y="77"/>
                  </a:cubicBezTo>
                  <a:cubicBezTo>
                    <a:pt x="39" y="77"/>
                    <a:pt x="39" y="77"/>
                    <a:pt x="39" y="77"/>
                  </a:cubicBezTo>
                  <a:cubicBezTo>
                    <a:pt x="39" y="77"/>
                    <a:pt x="40" y="77"/>
                    <a:pt x="40" y="77"/>
                  </a:cubicBezTo>
                  <a:close/>
                  <a:moveTo>
                    <a:pt x="61" y="77"/>
                  </a:moveTo>
                  <a:cubicBezTo>
                    <a:pt x="61" y="77"/>
                    <a:pt x="61" y="77"/>
                    <a:pt x="61" y="78"/>
                  </a:cubicBezTo>
                  <a:cubicBezTo>
                    <a:pt x="62" y="78"/>
                    <a:pt x="62" y="78"/>
                    <a:pt x="62" y="77"/>
                  </a:cubicBezTo>
                  <a:cubicBezTo>
                    <a:pt x="62" y="77"/>
                    <a:pt x="61" y="77"/>
                    <a:pt x="61" y="77"/>
                  </a:cubicBezTo>
                  <a:close/>
                  <a:moveTo>
                    <a:pt x="78" y="77"/>
                  </a:moveTo>
                  <a:cubicBezTo>
                    <a:pt x="78" y="77"/>
                    <a:pt x="77" y="77"/>
                    <a:pt x="77" y="77"/>
                  </a:cubicBezTo>
                  <a:cubicBezTo>
                    <a:pt x="78" y="77"/>
                    <a:pt x="78" y="77"/>
                    <a:pt x="78" y="77"/>
                  </a:cubicBezTo>
                  <a:close/>
                  <a:moveTo>
                    <a:pt x="67" y="78"/>
                  </a:moveTo>
                  <a:cubicBezTo>
                    <a:pt x="68" y="79"/>
                    <a:pt x="68" y="78"/>
                    <a:pt x="69" y="78"/>
                  </a:cubicBezTo>
                  <a:cubicBezTo>
                    <a:pt x="68" y="78"/>
                    <a:pt x="67" y="78"/>
                    <a:pt x="67" y="78"/>
                  </a:cubicBezTo>
                  <a:close/>
                  <a:moveTo>
                    <a:pt x="13" y="83"/>
                  </a:moveTo>
                  <a:cubicBezTo>
                    <a:pt x="14" y="83"/>
                    <a:pt x="13" y="83"/>
                    <a:pt x="14" y="83"/>
                  </a:cubicBezTo>
                  <a:cubicBezTo>
                    <a:pt x="14" y="83"/>
                    <a:pt x="14" y="84"/>
                    <a:pt x="14" y="84"/>
                  </a:cubicBezTo>
                  <a:cubicBezTo>
                    <a:pt x="15" y="82"/>
                    <a:pt x="15" y="80"/>
                    <a:pt x="14" y="79"/>
                  </a:cubicBezTo>
                  <a:cubicBezTo>
                    <a:pt x="13" y="80"/>
                    <a:pt x="13" y="82"/>
                    <a:pt x="13" y="83"/>
                  </a:cubicBezTo>
                  <a:close/>
                  <a:moveTo>
                    <a:pt x="48" y="79"/>
                  </a:moveTo>
                  <a:cubicBezTo>
                    <a:pt x="48" y="79"/>
                    <a:pt x="48" y="79"/>
                    <a:pt x="49" y="79"/>
                  </a:cubicBezTo>
                  <a:cubicBezTo>
                    <a:pt x="49" y="79"/>
                    <a:pt x="49" y="79"/>
                    <a:pt x="48" y="79"/>
                  </a:cubicBezTo>
                  <a:close/>
                  <a:moveTo>
                    <a:pt x="72" y="82"/>
                  </a:moveTo>
                  <a:cubicBezTo>
                    <a:pt x="72" y="82"/>
                    <a:pt x="73" y="82"/>
                    <a:pt x="73" y="82"/>
                  </a:cubicBezTo>
                  <a:cubicBezTo>
                    <a:pt x="73" y="81"/>
                    <a:pt x="72" y="81"/>
                    <a:pt x="72" y="80"/>
                  </a:cubicBezTo>
                  <a:cubicBezTo>
                    <a:pt x="71" y="80"/>
                    <a:pt x="71" y="79"/>
                    <a:pt x="70" y="79"/>
                  </a:cubicBezTo>
                  <a:cubicBezTo>
                    <a:pt x="70" y="79"/>
                    <a:pt x="68" y="79"/>
                    <a:pt x="68" y="80"/>
                  </a:cubicBezTo>
                  <a:cubicBezTo>
                    <a:pt x="68" y="80"/>
                    <a:pt x="68" y="80"/>
                    <a:pt x="68" y="80"/>
                  </a:cubicBezTo>
                  <a:cubicBezTo>
                    <a:pt x="69" y="80"/>
                    <a:pt x="70" y="81"/>
                    <a:pt x="71" y="80"/>
                  </a:cubicBezTo>
                  <a:cubicBezTo>
                    <a:pt x="72" y="81"/>
                    <a:pt x="72" y="81"/>
                    <a:pt x="72" y="82"/>
                  </a:cubicBezTo>
                  <a:close/>
                  <a:moveTo>
                    <a:pt x="144" y="83"/>
                  </a:moveTo>
                  <a:cubicBezTo>
                    <a:pt x="144" y="82"/>
                    <a:pt x="144" y="81"/>
                    <a:pt x="145" y="79"/>
                  </a:cubicBezTo>
                  <a:cubicBezTo>
                    <a:pt x="145" y="79"/>
                    <a:pt x="144" y="79"/>
                    <a:pt x="144" y="79"/>
                  </a:cubicBezTo>
                  <a:cubicBezTo>
                    <a:pt x="143" y="79"/>
                    <a:pt x="144" y="80"/>
                    <a:pt x="144" y="80"/>
                  </a:cubicBezTo>
                  <a:cubicBezTo>
                    <a:pt x="144" y="81"/>
                    <a:pt x="144" y="83"/>
                    <a:pt x="144" y="83"/>
                  </a:cubicBezTo>
                  <a:close/>
                  <a:moveTo>
                    <a:pt x="84" y="80"/>
                  </a:moveTo>
                  <a:cubicBezTo>
                    <a:pt x="84" y="80"/>
                    <a:pt x="83" y="80"/>
                    <a:pt x="83" y="80"/>
                  </a:cubicBezTo>
                  <a:cubicBezTo>
                    <a:pt x="83" y="80"/>
                    <a:pt x="83" y="80"/>
                    <a:pt x="84" y="81"/>
                  </a:cubicBezTo>
                  <a:cubicBezTo>
                    <a:pt x="84" y="80"/>
                    <a:pt x="84" y="80"/>
                    <a:pt x="84" y="80"/>
                  </a:cubicBezTo>
                  <a:close/>
                  <a:moveTo>
                    <a:pt x="47" y="82"/>
                  </a:moveTo>
                  <a:cubicBezTo>
                    <a:pt x="47" y="82"/>
                    <a:pt x="47" y="82"/>
                    <a:pt x="47" y="82"/>
                  </a:cubicBezTo>
                  <a:cubicBezTo>
                    <a:pt x="47" y="82"/>
                    <a:pt x="47" y="82"/>
                    <a:pt x="47" y="82"/>
                  </a:cubicBezTo>
                  <a:cubicBezTo>
                    <a:pt x="47" y="82"/>
                    <a:pt x="47" y="82"/>
                    <a:pt x="47" y="82"/>
                  </a:cubicBezTo>
                  <a:close/>
                  <a:moveTo>
                    <a:pt x="142" y="83"/>
                  </a:moveTo>
                  <a:cubicBezTo>
                    <a:pt x="141" y="83"/>
                    <a:pt x="141" y="83"/>
                    <a:pt x="141" y="83"/>
                  </a:cubicBezTo>
                  <a:cubicBezTo>
                    <a:pt x="141" y="83"/>
                    <a:pt x="141" y="82"/>
                    <a:pt x="141" y="82"/>
                  </a:cubicBezTo>
                  <a:cubicBezTo>
                    <a:pt x="141" y="83"/>
                    <a:pt x="141" y="83"/>
                    <a:pt x="141" y="83"/>
                  </a:cubicBezTo>
                  <a:cubicBezTo>
                    <a:pt x="141" y="83"/>
                    <a:pt x="141" y="83"/>
                    <a:pt x="142" y="83"/>
                  </a:cubicBezTo>
                  <a:close/>
                  <a:moveTo>
                    <a:pt x="147" y="83"/>
                  </a:moveTo>
                  <a:cubicBezTo>
                    <a:pt x="146" y="83"/>
                    <a:pt x="146" y="84"/>
                    <a:pt x="146" y="84"/>
                  </a:cubicBezTo>
                  <a:cubicBezTo>
                    <a:pt x="147" y="84"/>
                    <a:pt x="147" y="84"/>
                    <a:pt x="147" y="83"/>
                  </a:cubicBezTo>
                  <a:cubicBezTo>
                    <a:pt x="147" y="83"/>
                    <a:pt x="147" y="83"/>
                    <a:pt x="147" y="83"/>
                  </a:cubicBezTo>
                  <a:close/>
                  <a:moveTo>
                    <a:pt x="9" y="85"/>
                  </a:moveTo>
                  <a:cubicBezTo>
                    <a:pt x="9" y="84"/>
                    <a:pt x="10" y="84"/>
                    <a:pt x="9" y="84"/>
                  </a:cubicBezTo>
                  <a:cubicBezTo>
                    <a:pt x="9" y="84"/>
                    <a:pt x="9" y="84"/>
                    <a:pt x="9" y="85"/>
                  </a:cubicBezTo>
                  <a:cubicBezTo>
                    <a:pt x="9" y="85"/>
                    <a:pt x="9" y="85"/>
                    <a:pt x="9" y="85"/>
                  </a:cubicBezTo>
                  <a:close/>
                  <a:moveTo>
                    <a:pt x="137" y="86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38" y="85"/>
                    <a:pt x="138" y="86"/>
                    <a:pt x="138" y="86"/>
                  </a:cubicBezTo>
                  <a:cubicBezTo>
                    <a:pt x="137" y="85"/>
                    <a:pt x="137" y="84"/>
                    <a:pt x="137" y="84"/>
                  </a:cubicBezTo>
                  <a:cubicBezTo>
                    <a:pt x="137" y="85"/>
                    <a:pt x="137" y="85"/>
                    <a:pt x="137" y="86"/>
                  </a:cubicBezTo>
                  <a:close/>
                  <a:moveTo>
                    <a:pt x="141" y="84"/>
                  </a:moveTo>
                  <a:cubicBezTo>
                    <a:pt x="141" y="84"/>
                    <a:pt x="141" y="84"/>
                    <a:pt x="141" y="84"/>
                  </a:cubicBezTo>
                  <a:cubicBezTo>
                    <a:pt x="141" y="85"/>
                    <a:pt x="141" y="85"/>
                    <a:pt x="141" y="86"/>
                  </a:cubicBezTo>
                  <a:cubicBezTo>
                    <a:pt x="141" y="85"/>
                    <a:pt x="141" y="85"/>
                    <a:pt x="141" y="84"/>
                  </a:cubicBezTo>
                  <a:close/>
                  <a:moveTo>
                    <a:pt x="143" y="86"/>
                  </a:moveTo>
                  <a:cubicBezTo>
                    <a:pt x="143" y="85"/>
                    <a:pt x="143" y="85"/>
                    <a:pt x="143" y="84"/>
                  </a:cubicBezTo>
                  <a:cubicBezTo>
                    <a:pt x="142" y="84"/>
                    <a:pt x="142" y="84"/>
                    <a:pt x="142" y="84"/>
                  </a:cubicBezTo>
                  <a:cubicBezTo>
                    <a:pt x="142" y="85"/>
                    <a:pt x="142" y="85"/>
                    <a:pt x="143" y="86"/>
                  </a:cubicBezTo>
                  <a:close/>
                  <a:moveTo>
                    <a:pt x="146" y="86"/>
                  </a:moveTo>
                  <a:cubicBezTo>
                    <a:pt x="146" y="85"/>
                    <a:pt x="146" y="85"/>
                    <a:pt x="146" y="85"/>
                  </a:cubicBezTo>
                  <a:cubicBezTo>
                    <a:pt x="145" y="85"/>
                    <a:pt x="146" y="85"/>
                    <a:pt x="146" y="86"/>
                  </a:cubicBezTo>
                  <a:close/>
                  <a:moveTo>
                    <a:pt x="9" y="86"/>
                  </a:moveTo>
                  <a:cubicBezTo>
                    <a:pt x="9" y="86"/>
                    <a:pt x="9" y="86"/>
                    <a:pt x="9" y="86"/>
                  </a:cubicBezTo>
                  <a:cubicBezTo>
                    <a:pt x="9" y="87"/>
                    <a:pt x="9" y="89"/>
                    <a:pt x="9" y="90"/>
                  </a:cubicBezTo>
                  <a:cubicBezTo>
                    <a:pt x="9" y="90"/>
                    <a:pt x="9" y="91"/>
                    <a:pt x="10" y="92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10" y="90"/>
                    <a:pt x="10" y="88"/>
                    <a:pt x="9" y="88"/>
                  </a:cubicBezTo>
                  <a:cubicBezTo>
                    <a:pt x="10" y="87"/>
                    <a:pt x="10" y="86"/>
                    <a:pt x="9" y="86"/>
                  </a:cubicBezTo>
                  <a:close/>
                  <a:moveTo>
                    <a:pt x="143" y="86"/>
                  </a:moveTo>
                  <a:cubicBezTo>
                    <a:pt x="143" y="86"/>
                    <a:pt x="143" y="87"/>
                    <a:pt x="143" y="87"/>
                  </a:cubicBezTo>
                  <a:cubicBezTo>
                    <a:pt x="144" y="87"/>
                    <a:pt x="144" y="86"/>
                    <a:pt x="143" y="86"/>
                  </a:cubicBezTo>
                  <a:close/>
                  <a:moveTo>
                    <a:pt x="145" y="88"/>
                  </a:moveTo>
                  <a:cubicBezTo>
                    <a:pt x="145" y="88"/>
                    <a:pt x="146" y="88"/>
                    <a:pt x="146" y="87"/>
                  </a:cubicBezTo>
                  <a:cubicBezTo>
                    <a:pt x="146" y="87"/>
                    <a:pt x="146" y="87"/>
                    <a:pt x="146" y="87"/>
                  </a:cubicBezTo>
                  <a:cubicBezTo>
                    <a:pt x="145" y="87"/>
                    <a:pt x="145" y="88"/>
                    <a:pt x="145" y="88"/>
                  </a:cubicBezTo>
                  <a:close/>
                  <a:moveTo>
                    <a:pt x="58" y="87"/>
                  </a:moveTo>
                  <a:cubicBezTo>
                    <a:pt x="57" y="88"/>
                    <a:pt x="58" y="88"/>
                    <a:pt x="58" y="87"/>
                  </a:cubicBezTo>
                  <a:close/>
                  <a:moveTo>
                    <a:pt x="134" y="90"/>
                  </a:moveTo>
                  <a:cubicBezTo>
                    <a:pt x="135" y="89"/>
                    <a:pt x="135" y="88"/>
                    <a:pt x="134" y="88"/>
                  </a:cubicBezTo>
                  <a:cubicBezTo>
                    <a:pt x="134" y="88"/>
                    <a:pt x="133" y="89"/>
                    <a:pt x="134" y="90"/>
                  </a:cubicBezTo>
                  <a:close/>
                  <a:moveTo>
                    <a:pt x="86" y="90"/>
                  </a:moveTo>
                  <a:cubicBezTo>
                    <a:pt x="86" y="90"/>
                    <a:pt x="86" y="90"/>
                    <a:pt x="87" y="91"/>
                  </a:cubicBezTo>
                  <a:cubicBezTo>
                    <a:pt x="87" y="90"/>
                    <a:pt x="87" y="90"/>
                    <a:pt x="87" y="90"/>
                  </a:cubicBezTo>
                  <a:lnTo>
                    <a:pt x="86" y="90"/>
                  </a:lnTo>
                  <a:close/>
                  <a:moveTo>
                    <a:pt x="145" y="90"/>
                  </a:moveTo>
                  <a:cubicBezTo>
                    <a:pt x="145" y="90"/>
                    <a:pt x="145" y="91"/>
                    <a:pt x="145" y="92"/>
                  </a:cubicBezTo>
                  <a:cubicBezTo>
                    <a:pt x="146" y="92"/>
                    <a:pt x="147" y="90"/>
                    <a:pt x="145" y="90"/>
                  </a:cubicBezTo>
                  <a:close/>
                  <a:moveTo>
                    <a:pt x="143" y="90"/>
                  </a:moveTo>
                  <a:cubicBezTo>
                    <a:pt x="143" y="90"/>
                    <a:pt x="143" y="91"/>
                    <a:pt x="143" y="91"/>
                  </a:cubicBezTo>
                  <a:cubicBezTo>
                    <a:pt x="143" y="91"/>
                    <a:pt x="143" y="90"/>
                    <a:pt x="143" y="90"/>
                  </a:cubicBezTo>
                  <a:close/>
                  <a:moveTo>
                    <a:pt x="42" y="90"/>
                  </a:moveTo>
                  <a:cubicBezTo>
                    <a:pt x="41" y="90"/>
                    <a:pt x="41" y="90"/>
                    <a:pt x="41" y="91"/>
                  </a:cubicBezTo>
                  <a:cubicBezTo>
                    <a:pt x="41" y="91"/>
                    <a:pt x="41" y="91"/>
                    <a:pt x="41" y="91"/>
                  </a:cubicBezTo>
                  <a:cubicBezTo>
                    <a:pt x="42" y="91"/>
                    <a:pt x="42" y="91"/>
                    <a:pt x="42" y="90"/>
                  </a:cubicBezTo>
                  <a:close/>
                  <a:moveTo>
                    <a:pt x="135" y="91"/>
                  </a:moveTo>
                  <a:cubicBezTo>
                    <a:pt x="135" y="91"/>
                    <a:pt x="135" y="91"/>
                    <a:pt x="135" y="91"/>
                  </a:cubicBezTo>
                  <a:cubicBezTo>
                    <a:pt x="135" y="91"/>
                    <a:pt x="135" y="91"/>
                    <a:pt x="135" y="91"/>
                  </a:cubicBezTo>
                  <a:close/>
                  <a:moveTo>
                    <a:pt x="62" y="92"/>
                  </a:move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1"/>
                  </a:cubicBezTo>
                  <a:cubicBezTo>
                    <a:pt x="62" y="92"/>
                    <a:pt x="62" y="92"/>
                    <a:pt x="62" y="92"/>
                  </a:cubicBezTo>
                  <a:close/>
                  <a:moveTo>
                    <a:pt x="40" y="92"/>
                  </a:moveTo>
                  <a:cubicBezTo>
                    <a:pt x="40" y="92"/>
                    <a:pt x="40" y="92"/>
                    <a:pt x="40" y="93"/>
                  </a:cubicBezTo>
                  <a:cubicBezTo>
                    <a:pt x="40" y="93"/>
                    <a:pt x="40" y="93"/>
                    <a:pt x="40" y="93"/>
                  </a:cubicBezTo>
                  <a:cubicBezTo>
                    <a:pt x="40" y="93"/>
                    <a:pt x="40" y="92"/>
                    <a:pt x="40" y="92"/>
                  </a:cubicBezTo>
                  <a:close/>
                  <a:moveTo>
                    <a:pt x="15" y="92"/>
                  </a:moveTo>
                  <a:cubicBezTo>
                    <a:pt x="15" y="92"/>
                    <a:pt x="15" y="92"/>
                    <a:pt x="15" y="92"/>
                  </a:cubicBezTo>
                  <a:cubicBezTo>
                    <a:pt x="15" y="93"/>
                    <a:pt x="15" y="93"/>
                    <a:pt x="15" y="92"/>
                  </a:cubicBezTo>
                  <a:close/>
                  <a:moveTo>
                    <a:pt x="42" y="92"/>
                  </a:moveTo>
                  <a:cubicBezTo>
                    <a:pt x="42" y="93"/>
                    <a:pt x="42" y="93"/>
                    <a:pt x="42" y="93"/>
                  </a:cubicBezTo>
                  <a:cubicBezTo>
                    <a:pt x="42" y="93"/>
                    <a:pt x="42" y="94"/>
                    <a:pt x="42" y="94"/>
                  </a:cubicBezTo>
                  <a:cubicBezTo>
                    <a:pt x="42" y="94"/>
                    <a:pt x="42" y="93"/>
                    <a:pt x="42" y="93"/>
                  </a:cubicBezTo>
                  <a:cubicBezTo>
                    <a:pt x="42" y="93"/>
                    <a:pt x="42" y="93"/>
                    <a:pt x="42" y="93"/>
                  </a:cubicBezTo>
                  <a:cubicBezTo>
                    <a:pt x="42" y="93"/>
                    <a:pt x="42" y="93"/>
                    <a:pt x="42" y="93"/>
                  </a:cubicBezTo>
                  <a:cubicBezTo>
                    <a:pt x="42" y="93"/>
                    <a:pt x="42" y="92"/>
                    <a:pt x="42" y="92"/>
                  </a:cubicBezTo>
                  <a:close/>
                  <a:moveTo>
                    <a:pt x="73" y="92"/>
                  </a:moveTo>
                  <a:cubicBezTo>
                    <a:pt x="73" y="92"/>
                    <a:pt x="72" y="93"/>
                    <a:pt x="72" y="92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2" y="93"/>
                    <a:pt x="73" y="92"/>
                    <a:pt x="73" y="92"/>
                  </a:cubicBezTo>
                  <a:close/>
                  <a:moveTo>
                    <a:pt x="145" y="93"/>
                  </a:moveTo>
                  <a:cubicBezTo>
                    <a:pt x="145" y="93"/>
                    <a:pt x="145" y="94"/>
                    <a:pt x="145" y="94"/>
                  </a:cubicBezTo>
                  <a:cubicBezTo>
                    <a:pt x="145" y="93"/>
                    <a:pt x="145" y="93"/>
                    <a:pt x="145" y="93"/>
                  </a:cubicBezTo>
                  <a:close/>
                  <a:moveTo>
                    <a:pt x="154" y="93"/>
                  </a:moveTo>
                  <a:cubicBezTo>
                    <a:pt x="154" y="93"/>
                    <a:pt x="154" y="93"/>
                    <a:pt x="154" y="93"/>
                  </a:cubicBezTo>
                  <a:cubicBezTo>
                    <a:pt x="154" y="93"/>
                    <a:pt x="154" y="93"/>
                    <a:pt x="154" y="94"/>
                  </a:cubicBezTo>
                  <a:cubicBezTo>
                    <a:pt x="154" y="94"/>
                    <a:pt x="154" y="93"/>
                    <a:pt x="154" y="93"/>
                  </a:cubicBezTo>
                  <a:close/>
                  <a:moveTo>
                    <a:pt x="143" y="93"/>
                  </a:moveTo>
                  <a:cubicBezTo>
                    <a:pt x="143" y="93"/>
                    <a:pt x="143" y="93"/>
                    <a:pt x="143" y="93"/>
                  </a:cubicBezTo>
                  <a:cubicBezTo>
                    <a:pt x="143" y="93"/>
                    <a:pt x="143" y="93"/>
                    <a:pt x="143" y="93"/>
                  </a:cubicBezTo>
                  <a:cubicBezTo>
                    <a:pt x="143" y="93"/>
                    <a:pt x="144" y="93"/>
                    <a:pt x="143" y="93"/>
                  </a:cubicBezTo>
                  <a:close/>
                  <a:moveTo>
                    <a:pt x="141" y="93"/>
                  </a:moveTo>
                  <a:cubicBezTo>
                    <a:pt x="141" y="94"/>
                    <a:pt x="141" y="94"/>
                    <a:pt x="141" y="94"/>
                  </a:cubicBezTo>
                  <a:cubicBezTo>
                    <a:pt x="141" y="94"/>
                    <a:pt x="141" y="93"/>
                    <a:pt x="141" y="93"/>
                  </a:cubicBezTo>
                  <a:close/>
                  <a:moveTo>
                    <a:pt x="142" y="93"/>
                  </a:moveTo>
                  <a:cubicBezTo>
                    <a:pt x="142" y="93"/>
                    <a:pt x="142" y="93"/>
                    <a:pt x="142" y="93"/>
                  </a:cubicBezTo>
                  <a:cubicBezTo>
                    <a:pt x="142" y="94"/>
                    <a:pt x="142" y="94"/>
                    <a:pt x="142" y="95"/>
                  </a:cubicBezTo>
                  <a:cubicBezTo>
                    <a:pt x="142" y="94"/>
                    <a:pt x="142" y="94"/>
                    <a:pt x="142" y="93"/>
                  </a:cubicBezTo>
                  <a:close/>
                  <a:moveTo>
                    <a:pt x="119" y="94"/>
                  </a:moveTo>
                  <a:cubicBezTo>
                    <a:pt x="119" y="94"/>
                    <a:pt x="119" y="94"/>
                    <a:pt x="119" y="95"/>
                  </a:cubicBezTo>
                  <a:cubicBezTo>
                    <a:pt x="119" y="95"/>
                    <a:pt x="120" y="94"/>
                    <a:pt x="119" y="94"/>
                  </a:cubicBezTo>
                  <a:close/>
                  <a:moveTo>
                    <a:pt x="134" y="95"/>
                  </a:moveTo>
                  <a:cubicBezTo>
                    <a:pt x="134" y="95"/>
                    <a:pt x="133" y="96"/>
                    <a:pt x="133" y="96"/>
                  </a:cubicBezTo>
                  <a:cubicBezTo>
                    <a:pt x="134" y="96"/>
                    <a:pt x="134" y="95"/>
                    <a:pt x="134" y="95"/>
                  </a:cubicBezTo>
                  <a:cubicBezTo>
                    <a:pt x="134" y="95"/>
                    <a:pt x="134" y="95"/>
                    <a:pt x="134" y="95"/>
                  </a:cubicBezTo>
                  <a:close/>
                  <a:moveTo>
                    <a:pt x="78" y="98"/>
                  </a:moveTo>
                  <a:cubicBezTo>
                    <a:pt x="78" y="99"/>
                    <a:pt x="78" y="99"/>
                    <a:pt x="79" y="99"/>
                  </a:cubicBezTo>
                  <a:cubicBezTo>
                    <a:pt x="79" y="99"/>
                    <a:pt x="79" y="99"/>
                    <a:pt x="79" y="98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79" y="97"/>
                    <a:pt x="80" y="97"/>
                    <a:pt x="80" y="96"/>
                  </a:cubicBezTo>
                  <a:cubicBezTo>
                    <a:pt x="79" y="96"/>
                    <a:pt x="78" y="97"/>
                    <a:pt x="77" y="98"/>
                  </a:cubicBezTo>
                  <a:cubicBezTo>
                    <a:pt x="77" y="98"/>
                    <a:pt x="78" y="98"/>
                    <a:pt x="78" y="98"/>
                  </a:cubicBezTo>
                  <a:close/>
                  <a:moveTo>
                    <a:pt x="102" y="97"/>
                  </a:moveTo>
                  <a:cubicBezTo>
                    <a:pt x="102" y="97"/>
                    <a:pt x="102" y="97"/>
                    <a:pt x="102" y="97"/>
                  </a:cubicBezTo>
                  <a:cubicBezTo>
                    <a:pt x="101" y="97"/>
                    <a:pt x="101" y="97"/>
                    <a:pt x="102" y="97"/>
                  </a:cubicBezTo>
                  <a:close/>
                  <a:moveTo>
                    <a:pt x="133" y="97"/>
                  </a:moveTo>
                  <a:cubicBezTo>
                    <a:pt x="133" y="97"/>
                    <a:pt x="133" y="97"/>
                    <a:pt x="133" y="98"/>
                  </a:cubicBezTo>
                  <a:cubicBezTo>
                    <a:pt x="134" y="97"/>
                    <a:pt x="133" y="97"/>
                    <a:pt x="133" y="97"/>
                  </a:cubicBezTo>
                  <a:cubicBezTo>
                    <a:pt x="133" y="97"/>
                    <a:pt x="133" y="97"/>
                    <a:pt x="133" y="97"/>
                  </a:cubicBezTo>
                  <a:close/>
                  <a:moveTo>
                    <a:pt x="154" y="97"/>
                  </a:moveTo>
                  <a:cubicBezTo>
                    <a:pt x="154" y="97"/>
                    <a:pt x="154" y="97"/>
                    <a:pt x="154" y="97"/>
                  </a:cubicBezTo>
                  <a:cubicBezTo>
                    <a:pt x="154" y="97"/>
                    <a:pt x="154" y="97"/>
                    <a:pt x="154" y="98"/>
                  </a:cubicBezTo>
                  <a:cubicBezTo>
                    <a:pt x="154" y="98"/>
                    <a:pt x="154" y="98"/>
                    <a:pt x="154" y="97"/>
                  </a:cubicBezTo>
                  <a:cubicBezTo>
                    <a:pt x="154" y="97"/>
                    <a:pt x="154" y="97"/>
                    <a:pt x="154" y="97"/>
                  </a:cubicBezTo>
                  <a:close/>
                  <a:moveTo>
                    <a:pt x="73" y="97"/>
                  </a:moveTo>
                  <a:cubicBezTo>
                    <a:pt x="73" y="97"/>
                    <a:pt x="73" y="97"/>
                    <a:pt x="72" y="97"/>
                  </a:cubicBezTo>
                  <a:cubicBezTo>
                    <a:pt x="72" y="97"/>
                    <a:pt x="72" y="97"/>
                    <a:pt x="72" y="98"/>
                  </a:cubicBezTo>
                  <a:cubicBezTo>
                    <a:pt x="72" y="98"/>
                    <a:pt x="73" y="98"/>
                    <a:pt x="73" y="97"/>
                  </a:cubicBezTo>
                  <a:close/>
                  <a:moveTo>
                    <a:pt x="154" y="98"/>
                  </a:moveTo>
                  <a:cubicBezTo>
                    <a:pt x="154" y="98"/>
                    <a:pt x="154" y="99"/>
                    <a:pt x="154" y="98"/>
                  </a:cubicBezTo>
                  <a:cubicBezTo>
                    <a:pt x="154" y="98"/>
                    <a:pt x="154" y="98"/>
                    <a:pt x="154" y="98"/>
                  </a:cubicBezTo>
                  <a:cubicBezTo>
                    <a:pt x="154" y="98"/>
                    <a:pt x="154" y="98"/>
                    <a:pt x="154" y="98"/>
                  </a:cubicBezTo>
                  <a:close/>
                  <a:moveTo>
                    <a:pt x="27" y="100"/>
                  </a:moveTo>
                  <a:cubicBezTo>
                    <a:pt x="28" y="99"/>
                    <a:pt x="27" y="99"/>
                    <a:pt x="27" y="98"/>
                  </a:cubicBezTo>
                  <a:cubicBezTo>
                    <a:pt x="27" y="99"/>
                    <a:pt x="27" y="99"/>
                    <a:pt x="27" y="100"/>
                  </a:cubicBezTo>
                  <a:close/>
                  <a:moveTo>
                    <a:pt x="74" y="98"/>
                  </a:moveTo>
                  <a:cubicBezTo>
                    <a:pt x="74" y="98"/>
                    <a:pt x="74" y="99"/>
                    <a:pt x="74" y="99"/>
                  </a:cubicBezTo>
                  <a:cubicBezTo>
                    <a:pt x="74" y="99"/>
                    <a:pt x="74" y="99"/>
                    <a:pt x="74" y="99"/>
                  </a:cubicBezTo>
                  <a:cubicBezTo>
                    <a:pt x="74" y="99"/>
                    <a:pt x="74" y="99"/>
                    <a:pt x="74" y="98"/>
                  </a:cubicBezTo>
                  <a:close/>
                  <a:moveTo>
                    <a:pt x="101" y="99"/>
                  </a:moveTo>
                  <a:cubicBezTo>
                    <a:pt x="101" y="99"/>
                    <a:pt x="101" y="101"/>
                    <a:pt x="101" y="101"/>
                  </a:cubicBezTo>
                  <a:cubicBezTo>
                    <a:pt x="101" y="101"/>
                    <a:pt x="101" y="101"/>
                    <a:pt x="100" y="101"/>
                  </a:cubicBezTo>
                  <a:cubicBezTo>
                    <a:pt x="100" y="101"/>
                    <a:pt x="100" y="102"/>
                    <a:pt x="100" y="102"/>
                  </a:cubicBezTo>
                  <a:cubicBezTo>
                    <a:pt x="101" y="101"/>
                    <a:pt x="102" y="100"/>
                    <a:pt x="102" y="99"/>
                  </a:cubicBezTo>
                  <a:cubicBezTo>
                    <a:pt x="102" y="99"/>
                    <a:pt x="102" y="99"/>
                    <a:pt x="101" y="99"/>
                  </a:cubicBezTo>
                  <a:close/>
                  <a:moveTo>
                    <a:pt x="73" y="99"/>
                  </a:moveTo>
                  <a:cubicBezTo>
                    <a:pt x="73" y="99"/>
                    <a:pt x="72" y="99"/>
                    <a:pt x="72" y="99"/>
                  </a:cubicBezTo>
                  <a:cubicBezTo>
                    <a:pt x="72" y="100"/>
                    <a:pt x="73" y="100"/>
                    <a:pt x="73" y="99"/>
                  </a:cubicBezTo>
                  <a:close/>
                  <a:moveTo>
                    <a:pt x="97" y="99"/>
                  </a:moveTo>
                  <a:cubicBezTo>
                    <a:pt x="97" y="99"/>
                    <a:pt x="97" y="100"/>
                    <a:pt x="97" y="100"/>
                  </a:cubicBezTo>
                  <a:cubicBezTo>
                    <a:pt x="97" y="99"/>
                    <a:pt x="98" y="99"/>
                    <a:pt x="97" y="99"/>
                  </a:cubicBezTo>
                  <a:close/>
                  <a:moveTo>
                    <a:pt x="133" y="99"/>
                  </a:moveTo>
                  <a:cubicBezTo>
                    <a:pt x="133" y="99"/>
                    <a:pt x="132" y="100"/>
                    <a:pt x="133" y="100"/>
                  </a:cubicBezTo>
                  <a:cubicBezTo>
                    <a:pt x="133" y="99"/>
                    <a:pt x="133" y="99"/>
                    <a:pt x="133" y="99"/>
                  </a:cubicBezTo>
                  <a:close/>
                  <a:moveTo>
                    <a:pt x="134" y="100"/>
                  </a:moveTo>
                  <a:cubicBezTo>
                    <a:pt x="134" y="100"/>
                    <a:pt x="134" y="99"/>
                    <a:pt x="133" y="99"/>
                  </a:cubicBezTo>
                  <a:cubicBezTo>
                    <a:pt x="133" y="100"/>
                    <a:pt x="134" y="100"/>
                    <a:pt x="134" y="100"/>
                  </a:cubicBezTo>
                  <a:close/>
                  <a:moveTo>
                    <a:pt x="71" y="99"/>
                  </a:moveTo>
                  <a:cubicBezTo>
                    <a:pt x="70" y="99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71" y="100"/>
                    <a:pt x="71" y="100"/>
                    <a:pt x="71" y="99"/>
                  </a:cubicBezTo>
                  <a:close/>
                  <a:moveTo>
                    <a:pt x="65" y="100"/>
                  </a:moveTo>
                  <a:cubicBezTo>
                    <a:pt x="67" y="100"/>
                    <a:pt x="67" y="100"/>
                    <a:pt x="68" y="100"/>
                  </a:cubicBezTo>
                  <a:cubicBezTo>
                    <a:pt x="68" y="100"/>
                    <a:pt x="69" y="100"/>
                    <a:pt x="69" y="100"/>
                  </a:cubicBezTo>
                  <a:cubicBezTo>
                    <a:pt x="68" y="100"/>
                    <a:pt x="67" y="100"/>
                    <a:pt x="65" y="100"/>
                  </a:cubicBezTo>
                  <a:close/>
                  <a:moveTo>
                    <a:pt x="143" y="100"/>
                  </a:moveTo>
                  <a:cubicBezTo>
                    <a:pt x="143" y="100"/>
                    <a:pt x="143" y="100"/>
                    <a:pt x="143" y="100"/>
                  </a:cubicBezTo>
                  <a:cubicBezTo>
                    <a:pt x="142" y="100"/>
                    <a:pt x="143" y="101"/>
                    <a:pt x="143" y="101"/>
                  </a:cubicBezTo>
                  <a:cubicBezTo>
                    <a:pt x="143" y="101"/>
                    <a:pt x="143" y="101"/>
                    <a:pt x="143" y="100"/>
                  </a:cubicBezTo>
                  <a:close/>
                  <a:moveTo>
                    <a:pt x="109" y="101"/>
                  </a:moveTo>
                  <a:cubicBezTo>
                    <a:pt x="109" y="101"/>
                    <a:pt x="110" y="101"/>
                    <a:pt x="110" y="101"/>
                  </a:cubicBezTo>
                  <a:cubicBezTo>
                    <a:pt x="109" y="100"/>
                    <a:pt x="109" y="101"/>
                    <a:pt x="109" y="101"/>
                  </a:cubicBezTo>
                  <a:cubicBezTo>
                    <a:pt x="109" y="101"/>
                    <a:pt x="109" y="101"/>
                    <a:pt x="109" y="101"/>
                  </a:cubicBezTo>
                  <a:close/>
                  <a:moveTo>
                    <a:pt x="106" y="102"/>
                  </a:moveTo>
                  <a:cubicBezTo>
                    <a:pt x="106" y="102"/>
                    <a:pt x="106" y="101"/>
                    <a:pt x="106" y="101"/>
                  </a:cubicBezTo>
                  <a:cubicBezTo>
                    <a:pt x="106" y="101"/>
                    <a:pt x="106" y="101"/>
                    <a:pt x="106" y="102"/>
                  </a:cubicBezTo>
                  <a:close/>
                  <a:moveTo>
                    <a:pt x="70" y="101"/>
                  </a:moveTo>
                  <a:cubicBezTo>
                    <a:pt x="70" y="101"/>
                    <a:pt x="70" y="101"/>
                    <a:pt x="71" y="101"/>
                  </a:cubicBezTo>
                  <a:cubicBezTo>
                    <a:pt x="71" y="101"/>
                    <a:pt x="71" y="101"/>
                    <a:pt x="71" y="101"/>
                  </a:cubicBezTo>
                  <a:cubicBezTo>
                    <a:pt x="70" y="101"/>
                    <a:pt x="70" y="101"/>
                    <a:pt x="70" y="101"/>
                  </a:cubicBezTo>
                  <a:close/>
                  <a:moveTo>
                    <a:pt x="139" y="102"/>
                  </a:moveTo>
                  <a:cubicBezTo>
                    <a:pt x="138" y="102"/>
                    <a:pt x="139" y="101"/>
                    <a:pt x="138" y="101"/>
                  </a:cubicBezTo>
                  <a:cubicBezTo>
                    <a:pt x="138" y="102"/>
                    <a:pt x="138" y="102"/>
                    <a:pt x="138" y="102"/>
                  </a:cubicBezTo>
                  <a:cubicBezTo>
                    <a:pt x="138" y="102"/>
                    <a:pt x="138" y="102"/>
                    <a:pt x="139" y="102"/>
                  </a:cubicBezTo>
                  <a:cubicBezTo>
                    <a:pt x="139" y="102"/>
                    <a:pt x="139" y="102"/>
                    <a:pt x="139" y="102"/>
                  </a:cubicBezTo>
                  <a:close/>
                  <a:moveTo>
                    <a:pt x="30" y="102"/>
                  </a:moveTo>
                  <a:cubicBezTo>
                    <a:pt x="29" y="102"/>
                    <a:pt x="29" y="102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lose/>
                  <a:moveTo>
                    <a:pt x="155" y="104"/>
                  </a:moveTo>
                  <a:cubicBezTo>
                    <a:pt x="156" y="103"/>
                    <a:pt x="156" y="102"/>
                    <a:pt x="155" y="102"/>
                  </a:cubicBezTo>
                  <a:cubicBezTo>
                    <a:pt x="156" y="103"/>
                    <a:pt x="155" y="103"/>
                    <a:pt x="155" y="104"/>
                  </a:cubicBezTo>
                  <a:close/>
                  <a:moveTo>
                    <a:pt x="153" y="111"/>
                  </a:moveTo>
                  <a:cubicBezTo>
                    <a:pt x="153" y="111"/>
                    <a:pt x="154" y="111"/>
                    <a:pt x="154" y="111"/>
                  </a:cubicBezTo>
                  <a:cubicBezTo>
                    <a:pt x="154" y="109"/>
                    <a:pt x="153" y="109"/>
                    <a:pt x="152" y="108"/>
                  </a:cubicBezTo>
                  <a:cubicBezTo>
                    <a:pt x="152" y="107"/>
                    <a:pt x="153" y="107"/>
                    <a:pt x="153" y="106"/>
                  </a:cubicBezTo>
                  <a:cubicBezTo>
                    <a:pt x="153" y="106"/>
                    <a:pt x="153" y="106"/>
                    <a:pt x="153" y="105"/>
                  </a:cubicBezTo>
                  <a:cubicBezTo>
                    <a:pt x="154" y="105"/>
                    <a:pt x="153" y="105"/>
                    <a:pt x="153" y="104"/>
                  </a:cubicBezTo>
                  <a:cubicBezTo>
                    <a:pt x="153" y="103"/>
                    <a:pt x="154" y="102"/>
                    <a:pt x="153" y="102"/>
                  </a:cubicBezTo>
                  <a:cubicBezTo>
                    <a:pt x="153" y="102"/>
                    <a:pt x="153" y="102"/>
                    <a:pt x="152" y="102"/>
                  </a:cubicBezTo>
                  <a:cubicBezTo>
                    <a:pt x="153" y="103"/>
                    <a:pt x="153" y="103"/>
                    <a:pt x="153" y="105"/>
                  </a:cubicBezTo>
                  <a:cubicBezTo>
                    <a:pt x="152" y="105"/>
                    <a:pt x="151" y="105"/>
                    <a:pt x="150" y="105"/>
                  </a:cubicBezTo>
                  <a:cubicBezTo>
                    <a:pt x="151" y="106"/>
                    <a:pt x="151" y="106"/>
                    <a:pt x="151" y="106"/>
                  </a:cubicBezTo>
                  <a:cubicBezTo>
                    <a:pt x="152" y="106"/>
                    <a:pt x="151" y="108"/>
                    <a:pt x="151" y="109"/>
                  </a:cubicBezTo>
                  <a:cubicBezTo>
                    <a:pt x="152" y="110"/>
                    <a:pt x="151" y="112"/>
                    <a:pt x="151" y="112"/>
                  </a:cubicBezTo>
                  <a:cubicBezTo>
                    <a:pt x="152" y="112"/>
                    <a:pt x="152" y="111"/>
                    <a:pt x="153" y="111"/>
                  </a:cubicBezTo>
                  <a:close/>
                  <a:moveTo>
                    <a:pt x="146" y="102"/>
                  </a:moveTo>
                  <a:cubicBezTo>
                    <a:pt x="146" y="103"/>
                    <a:pt x="146" y="103"/>
                    <a:pt x="146" y="104"/>
                  </a:cubicBezTo>
                  <a:cubicBezTo>
                    <a:pt x="146" y="104"/>
                    <a:pt x="146" y="103"/>
                    <a:pt x="146" y="102"/>
                  </a:cubicBezTo>
                  <a:close/>
                  <a:moveTo>
                    <a:pt x="67" y="103"/>
                  </a:moveTo>
                  <a:cubicBezTo>
                    <a:pt x="67" y="103"/>
                    <a:pt x="68" y="103"/>
                    <a:pt x="68" y="104"/>
                  </a:cubicBezTo>
                  <a:cubicBezTo>
                    <a:pt x="68" y="104"/>
                    <a:pt x="68" y="103"/>
                    <a:pt x="68" y="103"/>
                  </a:cubicBezTo>
                  <a:cubicBezTo>
                    <a:pt x="68" y="103"/>
                    <a:pt x="67" y="103"/>
                    <a:pt x="67" y="103"/>
                  </a:cubicBezTo>
                  <a:close/>
                  <a:moveTo>
                    <a:pt x="141" y="103"/>
                  </a:moveTo>
                  <a:cubicBezTo>
                    <a:pt x="141" y="103"/>
                    <a:pt x="141" y="102"/>
                    <a:pt x="141" y="103"/>
                  </a:cubicBezTo>
                  <a:cubicBezTo>
                    <a:pt x="141" y="103"/>
                    <a:pt x="141" y="103"/>
                    <a:pt x="141" y="103"/>
                  </a:cubicBezTo>
                  <a:close/>
                  <a:moveTo>
                    <a:pt x="99" y="103"/>
                  </a:moveTo>
                  <a:cubicBezTo>
                    <a:pt x="99" y="103"/>
                    <a:pt x="99" y="103"/>
                    <a:pt x="99" y="104"/>
                  </a:cubicBezTo>
                  <a:cubicBezTo>
                    <a:pt x="100" y="103"/>
                    <a:pt x="100" y="103"/>
                    <a:pt x="100" y="103"/>
                  </a:cubicBezTo>
                  <a:cubicBezTo>
                    <a:pt x="100" y="103"/>
                    <a:pt x="100" y="103"/>
                    <a:pt x="99" y="103"/>
                  </a:cubicBezTo>
                  <a:close/>
                  <a:moveTo>
                    <a:pt x="138" y="103"/>
                  </a:move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8" y="103"/>
                    <a:pt x="138" y="103"/>
                  </a:cubicBezTo>
                  <a:close/>
                  <a:moveTo>
                    <a:pt x="156" y="104"/>
                  </a:moveTo>
                  <a:cubicBezTo>
                    <a:pt x="156" y="104"/>
                    <a:pt x="157" y="103"/>
                    <a:pt x="156" y="103"/>
                  </a:cubicBezTo>
                  <a:cubicBezTo>
                    <a:pt x="156" y="103"/>
                    <a:pt x="156" y="104"/>
                    <a:pt x="156" y="104"/>
                  </a:cubicBezTo>
                  <a:close/>
                  <a:moveTo>
                    <a:pt x="83" y="105"/>
                  </a:moveTo>
                  <a:cubicBezTo>
                    <a:pt x="83" y="105"/>
                    <a:pt x="82" y="105"/>
                    <a:pt x="82" y="106"/>
                  </a:cubicBezTo>
                  <a:cubicBezTo>
                    <a:pt x="82" y="105"/>
                    <a:pt x="83" y="106"/>
                    <a:pt x="83" y="106"/>
                  </a:cubicBezTo>
                  <a:cubicBezTo>
                    <a:pt x="83" y="105"/>
                    <a:pt x="83" y="105"/>
                    <a:pt x="84" y="105"/>
                  </a:cubicBezTo>
                  <a:cubicBezTo>
                    <a:pt x="84" y="105"/>
                    <a:pt x="84" y="104"/>
                    <a:pt x="83" y="105"/>
                  </a:cubicBezTo>
                  <a:close/>
                  <a:moveTo>
                    <a:pt x="50" y="106"/>
                  </a:moveTo>
                  <a:cubicBezTo>
                    <a:pt x="50" y="105"/>
                    <a:pt x="50" y="105"/>
                    <a:pt x="50" y="105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50" y="105"/>
                    <a:pt x="50" y="106"/>
                    <a:pt x="50" y="106"/>
                  </a:cubicBezTo>
                  <a:close/>
                  <a:moveTo>
                    <a:pt x="117" y="105"/>
                  </a:moveTo>
                  <a:cubicBezTo>
                    <a:pt x="117" y="106"/>
                    <a:pt x="117" y="106"/>
                    <a:pt x="117" y="106"/>
                  </a:cubicBezTo>
                  <a:cubicBezTo>
                    <a:pt x="117" y="106"/>
                    <a:pt x="117" y="105"/>
                    <a:pt x="117" y="105"/>
                  </a:cubicBezTo>
                  <a:close/>
                  <a:moveTo>
                    <a:pt x="8" y="107"/>
                  </a:moveTo>
                  <a:cubicBezTo>
                    <a:pt x="9" y="107"/>
                    <a:pt x="9" y="107"/>
                    <a:pt x="9" y="107"/>
                  </a:cubicBezTo>
                  <a:cubicBezTo>
                    <a:pt x="9" y="107"/>
                    <a:pt x="9" y="106"/>
                    <a:pt x="8" y="106"/>
                  </a:cubicBezTo>
                  <a:cubicBezTo>
                    <a:pt x="8" y="106"/>
                    <a:pt x="8" y="106"/>
                    <a:pt x="8" y="107"/>
                  </a:cubicBezTo>
                  <a:close/>
                  <a:moveTo>
                    <a:pt x="49" y="106"/>
                  </a:moveTo>
                  <a:cubicBezTo>
                    <a:pt x="49" y="106"/>
                    <a:pt x="49" y="106"/>
                    <a:pt x="49" y="106"/>
                  </a:cubicBezTo>
                  <a:cubicBezTo>
                    <a:pt x="49" y="106"/>
                    <a:pt x="49" y="106"/>
                    <a:pt x="49" y="106"/>
                  </a:cubicBezTo>
                  <a:close/>
                  <a:moveTo>
                    <a:pt x="31" y="107"/>
                  </a:moveTo>
                  <a:cubicBezTo>
                    <a:pt x="31" y="107"/>
                    <a:pt x="30" y="107"/>
                    <a:pt x="30" y="106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0" y="107"/>
                    <a:pt x="30" y="108"/>
                    <a:pt x="31" y="108"/>
                  </a:cubicBezTo>
                  <a:cubicBezTo>
                    <a:pt x="31" y="108"/>
                    <a:pt x="31" y="108"/>
                    <a:pt x="30" y="108"/>
                  </a:cubicBezTo>
                  <a:cubicBezTo>
                    <a:pt x="31" y="108"/>
                    <a:pt x="31" y="107"/>
                    <a:pt x="31" y="107"/>
                  </a:cubicBezTo>
                  <a:close/>
                  <a:moveTo>
                    <a:pt x="5" y="107"/>
                  </a:moveTo>
                  <a:cubicBezTo>
                    <a:pt x="5" y="109"/>
                    <a:pt x="6" y="110"/>
                    <a:pt x="6" y="111"/>
                  </a:cubicBezTo>
                  <a:cubicBezTo>
                    <a:pt x="6" y="112"/>
                    <a:pt x="5" y="111"/>
                    <a:pt x="5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7" y="113"/>
                    <a:pt x="7" y="114"/>
                    <a:pt x="7" y="115"/>
                  </a:cubicBezTo>
                  <a:cubicBezTo>
                    <a:pt x="7" y="115"/>
                    <a:pt x="8" y="116"/>
                    <a:pt x="8" y="116"/>
                  </a:cubicBezTo>
                  <a:cubicBezTo>
                    <a:pt x="9" y="116"/>
                    <a:pt x="9" y="116"/>
                    <a:pt x="9" y="115"/>
                  </a:cubicBezTo>
                  <a:cubicBezTo>
                    <a:pt x="8" y="113"/>
                    <a:pt x="7" y="109"/>
                    <a:pt x="5" y="107"/>
                  </a:cubicBezTo>
                  <a:close/>
                  <a:moveTo>
                    <a:pt x="3" y="108"/>
                  </a:moveTo>
                  <a:cubicBezTo>
                    <a:pt x="3" y="108"/>
                    <a:pt x="3" y="109"/>
                    <a:pt x="3" y="109"/>
                  </a:cubicBezTo>
                  <a:cubicBezTo>
                    <a:pt x="3" y="108"/>
                    <a:pt x="3" y="108"/>
                    <a:pt x="3" y="108"/>
                  </a:cubicBezTo>
                  <a:close/>
                  <a:moveTo>
                    <a:pt x="100" y="108"/>
                  </a:moveTo>
                  <a:cubicBezTo>
                    <a:pt x="99" y="108"/>
                    <a:pt x="99" y="108"/>
                    <a:pt x="99" y="108"/>
                  </a:cubicBezTo>
                  <a:cubicBezTo>
                    <a:pt x="99" y="108"/>
                    <a:pt x="100" y="109"/>
                    <a:pt x="100" y="108"/>
                  </a:cubicBezTo>
                  <a:close/>
                  <a:moveTo>
                    <a:pt x="6" y="111"/>
                  </a:moveTo>
                  <a:cubicBezTo>
                    <a:pt x="5" y="110"/>
                    <a:pt x="5" y="109"/>
                    <a:pt x="5" y="108"/>
                  </a:cubicBezTo>
                  <a:cubicBezTo>
                    <a:pt x="4" y="109"/>
                    <a:pt x="5" y="109"/>
                    <a:pt x="5" y="109"/>
                  </a:cubicBezTo>
                  <a:cubicBezTo>
                    <a:pt x="5" y="110"/>
                    <a:pt x="5" y="110"/>
                    <a:pt x="6" y="111"/>
                  </a:cubicBezTo>
                  <a:close/>
                  <a:moveTo>
                    <a:pt x="48" y="109"/>
                  </a:moveTo>
                  <a:cubicBezTo>
                    <a:pt x="48" y="109"/>
                    <a:pt x="48" y="110"/>
                    <a:pt x="49" y="109"/>
                  </a:cubicBezTo>
                  <a:cubicBezTo>
                    <a:pt x="48" y="109"/>
                    <a:pt x="49" y="109"/>
                    <a:pt x="48" y="109"/>
                  </a:cubicBezTo>
                  <a:close/>
                  <a:moveTo>
                    <a:pt x="23" y="110"/>
                  </a:moveTo>
                  <a:cubicBezTo>
                    <a:pt x="24" y="110"/>
                    <a:pt x="24" y="111"/>
                    <a:pt x="24" y="110"/>
                  </a:cubicBezTo>
                  <a:cubicBezTo>
                    <a:pt x="24" y="110"/>
                    <a:pt x="24" y="109"/>
                    <a:pt x="23" y="110"/>
                  </a:cubicBezTo>
                  <a:cubicBezTo>
                    <a:pt x="24" y="110"/>
                    <a:pt x="23" y="110"/>
                    <a:pt x="23" y="110"/>
                  </a:cubicBezTo>
                  <a:close/>
                  <a:moveTo>
                    <a:pt x="25" y="110"/>
                  </a:moveTo>
                  <a:cubicBezTo>
                    <a:pt x="24" y="110"/>
                    <a:pt x="24" y="110"/>
                    <a:pt x="24" y="110"/>
                  </a:cubicBezTo>
                  <a:cubicBezTo>
                    <a:pt x="24" y="110"/>
                    <a:pt x="24" y="110"/>
                    <a:pt x="24" y="110"/>
                  </a:cubicBezTo>
                  <a:cubicBezTo>
                    <a:pt x="25" y="110"/>
                    <a:pt x="25" y="110"/>
                    <a:pt x="25" y="110"/>
                  </a:cubicBezTo>
                  <a:close/>
                  <a:moveTo>
                    <a:pt x="106" y="111"/>
                  </a:moveTo>
                  <a:cubicBezTo>
                    <a:pt x="106" y="111"/>
                    <a:pt x="106" y="110"/>
                    <a:pt x="106" y="110"/>
                  </a:cubicBezTo>
                  <a:cubicBezTo>
                    <a:pt x="106" y="110"/>
                    <a:pt x="106" y="111"/>
                    <a:pt x="106" y="111"/>
                  </a:cubicBezTo>
                  <a:close/>
                  <a:moveTo>
                    <a:pt x="153" y="112"/>
                  </a:moveTo>
                  <a:cubicBezTo>
                    <a:pt x="153" y="112"/>
                    <a:pt x="154" y="112"/>
                    <a:pt x="154" y="112"/>
                  </a:cubicBezTo>
                  <a:cubicBezTo>
                    <a:pt x="153" y="112"/>
                    <a:pt x="153" y="114"/>
                    <a:pt x="152" y="115"/>
                  </a:cubicBezTo>
                  <a:cubicBezTo>
                    <a:pt x="154" y="114"/>
                    <a:pt x="154" y="113"/>
                    <a:pt x="154" y="111"/>
                  </a:cubicBezTo>
                  <a:cubicBezTo>
                    <a:pt x="154" y="111"/>
                    <a:pt x="153" y="111"/>
                    <a:pt x="153" y="112"/>
                  </a:cubicBezTo>
                  <a:close/>
                  <a:moveTo>
                    <a:pt x="62" y="112"/>
                  </a:moveTo>
                  <a:cubicBezTo>
                    <a:pt x="63" y="112"/>
                    <a:pt x="63" y="113"/>
                    <a:pt x="64" y="113"/>
                  </a:cubicBezTo>
                  <a:cubicBezTo>
                    <a:pt x="64" y="112"/>
                    <a:pt x="62" y="112"/>
                    <a:pt x="62" y="112"/>
                  </a:cubicBezTo>
                  <a:close/>
                  <a:moveTo>
                    <a:pt x="27" y="116"/>
                  </a:moveTo>
                  <a:cubicBezTo>
                    <a:pt x="27" y="115"/>
                    <a:pt x="28" y="115"/>
                    <a:pt x="28" y="115"/>
                  </a:cubicBezTo>
                  <a:cubicBezTo>
                    <a:pt x="27" y="113"/>
                    <a:pt x="26" y="113"/>
                    <a:pt x="24" y="112"/>
                  </a:cubicBezTo>
                  <a:cubicBezTo>
                    <a:pt x="24" y="113"/>
                    <a:pt x="25" y="113"/>
                    <a:pt x="25" y="114"/>
                  </a:cubicBezTo>
                  <a:cubicBezTo>
                    <a:pt x="25" y="114"/>
                    <a:pt x="26" y="116"/>
                    <a:pt x="27" y="116"/>
                  </a:cubicBezTo>
                  <a:close/>
                  <a:moveTo>
                    <a:pt x="130" y="112"/>
                  </a:moveTo>
                  <a:cubicBezTo>
                    <a:pt x="130" y="112"/>
                    <a:pt x="129" y="113"/>
                    <a:pt x="130" y="113"/>
                  </a:cubicBezTo>
                  <a:cubicBezTo>
                    <a:pt x="130" y="113"/>
                    <a:pt x="130" y="112"/>
                    <a:pt x="130" y="112"/>
                  </a:cubicBezTo>
                  <a:close/>
                  <a:moveTo>
                    <a:pt x="155" y="113"/>
                  </a:moveTo>
                  <a:cubicBezTo>
                    <a:pt x="155" y="113"/>
                    <a:pt x="156" y="113"/>
                    <a:pt x="155" y="113"/>
                  </a:cubicBezTo>
                  <a:cubicBezTo>
                    <a:pt x="156" y="113"/>
                    <a:pt x="156" y="113"/>
                    <a:pt x="156" y="113"/>
                  </a:cubicBezTo>
                  <a:cubicBezTo>
                    <a:pt x="156" y="113"/>
                    <a:pt x="156" y="113"/>
                    <a:pt x="156" y="113"/>
                  </a:cubicBezTo>
                  <a:cubicBezTo>
                    <a:pt x="156" y="113"/>
                    <a:pt x="156" y="113"/>
                    <a:pt x="155" y="113"/>
                  </a:cubicBezTo>
                  <a:close/>
                  <a:moveTo>
                    <a:pt x="79" y="114"/>
                  </a:moveTo>
                  <a:cubicBezTo>
                    <a:pt x="79" y="113"/>
                    <a:pt x="80" y="114"/>
                    <a:pt x="80" y="113"/>
                  </a:cubicBezTo>
                  <a:cubicBezTo>
                    <a:pt x="80" y="113"/>
                    <a:pt x="79" y="113"/>
                    <a:pt x="79" y="114"/>
                  </a:cubicBezTo>
                  <a:close/>
                  <a:moveTo>
                    <a:pt x="136" y="113"/>
                  </a:moveTo>
                  <a:cubicBezTo>
                    <a:pt x="135" y="113"/>
                    <a:pt x="135" y="114"/>
                    <a:pt x="135" y="114"/>
                  </a:cubicBezTo>
                  <a:cubicBezTo>
                    <a:pt x="135" y="114"/>
                    <a:pt x="136" y="114"/>
                    <a:pt x="136" y="113"/>
                  </a:cubicBezTo>
                  <a:close/>
                  <a:moveTo>
                    <a:pt x="150" y="114"/>
                  </a:moveTo>
                  <a:cubicBezTo>
                    <a:pt x="150" y="114"/>
                    <a:pt x="149" y="115"/>
                    <a:pt x="150" y="115"/>
                  </a:cubicBezTo>
                  <a:cubicBezTo>
                    <a:pt x="150" y="115"/>
                    <a:pt x="150" y="114"/>
                    <a:pt x="150" y="114"/>
                  </a:cubicBezTo>
                  <a:close/>
                  <a:moveTo>
                    <a:pt x="129" y="115"/>
                  </a:moveTo>
                  <a:cubicBezTo>
                    <a:pt x="129" y="116"/>
                    <a:pt x="129" y="116"/>
                    <a:pt x="130" y="116"/>
                  </a:cubicBezTo>
                  <a:cubicBezTo>
                    <a:pt x="130" y="116"/>
                    <a:pt x="130" y="115"/>
                    <a:pt x="130" y="115"/>
                  </a:cubicBezTo>
                  <a:cubicBezTo>
                    <a:pt x="130" y="116"/>
                    <a:pt x="130" y="116"/>
                    <a:pt x="130" y="116"/>
                  </a:cubicBezTo>
                  <a:cubicBezTo>
                    <a:pt x="131" y="116"/>
                    <a:pt x="131" y="115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15"/>
                    <a:pt x="129" y="115"/>
                    <a:pt x="129" y="115"/>
                  </a:cubicBezTo>
                  <a:close/>
                  <a:moveTo>
                    <a:pt x="129" y="115"/>
                  </a:moveTo>
                  <a:cubicBezTo>
                    <a:pt x="128" y="115"/>
                    <a:pt x="128" y="115"/>
                    <a:pt x="128" y="115"/>
                  </a:cubicBezTo>
                  <a:cubicBezTo>
                    <a:pt x="128" y="115"/>
                    <a:pt x="128" y="115"/>
                    <a:pt x="128" y="116"/>
                  </a:cubicBezTo>
                  <a:cubicBezTo>
                    <a:pt x="129" y="116"/>
                    <a:pt x="129" y="115"/>
                    <a:pt x="129" y="115"/>
                  </a:cubicBezTo>
                  <a:close/>
                  <a:moveTo>
                    <a:pt x="142" y="115"/>
                  </a:moveTo>
                  <a:cubicBezTo>
                    <a:pt x="141" y="115"/>
                    <a:pt x="141" y="115"/>
                    <a:pt x="141" y="115"/>
                  </a:cubicBezTo>
                  <a:cubicBezTo>
                    <a:pt x="141" y="115"/>
                    <a:pt x="141" y="115"/>
                    <a:pt x="141" y="115"/>
                  </a:cubicBezTo>
                  <a:cubicBezTo>
                    <a:pt x="142" y="115"/>
                    <a:pt x="142" y="115"/>
                    <a:pt x="142" y="115"/>
                  </a:cubicBezTo>
                  <a:close/>
                  <a:moveTo>
                    <a:pt x="146" y="115"/>
                  </a:moveTo>
                  <a:cubicBezTo>
                    <a:pt x="146" y="116"/>
                    <a:pt x="146" y="116"/>
                    <a:pt x="146" y="116"/>
                  </a:cubicBezTo>
                  <a:cubicBezTo>
                    <a:pt x="144" y="116"/>
                    <a:pt x="145" y="118"/>
                    <a:pt x="145" y="118"/>
                  </a:cubicBezTo>
                  <a:cubicBezTo>
                    <a:pt x="145" y="118"/>
                    <a:pt x="145" y="119"/>
                    <a:pt x="145" y="119"/>
                  </a:cubicBezTo>
                  <a:cubicBezTo>
                    <a:pt x="145" y="119"/>
                    <a:pt x="146" y="118"/>
                    <a:pt x="146" y="118"/>
                  </a:cubicBezTo>
                  <a:cubicBezTo>
                    <a:pt x="145" y="117"/>
                    <a:pt x="147" y="116"/>
                    <a:pt x="146" y="115"/>
                  </a:cubicBezTo>
                  <a:close/>
                  <a:moveTo>
                    <a:pt x="21" y="115"/>
                  </a:moveTo>
                  <a:cubicBezTo>
                    <a:pt x="21" y="115"/>
                    <a:pt x="21" y="115"/>
                    <a:pt x="20" y="115"/>
                  </a:cubicBezTo>
                  <a:cubicBezTo>
                    <a:pt x="20" y="116"/>
                    <a:pt x="21" y="116"/>
                    <a:pt x="21" y="116"/>
                  </a:cubicBezTo>
                  <a:cubicBezTo>
                    <a:pt x="21" y="116"/>
                    <a:pt x="21" y="115"/>
                    <a:pt x="21" y="115"/>
                  </a:cubicBezTo>
                  <a:close/>
                  <a:moveTo>
                    <a:pt x="36" y="115"/>
                  </a:moveTo>
                  <a:cubicBezTo>
                    <a:pt x="36" y="116"/>
                    <a:pt x="37" y="116"/>
                    <a:pt x="37" y="116"/>
                  </a:cubicBezTo>
                  <a:cubicBezTo>
                    <a:pt x="37" y="116"/>
                    <a:pt x="37" y="116"/>
                    <a:pt x="36" y="115"/>
                  </a:cubicBezTo>
                  <a:close/>
                  <a:moveTo>
                    <a:pt x="84" y="116"/>
                  </a:moveTo>
                  <a:cubicBezTo>
                    <a:pt x="84" y="116"/>
                    <a:pt x="83" y="116"/>
                    <a:pt x="83" y="116"/>
                  </a:cubicBezTo>
                  <a:cubicBezTo>
                    <a:pt x="84" y="116"/>
                    <a:pt x="84" y="116"/>
                    <a:pt x="84" y="116"/>
                  </a:cubicBezTo>
                  <a:cubicBezTo>
                    <a:pt x="84" y="116"/>
                    <a:pt x="84" y="116"/>
                    <a:pt x="84" y="116"/>
                  </a:cubicBezTo>
                  <a:close/>
                  <a:moveTo>
                    <a:pt x="118" y="116"/>
                  </a:moveTo>
                  <a:cubicBezTo>
                    <a:pt x="118" y="116"/>
                    <a:pt x="117" y="116"/>
                    <a:pt x="117" y="116"/>
                  </a:cubicBezTo>
                  <a:cubicBezTo>
                    <a:pt x="117" y="116"/>
                    <a:pt x="117" y="117"/>
                    <a:pt x="117" y="117"/>
                  </a:cubicBezTo>
                  <a:cubicBezTo>
                    <a:pt x="117" y="117"/>
                    <a:pt x="118" y="116"/>
                    <a:pt x="118" y="116"/>
                  </a:cubicBezTo>
                  <a:close/>
                  <a:moveTo>
                    <a:pt x="9" y="117"/>
                  </a:moveTo>
                  <a:cubicBezTo>
                    <a:pt x="9" y="118"/>
                    <a:pt x="10" y="118"/>
                    <a:pt x="10" y="119"/>
                  </a:cubicBezTo>
                  <a:cubicBezTo>
                    <a:pt x="11" y="118"/>
                    <a:pt x="10" y="117"/>
                    <a:pt x="10" y="117"/>
                  </a:cubicBezTo>
                  <a:lnTo>
                    <a:pt x="9" y="117"/>
                  </a:lnTo>
                  <a:close/>
                  <a:moveTo>
                    <a:pt x="25" y="117"/>
                  </a:moveTo>
                  <a:cubicBezTo>
                    <a:pt x="25" y="118"/>
                    <a:pt x="25" y="119"/>
                    <a:pt x="26" y="119"/>
                  </a:cubicBezTo>
                  <a:cubicBezTo>
                    <a:pt x="26" y="118"/>
                    <a:pt x="25" y="118"/>
                    <a:pt x="25" y="117"/>
                  </a:cubicBezTo>
                  <a:close/>
                  <a:moveTo>
                    <a:pt x="21" y="118"/>
                  </a:moveTo>
                  <a:cubicBezTo>
                    <a:pt x="21" y="118"/>
                    <a:pt x="21" y="118"/>
                    <a:pt x="21" y="118"/>
                  </a:cubicBezTo>
                  <a:cubicBezTo>
                    <a:pt x="21" y="118"/>
                    <a:pt x="21" y="118"/>
                    <a:pt x="21" y="118"/>
                  </a:cubicBezTo>
                  <a:cubicBezTo>
                    <a:pt x="21" y="118"/>
                    <a:pt x="21" y="118"/>
                    <a:pt x="21" y="118"/>
                  </a:cubicBezTo>
                  <a:close/>
                  <a:moveTo>
                    <a:pt x="103" y="118"/>
                  </a:moveTo>
                  <a:cubicBezTo>
                    <a:pt x="103" y="118"/>
                    <a:pt x="103" y="118"/>
                    <a:pt x="103" y="118"/>
                  </a:cubicBezTo>
                  <a:cubicBezTo>
                    <a:pt x="103" y="118"/>
                    <a:pt x="103" y="119"/>
                    <a:pt x="104" y="119"/>
                  </a:cubicBezTo>
                  <a:cubicBezTo>
                    <a:pt x="104" y="118"/>
                    <a:pt x="103" y="118"/>
                    <a:pt x="103" y="118"/>
                  </a:cubicBezTo>
                  <a:cubicBezTo>
                    <a:pt x="103" y="118"/>
                    <a:pt x="103" y="118"/>
                    <a:pt x="103" y="118"/>
                  </a:cubicBezTo>
                  <a:close/>
                  <a:moveTo>
                    <a:pt x="147" y="119"/>
                  </a:moveTo>
                  <a:cubicBezTo>
                    <a:pt x="147" y="119"/>
                    <a:pt x="147" y="118"/>
                    <a:pt x="147" y="118"/>
                  </a:cubicBezTo>
                  <a:cubicBezTo>
                    <a:pt x="147" y="118"/>
                    <a:pt x="147" y="119"/>
                    <a:pt x="147" y="119"/>
                  </a:cubicBezTo>
                  <a:close/>
                  <a:moveTo>
                    <a:pt x="85" y="120"/>
                  </a:moveTo>
                  <a:cubicBezTo>
                    <a:pt x="85" y="120"/>
                    <a:pt x="85" y="120"/>
                    <a:pt x="85" y="120"/>
                  </a:cubicBezTo>
                  <a:cubicBezTo>
                    <a:pt x="86" y="120"/>
                    <a:pt x="86" y="120"/>
                    <a:pt x="86" y="119"/>
                  </a:cubicBezTo>
                  <a:cubicBezTo>
                    <a:pt x="87" y="120"/>
                    <a:pt x="88" y="119"/>
                    <a:pt x="88" y="118"/>
                  </a:cubicBezTo>
                  <a:cubicBezTo>
                    <a:pt x="87" y="118"/>
                    <a:pt x="87" y="119"/>
                    <a:pt x="86" y="119"/>
                  </a:cubicBezTo>
                  <a:cubicBezTo>
                    <a:pt x="86" y="119"/>
                    <a:pt x="85" y="119"/>
                    <a:pt x="85" y="120"/>
                  </a:cubicBezTo>
                  <a:close/>
                  <a:moveTo>
                    <a:pt x="89" y="118"/>
                  </a:moveTo>
                  <a:cubicBezTo>
                    <a:pt x="89" y="119"/>
                    <a:pt x="89" y="119"/>
                    <a:pt x="90" y="119"/>
                  </a:cubicBezTo>
                  <a:cubicBezTo>
                    <a:pt x="90" y="119"/>
                    <a:pt x="90" y="118"/>
                    <a:pt x="89" y="118"/>
                  </a:cubicBezTo>
                  <a:close/>
                  <a:moveTo>
                    <a:pt x="92" y="119"/>
                  </a:moveTo>
                  <a:cubicBezTo>
                    <a:pt x="92" y="119"/>
                    <a:pt x="92" y="119"/>
                    <a:pt x="92" y="119"/>
                  </a:cubicBezTo>
                  <a:cubicBezTo>
                    <a:pt x="92" y="119"/>
                    <a:pt x="92" y="119"/>
                    <a:pt x="92" y="118"/>
                  </a:cubicBezTo>
                  <a:cubicBezTo>
                    <a:pt x="92" y="118"/>
                    <a:pt x="92" y="118"/>
                    <a:pt x="92" y="118"/>
                  </a:cubicBezTo>
                  <a:cubicBezTo>
                    <a:pt x="91" y="119"/>
                    <a:pt x="92" y="119"/>
                    <a:pt x="91" y="119"/>
                  </a:cubicBezTo>
                  <a:cubicBezTo>
                    <a:pt x="92" y="119"/>
                    <a:pt x="92" y="119"/>
                    <a:pt x="92" y="119"/>
                  </a:cubicBezTo>
                  <a:close/>
                  <a:moveTo>
                    <a:pt x="134" y="120"/>
                  </a:moveTo>
                  <a:cubicBezTo>
                    <a:pt x="135" y="120"/>
                    <a:pt x="135" y="119"/>
                    <a:pt x="135" y="118"/>
                  </a:cubicBezTo>
                  <a:cubicBezTo>
                    <a:pt x="134" y="118"/>
                    <a:pt x="134" y="118"/>
                    <a:pt x="134" y="118"/>
                  </a:cubicBezTo>
                  <a:cubicBezTo>
                    <a:pt x="135" y="120"/>
                    <a:pt x="133" y="122"/>
                    <a:pt x="133" y="123"/>
                  </a:cubicBezTo>
                  <a:cubicBezTo>
                    <a:pt x="134" y="123"/>
                    <a:pt x="134" y="121"/>
                    <a:pt x="134" y="120"/>
                  </a:cubicBezTo>
                  <a:close/>
                  <a:moveTo>
                    <a:pt x="98" y="118"/>
                  </a:moveTo>
                  <a:cubicBezTo>
                    <a:pt x="98" y="118"/>
                    <a:pt x="98" y="118"/>
                    <a:pt x="98" y="119"/>
                  </a:cubicBezTo>
                  <a:cubicBezTo>
                    <a:pt x="98" y="119"/>
                    <a:pt x="98" y="119"/>
                    <a:pt x="98" y="118"/>
                  </a:cubicBezTo>
                  <a:close/>
                  <a:moveTo>
                    <a:pt x="103" y="119"/>
                  </a:moveTo>
                  <a:cubicBezTo>
                    <a:pt x="103" y="119"/>
                    <a:pt x="102" y="119"/>
                    <a:pt x="102" y="119"/>
                  </a:cubicBezTo>
                  <a:cubicBezTo>
                    <a:pt x="103" y="119"/>
                    <a:pt x="103" y="119"/>
                    <a:pt x="103" y="119"/>
                  </a:cubicBezTo>
                  <a:close/>
                  <a:moveTo>
                    <a:pt x="119" y="121"/>
                  </a:moveTo>
                  <a:cubicBezTo>
                    <a:pt x="120" y="120"/>
                    <a:pt x="119" y="119"/>
                    <a:pt x="118" y="119"/>
                  </a:cubicBezTo>
                  <a:cubicBezTo>
                    <a:pt x="118" y="120"/>
                    <a:pt x="119" y="120"/>
                    <a:pt x="119" y="120"/>
                  </a:cubicBezTo>
                  <a:cubicBezTo>
                    <a:pt x="119" y="120"/>
                    <a:pt x="119" y="121"/>
                    <a:pt x="119" y="121"/>
                  </a:cubicBezTo>
                  <a:close/>
                  <a:moveTo>
                    <a:pt x="138" y="120"/>
                  </a:moveTo>
                  <a:cubicBezTo>
                    <a:pt x="138" y="120"/>
                    <a:pt x="138" y="119"/>
                    <a:pt x="138" y="119"/>
                  </a:cubicBezTo>
                  <a:cubicBezTo>
                    <a:pt x="138" y="119"/>
                    <a:pt x="138" y="120"/>
                    <a:pt x="138" y="120"/>
                  </a:cubicBezTo>
                  <a:cubicBezTo>
                    <a:pt x="138" y="120"/>
                    <a:pt x="138" y="120"/>
                    <a:pt x="138" y="120"/>
                  </a:cubicBezTo>
                  <a:close/>
                  <a:moveTo>
                    <a:pt x="90" y="120"/>
                  </a:moveTo>
                  <a:cubicBezTo>
                    <a:pt x="90" y="120"/>
                    <a:pt x="91" y="120"/>
                    <a:pt x="91" y="120"/>
                  </a:cubicBezTo>
                  <a:cubicBezTo>
                    <a:pt x="90" y="119"/>
                    <a:pt x="89" y="120"/>
                    <a:pt x="90" y="120"/>
                  </a:cubicBezTo>
                  <a:close/>
                  <a:moveTo>
                    <a:pt x="121" y="120"/>
                  </a:moveTo>
                  <a:cubicBezTo>
                    <a:pt x="121" y="120"/>
                    <a:pt x="121" y="120"/>
                    <a:pt x="121" y="120"/>
                  </a:cubicBezTo>
                  <a:cubicBezTo>
                    <a:pt x="120" y="120"/>
                    <a:pt x="120" y="120"/>
                    <a:pt x="120" y="120"/>
                  </a:cubicBezTo>
                  <a:cubicBezTo>
                    <a:pt x="120" y="120"/>
                    <a:pt x="121" y="120"/>
                    <a:pt x="121" y="120"/>
                  </a:cubicBezTo>
                  <a:close/>
                  <a:moveTo>
                    <a:pt x="101" y="121"/>
                  </a:moveTo>
                  <a:cubicBezTo>
                    <a:pt x="101" y="121"/>
                    <a:pt x="101" y="121"/>
                    <a:pt x="101" y="121"/>
                  </a:cubicBezTo>
                  <a:cubicBezTo>
                    <a:pt x="101" y="121"/>
                    <a:pt x="100" y="121"/>
                    <a:pt x="100" y="121"/>
                  </a:cubicBezTo>
                  <a:cubicBezTo>
                    <a:pt x="100" y="122"/>
                    <a:pt x="101" y="122"/>
                    <a:pt x="101" y="121"/>
                  </a:cubicBezTo>
                  <a:close/>
                  <a:moveTo>
                    <a:pt x="14" y="122"/>
                  </a:moveTo>
                  <a:cubicBezTo>
                    <a:pt x="14" y="122"/>
                    <a:pt x="14" y="121"/>
                    <a:pt x="14" y="121"/>
                  </a:cubicBezTo>
                  <a:cubicBezTo>
                    <a:pt x="14" y="122"/>
                    <a:pt x="14" y="122"/>
                    <a:pt x="14" y="122"/>
                  </a:cubicBezTo>
                  <a:cubicBezTo>
                    <a:pt x="14" y="122"/>
                    <a:pt x="14" y="122"/>
                    <a:pt x="14" y="122"/>
                  </a:cubicBezTo>
                  <a:close/>
                  <a:moveTo>
                    <a:pt x="28" y="122"/>
                  </a:moveTo>
                  <a:cubicBezTo>
                    <a:pt x="28" y="122"/>
                    <a:pt x="28" y="121"/>
                    <a:pt x="28" y="121"/>
                  </a:cubicBezTo>
                  <a:cubicBezTo>
                    <a:pt x="28" y="122"/>
                    <a:pt x="28" y="122"/>
                    <a:pt x="28" y="122"/>
                  </a:cubicBezTo>
                  <a:cubicBezTo>
                    <a:pt x="28" y="122"/>
                    <a:pt x="28" y="122"/>
                    <a:pt x="28" y="122"/>
                  </a:cubicBezTo>
                  <a:close/>
                  <a:moveTo>
                    <a:pt x="87" y="123"/>
                  </a:moveTo>
                  <a:cubicBezTo>
                    <a:pt x="88" y="123"/>
                    <a:pt x="89" y="122"/>
                    <a:pt x="89" y="122"/>
                  </a:cubicBezTo>
                  <a:cubicBezTo>
                    <a:pt x="88" y="122"/>
                    <a:pt x="88" y="122"/>
                    <a:pt x="87" y="122"/>
                  </a:cubicBezTo>
                  <a:cubicBezTo>
                    <a:pt x="88" y="122"/>
                    <a:pt x="87" y="123"/>
                    <a:pt x="87" y="123"/>
                  </a:cubicBezTo>
                  <a:close/>
                  <a:moveTo>
                    <a:pt x="96" y="122"/>
                  </a:moveTo>
                  <a:cubicBezTo>
                    <a:pt x="96" y="122"/>
                    <a:pt x="95" y="122"/>
                    <a:pt x="95" y="123"/>
                  </a:cubicBezTo>
                  <a:cubicBezTo>
                    <a:pt x="95" y="123"/>
                    <a:pt x="96" y="123"/>
                    <a:pt x="96" y="123"/>
                  </a:cubicBezTo>
                  <a:cubicBezTo>
                    <a:pt x="96" y="122"/>
                    <a:pt x="96" y="122"/>
                    <a:pt x="96" y="122"/>
                  </a:cubicBezTo>
                  <a:close/>
                  <a:moveTo>
                    <a:pt x="137" y="123"/>
                  </a:moveTo>
                  <a:cubicBezTo>
                    <a:pt x="137" y="122"/>
                    <a:pt x="137" y="122"/>
                    <a:pt x="137" y="122"/>
                  </a:cubicBezTo>
                  <a:cubicBezTo>
                    <a:pt x="137" y="122"/>
                    <a:pt x="136" y="122"/>
                    <a:pt x="136" y="122"/>
                  </a:cubicBezTo>
                  <a:cubicBezTo>
                    <a:pt x="136" y="123"/>
                    <a:pt x="135" y="123"/>
                    <a:pt x="136" y="124"/>
                  </a:cubicBezTo>
                  <a:cubicBezTo>
                    <a:pt x="136" y="124"/>
                    <a:pt x="136" y="122"/>
                    <a:pt x="137" y="123"/>
                  </a:cubicBezTo>
                  <a:close/>
                  <a:moveTo>
                    <a:pt x="118" y="122"/>
                  </a:moveTo>
                  <a:cubicBezTo>
                    <a:pt x="118" y="123"/>
                    <a:pt x="118" y="122"/>
                    <a:pt x="118" y="122"/>
                  </a:cubicBezTo>
                  <a:cubicBezTo>
                    <a:pt x="118" y="122"/>
                    <a:pt x="117" y="122"/>
                    <a:pt x="118" y="122"/>
                  </a:cubicBezTo>
                  <a:close/>
                  <a:moveTo>
                    <a:pt x="116" y="123"/>
                  </a:moveTo>
                  <a:cubicBezTo>
                    <a:pt x="117" y="123"/>
                    <a:pt x="117" y="123"/>
                    <a:pt x="117" y="122"/>
                  </a:cubicBezTo>
                  <a:cubicBezTo>
                    <a:pt x="116" y="122"/>
                    <a:pt x="116" y="122"/>
                    <a:pt x="116" y="123"/>
                  </a:cubicBezTo>
                  <a:close/>
                  <a:moveTo>
                    <a:pt x="124" y="122"/>
                  </a:moveTo>
                  <a:cubicBezTo>
                    <a:pt x="124" y="122"/>
                    <a:pt x="124" y="122"/>
                    <a:pt x="124" y="122"/>
                  </a:cubicBezTo>
                  <a:cubicBezTo>
                    <a:pt x="124" y="123"/>
                    <a:pt x="123" y="123"/>
                    <a:pt x="123" y="123"/>
                  </a:cubicBezTo>
                  <a:cubicBezTo>
                    <a:pt x="124" y="123"/>
                    <a:pt x="124" y="123"/>
                    <a:pt x="124" y="122"/>
                  </a:cubicBezTo>
                  <a:close/>
                  <a:moveTo>
                    <a:pt x="83" y="122"/>
                  </a:moveTo>
                  <a:cubicBezTo>
                    <a:pt x="83" y="123"/>
                    <a:pt x="83" y="123"/>
                    <a:pt x="82" y="123"/>
                  </a:cubicBezTo>
                  <a:cubicBezTo>
                    <a:pt x="83" y="123"/>
                    <a:pt x="83" y="123"/>
                    <a:pt x="83" y="123"/>
                  </a:cubicBezTo>
                  <a:cubicBezTo>
                    <a:pt x="83" y="122"/>
                    <a:pt x="83" y="122"/>
                    <a:pt x="83" y="122"/>
                  </a:cubicBezTo>
                  <a:close/>
                  <a:moveTo>
                    <a:pt x="118" y="123"/>
                  </a:moveTo>
                  <a:cubicBezTo>
                    <a:pt x="117" y="123"/>
                    <a:pt x="117" y="123"/>
                    <a:pt x="117" y="123"/>
                  </a:cubicBezTo>
                  <a:cubicBezTo>
                    <a:pt x="117" y="123"/>
                    <a:pt x="117" y="123"/>
                    <a:pt x="117" y="124"/>
                  </a:cubicBezTo>
                  <a:cubicBezTo>
                    <a:pt x="117" y="124"/>
                    <a:pt x="117" y="123"/>
                    <a:pt x="118" y="123"/>
                  </a:cubicBezTo>
                  <a:close/>
                  <a:moveTo>
                    <a:pt x="131" y="123"/>
                  </a:moveTo>
                  <a:cubicBezTo>
                    <a:pt x="132" y="123"/>
                    <a:pt x="131" y="123"/>
                    <a:pt x="132" y="123"/>
                  </a:cubicBezTo>
                  <a:cubicBezTo>
                    <a:pt x="132" y="123"/>
                    <a:pt x="131" y="123"/>
                    <a:pt x="132" y="123"/>
                  </a:cubicBezTo>
                  <a:cubicBezTo>
                    <a:pt x="131" y="123"/>
                    <a:pt x="131" y="123"/>
                    <a:pt x="131" y="123"/>
                  </a:cubicBezTo>
                  <a:close/>
                  <a:moveTo>
                    <a:pt x="108" y="126"/>
                  </a:moveTo>
                  <a:cubicBezTo>
                    <a:pt x="109" y="126"/>
                    <a:pt x="109" y="126"/>
                    <a:pt x="109" y="126"/>
                  </a:cubicBezTo>
                  <a:cubicBezTo>
                    <a:pt x="110" y="125"/>
                    <a:pt x="110" y="125"/>
                    <a:pt x="111" y="124"/>
                  </a:cubicBezTo>
                  <a:cubicBezTo>
                    <a:pt x="111" y="124"/>
                    <a:pt x="111" y="124"/>
                    <a:pt x="111" y="124"/>
                  </a:cubicBezTo>
                  <a:cubicBezTo>
                    <a:pt x="110" y="124"/>
                    <a:pt x="109" y="125"/>
                    <a:pt x="109" y="125"/>
                  </a:cubicBezTo>
                  <a:cubicBezTo>
                    <a:pt x="109" y="124"/>
                    <a:pt x="110" y="124"/>
                    <a:pt x="110" y="123"/>
                  </a:cubicBezTo>
                  <a:cubicBezTo>
                    <a:pt x="109" y="124"/>
                    <a:pt x="109" y="124"/>
                    <a:pt x="108" y="125"/>
                  </a:cubicBezTo>
                  <a:cubicBezTo>
                    <a:pt x="108" y="125"/>
                    <a:pt x="109" y="125"/>
                    <a:pt x="109" y="125"/>
                  </a:cubicBezTo>
                  <a:cubicBezTo>
                    <a:pt x="109" y="126"/>
                    <a:pt x="108" y="126"/>
                    <a:pt x="108" y="126"/>
                  </a:cubicBezTo>
                  <a:close/>
                  <a:moveTo>
                    <a:pt x="132" y="124"/>
                  </a:moveTo>
                  <a:cubicBezTo>
                    <a:pt x="132" y="125"/>
                    <a:pt x="131" y="126"/>
                    <a:pt x="131" y="127"/>
                  </a:cubicBezTo>
                  <a:cubicBezTo>
                    <a:pt x="131" y="126"/>
                    <a:pt x="132" y="126"/>
                    <a:pt x="132" y="125"/>
                  </a:cubicBezTo>
                  <a:cubicBezTo>
                    <a:pt x="132" y="124"/>
                    <a:pt x="132" y="124"/>
                    <a:pt x="132" y="124"/>
                  </a:cubicBezTo>
                  <a:close/>
                  <a:moveTo>
                    <a:pt x="116" y="125"/>
                  </a:moveTo>
                  <a:cubicBezTo>
                    <a:pt x="116" y="125"/>
                    <a:pt x="116" y="125"/>
                    <a:pt x="115" y="125"/>
                  </a:cubicBezTo>
                  <a:cubicBezTo>
                    <a:pt x="115" y="126"/>
                    <a:pt x="115" y="126"/>
                    <a:pt x="114" y="126"/>
                  </a:cubicBezTo>
                  <a:cubicBezTo>
                    <a:pt x="114" y="127"/>
                    <a:pt x="113" y="128"/>
                    <a:pt x="113" y="128"/>
                  </a:cubicBezTo>
                  <a:cubicBezTo>
                    <a:pt x="112" y="129"/>
                    <a:pt x="111" y="130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1" y="131"/>
                    <a:pt x="110" y="131"/>
                    <a:pt x="110" y="131"/>
                  </a:cubicBezTo>
                  <a:cubicBezTo>
                    <a:pt x="110" y="132"/>
                    <a:pt x="110" y="132"/>
                    <a:pt x="110" y="132"/>
                  </a:cubicBezTo>
                  <a:cubicBezTo>
                    <a:pt x="110" y="132"/>
                    <a:pt x="109" y="132"/>
                    <a:pt x="109" y="133"/>
                  </a:cubicBezTo>
                  <a:cubicBezTo>
                    <a:pt x="110" y="132"/>
                    <a:pt x="110" y="132"/>
                    <a:pt x="110" y="132"/>
                  </a:cubicBezTo>
                  <a:cubicBezTo>
                    <a:pt x="110" y="133"/>
                    <a:pt x="111" y="133"/>
                    <a:pt x="111" y="133"/>
                  </a:cubicBezTo>
                  <a:cubicBezTo>
                    <a:pt x="111" y="133"/>
                    <a:pt x="111" y="132"/>
                    <a:pt x="112" y="132"/>
                  </a:cubicBezTo>
                  <a:cubicBezTo>
                    <a:pt x="112" y="132"/>
                    <a:pt x="111" y="132"/>
                    <a:pt x="110" y="132"/>
                  </a:cubicBezTo>
                  <a:cubicBezTo>
                    <a:pt x="111" y="131"/>
                    <a:pt x="111" y="132"/>
                    <a:pt x="112" y="132"/>
                  </a:cubicBezTo>
                  <a:cubicBezTo>
                    <a:pt x="112" y="131"/>
                    <a:pt x="112" y="131"/>
                    <a:pt x="112" y="131"/>
                  </a:cubicBezTo>
                  <a:cubicBezTo>
                    <a:pt x="112" y="131"/>
                    <a:pt x="112" y="131"/>
                    <a:pt x="112" y="131"/>
                  </a:cubicBezTo>
                  <a:cubicBezTo>
                    <a:pt x="112" y="130"/>
                    <a:pt x="112" y="129"/>
                    <a:pt x="114" y="128"/>
                  </a:cubicBezTo>
                  <a:cubicBezTo>
                    <a:pt x="114" y="129"/>
                    <a:pt x="114" y="129"/>
                    <a:pt x="114" y="129"/>
                  </a:cubicBezTo>
                  <a:cubicBezTo>
                    <a:pt x="114" y="129"/>
                    <a:pt x="114" y="129"/>
                    <a:pt x="115" y="129"/>
                  </a:cubicBezTo>
                  <a:cubicBezTo>
                    <a:pt x="115" y="128"/>
                    <a:pt x="114" y="128"/>
                    <a:pt x="114" y="128"/>
                  </a:cubicBezTo>
                  <a:cubicBezTo>
                    <a:pt x="115" y="128"/>
                    <a:pt x="115" y="127"/>
                    <a:pt x="116" y="127"/>
                  </a:cubicBezTo>
                  <a:cubicBezTo>
                    <a:pt x="116" y="126"/>
                    <a:pt x="116" y="126"/>
                    <a:pt x="116" y="125"/>
                  </a:cubicBezTo>
                  <a:close/>
                  <a:moveTo>
                    <a:pt x="112" y="127"/>
                  </a:moveTo>
                  <a:cubicBezTo>
                    <a:pt x="112" y="126"/>
                    <a:pt x="112" y="126"/>
                    <a:pt x="112" y="125"/>
                  </a:cubicBezTo>
                  <a:cubicBezTo>
                    <a:pt x="111" y="125"/>
                    <a:pt x="111" y="126"/>
                    <a:pt x="111" y="126"/>
                  </a:cubicBezTo>
                  <a:cubicBezTo>
                    <a:pt x="111" y="126"/>
                    <a:pt x="111" y="126"/>
                    <a:pt x="111" y="126"/>
                  </a:cubicBezTo>
                  <a:cubicBezTo>
                    <a:pt x="111" y="126"/>
                    <a:pt x="111" y="127"/>
                    <a:pt x="111" y="127"/>
                  </a:cubicBezTo>
                  <a:cubicBezTo>
                    <a:pt x="110" y="126"/>
                    <a:pt x="111" y="126"/>
                    <a:pt x="110" y="126"/>
                  </a:cubicBezTo>
                  <a:cubicBezTo>
                    <a:pt x="110" y="127"/>
                    <a:pt x="111" y="127"/>
                    <a:pt x="110" y="127"/>
                  </a:cubicBezTo>
                  <a:cubicBezTo>
                    <a:pt x="111" y="127"/>
                    <a:pt x="112" y="127"/>
                    <a:pt x="112" y="127"/>
                  </a:cubicBezTo>
                  <a:close/>
                  <a:moveTo>
                    <a:pt x="132" y="128"/>
                  </a:moveTo>
                  <a:cubicBezTo>
                    <a:pt x="132" y="128"/>
                    <a:pt x="132" y="128"/>
                    <a:pt x="132" y="128"/>
                  </a:cubicBezTo>
                  <a:cubicBezTo>
                    <a:pt x="133" y="129"/>
                    <a:pt x="132" y="129"/>
                    <a:pt x="132" y="130"/>
                  </a:cubicBezTo>
                  <a:cubicBezTo>
                    <a:pt x="133" y="130"/>
                    <a:pt x="133" y="128"/>
                    <a:pt x="134" y="128"/>
                  </a:cubicBezTo>
                  <a:cubicBezTo>
                    <a:pt x="134" y="128"/>
                    <a:pt x="134" y="128"/>
                    <a:pt x="134" y="127"/>
                  </a:cubicBezTo>
                  <a:cubicBezTo>
                    <a:pt x="134" y="127"/>
                    <a:pt x="134" y="127"/>
                    <a:pt x="135" y="127"/>
                  </a:cubicBezTo>
                  <a:cubicBezTo>
                    <a:pt x="135" y="127"/>
                    <a:pt x="135" y="126"/>
                    <a:pt x="135" y="126"/>
                  </a:cubicBezTo>
                  <a:cubicBezTo>
                    <a:pt x="135" y="126"/>
                    <a:pt x="134" y="126"/>
                    <a:pt x="134" y="126"/>
                  </a:cubicBezTo>
                  <a:cubicBezTo>
                    <a:pt x="134" y="127"/>
                    <a:pt x="133" y="128"/>
                    <a:pt x="133" y="128"/>
                  </a:cubicBezTo>
                  <a:cubicBezTo>
                    <a:pt x="133" y="128"/>
                    <a:pt x="132" y="128"/>
                    <a:pt x="132" y="128"/>
                  </a:cubicBezTo>
                  <a:close/>
                  <a:moveTo>
                    <a:pt x="113" y="126"/>
                  </a:moveTo>
                  <a:cubicBezTo>
                    <a:pt x="113" y="126"/>
                    <a:pt x="113" y="126"/>
                    <a:pt x="114" y="126"/>
                  </a:cubicBezTo>
                  <a:cubicBezTo>
                    <a:pt x="114" y="126"/>
                    <a:pt x="113" y="126"/>
                    <a:pt x="113" y="126"/>
                  </a:cubicBezTo>
                  <a:close/>
                  <a:moveTo>
                    <a:pt x="123" y="127"/>
                  </a:moveTo>
                  <a:cubicBezTo>
                    <a:pt x="123" y="127"/>
                    <a:pt x="123" y="126"/>
                    <a:pt x="123" y="126"/>
                  </a:cubicBezTo>
                  <a:cubicBezTo>
                    <a:pt x="123" y="126"/>
                    <a:pt x="122" y="126"/>
                    <a:pt x="123" y="127"/>
                  </a:cubicBezTo>
                  <a:close/>
                  <a:moveTo>
                    <a:pt x="127" y="127"/>
                  </a:moveTo>
                  <a:cubicBezTo>
                    <a:pt x="127" y="127"/>
                    <a:pt x="127" y="127"/>
                    <a:pt x="127" y="126"/>
                  </a:cubicBezTo>
                  <a:cubicBezTo>
                    <a:pt x="127" y="127"/>
                    <a:pt x="126" y="127"/>
                    <a:pt x="127" y="127"/>
                  </a:cubicBezTo>
                  <a:cubicBezTo>
                    <a:pt x="127" y="127"/>
                    <a:pt x="127" y="127"/>
                    <a:pt x="127" y="127"/>
                  </a:cubicBezTo>
                  <a:close/>
                  <a:moveTo>
                    <a:pt x="121" y="129"/>
                  </a:moveTo>
                  <a:cubicBezTo>
                    <a:pt x="121" y="128"/>
                    <a:pt x="122" y="128"/>
                    <a:pt x="122" y="127"/>
                  </a:cubicBezTo>
                  <a:cubicBezTo>
                    <a:pt x="121" y="127"/>
                    <a:pt x="122" y="127"/>
                    <a:pt x="121" y="127"/>
                  </a:cubicBezTo>
                  <a:cubicBezTo>
                    <a:pt x="120" y="128"/>
                    <a:pt x="119" y="129"/>
                    <a:pt x="118" y="131"/>
                  </a:cubicBezTo>
                  <a:cubicBezTo>
                    <a:pt x="118" y="131"/>
                    <a:pt x="118" y="131"/>
                    <a:pt x="118" y="132"/>
                  </a:cubicBezTo>
                  <a:cubicBezTo>
                    <a:pt x="119" y="132"/>
                    <a:pt x="119" y="131"/>
                    <a:pt x="120" y="130"/>
                  </a:cubicBezTo>
                  <a:cubicBezTo>
                    <a:pt x="121" y="130"/>
                    <a:pt x="121" y="130"/>
                    <a:pt x="121" y="129"/>
                  </a:cubicBezTo>
                  <a:close/>
                  <a:moveTo>
                    <a:pt x="131" y="127"/>
                  </a:moveTo>
                  <a:cubicBezTo>
                    <a:pt x="130" y="128"/>
                    <a:pt x="130" y="128"/>
                    <a:pt x="129" y="129"/>
                  </a:cubicBezTo>
                  <a:cubicBezTo>
                    <a:pt x="130" y="129"/>
                    <a:pt x="130" y="128"/>
                    <a:pt x="131" y="128"/>
                  </a:cubicBezTo>
                  <a:cubicBezTo>
                    <a:pt x="131" y="128"/>
                    <a:pt x="131" y="128"/>
                    <a:pt x="131" y="128"/>
                  </a:cubicBezTo>
                  <a:cubicBezTo>
                    <a:pt x="131" y="128"/>
                    <a:pt x="131" y="127"/>
                    <a:pt x="131" y="127"/>
                  </a:cubicBezTo>
                  <a:close/>
                  <a:moveTo>
                    <a:pt x="28" y="130"/>
                  </a:moveTo>
                  <a:cubicBezTo>
                    <a:pt x="28" y="130"/>
                    <a:pt x="28" y="129"/>
                    <a:pt x="28" y="129"/>
                  </a:cubicBezTo>
                  <a:cubicBezTo>
                    <a:pt x="27" y="128"/>
                    <a:pt x="27" y="127"/>
                    <a:pt x="25" y="127"/>
                  </a:cubicBezTo>
                  <a:cubicBezTo>
                    <a:pt x="26" y="128"/>
                    <a:pt x="27" y="130"/>
                    <a:pt x="28" y="130"/>
                  </a:cubicBezTo>
                  <a:close/>
                  <a:moveTo>
                    <a:pt x="26" y="128"/>
                  </a:moveTo>
                  <a:cubicBezTo>
                    <a:pt x="26" y="128"/>
                    <a:pt x="26" y="128"/>
                    <a:pt x="26" y="127"/>
                  </a:cubicBezTo>
                  <a:cubicBezTo>
                    <a:pt x="26" y="127"/>
                    <a:pt x="26" y="128"/>
                    <a:pt x="26" y="128"/>
                  </a:cubicBezTo>
                  <a:close/>
                  <a:moveTo>
                    <a:pt x="76" y="127"/>
                  </a:moveTo>
                  <a:cubicBezTo>
                    <a:pt x="76" y="128"/>
                    <a:pt x="77" y="128"/>
                    <a:pt x="77" y="127"/>
                  </a:cubicBezTo>
                  <a:cubicBezTo>
                    <a:pt x="76" y="127"/>
                    <a:pt x="76" y="127"/>
                    <a:pt x="76" y="127"/>
                  </a:cubicBezTo>
                  <a:close/>
                  <a:moveTo>
                    <a:pt x="166" y="127"/>
                  </a:moveTo>
                  <a:cubicBezTo>
                    <a:pt x="165" y="127"/>
                    <a:pt x="165" y="128"/>
                    <a:pt x="165" y="128"/>
                  </a:cubicBezTo>
                  <a:cubicBezTo>
                    <a:pt x="166" y="128"/>
                    <a:pt x="166" y="127"/>
                    <a:pt x="166" y="127"/>
                  </a:cubicBezTo>
                  <a:close/>
                  <a:moveTo>
                    <a:pt x="90" y="128"/>
                  </a:moveTo>
                  <a:cubicBezTo>
                    <a:pt x="91" y="128"/>
                    <a:pt x="91" y="128"/>
                    <a:pt x="91" y="128"/>
                  </a:cubicBezTo>
                  <a:cubicBezTo>
                    <a:pt x="91" y="127"/>
                    <a:pt x="90" y="128"/>
                    <a:pt x="90" y="128"/>
                  </a:cubicBezTo>
                  <a:close/>
                  <a:moveTo>
                    <a:pt x="106" y="128"/>
                  </a:moveTo>
                  <a:cubicBezTo>
                    <a:pt x="106" y="128"/>
                    <a:pt x="107" y="128"/>
                    <a:pt x="106" y="128"/>
                  </a:cubicBezTo>
                  <a:cubicBezTo>
                    <a:pt x="106" y="128"/>
                    <a:pt x="106" y="128"/>
                    <a:pt x="106" y="128"/>
                  </a:cubicBezTo>
                  <a:close/>
                  <a:moveTo>
                    <a:pt x="139" y="130"/>
                  </a:moveTo>
                  <a:cubicBezTo>
                    <a:pt x="139" y="130"/>
                    <a:pt x="139" y="129"/>
                    <a:pt x="140" y="128"/>
                  </a:cubicBezTo>
                  <a:cubicBezTo>
                    <a:pt x="139" y="128"/>
                    <a:pt x="138" y="130"/>
                    <a:pt x="139" y="130"/>
                  </a:cubicBezTo>
                  <a:close/>
                  <a:moveTo>
                    <a:pt x="111" y="129"/>
                  </a:moveTo>
                  <a:cubicBezTo>
                    <a:pt x="111" y="129"/>
                    <a:pt x="111" y="129"/>
                    <a:pt x="110" y="129"/>
                  </a:cubicBezTo>
                  <a:cubicBezTo>
                    <a:pt x="110" y="129"/>
                    <a:pt x="110" y="129"/>
                    <a:pt x="110" y="129"/>
                  </a:cubicBezTo>
                  <a:cubicBezTo>
                    <a:pt x="109" y="129"/>
                    <a:pt x="109" y="129"/>
                    <a:pt x="109" y="130"/>
                  </a:cubicBezTo>
                  <a:cubicBezTo>
                    <a:pt x="109" y="130"/>
                    <a:pt x="110" y="129"/>
                    <a:pt x="110" y="130"/>
                  </a:cubicBezTo>
                  <a:cubicBezTo>
                    <a:pt x="110" y="130"/>
                    <a:pt x="109" y="130"/>
                    <a:pt x="109" y="130"/>
                  </a:cubicBezTo>
                  <a:cubicBezTo>
                    <a:pt x="109" y="130"/>
                    <a:pt x="108" y="131"/>
                    <a:pt x="109" y="131"/>
                  </a:cubicBezTo>
                  <a:cubicBezTo>
                    <a:pt x="110" y="131"/>
                    <a:pt x="110" y="130"/>
                    <a:pt x="111" y="129"/>
                  </a:cubicBezTo>
                  <a:close/>
                  <a:moveTo>
                    <a:pt x="55" y="130"/>
                  </a:moveTo>
                  <a:cubicBezTo>
                    <a:pt x="54" y="130"/>
                    <a:pt x="54" y="129"/>
                    <a:pt x="53" y="129"/>
                  </a:cubicBezTo>
                  <a:cubicBezTo>
                    <a:pt x="53" y="130"/>
                    <a:pt x="54" y="130"/>
                    <a:pt x="55" y="130"/>
                  </a:cubicBezTo>
                  <a:close/>
                  <a:moveTo>
                    <a:pt x="156" y="129"/>
                  </a:moveTo>
                  <a:cubicBezTo>
                    <a:pt x="156" y="130"/>
                    <a:pt x="156" y="130"/>
                    <a:pt x="156" y="130"/>
                  </a:cubicBezTo>
                  <a:cubicBezTo>
                    <a:pt x="157" y="130"/>
                    <a:pt x="157" y="130"/>
                    <a:pt x="157" y="129"/>
                  </a:cubicBezTo>
                  <a:cubicBezTo>
                    <a:pt x="156" y="129"/>
                    <a:pt x="156" y="129"/>
                    <a:pt x="156" y="129"/>
                  </a:cubicBezTo>
                  <a:close/>
                  <a:moveTo>
                    <a:pt x="43" y="130"/>
                  </a:moveTo>
                  <a:cubicBezTo>
                    <a:pt x="43" y="130"/>
                    <a:pt x="42" y="130"/>
                    <a:pt x="42" y="129"/>
                  </a:cubicBezTo>
                  <a:cubicBezTo>
                    <a:pt x="42" y="130"/>
                    <a:pt x="43" y="130"/>
                    <a:pt x="43" y="130"/>
                  </a:cubicBezTo>
                  <a:close/>
                  <a:moveTo>
                    <a:pt x="100" y="129"/>
                  </a:moveTo>
                  <a:cubicBezTo>
                    <a:pt x="100" y="129"/>
                    <a:pt x="100" y="130"/>
                    <a:pt x="100" y="129"/>
                  </a:cubicBezTo>
                  <a:cubicBezTo>
                    <a:pt x="100" y="130"/>
                    <a:pt x="100" y="130"/>
                    <a:pt x="100" y="130"/>
                  </a:cubicBezTo>
                  <a:cubicBezTo>
                    <a:pt x="101" y="130"/>
                    <a:pt x="101" y="130"/>
                    <a:pt x="101" y="130"/>
                  </a:cubicBezTo>
                  <a:cubicBezTo>
                    <a:pt x="100" y="130"/>
                    <a:pt x="101" y="129"/>
                    <a:pt x="100" y="129"/>
                  </a:cubicBezTo>
                  <a:close/>
                  <a:moveTo>
                    <a:pt x="53" y="130"/>
                  </a:moveTo>
                  <a:cubicBezTo>
                    <a:pt x="53" y="130"/>
                    <a:pt x="52" y="130"/>
                    <a:pt x="52" y="129"/>
                  </a:cubicBezTo>
                  <a:cubicBezTo>
                    <a:pt x="52" y="130"/>
                    <a:pt x="53" y="131"/>
                    <a:pt x="53" y="130"/>
                  </a:cubicBezTo>
                  <a:close/>
                  <a:moveTo>
                    <a:pt x="79" y="131"/>
                  </a:moveTo>
                  <a:cubicBezTo>
                    <a:pt x="80" y="130"/>
                    <a:pt x="81" y="130"/>
                    <a:pt x="81" y="130"/>
                  </a:cubicBezTo>
                  <a:cubicBezTo>
                    <a:pt x="81" y="130"/>
                    <a:pt x="80" y="130"/>
                    <a:pt x="79" y="130"/>
                  </a:cubicBezTo>
                  <a:cubicBezTo>
                    <a:pt x="79" y="130"/>
                    <a:pt x="79" y="130"/>
                    <a:pt x="79" y="131"/>
                  </a:cubicBezTo>
                  <a:close/>
                  <a:moveTo>
                    <a:pt x="125" y="130"/>
                  </a:moveTo>
                  <a:cubicBezTo>
                    <a:pt x="125" y="130"/>
                    <a:pt x="125" y="130"/>
                    <a:pt x="125" y="130"/>
                  </a:cubicBezTo>
                  <a:cubicBezTo>
                    <a:pt x="125" y="130"/>
                    <a:pt x="125" y="130"/>
                    <a:pt x="125" y="130"/>
                  </a:cubicBezTo>
                  <a:close/>
                  <a:moveTo>
                    <a:pt x="101" y="130"/>
                  </a:moveTo>
                  <a:cubicBezTo>
                    <a:pt x="100" y="130"/>
                    <a:pt x="100" y="130"/>
                    <a:pt x="100" y="131"/>
                  </a:cubicBezTo>
                  <a:cubicBezTo>
                    <a:pt x="101" y="131"/>
                    <a:pt x="101" y="130"/>
                    <a:pt x="101" y="130"/>
                  </a:cubicBezTo>
                  <a:close/>
                  <a:moveTo>
                    <a:pt x="123" y="130"/>
                  </a:moveTo>
                  <a:cubicBezTo>
                    <a:pt x="122" y="130"/>
                    <a:pt x="122" y="131"/>
                    <a:pt x="122" y="131"/>
                  </a:cubicBezTo>
                  <a:cubicBezTo>
                    <a:pt x="122" y="131"/>
                    <a:pt x="122" y="131"/>
                    <a:pt x="122" y="132"/>
                  </a:cubicBezTo>
                  <a:cubicBezTo>
                    <a:pt x="123" y="132"/>
                    <a:pt x="123" y="131"/>
                    <a:pt x="123" y="131"/>
                  </a:cubicBezTo>
                  <a:cubicBezTo>
                    <a:pt x="123" y="131"/>
                    <a:pt x="122" y="131"/>
                    <a:pt x="123" y="131"/>
                  </a:cubicBezTo>
                  <a:cubicBezTo>
                    <a:pt x="123" y="131"/>
                    <a:pt x="123" y="130"/>
                    <a:pt x="123" y="130"/>
                  </a:cubicBezTo>
                  <a:close/>
                  <a:moveTo>
                    <a:pt x="56" y="130"/>
                  </a:moveTo>
                  <a:cubicBezTo>
                    <a:pt x="56" y="130"/>
                    <a:pt x="56" y="130"/>
                    <a:pt x="57" y="131"/>
                  </a:cubicBezTo>
                  <a:cubicBezTo>
                    <a:pt x="57" y="130"/>
                    <a:pt x="56" y="130"/>
                    <a:pt x="56" y="130"/>
                  </a:cubicBezTo>
                  <a:close/>
                  <a:moveTo>
                    <a:pt x="124" y="130"/>
                  </a:moveTo>
                  <a:cubicBezTo>
                    <a:pt x="123" y="130"/>
                    <a:pt x="123" y="131"/>
                    <a:pt x="124" y="131"/>
                  </a:cubicBezTo>
                  <a:cubicBezTo>
                    <a:pt x="124" y="130"/>
                    <a:pt x="124" y="130"/>
                    <a:pt x="124" y="130"/>
                  </a:cubicBezTo>
                  <a:close/>
                  <a:moveTo>
                    <a:pt x="138" y="130"/>
                  </a:moveTo>
                  <a:cubicBezTo>
                    <a:pt x="138" y="131"/>
                    <a:pt x="138" y="131"/>
                    <a:pt x="138" y="131"/>
                  </a:cubicBezTo>
                  <a:cubicBezTo>
                    <a:pt x="138" y="131"/>
                    <a:pt x="138" y="130"/>
                    <a:pt x="138" y="130"/>
                  </a:cubicBezTo>
                  <a:close/>
                  <a:moveTo>
                    <a:pt x="57" y="130"/>
                  </a:moveTo>
                  <a:cubicBezTo>
                    <a:pt x="57" y="131"/>
                    <a:pt x="57" y="131"/>
                    <a:pt x="57" y="131"/>
                  </a:cubicBezTo>
                  <a:cubicBezTo>
                    <a:pt x="56" y="131"/>
                    <a:pt x="55" y="130"/>
                    <a:pt x="55" y="131"/>
                  </a:cubicBezTo>
                  <a:cubicBezTo>
                    <a:pt x="56" y="132"/>
                    <a:pt x="58" y="132"/>
                    <a:pt x="60" y="132"/>
                  </a:cubicBezTo>
                  <a:cubicBezTo>
                    <a:pt x="60" y="132"/>
                    <a:pt x="60" y="132"/>
                    <a:pt x="60" y="132"/>
                  </a:cubicBezTo>
                  <a:cubicBezTo>
                    <a:pt x="59" y="131"/>
                    <a:pt x="58" y="131"/>
                    <a:pt x="57" y="130"/>
                  </a:cubicBezTo>
                  <a:close/>
                  <a:moveTo>
                    <a:pt x="75" y="132"/>
                  </a:moveTo>
                  <a:cubicBezTo>
                    <a:pt x="76" y="132"/>
                    <a:pt x="76" y="132"/>
                    <a:pt x="76" y="132"/>
                  </a:cubicBezTo>
                  <a:cubicBezTo>
                    <a:pt x="76" y="132"/>
                    <a:pt x="76" y="131"/>
                    <a:pt x="76" y="131"/>
                  </a:cubicBezTo>
                  <a:cubicBezTo>
                    <a:pt x="77" y="132"/>
                    <a:pt x="77" y="132"/>
                    <a:pt x="78" y="131"/>
                  </a:cubicBezTo>
                  <a:cubicBezTo>
                    <a:pt x="78" y="131"/>
                    <a:pt x="78" y="131"/>
                    <a:pt x="78" y="130"/>
                  </a:cubicBezTo>
                  <a:cubicBezTo>
                    <a:pt x="77" y="131"/>
                    <a:pt x="76" y="131"/>
                    <a:pt x="76" y="131"/>
                  </a:cubicBezTo>
                  <a:cubicBezTo>
                    <a:pt x="76" y="131"/>
                    <a:pt x="75" y="131"/>
                    <a:pt x="75" y="132"/>
                  </a:cubicBezTo>
                  <a:close/>
                  <a:moveTo>
                    <a:pt x="145" y="131"/>
                  </a:moveTo>
                  <a:cubicBezTo>
                    <a:pt x="145" y="131"/>
                    <a:pt x="145" y="131"/>
                    <a:pt x="145" y="131"/>
                  </a:cubicBezTo>
                  <a:cubicBezTo>
                    <a:pt x="145" y="131"/>
                    <a:pt x="145" y="131"/>
                    <a:pt x="145" y="131"/>
                  </a:cubicBezTo>
                  <a:cubicBezTo>
                    <a:pt x="145" y="131"/>
                    <a:pt x="146" y="131"/>
                    <a:pt x="145" y="131"/>
                  </a:cubicBezTo>
                  <a:close/>
                  <a:moveTo>
                    <a:pt x="144" y="133"/>
                  </a:moveTo>
                  <a:cubicBezTo>
                    <a:pt x="145" y="133"/>
                    <a:pt x="145" y="132"/>
                    <a:pt x="145" y="131"/>
                  </a:cubicBezTo>
                  <a:cubicBezTo>
                    <a:pt x="144" y="132"/>
                    <a:pt x="144" y="132"/>
                    <a:pt x="143" y="133"/>
                  </a:cubicBezTo>
                  <a:cubicBezTo>
                    <a:pt x="144" y="133"/>
                    <a:pt x="144" y="133"/>
                    <a:pt x="144" y="133"/>
                  </a:cubicBezTo>
                  <a:cubicBezTo>
                    <a:pt x="143" y="134"/>
                    <a:pt x="142" y="135"/>
                    <a:pt x="141" y="137"/>
                  </a:cubicBezTo>
                  <a:cubicBezTo>
                    <a:pt x="142" y="137"/>
                    <a:pt x="143" y="136"/>
                    <a:pt x="143" y="136"/>
                  </a:cubicBezTo>
                  <a:cubicBezTo>
                    <a:pt x="143" y="135"/>
                    <a:pt x="144" y="134"/>
                    <a:pt x="144" y="133"/>
                  </a:cubicBezTo>
                  <a:close/>
                  <a:moveTo>
                    <a:pt x="61" y="132"/>
                  </a:moveTo>
                  <a:cubicBezTo>
                    <a:pt x="61" y="132"/>
                    <a:pt x="61" y="132"/>
                    <a:pt x="61" y="132"/>
                  </a:cubicBezTo>
                  <a:cubicBezTo>
                    <a:pt x="61" y="132"/>
                    <a:pt x="61" y="132"/>
                    <a:pt x="61" y="132"/>
                  </a:cubicBezTo>
                  <a:close/>
                  <a:moveTo>
                    <a:pt x="115" y="133"/>
                  </a:moveTo>
                  <a:cubicBezTo>
                    <a:pt x="115" y="133"/>
                    <a:pt x="115" y="133"/>
                    <a:pt x="116" y="133"/>
                  </a:cubicBezTo>
                  <a:cubicBezTo>
                    <a:pt x="115" y="132"/>
                    <a:pt x="115" y="132"/>
                    <a:pt x="115" y="132"/>
                  </a:cubicBezTo>
                  <a:cubicBezTo>
                    <a:pt x="115" y="132"/>
                    <a:pt x="115" y="132"/>
                    <a:pt x="115" y="132"/>
                  </a:cubicBezTo>
                  <a:cubicBezTo>
                    <a:pt x="115" y="132"/>
                    <a:pt x="115" y="132"/>
                    <a:pt x="115" y="133"/>
                  </a:cubicBezTo>
                  <a:close/>
                  <a:moveTo>
                    <a:pt x="81" y="133"/>
                  </a:moveTo>
                  <a:cubicBezTo>
                    <a:pt x="82" y="133"/>
                    <a:pt x="83" y="133"/>
                    <a:pt x="83" y="132"/>
                  </a:cubicBezTo>
                  <a:cubicBezTo>
                    <a:pt x="83" y="132"/>
                    <a:pt x="83" y="132"/>
                    <a:pt x="83" y="132"/>
                  </a:cubicBezTo>
                  <a:cubicBezTo>
                    <a:pt x="82" y="132"/>
                    <a:pt x="81" y="132"/>
                    <a:pt x="81" y="133"/>
                  </a:cubicBezTo>
                  <a:close/>
                  <a:moveTo>
                    <a:pt x="112" y="132"/>
                  </a:moveTo>
                  <a:cubicBezTo>
                    <a:pt x="112" y="135"/>
                    <a:pt x="110" y="135"/>
                    <a:pt x="109" y="137"/>
                  </a:cubicBezTo>
                  <a:cubicBezTo>
                    <a:pt x="110" y="137"/>
                    <a:pt x="111" y="136"/>
                    <a:pt x="111" y="135"/>
                  </a:cubicBezTo>
                  <a:cubicBezTo>
                    <a:pt x="112" y="135"/>
                    <a:pt x="113" y="134"/>
                    <a:pt x="113" y="133"/>
                  </a:cubicBezTo>
                  <a:cubicBezTo>
                    <a:pt x="113" y="133"/>
                    <a:pt x="113" y="132"/>
                    <a:pt x="112" y="132"/>
                  </a:cubicBezTo>
                  <a:close/>
                  <a:moveTo>
                    <a:pt x="141" y="133"/>
                  </a:moveTo>
                  <a:cubicBezTo>
                    <a:pt x="141" y="133"/>
                    <a:pt x="140" y="133"/>
                    <a:pt x="141" y="133"/>
                  </a:cubicBezTo>
                  <a:cubicBezTo>
                    <a:pt x="141" y="133"/>
                    <a:pt x="141" y="133"/>
                    <a:pt x="141" y="133"/>
                  </a:cubicBezTo>
                  <a:close/>
                  <a:moveTo>
                    <a:pt x="35" y="134"/>
                  </a:moveTo>
                  <a:cubicBezTo>
                    <a:pt x="35" y="134"/>
                    <a:pt x="35" y="133"/>
                    <a:pt x="34" y="133"/>
                  </a:cubicBezTo>
                  <a:cubicBezTo>
                    <a:pt x="34" y="133"/>
                    <a:pt x="34" y="133"/>
                    <a:pt x="34" y="133"/>
                  </a:cubicBezTo>
                  <a:cubicBezTo>
                    <a:pt x="35" y="133"/>
                    <a:pt x="35" y="134"/>
                    <a:pt x="35" y="134"/>
                  </a:cubicBezTo>
                  <a:close/>
                  <a:moveTo>
                    <a:pt x="62" y="134"/>
                  </a:moveTo>
                  <a:cubicBezTo>
                    <a:pt x="63" y="134"/>
                    <a:pt x="63" y="134"/>
                    <a:pt x="64" y="134"/>
                  </a:cubicBezTo>
                  <a:cubicBezTo>
                    <a:pt x="63" y="133"/>
                    <a:pt x="61" y="132"/>
                    <a:pt x="61" y="134"/>
                  </a:cubicBezTo>
                  <a:cubicBezTo>
                    <a:pt x="62" y="134"/>
                    <a:pt x="62" y="134"/>
                    <a:pt x="62" y="134"/>
                  </a:cubicBezTo>
                  <a:close/>
                  <a:moveTo>
                    <a:pt x="128" y="133"/>
                  </a:moveTo>
                  <a:cubicBezTo>
                    <a:pt x="128" y="133"/>
                    <a:pt x="128" y="133"/>
                    <a:pt x="127" y="133"/>
                  </a:cubicBezTo>
                  <a:cubicBezTo>
                    <a:pt x="128" y="133"/>
                    <a:pt x="128" y="134"/>
                    <a:pt x="127" y="135"/>
                  </a:cubicBezTo>
                  <a:cubicBezTo>
                    <a:pt x="128" y="134"/>
                    <a:pt x="128" y="134"/>
                    <a:pt x="128" y="133"/>
                  </a:cubicBezTo>
                  <a:close/>
                  <a:moveTo>
                    <a:pt x="145" y="134"/>
                  </a:moveTo>
                  <a:cubicBezTo>
                    <a:pt x="145" y="134"/>
                    <a:pt x="146" y="134"/>
                    <a:pt x="145" y="133"/>
                  </a:cubicBezTo>
                  <a:cubicBezTo>
                    <a:pt x="145" y="134"/>
                    <a:pt x="145" y="134"/>
                    <a:pt x="145" y="134"/>
                  </a:cubicBezTo>
                  <a:close/>
                  <a:moveTo>
                    <a:pt x="44" y="134"/>
                  </a:moveTo>
                  <a:cubicBezTo>
                    <a:pt x="44" y="134"/>
                    <a:pt x="44" y="134"/>
                    <a:pt x="44" y="134"/>
                  </a:cubicBezTo>
                  <a:cubicBezTo>
                    <a:pt x="44" y="134"/>
                    <a:pt x="44" y="134"/>
                    <a:pt x="44" y="134"/>
                  </a:cubicBezTo>
                  <a:cubicBezTo>
                    <a:pt x="44" y="134"/>
                    <a:pt x="45" y="135"/>
                    <a:pt x="45" y="134"/>
                  </a:cubicBezTo>
                  <a:cubicBezTo>
                    <a:pt x="44" y="134"/>
                    <a:pt x="44" y="134"/>
                    <a:pt x="44" y="134"/>
                  </a:cubicBezTo>
                  <a:close/>
                  <a:moveTo>
                    <a:pt x="145" y="134"/>
                  </a:moveTo>
                  <a:cubicBezTo>
                    <a:pt x="145" y="135"/>
                    <a:pt x="145" y="135"/>
                    <a:pt x="145" y="135"/>
                  </a:cubicBezTo>
                  <a:cubicBezTo>
                    <a:pt x="146" y="135"/>
                    <a:pt x="145" y="134"/>
                    <a:pt x="145" y="134"/>
                  </a:cubicBezTo>
                  <a:close/>
                  <a:moveTo>
                    <a:pt x="136" y="135"/>
                  </a:moveTo>
                  <a:cubicBezTo>
                    <a:pt x="136" y="135"/>
                    <a:pt x="136" y="135"/>
                    <a:pt x="135" y="135"/>
                  </a:cubicBezTo>
                  <a:cubicBezTo>
                    <a:pt x="135" y="135"/>
                    <a:pt x="135" y="136"/>
                    <a:pt x="134" y="137"/>
                  </a:cubicBezTo>
                  <a:cubicBezTo>
                    <a:pt x="135" y="136"/>
                    <a:pt x="136" y="136"/>
                    <a:pt x="136" y="135"/>
                  </a:cubicBezTo>
                  <a:close/>
                  <a:moveTo>
                    <a:pt x="91" y="136"/>
                  </a:moveTo>
                  <a:cubicBezTo>
                    <a:pt x="90" y="135"/>
                    <a:pt x="90" y="135"/>
                    <a:pt x="90" y="135"/>
                  </a:cubicBezTo>
                  <a:cubicBezTo>
                    <a:pt x="90" y="136"/>
                    <a:pt x="90" y="136"/>
                    <a:pt x="90" y="136"/>
                  </a:cubicBezTo>
                  <a:cubicBezTo>
                    <a:pt x="90" y="136"/>
                    <a:pt x="91" y="136"/>
                    <a:pt x="91" y="136"/>
                  </a:cubicBezTo>
                  <a:close/>
                  <a:moveTo>
                    <a:pt x="127" y="136"/>
                  </a:moveTo>
                  <a:cubicBezTo>
                    <a:pt x="127" y="136"/>
                    <a:pt x="127" y="136"/>
                    <a:pt x="127" y="136"/>
                  </a:cubicBezTo>
                  <a:cubicBezTo>
                    <a:pt x="127" y="136"/>
                    <a:pt x="126" y="136"/>
                    <a:pt x="126" y="137"/>
                  </a:cubicBezTo>
                  <a:cubicBezTo>
                    <a:pt x="127" y="137"/>
                    <a:pt x="127" y="136"/>
                    <a:pt x="127" y="136"/>
                  </a:cubicBezTo>
                  <a:close/>
                  <a:moveTo>
                    <a:pt x="145" y="137"/>
                  </a:moveTo>
                  <a:cubicBezTo>
                    <a:pt x="145" y="136"/>
                    <a:pt x="145" y="136"/>
                    <a:pt x="145" y="136"/>
                  </a:cubicBezTo>
                  <a:cubicBezTo>
                    <a:pt x="145" y="136"/>
                    <a:pt x="145" y="137"/>
                    <a:pt x="145" y="137"/>
                  </a:cubicBezTo>
                  <a:close/>
                  <a:moveTo>
                    <a:pt x="114" y="136"/>
                  </a:moveTo>
                  <a:cubicBezTo>
                    <a:pt x="113" y="136"/>
                    <a:pt x="113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3" y="137"/>
                    <a:pt x="113" y="137"/>
                    <a:pt x="114" y="136"/>
                  </a:cubicBezTo>
                  <a:close/>
                  <a:moveTo>
                    <a:pt x="91" y="137"/>
                  </a:moveTo>
                  <a:cubicBezTo>
                    <a:pt x="92" y="137"/>
                    <a:pt x="92" y="137"/>
                    <a:pt x="92" y="136"/>
                  </a:cubicBezTo>
                  <a:cubicBezTo>
                    <a:pt x="92" y="136"/>
                    <a:pt x="91" y="137"/>
                    <a:pt x="91" y="137"/>
                  </a:cubicBezTo>
                  <a:close/>
                  <a:moveTo>
                    <a:pt x="141" y="137"/>
                  </a:moveTo>
                  <a:cubicBezTo>
                    <a:pt x="141" y="137"/>
                    <a:pt x="141" y="137"/>
                    <a:pt x="141" y="138"/>
                  </a:cubicBezTo>
                  <a:cubicBezTo>
                    <a:pt x="141" y="138"/>
                    <a:pt x="142" y="137"/>
                    <a:pt x="141" y="137"/>
                  </a:cubicBezTo>
                  <a:close/>
                  <a:moveTo>
                    <a:pt x="53" y="137"/>
                  </a:moveTo>
                  <a:cubicBezTo>
                    <a:pt x="53" y="137"/>
                    <a:pt x="53" y="138"/>
                    <a:pt x="53" y="137"/>
                  </a:cubicBezTo>
                  <a:cubicBezTo>
                    <a:pt x="53" y="137"/>
                    <a:pt x="53" y="137"/>
                    <a:pt x="53" y="137"/>
                  </a:cubicBezTo>
                  <a:close/>
                  <a:moveTo>
                    <a:pt x="41" y="140"/>
                  </a:moveTo>
                  <a:cubicBezTo>
                    <a:pt x="41" y="140"/>
                    <a:pt x="40" y="140"/>
                    <a:pt x="40" y="139"/>
                  </a:cubicBezTo>
                  <a:cubicBezTo>
                    <a:pt x="38" y="139"/>
                    <a:pt x="37" y="137"/>
                    <a:pt x="36" y="137"/>
                  </a:cubicBezTo>
                  <a:cubicBezTo>
                    <a:pt x="37" y="139"/>
                    <a:pt x="39" y="139"/>
                    <a:pt x="40" y="140"/>
                  </a:cubicBezTo>
                  <a:cubicBezTo>
                    <a:pt x="40" y="140"/>
                    <a:pt x="41" y="140"/>
                    <a:pt x="41" y="140"/>
                  </a:cubicBezTo>
                  <a:close/>
                  <a:moveTo>
                    <a:pt x="71" y="137"/>
                  </a:moveTo>
                  <a:cubicBezTo>
                    <a:pt x="71" y="137"/>
                    <a:pt x="71" y="138"/>
                    <a:pt x="72" y="137"/>
                  </a:cubicBezTo>
                  <a:cubicBezTo>
                    <a:pt x="71" y="137"/>
                    <a:pt x="71" y="137"/>
                    <a:pt x="71" y="137"/>
                  </a:cubicBezTo>
                  <a:cubicBezTo>
                    <a:pt x="71" y="137"/>
                    <a:pt x="71" y="137"/>
                    <a:pt x="71" y="137"/>
                  </a:cubicBezTo>
                  <a:close/>
                  <a:moveTo>
                    <a:pt x="74" y="137"/>
                  </a:moveTo>
                  <a:cubicBezTo>
                    <a:pt x="74" y="137"/>
                    <a:pt x="74" y="138"/>
                    <a:pt x="74" y="137"/>
                  </a:cubicBezTo>
                  <a:cubicBezTo>
                    <a:pt x="74" y="137"/>
                    <a:pt x="74" y="137"/>
                    <a:pt x="74" y="137"/>
                  </a:cubicBezTo>
                  <a:close/>
                  <a:moveTo>
                    <a:pt x="54" y="138"/>
                  </a:moveTo>
                  <a:cubicBezTo>
                    <a:pt x="55" y="138"/>
                    <a:pt x="56" y="139"/>
                    <a:pt x="57" y="139"/>
                  </a:cubicBezTo>
                  <a:cubicBezTo>
                    <a:pt x="56" y="138"/>
                    <a:pt x="55" y="138"/>
                    <a:pt x="54" y="138"/>
                  </a:cubicBezTo>
                  <a:close/>
                  <a:moveTo>
                    <a:pt x="132" y="138"/>
                  </a:moveTo>
                  <a:cubicBezTo>
                    <a:pt x="131" y="137"/>
                    <a:pt x="130" y="139"/>
                    <a:pt x="130" y="140"/>
                  </a:cubicBezTo>
                  <a:cubicBezTo>
                    <a:pt x="131" y="139"/>
                    <a:pt x="131" y="139"/>
                    <a:pt x="132" y="138"/>
                  </a:cubicBezTo>
                  <a:close/>
                  <a:moveTo>
                    <a:pt x="84" y="139"/>
                  </a:moveTo>
                  <a:cubicBezTo>
                    <a:pt x="84" y="139"/>
                    <a:pt x="84" y="139"/>
                    <a:pt x="85" y="139"/>
                  </a:cubicBezTo>
                  <a:cubicBezTo>
                    <a:pt x="85" y="138"/>
                    <a:pt x="84" y="138"/>
                    <a:pt x="84" y="139"/>
                  </a:cubicBezTo>
                  <a:close/>
                  <a:moveTo>
                    <a:pt x="114" y="140"/>
                  </a:moveTo>
                  <a:cubicBezTo>
                    <a:pt x="114" y="139"/>
                    <a:pt x="114" y="139"/>
                    <a:pt x="114" y="139"/>
                  </a:cubicBezTo>
                  <a:cubicBezTo>
                    <a:pt x="114" y="139"/>
                    <a:pt x="114" y="139"/>
                    <a:pt x="113" y="138"/>
                  </a:cubicBezTo>
                  <a:cubicBezTo>
                    <a:pt x="113" y="139"/>
                    <a:pt x="113" y="140"/>
                    <a:pt x="113" y="140"/>
                  </a:cubicBezTo>
                  <a:cubicBezTo>
                    <a:pt x="113" y="140"/>
                    <a:pt x="114" y="140"/>
                    <a:pt x="114" y="140"/>
                  </a:cubicBezTo>
                  <a:close/>
                  <a:moveTo>
                    <a:pt x="145" y="139"/>
                  </a:moveTo>
                  <a:cubicBezTo>
                    <a:pt x="144" y="138"/>
                    <a:pt x="144" y="139"/>
                    <a:pt x="144" y="140"/>
                  </a:cubicBezTo>
                  <a:cubicBezTo>
                    <a:pt x="144" y="139"/>
                    <a:pt x="145" y="139"/>
                    <a:pt x="145" y="139"/>
                  </a:cubicBezTo>
                  <a:close/>
                  <a:moveTo>
                    <a:pt x="145" y="141"/>
                  </a:moveTo>
                  <a:cubicBezTo>
                    <a:pt x="145" y="140"/>
                    <a:pt x="145" y="140"/>
                    <a:pt x="145" y="139"/>
                  </a:cubicBezTo>
                  <a:cubicBezTo>
                    <a:pt x="145" y="139"/>
                    <a:pt x="145" y="139"/>
                    <a:pt x="145" y="139"/>
                  </a:cubicBezTo>
                  <a:cubicBezTo>
                    <a:pt x="145" y="140"/>
                    <a:pt x="144" y="140"/>
                    <a:pt x="145" y="141"/>
                  </a:cubicBezTo>
                  <a:close/>
                  <a:moveTo>
                    <a:pt x="95" y="140"/>
                  </a:moveTo>
                  <a:cubicBezTo>
                    <a:pt x="95" y="140"/>
                    <a:pt x="96" y="140"/>
                    <a:pt x="96" y="140"/>
                  </a:cubicBezTo>
                  <a:cubicBezTo>
                    <a:pt x="95" y="140"/>
                    <a:pt x="95" y="140"/>
                    <a:pt x="95" y="140"/>
                  </a:cubicBezTo>
                  <a:close/>
                  <a:moveTo>
                    <a:pt x="62" y="140"/>
                  </a:moveTo>
                  <a:cubicBezTo>
                    <a:pt x="61" y="140"/>
                    <a:pt x="61" y="140"/>
                    <a:pt x="60" y="140"/>
                  </a:cubicBezTo>
                  <a:cubicBezTo>
                    <a:pt x="60" y="140"/>
                    <a:pt x="61" y="141"/>
                    <a:pt x="62" y="140"/>
                  </a:cubicBezTo>
                  <a:close/>
                  <a:moveTo>
                    <a:pt x="116" y="140"/>
                  </a:moveTo>
                  <a:cubicBezTo>
                    <a:pt x="116" y="141"/>
                    <a:pt x="115" y="141"/>
                    <a:pt x="115" y="142"/>
                  </a:cubicBezTo>
                  <a:cubicBezTo>
                    <a:pt x="116" y="142"/>
                    <a:pt x="116" y="141"/>
                    <a:pt x="117" y="141"/>
                  </a:cubicBezTo>
                  <a:cubicBezTo>
                    <a:pt x="117" y="140"/>
                    <a:pt x="117" y="140"/>
                    <a:pt x="116" y="140"/>
                  </a:cubicBezTo>
                  <a:close/>
                  <a:moveTo>
                    <a:pt x="47" y="141"/>
                  </a:moveTo>
                  <a:cubicBezTo>
                    <a:pt x="46" y="141"/>
                    <a:pt x="45" y="140"/>
                    <a:pt x="44" y="140"/>
                  </a:cubicBezTo>
                  <a:cubicBezTo>
                    <a:pt x="45" y="141"/>
                    <a:pt x="46" y="141"/>
                    <a:pt x="46" y="141"/>
                  </a:cubicBezTo>
                  <a:cubicBezTo>
                    <a:pt x="46" y="141"/>
                    <a:pt x="47" y="141"/>
                    <a:pt x="47" y="141"/>
                  </a:cubicBezTo>
                  <a:close/>
                  <a:moveTo>
                    <a:pt x="93" y="141"/>
                  </a:moveTo>
                  <a:cubicBezTo>
                    <a:pt x="94" y="141"/>
                    <a:pt x="94" y="141"/>
                    <a:pt x="94" y="141"/>
                  </a:cubicBezTo>
                  <a:cubicBezTo>
                    <a:pt x="94" y="140"/>
                    <a:pt x="93" y="141"/>
                    <a:pt x="93" y="141"/>
                  </a:cubicBezTo>
                  <a:close/>
                  <a:moveTo>
                    <a:pt x="132" y="142"/>
                  </a:moveTo>
                  <a:cubicBezTo>
                    <a:pt x="132" y="141"/>
                    <a:pt x="131" y="141"/>
                    <a:pt x="131" y="141"/>
                  </a:cubicBezTo>
                  <a:cubicBezTo>
                    <a:pt x="131" y="142"/>
                    <a:pt x="130" y="142"/>
                    <a:pt x="129" y="143"/>
                  </a:cubicBezTo>
                  <a:cubicBezTo>
                    <a:pt x="130" y="143"/>
                    <a:pt x="130" y="142"/>
                    <a:pt x="131" y="142"/>
                  </a:cubicBezTo>
                  <a:cubicBezTo>
                    <a:pt x="131" y="142"/>
                    <a:pt x="131" y="142"/>
                    <a:pt x="131" y="142"/>
                  </a:cubicBezTo>
                  <a:cubicBezTo>
                    <a:pt x="131" y="142"/>
                    <a:pt x="131" y="141"/>
                    <a:pt x="132" y="142"/>
                  </a:cubicBezTo>
                  <a:close/>
                  <a:moveTo>
                    <a:pt x="143" y="142"/>
                  </a:moveTo>
                  <a:cubicBezTo>
                    <a:pt x="143" y="142"/>
                    <a:pt x="143" y="142"/>
                    <a:pt x="143" y="142"/>
                  </a:cubicBezTo>
                  <a:cubicBezTo>
                    <a:pt x="143" y="141"/>
                    <a:pt x="143" y="142"/>
                    <a:pt x="143" y="142"/>
                  </a:cubicBezTo>
                  <a:close/>
                  <a:moveTo>
                    <a:pt x="137" y="144"/>
                  </a:moveTo>
                  <a:cubicBezTo>
                    <a:pt x="137" y="144"/>
                    <a:pt x="137" y="144"/>
                    <a:pt x="137" y="144"/>
                  </a:cubicBezTo>
                  <a:cubicBezTo>
                    <a:pt x="138" y="143"/>
                    <a:pt x="138" y="143"/>
                    <a:pt x="138" y="142"/>
                  </a:cubicBezTo>
                  <a:cubicBezTo>
                    <a:pt x="137" y="142"/>
                    <a:pt x="137" y="143"/>
                    <a:pt x="137" y="144"/>
                  </a:cubicBezTo>
                  <a:close/>
                  <a:moveTo>
                    <a:pt x="43" y="144"/>
                  </a:moveTo>
                  <a:cubicBezTo>
                    <a:pt x="42" y="143"/>
                    <a:pt x="42" y="143"/>
                    <a:pt x="41" y="142"/>
                  </a:cubicBezTo>
                  <a:cubicBezTo>
                    <a:pt x="41" y="143"/>
                    <a:pt x="42" y="144"/>
                    <a:pt x="43" y="144"/>
                  </a:cubicBezTo>
                  <a:close/>
                  <a:moveTo>
                    <a:pt x="142" y="143"/>
                  </a:moveTo>
                  <a:cubicBezTo>
                    <a:pt x="142" y="143"/>
                    <a:pt x="142" y="143"/>
                    <a:pt x="142" y="143"/>
                  </a:cubicBezTo>
                  <a:cubicBezTo>
                    <a:pt x="142" y="143"/>
                    <a:pt x="142" y="144"/>
                    <a:pt x="142" y="143"/>
                  </a:cubicBezTo>
                  <a:close/>
                  <a:moveTo>
                    <a:pt x="144" y="145"/>
                  </a:moveTo>
                  <a:cubicBezTo>
                    <a:pt x="144" y="145"/>
                    <a:pt x="144" y="145"/>
                    <a:pt x="144" y="146"/>
                  </a:cubicBezTo>
                  <a:cubicBezTo>
                    <a:pt x="145" y="145"/>
                    <a:pt x="145" y="145"/>
                    <a:pt x="146" y="144"/>
                  </a:cubicBezTo>
                  <a:cubicBezTo>
                    <a:pt x="145" y="143"/>
                    <a:pt x="145" y="143"/>
                    <a:pt x="145" y="143"/>
                  </a:cubicBezTo>
                  <a:cubicBezTo>
                    <a:pt x="145" y="144"/>
                    <a:pt x="145" y="145"/>
                    <a:pt x="144" y="145"/>
                  </a:cubicBezTo>
                  <a:close/>
                  <a:moveTo>
                    <a:pt x="116" y="143"/>
                  </a:moveTo>
                  <a:cubicBezTo>
                    <a:pt x="116" y="143"/>
                    <a:pt x="116" y="144"/>
                    <a:pt x="116" y="144"/>
                  </a:cubicBezTo>
                  <a:cubicBezTo>
                    <a:pt x="117" y="144"/>
                    <a:pt x="117" y="144"/>
                    <a:pt x="117" y="144"/>
                  </a:cubicBezTo>
                  <a:cubicBezTo>
                    <a:pt x="117" y="143"/>
                    <a:pt x="117" y="143"/>
                    <a:pt x="116" y="143"/>
                  </a:cubicBezTo>
                  <a:close/>
                  <a:moveTo>
                    <a:pt x="114" y="144"/>
                  </a:moveTo>
                  <a:cubicBezTo>
                    <a:pt x="114" y="144"/>
                    <a:pt x="114" y="144"/>
                    <a:pt x="114" y="144"/>
                  </a:cubicBezTo>
                  <a:cubicBezTo>
                    <a:pt x="114" y="144"/>
                    <a:pt x="114" y="144"/>
                    <a:pt x="114" y="144"/>
                  </a:cubicBezTo>
                  <a:cubicBezTo>
                    <a:pt x="114" y="144"/>
                    <a:pt x="113" y="144"/>
                    <a:pt x="114" y="144"/>
                  </a:cubicBezTo>
                  <a:close/>
                  <a:moveTo>
                    <a:pt x="45" y="146"/>
                  </a:moveTo>
                  <a:cubicBezTo>
                    <a:pt x="46" y="145"/>
                    <a:pt x="46" y="146"/>
                    <a:pt x="47" y="146"/>
                  </a:cubicBezTo>
                  <a:cubicBezTo>
                    <a:pt x="47" y="145"/>
                    <a:pt x="45" y="145"/>
                    <a:pt x="44" y="144"/>
                  </a:cubicBezTo>
                  <a:cubicBezTo>
                    <a:pt x="45" y="145"/>
                    <a:pt x="44" y="146"/>
                    <a:pt x="45" y="146"/>
                  </a:cubicBezTo>
                  <a:cubicBezTo>
                    <a:pt x="45" y="146"/>
                    <a:pt x="45" y="146"/>
                    <a:pt x="45" y="146"/>
                  </a:cubicBezTo>
                  <a:close/>
                  <a:moveTo>
                    <a:pt x="142" y="145"/>
                  </a:moveTo>
                  <a:cubicBezTo>
                    <a:pt x="142" y="145"/>
                    <a:pt x="141" y="147"/>
                    <a:pt x="142" y="147"/>
                  </a:cubicBezTo>
                  <a:cubicBezTo>
                    <a:pt x="142" y="147"/>
                    <a:pt x="141" y="147"/>
                    <a:pt x="141" y="146"/>
                  </a:cubicBezTo>
                  <a:cubicBezTo>
                    <a:pt x="142" y="146"/>
                    <a:pt x="142" y="146"/>
                    <a:pt x="142" y="146"/>
                  </a:cubicBezTo>
                  <a:cubicBezTo>
                    <a:pt x="142" y="145"/>
                    <a:pt x="143" y="145"/>
                    <a:pt x="142" y="145"/>
                  </a:cubicBezTo>
                  <a:close/>
                  <a:moveTo>
                    <a:pt x="123" y="146"/>
                  </a:moveTo>
                  <a:cubicBezTo>
                    <a:pt x="123" y="146"/>
                    <a:pt x="123" y="145"/>
                    <a:pt x="123" y="145"/>
                  </a:cubicBezTo>
                  <a:cubicBezTo>
                    <a:pt x="123" y="145"/>
                    <a:pt x="123" y="146"/>
                    <a:pt x="123" y="146"/>
                  </a:cubicBezTo>
                  <a:close/>
                  <a:moveTo>
                    <a:pt x="160" y="146"/>
                  </a:moveTo>
                  <a:cubicBezTo>
                    <a:pt x="160" y="146"/>
                    <a:pt x="160" y="146"/>
                    <a:pt x="161" y="146"/>
                  </a:cubicBezTo>
                  <a:cubicBezTo>
                    <a:pt x="161" y="146"/>
                    <a:pt x="161" y="146"/>
                    <a:pt x="161" y="146"/>
                  </a:cubicBezTo>
                  <a:cubicBezTo>
                    <a:pt x="161" y="145"/>
                    <a:pt x="160" y="146"/>
                    <a:pt x="160" y="146"/>
                  </a:cubicBezTo>
                  <a:close/>
                  <a:moveTo>
                    <a:pt x="24" y="147"/>
                  </a:moveTo>
                  <a:cubicBezTo>
                    <a:pt x="23" y="147"/>
                    <a:pt x="23" y="146"/>
                    <a:pt x="22" y="146"/>
                  </a:cubicBezTo>
                  <a:cubicBezTo>
                    <a:pt x="23" y="146"/>
                    <a:pt x="23" y="147"/>
                    <a:pt x="24" y="147"/>
                  </a:cubicBezTo>
                  <a:cubicBezTo>
                    <a:pt x="24" y="147"/>
                    <a:pt x="24" y="147"/>
                    <a:pt x="24" y="147"/>
                  </a:cubicBezTo>
                  <a:close/>
                  <a:moveTo>
                    <a:pt x="82" y="146"/>
                  </a:moveTo>
                  <a:cubicBezTo>
                    <a:pt x="81" y="146"/>
                    <a:pt x="81" y="146"/>
                    <a:pt x="81" y="146"/>
                  </a:cubicBezTo>
                  <a:cubicBezTo>
                    <a:pt x="81" y="146"/>
                    <a:pt x="81" y="147"/>
                    <a:pt x="82" y="146"/>
                  </a:cubicBezTo>
                  <a:close/>
                  <a:moveTo>
                    <a:pt x="143" y="146"/>
                  </a:moveTo>
                  <a:cubicBezTo>
                    <a:pt x="143" y="146"/>
                    <a:pt x="143" y="146"/>
                    <a:pt x="143" y="147"/>
                  </a:cubicBezTo>
                  <a:cubicBezTo>
                    <a:pt x="143" y="147"/>
                    <a:pt x="143" y="147"/>
                    <a:pt x="143" y="147"/>
                  </a:cubicBezTo>
                  <a:cubicBezTo>
                    <a:pt x="143" y="147"/>
                    <a:pt x="143" y="146"/>
                    <a:pt x="143" y="146"/>
                  </a:cubicBezTo>
                  <a:close/>
                  <a:moveTo>
                    <a:pt x="48" y="146"/>
                  </a:moveTo>
                  <a:cubicBezTo>
                    <a:pt x="48" y="146"/>
                    <a:pt x="48" y="147"/>
                    <a:pt x="48" y="147"/>
                  </a:cubicBezTo>
                  <a:cubicBezTo>
                    <a:pt x="48" y="146"/>
                    <a:pt x="48" y="146"/>
                    <a:pt x="48" y="146"/>
                  </a:cubicBezTo>
                  <a:close/>
                  <a:moveTo>
                    <a:pt x="40" y="147"/>
                  </a:moveTo>
                  <a:cubicBezTo>
                    <a:pt x="40" y="147"/>
                    <a:pt x="40" y="147"/>
                    <a:pt x="40" y="147"/>
                  </a:cubicBezTo>
                  <a:cubicBezTo>
                    <a:pt x="40" y="147"/>
                    <a:pt x="40" y="146"/>
                    <a:pt x="40" y="147"/>
                  </a:cubicBezTo>
                  <a:close/>
                  <a:moveTo>
                    <a:pt x="102" y="146"/>
                  </a:moveTo>
                  <a:cubicBezTo>
                    <a:pt x="102" y="147"/>
                    <a:pt x="102" y="147"/>
                    <a:pt x="102" y="147"/>
                  </a:cubicBezTo>
                  <a:cubicBezTo>
                    <a:pt x="102" y="147"/>
                    <a:pt x="102" y="147"/>
                    <a:pt x="102" y="147"/>
                  </a:cubicBezTo>
                  <a:cubicBezTo>
                    <a:pt x="102" y="147"/>
                    <a:pt x="102" y="147"/>
                    <a:pt x="102" y="146"/>
                  </a:cubicBezTo>
                  <a:close/>
                  <a:moveTo>
                    <a:pt x="117" y="148"/>
                  </a:moveTo>
                  <a:cubicBezTo>
                    <a:pt x="118" y="147"/>
                    <a:pt x="118" y="147"/>
                    <a:pt x="118" y="147"/>
                  </a:cubicBezTo>
                  <a:cubicBezTo>
                    <a:pt x="118" y="147"/>
                    <a:pt x="118" y="147"/>
                    <a:pt x="118" y="147"/>
                  </a:cubicBezTo>
                  <a:cubicBezTo>
                    <a:pt x="117" y="147"/>
                    <a:pt x="117" y="147"/>
                    <a:pt x="117" y="148"/>
                  </a:cubicBezTo>
                  <a:close/>
                  <a:moveTo>
                    <a:pt x="90" y="147"/>
                  </a:moveTo>
                  <a:cubicBezTo>
                    <a:pt x="90" y="147"/>
                    <a:pt x="89" y="147"/>
                    <a:pt x="89" y="147"/>
                  </a:cubicBezTo>
                  <a:cubicBezTo>
                    <a:pt x="89" y="147"/>
                    <a:pt x="90" y="147"/>
                    <a:pt x="90" y="148"/>
                  </a:cubicBezTo>
                  <a:cubicBezTo>
                    <a:pt x="90" y="147"/>
                    <a:pt x="90" y="147"/>
                    <a:pt x="90" y="147"/>
                  </a:cubicBezTo>
                  <a:cubicBezTo>
                    <a:pt x="90" y="147"/>
                    <a:pt x="90" y="147"/>
                    <a:pt x="90" y="147"/>
                  </a:cubicBezTo>
                  <a:close/>
                  <a:moveTo>
                    <a:pt x="105" y="147"/>
                  </a:moveTo>
                  <a:cubicBezTo>
                    <a:pt x="105" y="147"/>
                    <a:pt x="105" y="147"/>
                    <a:pt x="105" y="147"/>
                  </a:cubicBezTo>
                  <a:cubicBezTo>
                    <a:pt x="105" y="147"/>
                    <a:pt x="105" y="147"/>
                    <a:pt x="105" y="147"/>
                  </a:cubicBezTo>
                  <a:cubicBezTo>
                    <a:pt x="105" y="147"/>
                    <a:pt x="104" y="147"/>
                    <a:pt x="105" y="147"/>
                  </a:cubicBezTo>
                  <a:close/>
                  <a:moveTo>
                    <a:pt x="123" y="147"/>
                  </a:moveTo>
                  <a:cubicBezTo>
                    <a:pt x="122" y="147"/>
                    <a:pt x="122" y="147"/>
                    <a:pt x="122" y="147"/>
                  </a:cubicBezTo>
                  <a:cubicBezTo>
                    <a:pt x="122" y="148"/>
                    <a:pt x="120" y="149"/>
                    <a:pt x="119" y="150"/>
                  </a:cubicBezTo>
                  <a:cubicBezTo>
                    <a:pt x="120" y="150"/>
                    <a:pt x="121" y="148"/>
                    <a:pt x="122" y="148"/>
                  </a:cubicBezTo>
                  <a:cubicBezTo>
                    <a:pt x="122" y="147"/>
                    <a:pt x="123" y="147"/>
                    <a:pt x="123" y="147"/>
                  </a:cubicBezTo>
                  <a:close/>
                  <a:moveTo>
                    <a:pt x="78" y="147"/>
                  </a:moveTo>
                  <a:cubicBezTo>
                    <a:pt x="79" y="147"/>
                    <a:pt x="80" y="147"/>
                    <a:pt x="80" y="147"/>
                  </a:cubicBezTo>
                  <a:cubicBezTo>
                    <a:pt x="79" y="147"/>
                    <a:pt x="78" y="147"/>
                    <a:pt x="76" y="147"/>
                  </a:cubicBezTo>
                  <a:cubicBezTo>
                    <a:pt x="77" y="148"/>
                    <a:pt x="78" y="147"/>
                    <a:pt x="78" y="147"/>
                  </a:cubicBezTo>
                  <a:close/>
                  <a:moveTo>
                    <a:pt x="85" y="147"/>
                  </a:moveTo>
                  <a:cubicBezTo>
                    <a:pt x="85" y="147"/>
                    <a:pt x="83" y="147"/>
                    <a:pt x="83" y="148"/>
                  </a:cubicBezTo>
                  <a:cubicBezTo>
                    <a:pt x="84" y="148"/>
                    <a:pt x="84" y="147"/>
                    <a:pt x="85" y="147"/>
                  </a:cubicBezTo>
                  <a:close/>
                  <a:moveTo>
                    <a:pt x="102" y="148"/>
                  </a:moveTo>
                  <a:cubicBezTo>
                    <a:pt x="102" y="147"/>
                    <a:pt x="102" y="147"/>
                    <a:pt x="101" y="147"/>
                  </a:cubicBezTo>
                  <a:cubicBezTo>
                    <a:pt x="101" y="147"/>
                    <a:pt x="101" y="147"/>
                    <a:pt x="101" y="148"/>
                  </a:cubicBezTo>
                  <a:cubicBezTo>
                    <a:pt x="101" y="148"/>
                    <a:pt x="102" y="148"/>
                    <a:pt x="102" y="148"/>
                  </a:cubicBezTo>
                  <a:close/>
                  <a:moveTo>
                    <a:pt x="75" y="148"/>
                  </a:moveTo>
                  <a:cubicBezTo>
                    <a:pt x="75" y="147"/>
                    <a:pt x="76" y="148"/>
                    <a:pt x="76" y="147"/>
                  </a:cubicBezTo>
                  <a:cubicBezTo>
                    <a:pt x="76" y="147"/>
                    <a:pt x="75" y="147"/>
                    <a:pt x="75" y="148"/>
                  </a:cubicBezTo>
                  <a:close/>
                  <a:moveTo>
                    <a:pt x="93" y="148"/>
                  </a:moveTo>
                  <a:cubicBezTo>
                    <a:pt x="92" y="148"/>
                    <a:pt x="92" y="148"/>
                    <a:pt x="92" y="148"/>
                  </a:cubicBezTo>
                  <a:cubicBezTo>
                    <a:pt x="92" y="148"/>
                    <a:pt x="92" y="148"/>
                    <a:pt x="93" y="148"/>
                  </a:cubicBezTo>
                  <a:cubicBezTo>
                    <a:pt x="93" y="148"/>
                    <a:pt x="93" y="148"/>
                    <a:pt x="93" y="148"/>
                  </a:cubicBezTo>
                  <a:close/>
                  <a:moveTo>
                    <a:pt x="57" y="148"/>
                  </a:moveTo>
                  <a:cubicBezTo>
                    <a:pt x="57" y="148"/>
                    <a:pt x="57" y="148"/>
                    <a:pt x="57" y="148"/>
                  </a:cubicBezTo>
                  <a:cubicBezTo>
                    <a:pt x="57" y="148"/>
                    <a:pt x="57" y="149"/>
                    <a:pt x="57" y="148"/>
                  </a:cubicBezTo>
                  <a:close/>
                  <a:moveTo>
                    <a:pt x="53" y="148"/>
                  </a:moveTo>
                  <a:cubicBezTo>
                    <a:pt x="53" y="148"/>
                    <a:pt x="53" y="148"/>
                    <a:pt x="52" y="148"/>
                  </a:cubicBezTo>
                  <a:cubicBezTo>
                    <a:pt x="52" y="148"/>
                    <a:pt x="52" y="149"/>
                    <a:pt x="52" y="149"/>
                  </a:cubicBezTo>
                  <a:cubicBezTo>
                    <a:pt x="52" y="149"/>
                    <a:pt x="52" y="149"/>
                    <a:pt x="52" y="149"/>
                  </a:cubicBezTo>
                  <a:cubicBezTo>
                    <a:pt x="52" y="149"/>
                    <a:pt x="52" y="149"/>
                    <a:pt x="52" y="149"/>
                  </a:cubicBezTo>
                  <a:cubicBezTo>
                    <a:pt x="52" y="150"/>
                    <a:pt x="52" y="149"/>
                    <a:pt x="51" y="150"/>
                  </a:cubicBezTo>
                  <a:cubicBezTo>
                    <a:pt x="52" y="150"/>
                    <a:pt x="52" y="150"/>
                    <a:pt x="52" y="150"/>
                  </a:cubicBezTo>
                  <a:cubicBezTo>
                    <a:pt x="53" y="150"/>
                    <a:pt x="55" y="151"/>
                    <a:pt x="56" y="151"/>
                  </a:cubicBezTo>
                  <a:cubicBezTo>
                    <a:pt x="55" y="150"/>
                    <a:pt x="53" y="150"/>
                    <a:pt x="53" y="148"/>
                  </a:cubicBezTo>
                  <a:close/>
                  <a:moveTo>
                    <a:pt x="58" y="150"/>
                  </a:moveTo>
                  <a:cubicBezTo>
                    <a:pt x="57" y="149"/>
                    <a:pt x="55" y="149"/>
                    <a:pt x="54" y="148"/>
                  </a:cubicBezTo>
                  <a:cubicBezTo>
                    <a:pt x="54" y="148"/>
                    <a:pt x="54" y="148"/>
                    <a:pt x="54" y="148"/>
                  </a:cubicBezTo>
                  <a:cubicBezTo>
                    <a:pt x="54" y="149"/>
                    <a:pt x="54" y="148"/>
                    <a:pt x="54" y="149"/>
                  </a:cubicBezTo>
                  <a:cubicBezTo>
                    <a:pt x="56" y="149"/>
                    <a:pt x="56" y="150"/>
                    <a:pt x="58" y="150"/>
                  </a:cubicBezTo>
                  <a:close/>
                  <a:moveTo>
                    <a:pt x="87" y="148"/>
                  </a:moveTo>
                  <a:cubicBezTo>
                    <a:pt x="87" y="149"/>
                    <a:pt x="87" y="149"/>
                    <a:pt x="87" y="149"/>
                  </a:cubicBezTo>
                  <a:cubicBezTo>
                    <a:pt x="88" y="149"/>
                    <a:pt x="88" y="149"/>
                    <a:pt x="88" y="148"/>
                  </a:cubicBezTo>
                  <a:cubicBezTo>
                    <a:pt x="88" y="148"/>
                    <a:pt x="87" y="148"/>
                    <a:pt x="87" y="148"/>
                  </a:cubicBezTo>
                  <a:close/>
                  <a:moveTo>
                    <a:pt x="100" y="149"/>
                  </a:moveTo>
                  <a:cubicBezTo>
                    <a:pt x="100" y="148"/>
                    <a:pt x="99" y="148"/>
                    <a:pt x="98" y="148"/>
                  </a:cubicBezTo>
                  <a:cubicBezTo>
                    <a:pt x="98" y="149"/>
                    <a:pt x="98" y="149"/>
                    <a:pt x="98" y="149"/>
                  </a:cubicBezTo>
                  <a:cubicBezTo>
                    <a:pt x="98" y="149"/>
                    <a:pt x="99" y="149"/>
                    <a:pt x="100" y="149"/>
                  </a:cubicBezTo>
                  <a:close/>
                  <a:moveTo>
                    <a:pt x="113" y="150"/>
                  </a:moveTo>
                  <a:cubicBezTo>
                    <a:pt x="114" y="150"/>
                    <a:pt x="115" y="149"/>
                    <a:pt x="115" y="148"/>
                  </a:cubicBezTo>
                  <a:cubicBezTo>
                    <a:pt x="114" y="148"/>
                    <a:pt x="113" y="149"/>
                    <a:pt x="113" y="150"/>
                  </a:cubicBezTo>
                  <a:close/>
                  <a:moveTo>
                    <a:pt x="49" y="149"/>
                  </a:moveTo>
                  <a:cubicBezTo>
                    <a:pt x="49" y="148"/>
                    <a:pt x="48" y="148"/>
                    <a:pt x="48" y="149"/>
                  </a:cubicBezTo>
                  <a:cubicBezTo>
                    <a:pt x="48" y="149"/>
                    <a:pt x="49" y="149"/>
                    <a:pt x="49" y="149"/>
                  </a:cubicBezTo>
                  <a:close/>
                  <a:moveTo>
                    <a:pt x="84" y="149"/>
                  </a:moveTo>
                  <a:cubicBezTo>
                    <a:pt x="83" y="148"/>
                    <a:pt x="82" y="149"/>
                    <a:pt x="81" y="149"/>
                  </a:cubicBezTo>
                  <a:cubicBezTo>
                    <a:pt x="82" y="149"/>
                    <a:pt x="83" y="149"/>
                    <a:pt x="84" y="149"/>
                  </a:cubicBezTo>
                  <a:close/>
                  <a:moveTo>
                    <a:pt x="129" y="149"/>
                  </a:moveTo>
                  <a:cubicBezTo>
                    <a:pt x="129" y="149"/>
                    <a:pt x="130" y="149"/>
                    <a:pt x="130" y="149"/>
                  </a:cubicBezTo>
                  <a:cubicBezTo>
                    <a:pt x="129" y="149"/>
                    <a:pt x="129" y="149"/>
                    <a:pt x="129" y="149"/>
                  </a:cubicBezTo>
                  <a:close/>
                  <a:moveTo>
                    <a:pt x="146" y="149"/>
                  </a:moveTo>
                  <a:cubicBezTo>
                    <a:pt x="146" y="149"/>
                    <a:pt x="146" y="149"/>
                    <a:pt x="146" y="149"/>
                  </a:cubicBezTo>
                  <a:cubicBezTo>
                    <a:pt x="147" y="149"/>
                    <a:pt x="147" y="149"/>
                    <a:pt x="146" y="149"/>
                  </a:cubicBezTo>
                  <a:close/>
                  <a:moveTo>
                    <a:pt x="26" y="149"/>
                  </a:moveTo>
                  <a:cubicBezTo>
                    <a:pt x="26" y="150"/>
                    <a:pt x="27" y="150"/>
                    <a:pt x="27" y="150"/>
                  </a:cubicBezTo>
                  <a:cubicBezTo>
                    <a:pt x="27" y="150"/>
                    <a:pt x="27" y="149"/>
                    <a:pt x="26" y="149"/>
                  </a:cubicBezTo>
                  <a:close/>
                  <a:moveTo>
                    <a:pt x="138" y="150"/>
                  </a:moveTo>
                  <a:cubicBezTo>
                    <a:pt x="138" y="150"/>
                    <a:pt x="138" y="150"/>
                    <a:pt x="137" y="150"/>
                  </a:cubicBezTo>
                  <a:cubicBezTo>
                    <a:pt x="137" y="150"/>
                    <a:pt x="137" y="150"/>
                    <a:pt x="137" y="150"/>
                  </a:cubicBezTo>
                  <a:cubicBezTo>
                    <a:pt x="137" y="150"/>
                    <a:pt x="137" y="150"/>
                    <a:pt x="138" y="150"/>
                  </a:cubicBezTo>
                  <a:cubicBezTo>
                    <a:pt x="138" y="150"/>
                    <a:pt x="138" y="150"/>
                    <a:pt x="138" y="150"/>
                  </a:cubicBezTo>
                  <a:close/>
                  <a:moveTo>
                    <a:pt x="139" y="150"/>
                  </a:moveTo>
                  <a:cubicBezTo>
                    <a:pt x="139" y="150"/>
                    <a:pt x="139" y="150"/>
                    <a:pt x="139" y="150"/>
                  </a:cubicBezTo>
                  <a:cubicBezTo>
                    <a:pt x="139" y="150"/>
                    <a:pt x="139" y="150"/>
                    <a:pt x="139" y="150"/>
                  </a:cubicBezTo>
                  <a:close/>
                  <a:moveTo>
                    <a:pt x="27" y="150"/>
                  </a:moveTo>
                  <a:cubicBezTo>
                    <a:pt x="27" y="151"/>
                    <a:pt x="29" y="152"/>
                    <a:pt x="29" y="150"/>
                  </a:cubicBezTo>
                  <a:cubicBezTo>
                    <a:pt x="28" y="150"/>
                    <a:pt x="28" y="150"/>
                    <a:pt x="27" y="150"/>
                  </a:cubicBezTo>
                  <a:close/>
                  <a:moveTo>
                    <a:pt x="97" y="153"/>
                  </a:moveTo>
                  <a:cubicBezTo>
                    <a:pt x="98" y="153"/>
                    <a:pt x="99" y="153"/>
                    <a:pt x="100" y="153"/>
                  </a:cubicBezTo>
                  <a:cubicBezTo>
                    <a:pt x="100" y="152"/>
                    <a:pt x="99" y="150"/>
                    <a:pt x="98" y="151"/>
                  </a:cubicBezTo>
                  <a:cubicBezTo>
                    <a:pt x="98" y="151"/>
                    <a:pt x="98" y="151"/>
                    <a:pt x="98" y="152"/>
                  </a:cubicBezTo>
                  <a:cubicBezTo>
                    <a:pt x="98" y="152"/>
                    <a:pt x="97" y="152"/>
                    <a:pt x="97" y="153"/>
                  </a:cubicBezTo>
                  <a:close/>
                  <a:moveTo>
                    <a:pt x="73" y="151"/>
                  </a:moveTo>
                  <a:cubicBezTo>
                    <a:pt x="74" y="151"/>
                    <a:pt x="74" y="151"/>
                    <a:pt x="75" y="151"/>
                  </a:cubicBezTo>
                  <a:cubicBezTo>
                    <a:pt x="74" y="151"/>
                    <a:pt x="74" y="151"/>
                    <a:pt x="73" y="151"/>
                  </a:cubicBezTo>
                  <a:close/>
                  <a:moveTo>
                    <a:pt x="127" y="151"/>
                  </a:moveTo>
                  <a:cubicBezTo>
                    <a:pt x="127" y="151"/>
                    <a:pt x="127" y="151"/>
                    <a:pt x="127" y="151"/>
                  </a:cubicBezTo>
                  <a:cubicBezTo>
                    <a:pt x="127" y="151"/>
                    <a:pt x="127" y="151"/>
                    <a:pt x="127" y="151"/>
                  </a:cubicBezTo>
                  <a:close/>
                  <a:moveTo>
                    <a:pt x="133" y="151"/>
                  </a:moveTo>
                  <a:cubicBezTo>
                    <a:pt x="133" y="151"/>
                    <a:pt x="133" y="152"/>
                    <a:pt x="133" y="152"/>
                  </a:cubicBezTo>
                  <a:cubicBezTo>
                    <a:pt x="132" y="152"/>
                    <a:pt x="132" y="151"/>
                    <a:pt x="132" y="152"/>
                  </a:cubicBezTo>
                  <a:cubicBezTo>
                    <a:pt x="133" y="152"/>
                    <a:pt x="134" y="152"/>
                    <a:pt x="134" y="151"/>
                  </a:cubicBezTo>
                  <a:cubicBezTo>
                    <a:pt x="134" y="151"/>
                    <a:pt x="134" y="151"/>
                    <a:pt x="133" y="151"/>
                  </a:cubicBezTo>
                  <a:close/>
                  <a:moveTo>
                    <a:pt x="125" y="151"/>
                  </a:moveTo>
                  <a:cubicBezTo>
                    <a:pt x="124" y="152"/>
                    <a:pt x="123" y="152"/>
                    <a:pt x="123" y="153"/>
                  </a:cubicBezTo>
                  <a:cubicBezTo>
                    <a:pt x="124" y="153"/>
                    <a:pt x="125" y="152"/>
                    <a:pt x="125" y="151"/>
                  </a:cubicBezTo>
                  <a:cubicBezTo>
                    <a:pt x="125" y="151"/>
                    <a:pt x="125" y="151"/>
                    <a:pt x="125" y="151"/>
                  </a:cubicBezTo>
                  <a:close/>
                  <a:moveTo>
                    <a:pt x="104" y="155"/>
                  </a:moveTo>
                  <a:cubicBezTo>
                    <a:pt x="104" y="154"/>
                    <a:pt x="105" y="154"/>
                    <a:pt x="106" y="153"/>
                  </a:cubicBezTo>
                  <a:cubicBezTo>
                    <a:pt x="107" y="153"/>
                    <a:pt x="107" y="152"/>
                    <a:pt x="108" y="152"/>
                  </a:cubicBezTo>
                  <a:cubicBezTo>
                    <a:pt x="108" y="151"/>
                    <a:pt x="106" y="152"/>
                    <a:pt x="105" y="152"/>
                  </a:cubicBezTo>
                  <a:cubicBezTo>
                    <a:pt x="105" y="152"/>
                    <a:pt x="105" y="153"/>
                    <a:pt x="105" y="153"/>
                  </a:cubicBezTo>
                  <a:cubicBezTo>
                    <a:pt x="104" y="153"/>
                    <a:pt x="103" y="154"/>
                    <a:pt x="102" y="155"/>
                  </a:cubicBezTo>
                  <a:cubicBezTo>
                    <a:pt x="102" y="155"/>
                    <a:pt x="103" y="154"/>
                    <a:pt x="104" y="155"/>
                  </a:cubicBezTo>
                  <a:close/>
                  <a:moveTo>
                    <a:pt x="93" y="153"/>
                  </a:moveTo>
                  <a:cubicBezTo>
                    <a:pt x="94" y="152"/>
                    <a:pt x="96" y="153"/>
                    <a:pt x="96" y="152"/>
                  </a:cubicBezTo>
                  <a:cubicBezTo>
                    <a:pt x="95" y="151"/>
                    <a:pt x="92" y="152"/>
                    <a:pt x="91" y="153"/>
                  </a:cubicBezTo>
                  <a:cubicBezTo>
                    <a:pt x="92" y="153"/>
                    <a:pt x="92" y="153"/>
                    <a:pt x="93" y="153"/>
                  </a:cubicBezTo>
                  <a:close/>
                  <a:moveTo>
                    <a:pt x="104" y="152"/>
                  </a:moveTo>
                  <a:cubicBezTo>
                    <a:pt x="105" y="152"/>
                    <a:pt x="105" y="152"/>
                    <a:pt x="105" y="152"/>
                  </a:cubicBezTo>
                  <a:cubicBezTo>
                    <a:pt x="105" y="152"/>
                    <a:pt x="104" y="152"/>
                    <a:pt x="104" y="152"/>
                  </a:cubicBezTo>
                  <a:close/>
                  <a:moveTo>
                    <a:pt x="65" y="154"/>
                  </a:moveTo>
                  <a:cubicBezTo>
                    <a:pt x="64" y="154"/>
                    <a:pt x="64" y="154"/>
                    <a:pt x="64" y="154"/>
                  </a:cubicBezTo>
                  <a:cubicBezTo>
                    <a:pt x="62" y="153"/>
                    <a:pt x="60" y="153"/>
                    <a:pt x="59" y="152"/>
                  </a:cubicBezTo>
                  <a:cubicBezTo>
                    <a:pt x="59" y="152"/>
                    <a:pt x="58" y="152"/>
                    <a:pt x="58" y="152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58" y="153"/>
                    <a:pt x="58" y="153"/>
                    <a:pt x="58" y="153"/>
                  </a:cubicBezTo>
                  <a:cubicBezTo>
                    <a:pt x="59" y="154"/>
                    <a:pt x="61" y="153"/>
                    <a:pt x="62" y="154"/>
                  </a:cubicBezTo>
                  <a:cubicBezTo>
                    <a:pt x="63" y="154"/>
                    <a:pt x="63" y="155"/>
                    <a:pt x="64" y="155"/>
                  </a:cubicBezTo>
                  <a:cubicBezTo>
                    <a:pt x="64" y="154"/>
                    <a:pt x="64" y="154"/>
                    <a:pt x="65" y="154"/>
                  </a:cubicBezTo>
                  <a:close/>
                  <a:moveTo>
                    <a:pt x="65" y="152"/>
                  </a:moveTo>
                  <a:cubicBezTo>
                    <a:pt x="66" y="153"/>
                    <a:pt x="66" y="153"/>
                    <a:pt x="67" y="153"/>
                  </a:cubicBezTo>
                  <a:cubicBezTo>
                    <a:pt x="67" y="153"/>
                    <a:pt x="67" y="153"/>
                    <a:pt x="67" y="152"/>
                  </a:cubicBezTo>
                  <a:cubicBezTo>
                    <a:pt x="67" y="152"/>
                    <a:pt x="65" y="152"/>
                    <a:pt x="65" y="152"/>
                  </a:cubicBezTo>
                  <a:close/>
                  <a:moveTo>
                    <a:pt x="145" y="154"/>
                  </a:moveTo>
                  <a:cubicBezTo>
                    <a:pt x="145" y="154"/>
                    <a:pt x="146" y="154"/>
                    <a:pt x="146" y="154"/>
                  </a:cubicBezTo>
                  <a:cubicBezTo>
                    <a:pt x="145" y="153"/>
                    <a:pt x="145" y="154"/>
                    <a:pt x="145" y="154"/>
                  </a:cubicBezTo>
                  <a:close/>
                  <a:moveTo>
                    <a:pt x="137" y="154"/>
                  </a:moveTo>
                  <a:cubicBezTo>
                    <a:pt x="137" y="154"/>
                    <a:pt x="136" y="154"/>
                    <a:pt x="136" y="155"/>
                  </a:cubicBezTo>
                  <a:cubicBezTo>
                    <a:pt x="136" y="154"/>
                    <a:pt x="137" y="155"/>
                    <a:pt x="137" y="154"/>
                  </a:cubicBezTo>
                  <a:close/>
                  <a:moveTo>
                    <a:pt x="87" y="155"/>
                  </a:moveTo>
                  <a:cubicBezTo>
                    <a:pt x="85" y="154"/>
                    <a:pt x="82" y="155"/>
                    <a:pt x="80" y="154"/>
                  </a:cubicBezTo>
                  <a:cubicBezTo>
                    <a:pt x="80" y="155"/>
                    <a:pt x="79" y="155"/>
                    <a:pt x="79" y="155"/>
                  </a:cubicBezTo>
                  <a:cubicBezTo>
                    <a:pt x="80" y="155"/>
                    <a:pt x="81" y="156"/>
                    <a:pt x="81" y="156"/>
                  </a:cubicBezTo>
                  <a:cubicBezTo>
                    <a:pt x="83" y="155"/>
                    <a:pt x="85" y="156"/>
                    <a:pt x="87" y="155"/>
                  </a:cubicBezTo>
                  <a:close/>
                  <a:moveTo>
                    <a:pt x="79" y="155"/>
                  </a:moveTo>
                  <a:cubicBezTo>
                    <a:pt x="78" y="154"/>
                    <a:pt x="76" y="155"/>
                    <a:pt x="75" y="155"/>
                  </a:cubicBezTo>
                  <a:cubicBezTo>
                    <a:pt x="76" y="155"/>
                    <a:pt x="76" y="155"/>
                    <a:pt x="76" y="155"/>
                  </a:cubicBezTo>
                  <a:cubicBezTo>
                    <a:pt x="76" y="155"/>
                    <a:pt x="77" y="156"/>
                    <a:pt x="76" y="156"/>
                  </a:cubicBezTo>
                  <a:cubicBezTo>
                    <a:pt x="77" y="156"/>
                    <a:pt x="78" y="156"/>
                    <a:pt x="79" y="156"/>
                  </a:cubicBezTo>
                  <a:cubicBezTo>
                    <a:pt x="79" y="155"/>
                    <a:pt x="79" y="155"/>
                    <a:pt x="79" y="155"/>
                  </a:cubicBezTo>
                  <a:close/>
                  <a:moveTo>
                    <a:pt x="94" y="156"/>
                  </a:moveTo>
                  <a:cubicBezTo>
                    <a:pt x="94" y="156"/>
                    <a:pt x="95" y="155"/>
                    <a:pt x="95" y="156"/>
                  </a:cubicBezTo>
                  <a:cubicBezTo>
                    <a:pt x="94" y="156"/>
                    <a:pt x="93" y="156"/>
                    <a:pt x="93" y="157"/>
                  </a:cubicBezTo>
                  <a:cubicBezTo>
                    <a:pt x="94" y="157"/>
                    <a:pt x="94" y="156"/>
                    <a:pt x="95" y="156"/>
                  </a:cubicBezTo>
                  <a:cubicBezTo>
                    <a:pt x="95" y="156"/>
                    <a:pt x="95" y="156"/>
                    <a:pt x="96" y="156"/>
                  </a:cubicBezTo>
                  <a:cubicBezTo>
                    <a:pt x="96" y="156"/>
                    <a:pt x="97" y="155"/>
                    <a:pt x="97" y="155"/>
                  </a:cubicBezTo>
                  <a:cubicBezTo>
                    <a:pt x="96" y="154"/>
                    <a:pt x="94" y="155"/>
                    <a:pt x="94" y="156"/>
                  </a:cubicBezTo>
                  <a:close/>
                  <a:moveTo>
                    <a:pt x="128" y="155"/>
                  </a:moveTo>
                  <a:cubicBezTo>
                    <a:pt x="127" y="155"/>
                    <a:pt x="128" y="156"/>
                    <a:pt x="128" y="156"/>
                  </a:cubicBezTo>
                  <a:cubicBezTo>
                    <a:pt x="129" y="156"/>
                    <a:pt x="129" y="155"/>
                    <a:pt x="128" y="155"/>
                  </a:cubicBezTo>
                  <a:close/>
                  <a:moveTo>
                    <a:pt x="54" y="156"/>
                  </a:moveTo>
                  <a:cubicBezTo>
                    <a:pt x="53" y="156"/>
                    <a:pt x="53" y="155"/>
                    <a:pt x="51" y="155"/>
                  </a:cubicBezTo>
                  <a:cubicBezTo>
                    <a:pt x="51" y="155"/>
                    <a:pt x="52" y="155"/>
                    <a:pt x="52" y="156"/>
                  </a:cubicBezTo>
                  <a:cubicBezTo>
                    <a:pt x="52" y="156"/>
                    <a:pt x="52" y="156"/>
                    <a:pt x="52" y="156"/>
                  </a:cubicBezTo>
                  <a:cubicBezTo>
                    <a:pt x="55" y="156"/>
                    <a:pt x="59" y="159"/>
                    <a:pt x="62" y="158"/>
                  </a:cubicBezTo>
                  <a:cubicBezTo>
                    <a:pt x="60" y="157"/>
                    <a:pt x="57" y="156"/>
                    <a:pt x="54" y="156"/>
                  </a:cubicBezTo>
                  <a:cubicBezTo>
                    <a:pt x="54" y="156"/>
                    <a:pt x="54" y="156"/>
                    <a:pt x="54" y="156"/>
                  </a:cubicBezTo>
                  <a:close/>
                  <a:moveTo>
                    <a:pt x="54" y="156"/>
                  </a:moveTo>
                  <a:cubicBezTo>
                    <a:pt x="54" y="156"/>
                    <a:pt x="54" y="156"/>
                    <a:pt x="54" y="156"/>
                  </a:cubicBezTo>
                  <a:cubicBezTo>
                    <a:pt x="54" y="156"/>
                    <a:pt x="54" y="156"/>
                    <a:pt x="54" y="156"/>
                  </a:cubicBezTo>
                  <a:close/>
                  <a:moveTo>
                    <a:pt x="32" y="155"/>
                  </a:moveTo>
                  <a:cubicBezTo>
                    <a:pt x="32" y="156"/>
                    <a:pt x="33" y="157"/>
                    <a:pt x="35" y="157"/>
                  </a:cubicBezTo>
                  <a:cubicBezTo>
                    <a:pt x="35" y="156"/>
                    <a:pt x="33" y="156"/>
                    <a:pt x="32" y="155"/>
                  </a:cubicBezTo>
                  <a:close/>
                  <a:moveTo>
                    <a:pt x="90" y="157"/>
                  </a:moveTo>
                  <a:cubicBezTo>
                    <a:pt x="91" y="157"/>
                    <a:pt x="91" y="157"/>
                    <a:pt x="92" y="156"/>
                  </a:cubicBezTo>
                  <a:cubicBezTo>
                    <a:pt x="92" y="156"/>
                    <a:pt x="92" y="156"/>
                    <a:pt x="92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2" y="155"/>
                    <a:pt x="91" y="155"/>
                    <a:pt x="91" y="156"/>
                  </a:cubicBezTo>
                  <a:cubicBezTo>
                    <a:pt x="91" y="156"/>
                    <a:pt x="91" y="156"/>
                    <a:pt x="91" y="156"/>
                  </a:cubicBezTo>
                  <a:cubicBezTo>
                    <a:pt x="91" y="157"/>
                    <a:pt x="91" y="156"/>
                    <a:pt x="90" y="157"/>
                  </a:cubicBezTo>
                  <a:close/>
                  <a:moveTo>
                    <a:pt x="103" y="155"/>
                  </a:moveTo>
                  <a:cubicBezTo>
                    <a:pt x="102" y="155"/>
                    <a:pt x="102" y="155"/>
                    <a:pt x="102" y="155"/>
                  </a:cubicBezTo>
                  <a:cubicBezTo>
                    <a:pt x="102" y="156"/>
                    <a:pt x="102" y="156"/>
                    <a:pt x="102" y="156"/>
                  </a:cubicBezTo>
                  <a:cubicBezTo>
                    <a:pt x="102" y="156"/>
                    <a:pt x="103" y="156"/>
                    <a:pt x="103" y="155"/>
                  </a:cubicBezTo>
                  <a:close/>
                  <a:moveTo>
                    <a:pt x="44" y="157"/>
                  </a:moveTo>
                  <a:cubicBezTo>
                    <a:pt x="44" y="156"/>
                    <a:pt x="44" y="156"/>
                    <a:pt x="44" y="156"/>
                  </a:cubicBezTo>
                  <a:cubicBezTo>
                    <a:pt x="44" y="156"/>
                    <a:pt x="43" y="156"/>
                    <a:pt x="43" y="156"/>
                  </a:cubicBezTo>
                  <a:cubicBezTo>
                    <a:pt x="43" y="156"/>
                    <a:pt x="44" y="157"/>
                    <a:pt x="44" y="157"/>
                  </a:cubicBezTo>
                  <a:close/>
                  <a:moveTo>
                    <a:pt x="100" y="156"/>
                  </a:moveTo>
                  <a:cubicBezTo>
                    <a:pt x="100" y="156"/>
                    <a:pt x="100" y="156"/>
                    <a:pt x="99" y="156"/>
                  </a:cubicBezTo>
                  <a:cubicBezTo>
                    <a:pt x="100" y="156"/>
                    <a:pt x="100" y="156"/>
                    <a:pt x="100" y="156"/>
                  </a:cubicBezTo>
                  <a:cubicBezTo>
                    <a:pt x="100" y="156"/>
                    <a:pt x="100" y="156"/>
                    <a:pt x="100" y="156"/>
                  </a:cubicBezTo>
                  <a:close/>
                  <a:moveTo>
                    <a:pt x="101" y="156"/>
                  </a:moveTo>
                  <a:cubicBezTo>
                    <a:pt x="101" y="156"/>
                    <a:pt x="101" y="156"/>
                    <a:pt x="101" y="156"/>
                  </a:cubicBezTo>
                  <a:cubicBezTo>
                    <a:pt x="101" y="156"/>
                    <a:pt x="101" y="156"/>
                    <a:pt x="101" y="156"/>
                  </a:cubicBezTo>
                  <a:close/>
                  <a:moveTo>
                    <a:pt x="137" y="158"/>
                  </a:moveTo>
                  <a:cubicBezTo>
                    <a:pt x="138" y="157"/>
                    <a:pt x="139" y="157"/>
                    <a:pt x="139" y="156"/>
                  </a:cubicBezTo>
                  <a:cubicBezTo>
                    <a:pt x="138" y="156"/>
                    <a:pt x="137" y="157"/>
                    <a:pt x="137" y="158"/>
                  </a:cubicBezTo>
                  <a:close/>
                  <a:moveTo>
                    <a:pt x="83" y="157"/>
                  </a:moveTo>
                  <a:cubicBezTo>
                    <a:pt x="83" y="156"/>
                    <a:pt x="81" y="156"/>
                    <a:pt x="81" y="157"/>
                  </a:cubicBezTo>
                  <a:cubicBezTo>
                    <a:pt x="81" y="157"/>
                    <a:pt x="82" y="157"/>
                    <a:pt x="83" y="157"/>
                  </a:cubicBezTo>
                  <a:close/>
                  <a:moveTo>
                    <a:pt x="76" y="157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77" y="157"/>
                    <a:pt x="78" y="158"/>
                    <a:pt x="79" y="157"/>
                  </a:cubicBezTo>
                  <a:cubicBezTo>
                    <a:pt x="78" y="157"/>
                    <a:pt x="77" y="157"/>
                    <a:pt x="76" y="157"/>
                  </a:cubicBezTo>
                  <a:close/>
                  <a:moveTo>
                    <a:pt x="85" y="157"/>
                  </a:moveTo>
                  <a:cubicBezTo>
                    <a:pt x="85" y="157"/>
                    <a:pt x="84" y="157"/>
                    <a:pt x="84" y="157"/>
                  </a:cubicBezTo>
                  <a:cubicBezTo>
                    <a:pt x="84" y="158"/>
                    <a:pt x="85" y="158"/>
                    <a:pt x="85" y="157"/>
                  </a:cubicBezTo>
                  <a:close/>
                  <a:moveTo>
                    <a:pt x="107" y="157"/>
                  </a:moveTo>
                  <a:cubicBezTo>
                    <a:pt x="106" y="157"/>
                    <a:pt x="105" y="157"/>
                    <a:pt x="105" y="157"/>
                  </a:cubicBezTo>
                  <a:cubicBezTo>
                    <a:pt x="106" y="157"/>
                    <a:pt x="107" y="157"/>
                    <a:pt x="107" y="157"/>
                  </a:cubicBezTo>
                  <a:close/>
                  <a:moveTo>
                    <a:pt x="133" y="158"/>
                  </a:moveTo>
                  <a:cubicBezTo>
                    <a:pt x="134" y="158"/>
                    <a:pt x="134" y="158"/>
                    <a:pt x="134" y="157"/>
                  </a:cubicBezTo>
                  <a:cubicBezTo>
                    <a:pt x="133" y="157"/>
                    <a:pt x="133" y="158"/>
                    <a:pt x="133" y="158"/>
                  </a:cubicBezTo>
                  <a:close/>
                  <a:moveTo>
                    <a:pt x="127" y="158"/>
                  </a:moveTo>
                  <a:cubicBezTo>
                    <a:pt x="128" y="158"/>
                    <a:pt x="128" y="158"/>
                    <a:pt x="127" y="158"/>
                  </a:cubicBezTo>
                  <a:cubicBezTo>
                    <a:pt x="127" y="158"/>
                    <a:pt x="127" y="158"/>
                    <a:pt x="127" y="158"/>
                  </a:cubicBezTo>
                  <a:close/>
                  <a:moveTo>
                    <a:pt x="50" y="158"/>
                  </a:moveTo>
                  <a:cubicBezTo>
                    <a:pt x="49" y="159"/>
                    <a:pt x="48" y="158"/>
                    <a:pt x="47" y="158"/>
                  </a:cubicBezTo>
                  <a:cubicBezTo>
                    <a:pt x="49" y="159"/>
                    <a:pt x="50" y="161"/>
                    <a:pt x="52" y="159"/>
                  </a:cubicBezTo>
                  <a:cubicBezTo>
                    <a:pt x="51" y="159"/>
                    <a:pt x="51" y="159"/>
                    <a:pt x="50" y="158"/>
                  </a:cubicBezTo>
                  <a:close/>
                  <a:moveTo>
                    <a:pt x="87" y="158"/>
                  </a:moveTo>
                  <a:cubicBezTo>
                    <a:pt x="88" y="158"/>
                    <a:pt x="89" y="159"/>
                    <a:pt x="89" y="158"/>
                  </a:cubicBezTo>
                  <a:cubicBezTo>
                    <a:pt x="89" y="158"/>
                    <a:pt x="87" y="158"/>
                    <a:pt x="87" y="158"/>
                  </a:cubicBezTo>
                  <a:close/>
                  <a:moveTo>
                    <a:pt x="100" y="158"/>
                  </a:moveTo>
                  <a:cubicBezTo>
                    <a:pt x="100" y="158"/>
                    <a:pt x="99" y="158"/>
                    <a:pt x="99" y="158"/>
                  </a:cubicBezTo>
                  <a:cubicBezTo>
                    <a:pt x="99" y="158"/>
                    <a:pt x="99" y="158"/>
                    <a:pt x="99" y="158"/>
                  </a:cubicBezTo>
                  <a:cubicBezTo>
                    <a:pt x="98" y="158"/>
                    <a:pt x="98" y="158"/>
                    <a:pt x="98" y="158"/>
                  </a:cubicBezTo>
                  <a:cubicBezTo>
                    <a:pt x="98" y="158"/>
                    <a:pt x="98" y="158"/>
                    <a:pt x="98" y="159"/>
                  </a:cubicBezTo>
                  <a:cubicBezTo>
                    <a:pt x="98" y="159"/>
                    <a:pt x="98" y="159"/>
                    <a:pt x="98" y="159"/>
                  </a:cubicBezTo>
                  <a:cubicBezTo>
                    <a:pt x="99" y="159"/>
                    <a:pt x="100" y="159"/>
                    <a:pt x="100" y="158"/>
                  </a:cubicBezTo>
                  <a:close/>
                  <a:moveTo>
                    <a:pt x="45" y="160"/>
                  </a:moveTo>
                  <a:cubicBezTo>
                    <a:pt x="43" y="159"/>
                    <a:pt x="42" y="158"/>
                    <a:pt x="41" y="158"/>
                  </a:cubicBezTo>
                  <a:cubicBezTo>
                    <a:pt x="42" y="159"/>
                    <a:pt x="43" y="160"/>
                    <a:pt x="45" y="160"/>
                  </a:cubicBezTo>
                  <a:close/>
                  <a:moveTo>
                    <a:pt x="136" y="158"/>
                  </a:moveTo>
                  <a:cubicBezTo>
                    <a:pt x="136" y="159"/>
                    <a:pt x="136" y="159"/>
                    <a:pt x="136" y="159"/>
                  </a:cubicBezTo>
                  <a:cubicBezTo>
                    <a:pt x="136" y="159"/>
                    <a:pt x="136" y="158"/>
                    <a:pt x="136" y="158"/>
                  </a:cubicBezTo>
                  <a:cubicBezTo>
                    <a:pt x="136" y="158"/>
                    <a:pt x="136" y="158"/>
                    <a:pt x="136" y="158"/>
                  </a:cubicBezTo>
                  <a:close/>
                  <a:moveTo>
                    <a:pt x="90" y="159"/>
                  </a:moveTo>
                  <a:cubicBezTo>
                    <a:pt x="91" y="159"/>
                    <a:pt x="92" y="159"/>
                    <a:pt x="92" y="158"/>
                  </a:cubicBezTo>
                  <a:cubicBezTo>
                    <a:pt x="92" y="158"/>
                    <a:pt x="91" y="158"/>
                    <a:pt x="90" y="159"/>
                  </a:cubicBezTo>
                  <a:close/>
                  <a:moveTo>
                    <a:pt x="97" y="158"/>
                  </a:moveTo>
                  <a:cubicBezTo>
                    <a:pt x="97" y="159"/>
                    <a:pt x="97" y="159"/>
                    <a:pt x="97" y="158"/>
                  </a:cubicBezTo>
                  <a:cubicBezTo>
                    <a:pt x="97" y="158"/>
                    <a:pt x="97" y="158"/>
                    <a:pt x="97" y="158"/>
                  </a:cubicBezTo>
                  <a:close/>
                  <a:moveTo>
                    <a:pt x="89" y="159"/>
                  </a:moveTo>
                  <a:cubicBezTo>
                    <a:pt x="89" y="159"/>
                    <a:pt x="90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0" y="159"/>
                    <a:pt x="90" y="159"/>
                    <a:pt x="89" y="159"/>
                  </a:cubicBezTo>
                  <a:close/>
                  <a:moveTo>
                    <a:pt x="88" y="159"/>
                  </a:moveTo>
                  <a:cubicBezTo>
                    <a:pt x="87" y="159"/>
                    <a:pt x="85" y="159"/>
                    <a:pt x="84" y="160"/>
                  </a:cubicBezTo>
                  <a:cubicBezTo>
                    <a:pt x="85" y="160"/>
                    <a:pt x="88" y="161"/>
                    <a:pt x="88" y="159"/>
                  </a:cubicBezTo>
                  <a:close/>
                  <a:moveTo>
                    <a:pt x="98" y="160"/>
                  </a:moveTo>
                  <a:cubicBezTo>
                    <a:pt x="96" y="159"/>
                    <a:pt x="94" y="160"/>
                    <a:pt x="93" y="160"/>
                  </a:cubicBezTo>
                  <a:cubicBezTo>
                    <a:pt x="92" y="160"/>
                    <a:pt x="91" y="160"/>
                    <a:pt x="90" y="161"/>
                  </a:cubicBezTo>
                  <a:cubicBezTo>
                    <a:pt x="89" y="161"/>
                    <a:pt x="88" y="161"/>
                    <a:pt x="88" y="162"/>
                  </a:cubicBezTo>
                  <a:cubicBezTo>
                    <a:pt x="88" y="162"/>
                    <a:pt x="89" y="162"/>
                    <a:pt x="89" y="162"/>
                  </a:cubicBezTo>
                  <a:cubicBezTo>
                    <a:pt x="89" y="162"/>
                    <a:pt x="90" y="162"/>
                    <a:pt x="90" y="162"/>
                  </a:cubicBezTo>
                  <a:cubicBezTo>
                    <a:pt x="90" y="162"/>
                    <a:pt x="90" y="162"/>
                    <a:pt x="91" y="162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91" y="162"/>
                    <a:pt x="92" y="162"/>
                    <a:pt x="92" y="162"/>
                  </a:cubicBezTo>
                  <a:cubicBezTo>
                    <a:pt x="92" y="161"/>
                    <a:pt x="92" y="161"/>
                    <a:pt x="92" y="161"/>
                  </a:cubicBezTo>
                  <a:cubicBezTo>
                    <a:pt x="93" y="161"/>
                    <a:pt x="94" y="161"/>
                    <a:pt x="95" y="161"/>
                  </a:cubicBezTo>
                  <a:cubicBezTo>
                    <a:pt x="95" y="161"/>
                    <a:pt x="95" y="161"/>
                    <a:pt x="96" y="160"/>
                  </a:cubicBezTo>
                  <a:cubicBezTo>
                    <a:pt x="96" y="160"/>
                    <a:pt x="97" y="160"/>
                    <a:pt x="98" y="160"/>
                  </a:cubicBezTo>
                  <a:close/>
                  <a:moveTo>
                    <a:pt x="102" y="160"/>
                  </a:moveTo>
                  <a:cubicBezTo>
                    <a:pt x="102" y="160"/>
                    <a:pt x="101" y="160"/>
                    <a:pt x="100" y="160"/>
                  </a:cubicBezTo>
                  <a:cubicBezTo>
                    <a:pt x="101" y="160"/>
                    <a:pt x="102" y="161"/>
                    <a:pt x="102" y="160"/>
                  </a:cubicBezTo>
                  <a:close/>
                  <a:moveTo>
                    <a:pt x="122" y="160"/>
                  </a:moveTo>
                  <a:cubicBezTo>
                    <a:pt x="122" y="160"/>
                    <a:pt x="123" y="161"/>
                    <a:pt x="122" y="161"/>
                  </a:cubicBezTo>
                  <a:cubicBezTo>
                    <a:pt x="123" y="162"/>
                    <a:pt x="124" y="160"/>
                    <a:pt x="122" y="160"/>
                  </a:cubicBezTo>
                  <a:close/>
                  <a:moveTo>
                    <a:pt x="125" y="160"/>
                  </a:moveTo>
                  <a:cubicBezTo>
                    <a:pt x="125" y="161"/>
                    <a:pt x="125" y="161"/>
                    <a:pt x="125" y="160"/>
                  </a:cubicBezTo>
                  <a:cubicBezTo>
                    <a:pt x="125" y="160"/>
                    <a:pt x="125" y="160"/>
                    <a:pt x="125" y="160"/>
                  </a:cubicBezTo>
                  <a:close/>
                  <a:moveTo>
                    <a:pt x="139" y="162"/>
                  </a:moveTo>
                  <a:cubicBezTo>
                    <a:pt x="140" y="162"/>
                    <a:pt x="140" y="162"/>
                    <a:pt x="140" y="161"/>
                  </a:cubicBezTo>
                  <a:cubicBezTo>
                    <a:pt x="140" y="161"/>
                    <a:pt x="139" y="161"/>
                    <a:pt x="139" y="162"/>
                  </a:cubicBezTo>
                  <a:close/>
                  <a:moveTo>
                    <a:pt x="66" y="162"/>
                  </a:moveTo>
                  <a:cubicBezTo>
                    <a:pt x="66" y="162"/>
                    <a:pt x="65" y="162"/>
                    <a:pt x="64" y="162"/>
                  </a:cubicBezTo>
                  <a:cubicBezTo>
                    <a:pt x="65" y="162"/>
                    <a:pt x="66" y="163"/>
                    <a:pt x="67" y="163"/>
                  </a:cubicBezTo>
                  <a:cubicBezTo>
                    <a:pt x="67" y="162"/>
                    <a:pt x="68" y="162"/>
                    <a:pt x="68" y="161"/>
                  </a:cubicBezTo>
                  <a:cubicBezTo>
                    <a:pt x="68" y="161"/>
                    <a:pt x="67" y="161"/>
                    <a:pt x="67" y="161"/>
                  </a:cubicBezTo>
                  <a:cubicBezTo>
                    <a:pt x="66" y="161"/>
                    <a:pt x="67" y="162"/>
                    <a:pt x="66" y="162"/>
                  </a:cubicBezTo>
                  <a:close/>
                  <a:moveTo>
                    <a:pt x="96" y="162"/>
                  </a:moveTo>
                  <a:cubicBezTo>
                    <a:pt x="97" y="162"/>
                    <a:pt x="98" y="162"/>
                    <a:pt x="98" y="161"/>
                  </a:cubicBezTo>
                  <a:cubicBezTo>
                    <a:pt x="97" y="161"/>
                    <a:pt x="96" y="161"/>
                    <a:pt x="96" y="162"/>
                  </a:cubicBezTo>
                  <a:close/>
                  <a:moveTo>
                    <a:pt x="40" y="162"/>
                  </a:moveTo>
                  <a:cubicBezTo>
                    <a:pt x="40" y="163"/>
                    <a:pt x="40" y="163"/>
                    <a:pt x="41" y="163"/>
                  </a:cubicBezTo>
                  <a:cubicBezTo>
                    <a:pt x="41" y="163"/>
                    <a:pt x="41" y="162"/>
                    <a:pt x="40" y="162"/>
                  </a:cubicBezTo>
                  <a:close/>
                  <a:moveTo>
                    <a:pt x="84" y="162"/>
                  </a:moveTo>
                  <a:cubicBezTo>
                    <a:pt x="84" y="162"/>
                    <a:pt x="83" y="162"/>
                    <a:pt x="83" y="162"/>
                  </a:cubicBezTo>
                  <a:cubicBezTo>
                    <a:pt x="83" y="163"/>
                    <a:pt x="84" y="163"/>
                    <a:pt x="84" y="162"/>
                  </a:cubicBezTo>
                  <a:close/>
                  <a:moveTo>
                    <a:pt x="101" y="163"/>
                  </a:moveTo>
                  <a:cubicBezTo>
                    <a:pt x="101" y="163"/>
                    <a:pt x="101" y="163"/>
                    <a:pt x="102" y="163"/>
                  </a:cubicBezTo>
                  <a:cubicBezTo>
                    <a:pt x="102" y="162"/>
                    <a:pt x="101" y="163"/>
                    <a:pt x="101" y="163"/>
                  </a:cubicBezTo>
                  <a:close/>
                  <a:moveTo>
                    <a:pt x="50" y="164"/>
                  </a:moveTo>
                  <a:cubicBezTo>
                    <a:pt x="50" y="163"/>
                    <a:pt x="49" y="163"/>
                    <a:pt x="49" y="163"/>
                  </a:cubicBezTo>
                  <a:cubicBezTo>
                    <a:pt x="47" y="164"/>
                    <a:pt x="50" y="165"/>
                    <a:pt x="51" y="164"/>
                  </a:cubicBezTo>
                  <a:cubicBezTo>
                    <a:pt x="51" y="164"/>
                    <a:pt x="50" y="164"/>
                    <a:pt x="50" y="164"/>
                  </a:cubicBezTo>
                  <a:close/>
                  <a:moveTo>
                    <a:pt x="87" y="167"/>
                  </a:moveTo>
                  <a:cubicBezTo>
                    <a:pt x="87" y="166"/>
                    <a:pt x="88" y="167"/>
                    <a:pt x="89" y="167"/>
                  </a:cubicBezTo>
                  <a:cubicBezTo>
                    <a:pt x="90" y="167"/>
                    <a:pt x="92" y="165"/>
                    <a:pt x="94" y="166"/>
                  </a:cubicBezTo>
                  <a:cubicBezTo>
                    <a:pt x="94" y="165"/>
                    <a:pt x="93" y="166"/>
                    <a:pt x="92" y="165"/>
                  </a:cubicBezTo>
                  <a:cubicBezTo>
                    <a:pt x="92" y="165"/>
                    <a:pt x="91" y="164"/>
                    <a:pt x="91" y="163"/>
                  </a:cubicBezTo>
                  <a:cubicBezTo>
                    <a:pt x="90" y="163"/>
                    <a:pt x="89" y="164"/>
                    <a:pt x="88" y="163"/>
                  </a:cubicBezTo>
                  <a:cubicBezTo>
                    <a:pt x="88" y="163"/>
                    <a:pt x="89" y="163"/>
                    <a:pt x="89" y="163"/>
                  </a:cubicBezTo>
                  <a:cubicBezTo>
                    <a:pt x="88" y="163"/>
                    <a:pt x="87" y="163"/>
                    <a:pt x="86" y="163"/>
                  </a:cubicBezTo>
                  <a:cubicBezTo>
                    <a:pt x="87" y="163"/>
                    <a:pt x="87" y="163"/>
                    <a:pt x="88" y="163"/>
                  </a:cubicBezTo>
                  <a:cubicBezTo>
                    <a:pt x="86" y="164"/>
                    <a:pt x="83" y="163"/>
                    <a:pt x="82" y="165"/>
                  </a:cubicBezTo>
                  <a:cubicBezTo>
                    <a:pt x="83" y="165"/>
                    <a:pt x="83" y="165"/>
                    <a:pt x="83" y="165"/>
                  </a:cubicBezTo>
                  <a:cubicBezTo>
                    <a:pt x="84" y="165"/>
                    <a:pt x="85" y="166"/>
                    <a:pt x="85" y="166"/>
                  </a:cubicBezTo>
                  <a:cubicBezTo>
                    <a:pt x="83" y="166"/>
                    <a:pt x="81" y="167"/>
                    <a:pt x="80" y="167"/>
                  </a:cubicBezTo>
                  <a:cubicBezTo>
                    <a:pt x="79" y="168"/>
                    <a:pt x="78" y="168"/>
                    <a:pt x="78" y="168"/>
                  </a:cubicBezTo>
                  <a:cubicBezTo>
                    <a:pt x="77" y="168"/>
                    <a:pt x="77" y="168"/>
                    <a:pt x="76" y="168"/>
                  </a:cubicBezTo>
                  <a:cubicBezTo>
                    <a:pt x="76" y="168"/>
                    <a:pt x="75" y="168"/>
                    <a:pt x="74" y="167"/>
                  </a:cubicBezTo>
                  <a:cubicBezTo>
                    <a:pt x="73" y="167"/>
                    <a:pt x="72" y="167"/>
                    <a:pt x="70" y="167"/>
                  </a:cubicBezTo>
                  <a:cubicBezTo>
                    <a:pt x="71" y="168"/>
                    <a:pt x="73" y="168"/>
                    <a:pt x="75" y="168"/>
                  </a:cubicBezTo>
                  <a:cubicBezTo>
                    <a:pt x="75" y="168"/>
                    <a:pt x="76" y="168"/>
                    <a:pt x="77" y="168"/>
                  </a:cubicBezTo>
                  <a:cubicBezTo>
                    <a:pt x="77" y="168"/>
                    <a:pt x="77" y="168"/>
                    <a:pt x="77" y="168"/>
                  </a:cubicBezTo>
                  <a:cubicBezTo>
                    <a:pt x="78" y="169"/>
                    <a:pt x="80" y="168"/>
                    <a:pt x="81" y="169"/>
                  </a:cubicBezTo>
                  <a:cubicBezTo>
                    <a:pt x="80" y="170"/>
                    <a:pt x="79" y="169"/>
                    <a:pt x="78" y="170"/>
                  </a:cubicBezTo>
                  <a:cubicBezTo>
                    <a:pt x="79" y="170"/>
                    <a:pt x="80" y="169"/>
                    <a:pt x="81" y="170"/>
                  </a:cubicBezTo>
                  <a:cubicBezTo>
                    <a:pt x="82" y="169"/>
                    <a:pt x="84" y="169"/>
                    <a:pt x="86" y="169"/>
                  </a:cubicBezTo>
                  <a:cubicBezTo>
                    <a:pt x="86" y="169"/>
                    <a:pt x="87" y="169"/>
                    <a:pt x="87" y="169"/>
                  </a:cubicBezTo>
                  <a:cubicBezTo>
                    <a:pt x="87" y="168"/>
                    <a:pt x="87" y="168"/>
                    <a:pt x="87" y="167"/>
                  </a:cubicBezTo>
                  <a:close/>
                  <a:moveTo>
                    <a:pt x="100" y="164"/>
                  </a:moveTo>
                  <a:cubicBezTo>
                    <a:pt x="100" y="163"/>
                    <a:pt x="100" y="163"/>
                    <a:pt x="100" y="163"/>
                  </a:cubicBezTo>
                  <a:cubicBezTo>
                    <a:pt x="100" y="163"/>
                    <a:pt x="99" y="163"/>
                    <a:pt x="99" y="164"/>
                  </a:cubicBezTo>
                  <a:cubicBezTo>
                    <a:pt x="99" y="164"/>
                    <a:pt x="100" y="164"/>
                    <a:pt x="100" y="164"/>
                  </a:cubicBezTo>
                  <a:close/>
                  <a:moveTo>
                    <a:pt x="82" y="163"/>
                  </a:moveTo>
                  <a:cubicBezTo>
                    <a:pt x="81" y="163"/>
                    <a:pt x="81" y="164"/>
                    <a:pt x="81" y="164"/>
                  </a:cubicBezTo>
                  <a:cubicBezTo>
                    <a:pt x="81" y="164"/>
                    <a:pt x="82" y="164"/>
                    <a:pt x="82" y="164"/>
                  </a:cubicBezTo>
                  <a:lnTo>
                    <a:pt x="82" y="163"/>
                  </a:lnTo>
                  <a:close/>
                  <a:moveTo>
                    <a:pt x="109" y="164"/>
                  </a:moveTo>
                  <a:cubicBezTo>
                    <a:pt x="110" y="164"/>
                    <a:pt x="110" y="164"/>
                    <a:pt x="110" y="164"/>
                  </a:cubicBezTo>
                  <a:cubicBezTo>
                    <a:pt x="110" y="164"/>
                    <a:pt x="109" y="164"/>
                    <a:pt x="109" y="164"/>
                  </a:cubicBezTo>
                  <a:close/>
                  <a:moveTo>
                    <a:pt x="68" y="165"/>
                  </a:moveTo>
                  <a:cubicBezTo>
                    <a:pt x="67" y="165"/>
                    <a:pt x="67" y="164"/>
                    <a:pt x="66" y="165"/>
                  </a:cubicBezTo>
                  <a:cubicBezTo>
                    <a:pt x="66" y="165"/>
                    <a:pt x="67" y="165"/>
                    <a:pt x="68" y="165"/>
                  </a:cubicBezTo>
                  <a:close/>
                  <a:moveTo>
                    <a:pt x="95" y="165"/>
                  </a:moveTo>
                  <a:cubicBezTo>
                    <a:pt x="95" y="165"/>
                    <a:pt x="96" y="165"/>
                    <a:pt x="96" y="165"/>
                  </a:cubicBezTo>
                  <a:cubicBezTo>
                    <a:pt x="96" y="165"/>
                    <a:pt x="95" y="165"/>
                    <a:pt x="95" y="165"/>
                  </a:cubicBezTo>
                  <a:close/>
                  <a:moveTo>
                    <a:pt x="81" y="165"/>
                  </a:moveTo>
                  <a:cubicBezTo>
                    <a:pt x="81" y="165"/>
                    <a:pt x="82" y="165"/>
                    <a:pt x="82" y="165"/>
                  </a:cubicBezTo>
                  <a:cubicBezTo>
                    <a:pt x="81" y="165"/>
                    <a:pt x="81" y="165"/>
                    <a:pt x="81" y="165"/>
                  </a:cubicBezTo>
                  <a:close/>
                  <a:moveTo>
                    <a:pt x="75" y="166"/>
                  </a:moveTo>
                  <a:cubicBezTo>
                    <a:pt x="74" y="166"/>
                    <a:pt x="73" y="166"/>
                    <a:pt x="72" y="166"/>
                  </a:cubicBezTo>
                  <a:cubicBezTo>
                    <a:pt x="72" y="166"/>
                    <a:pt x="74" y="166"/>
                    <a:pt x="75" y="166"/>
                  </a:cubicBezTo>
                  <a:close/>
                  <a:moveTo>
                    <a:pt x="97" y="166"/>
                  </a:moveTo>
                  <a:cubicBezTo>
                    <a:pt x="97" y="166"/>
                    <a:pt x="96" y="166"/>
                    <a:pt x="96" y="166"/>
                  </a:cubicBezTo>
                  <a:cubicBezTo>
                    <a:pt x="96" y="167"/>
                    <a:pt x="97" y="167"/>
                    <a:pt x="97" y="166"/>
                  </a:cubicBezTo>
                  <a:close/>
                  <a:moveTo>
                    <a:pt x="77" y="166"/>
                  </a:moveTo>
                  <a:cubicBezTo>
                    <a:pt x="76" y="166"/>
                    <a:pt x="75" y="166"/>
                    <a:pt x="75" y="166"/>
                  </a:cubicBezTo>
                  <a:cubicBezTo>
                    <a:pt x="75" y="166"/>
                    <a:pt x="76" y="167"/>
                    <a:pt x="77" y="166"/>
                  </a:cubicBezTo>
                  <a:close/>
                  <a:moveTo>
                    <a:pt x="103" y="167"/>
                  </a:moveTo>
                  <a:cubicBezTo>
                    <a:pt x="103" y="166"/>
                    <a:pt x="104" y="166"/>
                    <a:pt x="104" y="166"/>
                  </a:cubicBezTo>
                  <a:cubicBezTo>
                    <a:pt x="103" y="166"/>
                    <a:pt x="103" y="166"/>
                    <a:pt x="103" y="166"/>
                  </a:cubicBezTo>
                  <a:cubicBezTo>
                    <a:pt x="103" y="167"/>
                    <a:pt x="103" y="167"/>
                    <a:pt x="103" y="167"/>
                  </a:cubicBezTo>
                  <a:close/>
                  <a:moveTo>
                    <a:pt x="107" y="167"/>
                  </a:moveTo>
                  <a:cubicBezTo>
                    <a:pt x="107" y="167"/>
                    <a:pt x="107" y="167"/>
                    <a:pt x="107" y="167"/>
                  </a:cubicBezTo>
                  <a:cubicBezTo>
                    <a:pt x="106" y="167"/>
                    <a:pt x="106" y="167"/>
                    <a:pt x="106" y="167"/>
                  </a:cubicBezTo>
                  <a:cubicBezTo>
                    <a:pt x="106" y="168"/>
                    <a:pt x="106" y="167"/>
                    <a:pt x="106" y="168"/>
                  </a:cubicBezTo>
                  <a:cubicBezTo>
                    <a:pt x="107" y="168"/>
                    <a:pt x="107" y="168"/>
                    <a:pt x="107" y="167"/>
                  </a:cubicBezTo>
                  <a:cubicBezTo>
                    <a:pt x="107" y="167"/>
                    <a:pt x="107" y="167"/>
                    <a:pt x="107" y="167"/>
                  </a:cubicBezTo>
                  <a:close/>
                  <a:moveTo>
                    <a:pt x="64" y="167"/>
                  </a:moveTo>
                  <a:cubicBezTo>
                    <a:pt x="65" y="168"/>
                    <a:pt x="66" y="168"/>
                    <a:pt x="67" y="168"/>
                  </a:cubicBezTo>
                  <a:cubicBezTo>
                    <a:pt x="66" y="167"/>
                    <a:pt x="65" y="167"/>
                    <a:pt x="64" y="167"/>
                  </a:cubicBezTo>
                  <a:close/>
                  <a:moveTo>
                    <a:pt x="96" y="171"/>
                  </a:moveTo>
                  <a:cubicBezTo>
                    <a:pt x="95" y="170"/>
                    <a:pt x="96" y="169"/>
                    <a:pt x="97" y="168"/>
                  </a:cubicBezTo>
                  <a:cubicBezTo>
                    <a:pt x="96" y="167"/>
                    <a:pt x="95" y="167"/>
                    <a:pt x="95" y="167"/>
                  </a:cubicBezTo>
                  <a:cubicBezTo>
                    <a:pt x="94" y="168"/>
                    <a:pt x="91" y="168"/>
                    <a:pt x="90" y="169"/>
                  </a:cubicBezTo>
                  <a:cubicBezTo>
                    <a:pt x="89" y="169"/>
                    <a:pt x="89" y="169"/>
                    <a:pt x="89" y="170"/>
                  </a:cubicBezTo>
                  <a:cubicBezTo>
                    <a:pt x="90" y="170"/>
                    <a:pt x="91" y="169"/>
                    <a:pt x="92" y="169"/>
                  </a:cubicBezTo>
                  <a:cubicBezTo>
                    <a:pt x="92" y="170"/>
                    <a:pt x="92" y="170"/>
                    <a:pt x="91" y="170"/>
                  </a:cubicBezTo>
                  <a:cubicBezTo>
                    <a:pt x="92" y="170"/>
                    <a:pt x="92" y="170"/>
                    <a:pt x="92" y="170"/>
                  </a:cubicBezTo>
                  <a:cubicBezTo>
                    <a:pt x="91" y="171"/>
                    <a:pt x="91" y="171"/>
                    <a:pt x="91" y="172"/>
                  </a:cubicBezTo>
                  <a:cubicBezTo>
                    <a:pt x="92" y="172"/>
                    <a:pt x="94" y="172"/>
                    <a:pt x="96" y="171"/>
                  </a:cubicBezTo>
                  <a:close/>
                  <a:moveTo>
                    <a:pt x="91" y="168"/>
                  </a:moveTo>
                  <a:cubicBezTo>
                    <a:pt x="90" y="168"/>
                    <a:pt x="90" y="168"/>
                    <a:pt x="90" y="168"/>
                  </a:cubicBezTo>
                  <a:cubicBezTo>
                    <a:pt x="91" y="168"/>
                    <a:pt x="92" y="168"/>
                    <a:pt x="93" y="168"/>
                  </a:cubicBezTo>
                  <a:cubicBezTo>
                    <a:pt x="93" y="167"/>
                    <a:pt x="92" y="168"/>
                    <a:pt x="91" y="168"/>
                  </a:cubicBezTo>
                  <a:close/>
                  <a:moveTo>
                    <a:pt x="107" y="168"/>
                  </a:moveTo>
                  <a:cubicBezTo>
                    <a:pt x="108" y="168"/>
                    <a:pt x="109" y="168"/>
                    <a:pt x="109" y="167"/>
                  </a:cubicBezTo>
                  <a:cubicBezTo>
                    <a:pt x="108" y="168"/>
                    <a:pt x="107" y="168"/>
                    <a:pt x="107" y="168"/>
                  </a:cubicBezTo>
                  <a:close/>
                  <a:moveTo>
                    <a:pt x="67" y="168"/>
                  </a:moveTo>
                  <a:cubicBezTo>
                    <a:pt x="68" y="169"/>
                    <a:pt x="68" y="169"/>
                    <a:pt x="68" y="169"/>
                  </a:cubicBezTo>
                  <a:cubicBezTo>
                    <a:pt x="68" y="170"/>
                    <a:pt x="70" y="170"/>
                    <a:pt x="70" y="169"/>
                  </a:cubicBezTo>
                  <a:cubicBezTo>
                    <a:pt x="69" y="168"/>
                    <a:pt x="68" y="168"/>
                    <a:pt x="67" y="168"/>
                  </a:cubicBezTo>
                  <a:close/>
                  <a:moveTo>
                    <a:pt x="101" y="170"/>
                  </a:moveTo>
                  <a:cubicBezTo>
                    <a:pt x="101" y="169"/>
                    <a:pt x="100" y="169"/>
                    <a:pt x="99" y="169"/>
                  </a:cubicBezTo>
                  <a:cubicBezTo>
                    <a:pt x="99" y="170"/>
                    <a:pt x="99" y="170"/>
                    <a:pt x="99" y="170"/>
                  </a:cubicBezTo>
                  <a:cubicBezTo>
                    <a:pt x="100" y="170"/>
                    <a:pt x="100" y="171"/>
                    <a:pt x="101" y="171"/>
                  </a:cubicBezTo>
                  <a:cubicBezTo>
                    <a:pt x="101" y="171"/>
                    <a:pt x="101" y="170"/>
                    <a:pt x="101" y="170"/>
                  </a:cubicBezTo>
                  <a:close/>
                  <a:moveTo>
                    <a:pt x="101" y="170"/>
                  </a:moveTo>
                  <a:cubicBezTo>
                    <a:pt x="102" y="169"/>
                    <a:pt x="103" y="170"/>
                    <a:pt x="103" y="169"/>
                  </a:cubicBezTo>
                  <a:cubicBezTo>
                    <a:pt x="103" y="169"/>
                    <a:pt x="102" y="169"/>
                    <a:pt x="101" y="170"/>
                  </a:cubicBezTo>
                  <a:close/>
                  <a:moveTo>
                    <a:pt x="75" y="170"/>
                  </a:moveTo>
                  <a:cubicBezTo>
                    <a:pt x="75" y="170"/>
                    <a:pt x="75" y="170"/>
                    <a:pt x="75" y="170"/>
                  </a:cubicBezTo>
                  <a:cubicBezTo>
                    <a:pt x="75" y="170"/>
                    <a:pt x="75" y="170"/>
                    <a:pt x="75" y="170"/>
                  </a:cubicBezTo>
                  <a:close/>
                  <a:moveTo>
                    <a:pt x="109" y="170"/>
                  </a:moveTo>
                  <a:cubicBezTo>
                    <a:pt x="108" y="171"/>
                    <a:pt x="108" y="171"/>
                    <a:pt x="108" y="171"/>
                  </a:cubicBezTo>
                  <a:cubicBezTo>
                    <a:pt x="108" y="172"/>
                    <a:pt x="109" y="172"/>
                    <a:pt x="109" y="171"/>
                  </a:cubicBezTo>
                  <a:cubicBezTo>
                    <a:pt x="109" y="171"/>
                    <a:pt x="109" y="170"/>
                    <a:pt x="109" y="170"/>
                  </a:cubicBezTo>
                  <a:close/>
                  <a:moveTo>
                    <a:pt x="74" y="171"/>
                  </a:moveTo>
                  <a:cubicBezTo>
                    <a:pt x="75" y="171"/>
                    <a:pt x="76" y="171"/>
                    <a:pt x="77" y="172"/>
                  </a:cubicBezTo>
                  <a:cubicBezTo>
                    <a:pt x="77" y="171"/>
                    <a:pt x="78" y="172"/>
                    <a:pt x="78" y="171"/>
                  </a:cubicBezTo>
                  <a:cubicBezTo>
                    <a:pt x="76" y="171"/>
                    <a:pt x="75" y="170"/>
                    <a:pt x="74" y="171"/>
                  </a:cubicBezTo>
                  <a:close/>
                  <a:moveTo>
                    <a:pt x="95" y="173"/>
                  </a:moveTo>
                  <a:cubicBezTo>
                    <a:pt x="95" y="173"/>
                    <a:pt x="95" y="173"/>
                    <a:pt x="95" y="173"/>
                  </a:cubicBezTo>
                  <a:cubicBezTo>
                    <a:pt x="96" y="174"/>
                    <a:pt x="97" y="174"/>
                    <a:pt x="98" y="172"/>
                  </a:cubicBezTo>
                  <a:cubicBezTo>
                    <a:pt x="97" y="172"/>
                    <a:pt x="95" y="172"/>
                    <a:pt x="95" y="173"/>
                  </a:cubicBezTo>
                  <a:close/>
                  <a:moveTo>
                    <a:pt x="87" y="173"/>
                  </a:moveTo>
                  <a:cubicBezTo>
                    <a:pt x="87" y="173"/>
                    <a:pt x="87" y="174"/>
                    <a:pt x="88" y="174"/>
                  </a:cubicBezTo>
                  <a:cubicBezTo>
                    <a:pt x="88" y="174"/>
                    <a:pt x="88" y="174"/>
                    <a:pt x="88" y="173"/>
                  </a:cubicBezTo>
                  <a:cubicBezTo>
                    <a:pt x="88" y="173"/>
                    <a:pt x="87" y="173"/>
                    <a:pt x="87" y="173"/>
                  </a:cubicBezTo>
                  <a:close/>
                  <a:moveTo>
                    <a:pt x="115" y="174"/>
                  </a:moveTo>
                  <a:cubicBezTo>
                    <a:pt x="116" y="175"/>
                    <a:pt x="116" y="174"/>
                    <a:pt x="116" y="174"/>
                  </a:cubicBezTo>
                  <a:cubicBezTo>
                    <a:pt x="116" y="174"/>
                    <a:pt x="115" y="174"/>
                    <a:pt x="115" y="174"/>
                  </a:cubicBezTo>
                  <a:close/>
                  <a:moveTo>
                    <a:pt x="101" y="175"/>
                  </a:moveTo>
                  <a:cubicBezTo>
                    <a:pt x="101" y="175"/>
                    <a:pt x="103" y="175"/>
                    <a:pt x="102" y="174"/>
                  </a:cubicBezTo>
                  <a:cubicBezTo>
                    <a:pt x="101" y="174"/>
                    <a:pt x="101" y="175"/>
                    <a:pt x="101" y="175"/>
                  </a:cubicBezTo>
                  <a:close/>
                  <a:moveTo>
                    <a:pt x="92" y="175"/>
                  </a:moveTo>
                  <a:cubicBezTo>
                    <a:pt x="92" y="176"/>
                    <a:pt x="94" y="175"/>
                    <a:pt x="94" y="175"/>
                  </a:cubicBezTo>
                  <a:cubicBezTo>
                    <a:pt x="94" y="174"/>
                    <a:pt x="93" y="175"/>
                    <a:pt x="92" y="175"/>
                  </a:cubicBezTo>
                  <a:close/>
                  <a:moveTo>
                    <a:pt x="79" y="2"/>
                  </a:moveTo>
                  <a:cubicBezTo>
                    <a:pt x="78" y="2"/>
                    <a:pt x="79" y="1"/>
                    <a:pt x="78" y="1"/>
                  </a:cubicBezTo>
                  <a:cubicBezTo>
                    <a:pt x="78" y="2"/>
                    <a:pt x="78" y="2"/>
                    <a:pt x="79" y="2"/>
                  </a:cubicBezTo>
                  <a:close/>
                  <a:moveTo>
                    <a:pt x="54" y="5"/>
                  </a:moveTo>
                  <a:cubicBezTo>
                    <a:pt x="54" y="6"/>
                    <a:pt x="53" y="5"/>
                    <a:pt x="52" y="6"/>
                  </a:cubicBezTo>
                  <a:cubicBezTo>
                    <a:pt x="51" y="6"/>
                    <a:pt x="51" y="7"/>
                    <a:pt x="50" y="7"/>
                  </a:cubicBezTo>
                  <a:cubicBezTo>
                    <a:pt x="50" y="7"/>
                    <a:pt x="50" y="7"/>
                    <a:pt x="49" y="7"/>
                  </a:cubicBezTo>
                  <a:cubicBezTo>
                    <a:pt x="48" y="7"/>
                    <a:pt x="47" y="8"/>
                    <a:pt x="46" y="8"/>
                  </a:cubicBezTo>
                  <a:cubicBezTo>
                    <a:pt x="46" y="9"/>
                    <a:pt x="45" y="9"/>
                    <a:pt x="44" y="9"/>
                  </a:cubicBezTo>
                  <a:cubicBezTo>
                    <a:pt x="44" y="9"/>
                    <a:pt x="44" y="9"/>
                    <a:pt x="44" y="10"/>
                  </a:cubicBezTo>
                  <a:cubicBezTo>
                    <a:pt x="44" y="10"/>
                    <a:pt x="43" y="10"/>
                    <a:pt x="43" y="10"/>
                  </a:cubicBezTo>
                  <a:cubicBezTo>
                    <a:pt x="44" y="11"/>
                    <a:pt x="44" y="10"/>
                    <a:pt x="45" y="9"/>
                  </a:cubicBezTo>
                  <a:cubicBezTo>
                    <a:pt x="46" y="9"/>
                    <a:pt x="47" y="9"/>
                    <a:pt x="48" y="9"/>
                  </a:cubicBezTo>
                  <a:cubicBezTo>
                    <a:pt x="49" y="8"/>
                    <a:pt x="50" y="8"/>
                    <a:pt x="51" y="8"/>
                  </a:cubicBezTo>
                  <a:cubicBezTo>
                    <a:pt x="52" y="8"/>
                    <a:pt x="52" y="8"/>
                    <a:pt x="53" y="9"/>
                  </a:cubicBezTo>
                  <a:cubicBezTo>
                    <a:pt x="53" y="8"/>
                    <a:pt x="54" y="8"/>
                    <a:pt x="55" y="9"/>
                  </a:cubicBezTo>
                  <a:cubicBezTo>
                    <a:pt x="56" y="8"/>
                    <a:pt x="58" y="8"/>
                    <a:pt x="59" y="8"/>
                  </a:cubicBezTo>
                  <a:cubicBezTo>
                    <a:pt x="59" y="8"/>
                    <a:pt x="59" y="8"/>
                    <a:pt x="59" y="9"/>
                  </a:cubicBezTo>
                  <a:cubicBezTo>
                    <a:pt x="59" y="9"/>
                    <a:pt x="58" y="9"/>
                    <a:pt x="58" y="9"/>
                  </a:cubicBezTo>
                  <a:cubicBezTo>
                    <a:pt x="60" y="9"/>
                    <a:pt x="63" y="9"/>
                    <a:pt x="66" y="9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7" y="9"/>
                    <a:pt x="68" y="8"/>
                    <a:pt x="68" y="9"/>
                  </a:cubicBezTo>
                  <a:cubicBezTo>
                    <a:pt x="68" y="9"/>
                    <a:pt x="68" y="9"/>
                    <a:pt x="69" y="9"/>
                  </a:cubicBezTo>
                  <a:cubicBezTo>
                    <a:pt x="67" y="10"/>
                    <a:pt x="65" y="10"/>
                    <a:pt x="64" y="9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5" y="11"/>
                    <a:pt x="66" y="11"/>
                    <a:pt x="68" y="11"/>
                  </a:cubicBezTo>
                  <a:cubicBezTo>
                    <a:pt x="68" y="11"/>
                    <a:pt x="68" y="11"/>
                    <a:pt x="69" y="11"/>
                  </a:cubicBezTo>
                  <a:cubicBezTo>
                    <a:pt x="68" y="9"/>
                    <a:pt x="71" y="11"/>
                    <a:pt x="72" y="10"/>
                  </a:cubicBezTo>
                  <a:cubicBezTo>
                    <a:pt x="72" y="10"/>
                    <a:pt x="72" y="11"/>
                    <a:pt x="72" y="11"/>
                  </a:cubicBezTo>
                  <a:cubicBezTo>
                    <a:pt x="74" y="11"/>
                    <a:pt x="75" y="11"/>
                    <a:pt x="77" y="11"/>
                  </a:cubicBezTo>
                  <a:cubicBezTo>
                    <a:pt x="78" y="11"/>
                    <a:pt x="79" y="11"/>
                    <a:pt x="80" y="11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82" y="13"/>
                    <a:pt x="83" y="13"/>
                    <a:pt x="85" y="14"/>
                  </a:cubicBezTo>
                  <a:cubicBezTo>
                    <a:pt x="84" y="13"/>
                    <a:pt x="85" y="13"/>
                    <a:pt x="85" y="13"/>
                  </a:cubicBezTo>
                  <a:cubicBezTo>
                    <a:pt x="84" y="13"/>
                    <a:pt x="85" y="13"/>
                    <a:pt x="84" y="13"/>
                  </a:cubicBezTo>
                  <a:cubicBezTo>
                    <a:pt x="84" y="13"/>
                    <a:pt x="84" y="13"/>
                    <a:pt x="84" y="12"/>
                  </a:cubicBezTo>
                  <a:cubicBezTo>
                    <a:pt x="85" y="13"/>
                    <a:pt x="86" y="14"/>
                    <a:pt x="88" y="13"/>
                  </a:cubicBezTo>
                  <a:cubicBezTo>
                    <a:pt x="88" y="13"/>
                    <a:pt x="87" y="12"/>
                    <a:pt x="86" y="13"/>
                  </a:cubicBezTo>
                  <a:cubicBezTo>
                    <a:pt x="86" y="12"/>
                    <a:pt x="86" y="12"/>
                    <a:pt x="86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5" y="12"/>
                    <a:pt x="84" y="12"/>
                    <a:pt x="85" y="11"/>
                  </a:cubicBezTo>
                  <a:cubicBezTo>
                    <a:pt x="83" y="11"/>
                    <a:pt x="80" y="10"/>
                    <a:pt x="78" y="10"/>
                  </a:cubicBezTo>
                  <a:cubicBezTo>
                    <a:pt x="76" y="9"/>
                    <a:pt x="73" y="9"/>
                    <a:pt x="71" y="9"/>
                  </a:cubicBezTo>
                  <a:cubicBezTo>
                    <a:pt x="70" y="11"/>
                    <a:pt x="69" y="9"/>
                    <a:pt x="68" y="9"/>
                  </a:cubicBezTo>
                  <a:cubicBezTo>
                    <a:pt x="68" y="9"/>
                    <a:pt x="68" y="8"/>
                    <a:pt x="68" y="8"/>
                  </a:cubicBezTo>
                  <a:cubicBezTo>
                    <a:pt x="69" y="8"/>
                    <a:pt x="71" y="8"/>
                    <a:pt x="71" y="8"/>
                  </a:cubicBezTo>
                  <a:cubicBezTo>
                    <a:pt x="71" y="7"/>
                    <a:pt x="70" y="8"/>
                    <a:pt x="70" y="7"/>
                  </a:cubicBezTo>
                  <a:cubicBezTo>
                    <a:pt x="71" y="7"/>
                    <a:pt x="71" y="8"/>
                    <a:pt x="71" y="7"/>
                  </a:cubicBezTo>
                  <a:cubicBezTo>
                    <a:pt x="71" y="7"/>
                    <a:pt x="70" y="7"/>
                    <a:pt x="69" y="7"/>
                  </a:cubicBezTo>
                  <a:cubicBezTo>
                    <a:pt x="69" y="7"/>
                    <a:pt x="70" y="7"/>
                    <a:pt x="69" y="7"/>
                  </a:cubicBezTo>
                  <a:cubicBezTo>
                    <a:pt x="69" y="8"/>
                    <a:pt x="69" y="7"/>
                    <a:pt x="69" y="7"/>
                  </a:cubicBezTo>
                  <a:cubicBezTo>
                    <a:pt x="68" y="8"/>
                    <a:pt x="68" y="7"/>
                    <a:pt x="67" y="7"/>
                  </a:cubicBezTo>
                  <a:cubicBezTo>
                    <a:pt x="67" y="7"/>
                    <a:pt x="65" y="7"/>
                    <a:pt x="65" y="6"/>
                  </a:cubicBezTo>
                  <a:cubicBezTo>
                    <a:pt x="66" y="5"/>
                    <a:pt x="69" y="6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2" y="6"/>
                    <a:pt x="73" y="6"/>
                    <a:pt x="73" y="7"/>
                  </a:cubicBezTo>
                  <a:cubicBezTo>
                    <a:pt x="74" y="6"/>
                    <a:pt x="75" y="7"/>
                    <a:pt x="76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8" y="7"/>
                    <a:pt x="78" y="9"/>
                    <a:pt x="80" y="9"/>
                  </a:cubicBezTo>
                  <a:cubicBezTo>
                    <a:pt x="82" y="10"/>
                    <a:pt x="85" y="9"/>
                    <a:pt x="87" y="11"/>
                  </a:cubicBezTo>
                  <a:cubicBezTo>
                    <a:pt x="86" y="11"/>
                    <a:pt x="86" y="10"/>
                    <a:pt x="85" y="11"/>
                  </a:cubicBezTo>
                  <a:cubicBezTo>
                    <a:pt x="86" y="11"/>
                    <a:pt x="88" y="12"/>
                    <a:pt x="89" y="12"/>
                  </a:cubicBezTo>
                  <a:cubicBezTo>
                    <a:pt x="89" y="11"/>
                    <a:pt x="89" y="11"/>
                    <a:pt x="89" y="11"/>
                  </a:cubicBezTo>
                  <a:cubicBezTo>
                    <a:pt x="90" y="11"/>
                    <a:pt x="90" y="11"/>
                    <a:pt x="91" y="12"/>
                  </a:cubicBezTo>
                  <a:cubicBezTo>
                    <a:pt x="91" y="11"/>
                    <a:pt x="91" y="11"/>
                    <a:pt x="92" y="11"/>
                  </a:cubicBezTo>
                  <a:cubicBezTo>
                    <a:pt x="94" y="12"/>
                    <a:pt x="95" y="14"/>
                    <a:pt x="98" y="14"/>
                  </a:cubicBezTo>
                  <a:cubicBezTo>
                    <a:pt x="98" y="14"/>
                    <a:pt x="98" y="14"/>
                    <a:pt x="99" y="14"/>
                  </a:cubicBezTo>
                  <a:cubicBezTo>
                    <a:pt x="100" y="15"/>
                    <a:pt x="100" y="16"/>
                    <a:pt x="101" y="16"/>
                  </a:cubicBezTo>
                  <a:cubicBezTo>
                    <a:pt x="101" y="15"/>
                    <a:pt x="101" y="15"/>
                    <a:pt x="101" y="15"/>
                  </a:cubicBezTo>
                  <a:cubicBezTo>
                    <a:pt x="102" y="15"/>
                    <a:pt x="102" y="15"/>
                    <a:pt x="102" y="15"/>
                  </a:cubicBezTo>
                  <a:cubicBezTo>
                    <a:pt x="104" y="16"/>
                    <a:pt x="106" y="17"/>
                    <a:pt x="107" y="19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8" y="20"/>
                    <a:pt x="110" y="20"/>
                    <a:pt x="110" y="23"/>
                  </a:cubicBezTo>
                  <a:cubicBezTo>
                    <a:pt x="111" y="23"/>
                    <a:pt x="111" y="23"/>
                    <a:pt x="111" y="24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1" y="24"/>
                    <a:pt x="112" y="24"/>
                    <a:pt x="112" y="23"/>
                  </a:cubicBezTo>
                  <a:cubicBezTo>
                    <a:pt x="111" y="23"/>
                    <a:pt x="111" y="23"/>
                    <a:pt x="111" y="22"/>
                  </a:cubicBezTo>
                  <a:cubicBezTo>
                    <a:pt x="111" y="22"/>
                    <a:pt x="111" y="22"/>
                    <a:pt x="111" y="22"/>
                  </a:cubicBezTo>
                  <a:cubicBezTo>
                    <a:pt x="111" y="20"/>
                    <a:pt x="109" y="20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7" y="17"/>
                    <a:pt x="106" y="16"/>
                    <a:pt x="105" y="16"/>
                  </a:cubicBezTo>
                  <a:cubicBezTo>
                    <a:pt x="105" y="16"/>
                    <a:pt x="105" y="16"/>
                    <a:pt x="105" y="16"/>
                  </a:cubicBezTo>
                  <a:cubicBezTo>
                    <a:pt x="105" y="16"/>
                    <a:pt x="106" y="16"/>
                    <a:pt x="106" y="16"/>
                  </a:cubicBezTo>
                  <a:cubicBezTo>
                    <a:pt x="105" y="16"/>
                    <a:pt x="105" y="16"/>
                    <a:pt x="105" y="15"/>
                  </a:cubicBezTo>
                  <a:cubicBezTo>
                    <a:pt x="106" y="15"/>
                    <a:pt x="107" y="17"/>
                    <a:pt x="108" y="17"/>
                  </a:cubicBezTo>
                  <a:cubicBezTo>
                    <a:pt x="107" y="16"/>
                    <a:pt x="107" y="15"/>
                    <a:pt x="105" y="15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02" y="12"/>
                    <a:pt x="99" y="11"/>
                    <a:pt x="96" y="9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4" y="10"/>
                    <a:pt x="93" y="8"/>
                    <a:pt x="92" y="9"/>
                  </a:cubicBezTo>
                  <a:cubicBezTo>
                    <a:pt x="92" y="8"/>
                    <a:pt x="91" y="9"/>
                    <a:pt x="91" y="8"/>
                  </a:cubicBezTo>
                  <a:cubicBezTo>
                    <a:pt x="91" y="8"/>
                    <a:pt x="92" y="8"/>
                    <a:pt x="92" y="8"/>
                  </a:cubicBezTo>
                  <a:cubicBezTo>
                    <a:pt x="92" y="8"/>
                    <a:pt x="91" y="7"/>
                    <a:pt x="91" y="8"/>
                  </a:cubicBezTo>
                  <a:cubicBezTo>
                    <a:pt x="90" y="8"/>
                    <a:pt x="91" y="8"/>
                    <a:pt x="91" y="8"/>
                  </a:cubicBezTo>
                  <a:cubicBezTo>
                    <a:pt x="90" y="8"/>
                    <a:pt x="89" y="8"/>
                    <a:pt x="89" y="7"/>
                  </a:cubicBezTo>
                  <a:cubicBezTo>
                    <a:pt x="89" y="7"/>
                    <a:pt x="90" y="8"/>
                    <a:pt x="90" y="7"/>
                  </a:cubicBezTo>
                  <a:cubicBezTo>
                    <a:pt x="89" y="7"/>
                    <a:pt x="89" y="6"/>
                    <a:pt x="88" y="7"/>
                  </a:cubicBezTo>
                  <a:cubicBezTo>
                    <a:pt x="88" y="7"/>
                    <a:pt x="89" y="7"/>
                    <a:pt x="89" y="7"/>
                  </a:cubicBezTo>
                  <a:cubicBezTo>
                    <a:pt x="89" y="7"/>
                    <a:pt x="89" y="8"/>
                    <a:pt x="89" y="8"/>
                  </a:cubicBezTo>
                  <a:cubicBezTo>
                    <a:pt x="88" y="8"/>
                    <a:pt x="88" y="7"/>
                    <a:pt x="87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6" y="6"/>
                    <a:pt x="85" y="7"/>
                    <a:pt x="83" y="6"/>
                  </a:cubicBezTo>
                  <a:cubicBezTo>
                    <a:pt x="84" y="6"/>
                    <a:pt x="83" y="6"/>
                    <a:pt x="83" y="6"/>
                  </a:cubicBezTo>
                  <a:cubicBezTo>
                    <a:pt x="83" y="6"/>
                    <a:pt x="83" y="6"/>
                    <a:pt x="83" y="6"/>
                  </a:cubicBezTo>
                  <a:cubicBezTo>
                    <a:pt x="83" y="6"/>
                    <a:pt x="82" y="6"/>
                    <a:pt x="82" y="5"/>
                  </a:cubicBezTo>
                  <a:cubicBezTo>
                    <a:pt x="82" y="5"/>
                    <a:pt x="80" y="5"/>
                    <a:pt x="80" y="5"/>
                  </a:cubicBezTo>
                  <a:cubicBezTo>
                    <a:pt x="79" y="5"/>
                    <a:pt x="79" y="4"/>
                    <a:pt x="79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7" y="4"/>
                    <a:pt x="76" y="4"/>
                    <a:pt x="76" y="4"/>
                  </a:cubicBezTo>
                  <a:cubicBezTo>
                    <a:pt x="75" y="4"/>
                    <a:pt x="74" y="4"/>
                    <a:pt x="73" y="4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2" y="3"/>
                    <a:pt x="72" y="3"/>
                    <a:pt x="71" y="4"/>
                  </a:cubicBezTo>
                  <a:cubicBezTo>
                    <a:pt x="70" y="4"/>
                    <a:pt x="69" y="4"/>
                    <a:pt x="68" y="4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6" y="4"/>
                    <a:pt x="64" y="4"/>
                    <a:pt x="63" y="3"/>
                  </a:cubicBezTo>
                  <a:cubicBezTo>
                    <a:pt x="62" y="4"/>
                    <a:pt x="62" y="4"/>
                    <a:pt x="61" y="4"/>
                  </a:cubicBezTo>
                  <a:cubicBezTo>
                    <a:pt x="59" y="5"/>
                    <a:pt x="56" y="4"/>
                    <a:pt x="54" y="5"/>
                  </a:cubicBezTo>
                  <a:close/>
                  <a:moveTo>
                    <a:pt x="93" y="11"/>
                  </a:moveTo>
                  <a:cubicBezTo>
                    <a:pt x="93" y="11"/>
                    <a:pt x="93" y="11"/>
                    <a:pt x="93" y="11"/>
                  </a:cubicBezTo>
                  <a:cubicBezTo>
                    <a:pt x="93" y="11"/>
                    <a:pt x="93" y="11"/>
                    <a:pt x="93" y="11"/>
                  </a:cubicBezTo>
                  <a:close/>
                  <a:moveTo>
                    <a:pt x="89" y="11"/>
                  </a:moveTo>
                  <a:cubicBezTo>
                    <a:pt x="88" y="11"/>
                    <a:pt x="88" y="11"/>
                    <a:pt x="87" y="11"/>
                  </a:cubicBezTo>
                  <a:cubicBezTo>
                    <a:pt x="88" y="10"/>
                    <a:pt x="88" y="11"/>
                    <a:pt x="89" y="11"/>
                  </a:cubicBezTo>
                  <a:close/>
                  <a:moveTo>
                    <a:pt x="73" y="5"/>
                  </a:moveTo>
                  <a:cubicBezTo>
                    <a:pt x="74" y="5"/>
                    <a:pt x="74" y="6"/>
                    <a:pt x="74" y="6"/>
                  </a:cubicBezTo>
                  <a:cubicBezTo>
                    <a:pt x="74" y="6"/>
                    <a:pt x="73" y="6"/>
                    <a:pt x="73" y="5"/>
                  </a:cubicBezTo>
                  <a:close/>
                  <a:moveTo>
                    <a:pt x="67" y="4"/>
                  </a:moveTo>
                  <a:cubicBezTo>
                    <a:pt x="67" y="4"/>
                    <a:pt x="67" y="4"/>
                    <a:pt x="66" y="4"/>
                  </a:cubicBezTo>
                  <a:cubicBezTo>
                    <a:pt x="67" y="4"/>
                    <a:pt x="67" y="4"/>
                    <a:pt x="67" y="4"/>
                  </a:cubicBezTo>
                  <a:close/>
                  <a:moveTo>
                    <a:pt x="59" y="5"/>
                  </a:moveTo>
                  <a:cubicBezTo>
                    <a:pt x="59" y="6"/>
                    <a:pt x="59" y="5"/>
                    <a:pt x="58" y="6"/>
                  </a:cubicBezTo>
                  <a:cubicBezTo>
                    <a:pt x="59" y="5"/>
                    <a:pt x="59" y="5"/>
                    <a:pt x="59" y="5"/>
                  </a:cubicBezTo>
                  <a:close/>
                  <a:moveTo>
                    <a:pt x="65" y="7"/>
                  </a:moveTo>
                  <a:cubicBezTo>
                    <a:pt x="65" y="7"/>
                    <a:pt x="64" y="7"/>
                    <a:pt x="64" y="7"/>
                  </a:cubicBezTo>
                  <a:cubicBezTo>
                    <a:pt x="64" y="7"/>
                    <a:pt x="65" y="7"/>
                    <a:pt x="65" y="7"/>
                  </a:cubicBezTo>
                  <a:close/>
                  <a:moveTo>
                    <a:pt x="63" y="6"/>
                  </a:moveTo>
                  <a:cubicBezTo>
                    <a:pt x="63" y="6"/>
                    <a:pt x="63" y="6"/>
                    <a:pt x="63" y="7"/>
                  </a:cubicBezTo>
                  <a:cubicBezTo>
                    <a:pt x="63" y="6"/>
                    <a:pt x="63" y="7"/>
                    <a:pt x="63" y="6"/>
                  </a:cubicBezTo>
                  <a:close/>
                  <a:moveTo>
                    <a:pt x="63" y="7"/>
                  </a:moveTo>
                  <a:cubicBezTo>
                    <a:pt x="63" y="7"/>
                    <a:pt x="63" y="7"/>
                    <a:pt x="63" y="7"/>
                  </a:cubicBezTo>
                  <a:cubicBezTo>
                    <a:pt x="63" y="7"/>
                    <a:pt x="64" y="7"/>
                    <a:pt x="64" y="7"/>
                  </a:cubicBezTo>
                  <a:cubicBezTo>
                    <a:pt x="63" y="7"/>
                    <a:pt x="63" y="7"/>
                    <a:pt x="62" y="7"/>
                  </a:cubicBezTo>
                  <a:cubicBezTo>
                    <a:pt x="62" y="7"/>
                    <a:pt x="63" y="7"/>
                    <a:pt x="63" y="7"/>
                  </a:cubicBezTo>
                  <a:close/>
                  <a:moveTo>
                    <a:pt x="61" y="5"/>
                  </a:moveTo>
                  <a:cubicBezTo>
                    <a:pt x="61" y="5"/>
                    <a:pt x="61" y="5"/>
                    <a:pt x="61" y="6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0" y="6"/>
                    <a:pt x="59" y="7"/>
                    <a:pt x="58" y="6"/>
                  </a:cubicBezTo>
                  <a:cubicBezTo>
                    <a:pt x="58" y="6"/>
                    <a:pt x="59" y="6"/>
                    <a:pt x="59" y="6"/>
                  </a:cubicBezTo>
                  <a:cubicBezTo>
                    <a:pt x="59" y="6"/>
                    <a:pt x="59" y="5"/>
                    <a:pt x="59" y="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1" y="5"/>
                    <a:pt x="61" y="5"/>
                  </a:cubicBezTo>
                  <a:close/>
                  <a:moveTo>
                    <a:pt x="76" y="8"/>
                  </a:moveTo>
                  <a:cubicBezTo>
                    <a:pt x="76" y="8"/>
                    <a:pt x="76" y="8"/>
                    <a:pt x="76" y="8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6" y="8"/>
                    <a:pt x="76" y="8"/>
                    <a:pt x="76" y="8"/>
                  </a:cubicBezTo>
                  <a:close/>
                  <a:moveTo>
                    <a:pt x="34" y="11"/>
                  </a:moveTo>
                  <a:cubicBezTo>
                    <a:pt x="33" y="11"/>
                    <a:pt x="33" y="11"/>
                    <a:pt x="33" y="11"/>
                  </a:cubicBezTo>
                  <a:cubicBezTo>
                    <a:pt x="33" y="11"/>
                    <a:pt x="33" y="11"/>
                    <a:pt x="34" y="11"/>
                  </a:cubicBezTo>
                  <a:close/>
                  <a:moveTo>
                    <a:pt x="59" y="15"/>
                  </a:moveTo>
                  <a:cubicBezTo>
                    <a:pt x="59" y="15"/>
                    <a:pt x="60" y="15"/>
                    <a:pt x="60" y="14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0" y="14"/>
                    <a:pt x="59" y="14"/>
                    <a:pt x="58" y="14"/>
                  </a:cubicBezTo>
                  <a:cubicBezTo>
                    <a:pt x="58" y="14"/>
                    <a:pt x="57" y="14"/>
                    <a:pt x="56" y="14"/>
                  </a:cubicBezTo>
                  <a:cubicBezTo>
                    <a:pt x="55" y="15"/>
                    <a:pt x="54" y="14"/>
                    <a:pt x="53" y="15"/>
                  </a:cubicBezTo>
                  <a:cubicBezTo>
                    <a:pt x="53" y="15"/>
                    <a:pt x="52" y="15"/>
                    <a:pt x="52" y="15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4"/>
                    <a:pt x="51" y="15"/>
                    <a:pt x="51" y="15"/>
                  </a:cubicBezTo>
                  <a:cubicBezTo>
                    <a:pt x="51" y="16"/>
                    <a:pt x="50" y="15"/>
                    <a:pt x="50" y="16"/>
                  </a:cubicBezTo>
                  <a:cubicBezTo>
                    <a:pt x="51" y="16"/>
                    <a:pt x="52" y="16"/>
                    <a:pt x="54" y="16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4" y="16"/>
                    <a:pt x="54" y="16"/>
                    <a:pt x="55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6" y="15"/>
                    <a:pt x="57" y="15"/>
                    <a:pt x="59" y="15"/>
                  </a:cubicBezTo>
                  <a:close/>
                  <a:moveTo>
                    <a:pt x="26" y="13"/>
                  </a:moveTo>
                  <a:cubicBezTo>
                    <a:pt x="26" y="13"/>
                    <a:pt x="26" y="13"/>
                    <a:pt x="25" y="14"/>
                  </a:cubicBezTo>
                  <a:cubicBezTo>
                    <a:pt x="26" y="14"/>
                    <a:pt x="26" y="13"/>
                    <a:pt x="26" y="13"/>
                  </a:cubicBezTo>
                  <a:close/>
                  <a:moveTo>
                    <a:pt x="84" y="22"/>
                  </a:moveTo>
                  <a:cubicBezTo>
                    <a:pt x="84" y="21"/>
                    <a:pt x="84" y="21"/>
                    <a:pt x="83" y="21"/>
                  </a:cubicBezTo>
                  <a:cubicBezTo>
                    <a:pt x="83" y="22"/>
                    <a:pt x="84" y="22"/>
                    <a:pt x="84" y="22"/>
                  </a:cubicBezTo>
                  <a:close/>
                  <a:moveTo>
                    <a:pt x="83" y="21"/>
                  </a:moveTo>
                  <a:cubicBezTo>
                    <a:pt x="83" y="21"/>
                    <a:pt x="83" y="21"/>
                    <a:pt x="83" y="21"/>
                  </a:cubicBezTo>
                  <a:cubicBezTo>
                    <a:pt x="83" y="21"/>
                    <a:pt x="83" y="21"/>
                    <a:pt x="83" y="21"/>
                  </a:cubicBezTo>
                  <a:cubicBezTo>
                    <a:pt x="83" y="21"/>
                    <a:pt x="83" y="21"/>
                    <a:pt x="83" y="21"/>
                  </a:cubicBezTo>
                  <a:close/>
                  <a:moveTo>
                    <a:pt x="83" y="21"/>
                  </a:moveTo>
                  <a:cubicBezTo>
                    <a:pt x="83" y="21"/>
                    <a:pt x="82" y="21"/>
                    <a:pt x="82" y="21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82" y="21"/>
                    <a:pt x="81" y="21"/>
                    <a:pt x="81" y="21"/>
                  </a:cubicBezTo>
                  <a:cubicBezTo>
                    <a:pt x="81" y="21"/>
                    <a:pt x="80" y="21"/>
                    <a:pt x="80" y="21"/>
                  </a:cubicBezTo>
                  <a:cubicBezTo>
                    <a:pt x="80" y="21"/>
                    <a:pt x="79" y="22"/>
                    <a:pt x="79" y="22"/>
                  </a:cubicBezTo>
                  <a:cubicBezTo>
                    <a:pt x="80" y="23"/>
                    <a:pt x="82" y="21"/>
                    <a:pt x="83" y="23"/>
                  </a:cubicBezTo>
                  <a:cubicBezTo>
                    <a:pt x="83" y="23"/>
                    <a:pt x="83" y="22"/>
                    <a:pt x="83" y="22"/>
                  </a:cubicBezTo>
                  <a:cubicBezTo>
                    <a:pt x="83" y="22"/>
                    <a:pt x="83" y="22"/>
                    <a:pt x="83" y="22"/>
                  </a:cubicBezTo>
                  <a:cubicBezTo>
                    <a:pt x="83" y="22"/>
                    <a:pt x="83" y="21"/>
                    <a:pt x="83" y="21"/>
                  </a:cubicBezTo>
                  <a:close/>
                  <a:moveTo>
                    <a:pt x="127" y="59"/>
                  </a:moveTo>
                  <a:cubicBezTo>
                    <a:pt x="127" y="59"/>
                    <a:pt x="127" y="59"/>
                    <a:pt x="127" y="58"/>
                  </a:cubicBezTo>
                  <a:cubicBezTo>
                    <a:pt x="127" y="58"/>
                    <a:pt x="127" y="58"/>
                    <a:pt x="127" y="58"/>
                  </a:cubicBezTo>
                  <a:cubicBezTo>
                    <a:pt x="127" y="58"/>
                    <a:pt x="127" y="58"/>
                    <a:pt x="127" y="58"/>
                  </a:cubicBezTo>
                  <a:cubicBezTo>
                    <a:pt x="127" y="58"/>
                    <a:pt x="127" y="58"/>
                    <a:pt x="127" y="59"/>
                  </a:cubicBezTo>
                  <a:cubicBezTo>
                    <a:pt x="126" y="58"/>
                    <a:pt x="126" y="58"/>
                    <a:pt x="126" y="58"/>
                  </a:cubicBezTo>
                  <a:cubicBezTo>
                    <a:pt x="126" y="59"/>
                    <a:pt x="127" y="60"/>
                    <a:pt x="126" y="61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6" y="60"/>
                    <a:pt x="125" y="59"/>
                    <a:pt x="124" y="59"/>
                  </a:cubicBezTo>
                  <a:cubicBezTo>
                    <a:pt x="124" y="59"/>
                    <a:pt x="123" y="59"/>
                    <a:pt x="123" y="58"/>
                  </a:cubicBezTo>
                  <a:cubicBezTo>
                    <a:pt x="123" y="58"/>
                    <a:pt x="123" y="58"/>
                    <a:pt x="123" y="58"/>
                  </a:cubicBezTo>
                  <a:cubicBezTo>
                    <a:pt x="123" y="58"/>
                    <a:pt x="123" y="57"/>
                    <a:pt x="123" y="56"/>
                  </a:cubicBezTo>
                  <a:cubicBezTo>
                    <a:pt x="122" y="57"/>
                    <a:pt x="121" y="55"/>
                    <a:pt x="122" y="55"/>
                  </a:cubicBezTo>
                  <a:cubicBezTo>
                    <a:pt x="122" y="54"/>
                    <a:pt x="121" y="54"/>
                    <a:pt x="121" y="54"/>
                  </a:cubicBezTo>
                  <a:cubicBezTo>
                    <a:pt x="121" y="54"/>
                    <a:pt x="121" y="54"/>
                    <a:pt x="121" y="53"/>
                  </a:cubicBezTo>
                  <a:cubicBezTo>
                    <a:pt x="120" y="52"/>
                    <a:pt x="120" y="51"/>
                    <a:pt x="119" y="50"/>
                  </a:cubicBezTo>
                  <a:cubicBezTo>
                    <a:pt x="118" y="49"/>
                    <a:pt x="116" y="48"/>
                    <a:pt x="116" y="46"/>
                  </a:cubicBezTo>
                  <a:cubicBezTo>
                    <a:pt x="116" y="46"/>
                    <a:pt x="115" y="45"/>
                    <a:pt x="115" y="45"/>
                  </a:cubicBezTo>
                  <a:cubicBezTo>
                    <a:pt x="115" y="45"/>
                    <a:pt x="115" y="45"/>
                    <a:pt x="115" y="45"/>
                  </a:cubicBezTo>
                  <a:cubicBezTo>
                    <a:pt x="116" y="45"/>
                    <a:pt x="115" y="45"/>
                    <a:pt x="116" y="44"/>
                  </a:cubicBezTo>
                  <a:cubicBezTo>
                    <a:pt x="117" y="45"/>
                    <a:pt x="117" y="46"/>
                    <a:pt x="118" y="47"/>
                  </a:cubicBezTo>
                  <a:cubicBezTo>
                    <a:pt x="118" y="48"/>
                    <a:pt x="118" y="48"/>
                    <a:pt x="119" y="49"/>
                  </a:cubicBezTo>
                  <a:cubicBezTo>
                    <a:pt x="119" y="48"/>
                    <a:pt x="119" y="48"/>
                    <a:pt x="120" y="48"/>
                  </a:cubicBezTo>
                  <a:cubicBezTo>
                    <a:pt x="120" y="48"/>
                    <a:pt x="119" y="48"/>
                    <a:pt x="119" y="48"/>
                  </a:cubicBezTo>
                  <a:cubicBezTo>
                    <a:pt x="119" y="48"/>
                    <a:pt x="119" y="47"/>
                    <a:pt x="119" y="47"/>
                  </a:cubicBezTo>
                  <a:cubicBezTo>
                    <a:pt x="118" y="46"/>
                    <a:pt x="117" y="44"/>
                    <a:pt x="116" y="43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5" y="42"/>
                    <a:pt x="115" y="41"/>
                    <a:pt x="114" y="41"/>
                  </a:cubicBezTo>
                  <a:cubicBezTo>
                    <a:pt x="114" y="39"/>
                    <a:pt x="113" y="38"/>
                    <a:pt x="112" y="37"/>
                  </a:cubicBezTo>
                  <a:cubicBezTo>
                    <a:pt x="112" y="37"/>
                    <a:pt x="111" y="37"/>
                    <a:pt x="112" y="36"/>
                  </a:cubicBezTo>
                  <a:cubicBezTo>
                    <a:pt x="111" y="36"/>
                    <a:pt x="111" y="36"/>
                    <a:pt x="111" y="36"/>
                  </a:cubicBezTo>
                  <a:cubicBezTo>
                    <a:pt x="111" y="35"/>
                    <a:pt x="110" y="33"/>
                    <a:pt x="109" y="33"/>
                  </a:cubicBezTo>
                  <a:cubicBezTo>
                    <a:pt x="108" y="32"/>
                    <a:pt x="108" y="31"/>
                    <a:pt x="107" y="31"/>
                  </a:cubicBezTo>
                  <a:cubicBezTo>
                    <a:pt x="107" y="30"/>
                    <a:pt x="106" y="30"/>
                    <a:pt x="106" y="29"/>
                  </a:cubicBezTo>
                  <a:cubicBezTo>
                    <a:pt x="106" y="29"/>
                    <a:pt x="106" y="29"/>
                    <a:pt x="107" y="29"/>
                  </a:cubicBezTo>
                  <a:cubicBezTo>
                    <a:pt x="106" y="29"/>
                    <a:pt x="106" y="29"/>
                    <a:pt x="106" y="29"/>
                  </a:cubicBezTo>
                  <a:cubicBezTo>
                    <a:pt x="105" y="29"/>
                    <a:pt x="104" y="28"/>
                    <a:pt x="104" y="27"/>
                  </a:cubicBezTo>
                  <a:cubicBezTo>
                    <a:pt x="103" y="27"/>
                    <a:pt x="103" y="27"/>
                    <a:pt x="103" y="26"/>
                  </a:cubicBezTo>
                  <a:cubicBezTo>
                    <a:pt x="101" y="25"/>
                    <a:pt x="99" y="24"/>
                    <a:pt x="97" y="23"/>
                  </a:cubicBezTo>
                  <a:cubicBezTo>
                    <a:pt x="97" y="23"/>
                    <a:pt x="97" y="23"/>
                    <a:pt x="96" y="24"/>
                  </a:cubicBezTo>
                  <a:cubicBezTo>
                    <a:pt x="97" y="25"/>
                    <a:pt x="98" y="25"/>
                    <a:pt x="99" y="26"/>
                  </a:cubicBezTo>
                  <a:cubicBezTo>
                    <a:pt x="100" y="26"/>
                    <a:pt x="102" y="27"/>
                    <a:pt x="102" y="28"/>
                  </a:cubicBezTo>
                  <a:cubicBezTo>
                    <a:pt x="102" y="28"/>
                    <a:pt x="101" y="28"/>
                    <a:pt x="101" y="29"/>
                  </a:cubicBezTo>
                  <a:cubicBezTo>
                    <a:pt x="102" y="29"/>
                    <a:pt x="103" y="29"/>
                    <a:pt x="103" y="30"/>
                  </a:cubicBezTo>
                  <a:cubicBezTo>
                    <a:pt x="103" y="30"/>
                    <a:pt x="102" y="30"/>
                    <a:pt x="102" y="30"/>
                  </a:cubicBezTo>
                  <a:cubicBezTo>
                    <a:pt x="102" y="30"/>
                    <a:pt x="101" y="30"/>
                    <a:pt x="101" y="30"/>
                  </a:cubicBezTo>
                  <a:cubicBezTo>
                    <a:pt x="102" y="31"/>
                    <a:pt x="103" y="31"/>
                    <a:pt x="103" y="32"/>
                  </a:cubicBezTo>
                  <a:cubicBezTo>
                    <a:pt x="102" y="32"/>
                    <a:pt x="102" y="32"/>
                    <a:pt x="102" y="33"/>
                  </a:cubicBezTo>
                  <a:cubicBezTo>
                    <a:pt x="101" y="32"/>
                    <a:pt x="100" y="30"/>
                    <a:pt x="99" y="30"/>
                  </a:cubicBezTo>
                  <a:cubicBezTo>
                    <a:pt x="99" y="30"/>
                    <a:pt x="98" y="30"/>
                    <a:pt x="98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6" y="28"/>
                    <a:pt x="96" y="27"/>
                    <a:pt x="94" y="27"/>
                  </a:cubicBezTo>
                  <a:cubicBezTo>
                    <a:pt x="94" y="26"/>
                    <a:pt x="93" y="26"/>
                    <a:pt x="92" y="25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1" y="25"/>
                    <a:pt x="89" y="24"/>
                    <a:pt x="89" y="25"/>
                  </a:cubicBezTo>
                  <a:cubicBezTo>
                    <a:pt x="89" y="25"/>
                    <a:pt x="89" y="25"/>
                    <a:pt x="90" y="26"/>
                  </a:cubicBezTo>
                  <a:cubicBezTo>
                    <a:pt x="90" y="26"/>
                    <a:pt x="89" y="26"/>
                    <a:pt x="89" y="26"/>
                  </a:cubicBezTo>
                  <a:cubicBezTo>
                    <a:pt x="92" y="27"/>
                    <a:pt x="94" y="28"/>
                    <a:pt x="96" y="29"/>
                  </a:cubicBezTo>
                  <a:cubicBezTo>
                    <a:pt x="97" y="30"/>
                    <a:pt x="98" y="30"/>
                    <a:pt x="98" y="31"/>
                  </a:cubicBezTo>
                  <a:cubicBezTo>
                    <a:pt x="98" y="31"/>
                    <a:pt x="98" y="31"/>
                    <a:pt x="98" y="31"/>
                  </a:cubicBezTo>
                  <a:cubicBezTo>
                    <a:pt x="99" y="32"/>
                    <a:pt x="100" y="32"/>
                    <a:pt x="100" y="32"/>
                  </a:cubicBezTo>
                  <a:cubicBezTo>
                    <a:pt x="100" y="32"/>
                    <a:pt x="100" y="33"/>
                    <a:pt x="100" y="33"/>
                  </a:cubicBezTo>
                  <a:cubicBezTo>
                    <a:pt x="100" y="33"/>
                    <a:pt x="101" y="34"/>
                    <a:pt x="101" y="34"/>
                  </a:cubicBezTo>
                  <a:cubicBezTo>
                    <a:pt x="99" y="33"/>
                    <a:pt x="97" y="32"/>
                    <a:pt x="95" y="31"/>
                  </a:cubicBezTo>
                  <a:cubicBezTo>
                    <a:pt x="95" y="31"/>
                    <a:pt x="94" y="31"/>
                    <a:pt x="94" y="31"/>
                  </a:cubicBezTo>
                  <a:cubicBezTo>
                    <a:pt x="94" y="30"/>
                    <a:pt x="93" y="30"/>
                    <a:pt x="93" y="30"/>
                  </a:cubicBezTo>
                  <a:cubicBezTo>
                    <a:pt x="92" y="29"/>
                    <a:pt x="91" y="31"/>
                    <a:pt x="90" y="29"/>
                  </a:cubicBezTo>
                  <a:cubicBezTo>
                    <a:pt x="90" y="29"/>
                    <a:pt x="90" y="30"/>
                    <a:pt x="90" y="29"/>
                  </a:cubicBezTo>
                  <a:cubicBezTo>
                    <a:pt x="90" y="29"/>
                    <a:pt x="90" y="29"/>
                    <a:pt x="90" y="28"/>
                  </a:cubicBezTo>
                  <a:cubicBezTo>
                    <a:pt x="89" y="27"/>
                    <a:pt x="86" y="27"/>
                    <a:pt x="84" y="26"/>
                  </a:cubicBezTo>
                  <a:cubicBezTo>
                    <a:pt x="84" y="26"/>
                    <a:pt x="84" y="26"/>
                    <a:pt x="85" y="26"/>
                  </a:cubicBezTo>
                  <a:cubicBezTo>
                    <a:pt x="85" y="26"/>
                    <a:pt x="85" y="26"/>
                    <a:pt x="86" y="26"/>
                  </a:cubicBezTo>
                  <a:cubicBezTo>
                    <a:pt x="85" y="25"/>
                    <a:pt x="83" y="25"/>
                    <a:pt x="82" y="25"/>
                  </a:cubicBezTo>
                  <a:cubicBezTo>
                    <a:pt x="82" y="25"/>
                    <a:pt x="82" y="25"/>
                    <a:pt x="82" y="25"/>
                  </a:cubicBezTo>
                  <a:cubicBezTo>
                    <a:pt x="79" y="24"/>
                    <a:pt x="75" y="23"/>
                    <a:pt x="72" y="23"/>
                  </a:cubicBezTo>
                  <a:cubicBezTo>
                    <a:pt x="71" y="24"/>
                    <a:pt x="71" y="24"/>
                    <a:pt x="70" y="24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68" y="24"/>
                    <a:pt x="68" y="24"/>
                    <a:pt x="67" y="24"/>
                  </a:cubicBezTo>
                  <a:cubicBezTo>
                    <a:pt x="66" y="23"/>
                    <a:pt x="66" y="24"/>
                    <a:pt x="65" y="24"/>
                  </a:cubicBezTo>
                  <a:cubicBezTo>
                    <a:pt x="66" y="23"/>
                    <a:pt x="64" y="24"/>
                    <a:pt x="64" y="24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63" y="24"/>
                    <a:pt x="62" y="25"/>
                    <a:pt x="62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1" y="24"/>
                    <a:pt x="61" y="24"/>
                    <a:pt x="59" y="24"/>
                  </a:cubicBezTo>
                  <a:cubicBezTo>
                    <a:pt x="59" y="24"/>
                    <a:pt x="59" y="24"/>
                    <a:pt x="60" y="24"/>
                  </a:cubicBezTo>
                  <a:cubicBezTo>
                    <a:pt x="60" y="25"/>
                    <a:pt x="60" y="24"/>
                    <a:pt x="61" y="24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61" y="26"/>
                    <a:pt x="60" y="25"/>
                    <a:pt x="60" y="25"/>
                  </a:cubicBezTo>
                  <a:cubicBezTo>
                    <a:pt x="59" y="26"/>
                    <a:pt x="58" y="26"/>
                    <a:pt x="57" y="26"/>
                  </a:cubicBezTo>
                  <a:cubicBezTo>
                    <a:pt x="57" y="26"/>
                    <a:pt x="57" y="25"/>
                    <a:pt x="57" y="25"/>
                  </a:cubicBezTo>
                  <a:cubicBezTo>
                    <a:pt x="56" y="25"/>
                    <a:pt x="55" y="26"/>
                    <a:pt x="53" y="26"/>
                  </a:cubicBezTo>
                  <a:cubicBezTo>
                    <a:pt x="53" y="27"/>
                    <a:pt x="52" y="27"/>
                    <a:pt x="52" y="27"/>
                  </a:cubicBezTo>
                  <a:cubicBezTo>
                    <a:pt x="50" y="28"/>
                    <a:pt x="47" y="28"/>
                    <a:pt x="46" y="30"/>
                  </a:cubicBezTo>
                  <a:cubicBezTo>
                    <a:pt x="47" y="30"/>
                    <a:pt x="49" y="29"/>
                    <a:pt x="50" y="29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2" y="28"/>
                    <a:pt x="55" y="27"/>
                    <a:pt x="58" y="26"/>
                  </a:cubicBezTo>
                  <a:cubicBezTo>
                    <a:pt x="61" y="27"/>
                    <a:pt x="65" y="25"/>
                    <a:pt x="68" y="26"/>
                  </a:cubicBezTo>
                  <a:cubicBezTo>
                    <a:pt x="68" y="26"/>
                    <a:pt x="68" y="26"/>
                    <a:pt x="69" y="26"/>
                  </a:cubicBezTo>
                  <a:cubicBezTo>
                    <a:pt x="69" y="25"/>
                    <a:pt x="71" y="25"/>
                    <a:pt x="71" y="26"/>
                  </a:cubicBezTo>
                  <a:cubicBezTo>
                    <a:pt x="71" y="26"/>
                    <a:pt x="71" y="26"/>
                    <a:pt x="71" y="26"/>
                  </a:cubicBezTo>
                  <a:cubicBezTo>
                    <a:pt x="67" y="26"/>
                    <a:pt x="61" y="26"/>
                    <a:pt x="58" y="28"/>
                  </a:cubicBezTo>
                  <a:cubicBezTo>
                    <a:pt x="58" y="28"/>
                    <a:pt x="58" y="29"/>
                    <a:pt x="58" y="29"/>
                  </a:cubicBezTo>
                  <a:cubicBezTo>
                    <a:pt x="56" y="29"/>
                    <a:pt x="55" y="30"/>
                    <a:pt x="54" y="30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30"/>
                    <a:pt x="54" y="31"/>
                    <a:pt x="54" y="30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53" y="31"/>
                    <a:pt x="52" y="32"/>
                    <a:pt x="50" y="32"/>
                  </a:cubicBezTo>
                  <a:cubicBezTo>
                    <a:pt x="50" y="32"/>
                    <a:pt x="49" y="32"/>
                    <a:pt x="49" y="32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50" y="32"/>
                    <a:pt x="51" y="33"/>
                    <a:pt x="51" y="34"/>
                  </a:cubicBezTo>
                  <a:cubicBezTo>
                    <a:pt x="52" y="33"/>
                    <a:pt x="53" y="33"/>
                    <a:pt x="55" y="33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7" y="33"/>
                    <a:pt x="59" y="32"/>
                    <a:pt x="61" y="32"/>
                  </a:cubicBezTo>
                  <a:cubicBezTo>
                    <a:pt x="62" y="32"/>
                    <a:pt x="62" y="32"/>
                    <a:pt x="63" y="32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2"/>
                    <a:pt x="65" y="31"/>
                    <a:pt x="65" y="31"/>
                  </a:cubicBezTo>
                  <a:cubicBezTo>
                    <a:pt x="65" y="31"/>
                    <a:pt x="64" y="31"/>
                    <a:pt x="64" y="31"/>
                  </a:cubicBezTo>
                  <a:cubicBezTo>
                    <a:pt x="65" y="31"/>
                    <a:pt x="66" y="31"/>
                    <a:pt x="66" y="31"/>
                  </a:cubicBezTo>
                  <a:cubicBezTo>
                    <a:pt x="66" y="31"/>
                    <a:pt x="66" y="30"/>
                    <a:pt x="66" y="30"/>
                  </a:cubicBezTo>
                  <a:cubicBezTo>
                    <a:pt x="67" y="30"/>
                    <a:pt x="67" y="30"/>
                    <a:pt x="67" y="31"/>
                  </a:cubicBezTo>
                  <a:cubicBezTo>
                    <a:pt x="67" y="31"/>
                    <a:pt x="66" y="31"/>
                    <a:pt x="66" y="31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6" y="31"/>
                    <a:pt x="67" y="31"/>
                    <a:pt x="67" y="31"/>
                  </a:cubicBezTo>
                  <a:cubicBezTo>
                    <a:pt x="68" y="31"/>
                    <a:pt x="67" y="30"/>
                    <a:pt x="68" y="30"/>
                  </a:cubicBezTo>
                  <a:cubicBezTo>
                    <a:pt x="68" y="31"/>
                    <a:pt x="69" y="30"/>
                    <a:pt x="70" y="31"/>
                  </a:cubicBezTo>
                  <a:cubicBezTo>
                    <a:pt x="69" y="31"/>
                    <a:pt x="68" y="31"/>
                    <a:pt x="68" y="31"/>
                  </a:cubicBezTo>
                  <a:cubicBezTo>
                    <a:pt x="69" y="31"/>
                    <a:pt x="70" y="32"/>
                    <a:pt x="70" y="31"/>
                  </a:cubicBezTo>
                  <a:cubicBezTo>
                    <a:pt x="70" y="31"/>
                    <a:pt x="71" y="31"/>
                    <a:pt x="71" y="31"/>
                  </a:cubicBezTo>
                  <a:cubicBezTo>
                    <a:pt x="71" y="31"/>
                    <a:pt x="71" y="31"/>
                    <a:pt x="71" y="31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3" y="30"/>
                    <a:pt x="74" y="31"/>
                    <a:pt x="75" y="31"/>
                  </a:cubicBezTo>
                  <a:cubicBezTo>
                    <a:pt x="75" y="31"/>
                    <a:pt x="76" y="31"/>
                    <a:pt x="76" y="31"/>
                  </a:cubicBezTo>
                  <a:cubicBezTo>
                    <a:pt x="76" y="32"/>
                    <a:pt x="75" y="31"/>
                    <a:pt x="75" y="32"/>
                  </a:cubicBezTo>
                  <a:cubicBezTo>
                    <a:pt x="75" y="32"/>
                    <a:pt x="74" y="32"/>
                    <a:pt x="74" y="32"/>
                  </a:cubicBezTo>
                  <a:cubicBezTo>
                    <a:pt x="74" y="34"/>
                    <a:pt x="73" y="34"/>
                    <a:pt x="74" y="36"/>
                  </a:cubicBezTo>
                  <a:cubicBezTo>
                    <a:pt x="72" y="36"/>
                    <a:pt x="69" y="35"/>
                    <a:pt x="68" y="36"/>
                  </a:cubicBezTo>
                  <a:cubicBezTo>
                    <a:pt x="67" y="36"/>
                    <a:pt x="67" y="36"/>
                    <a:pt x="66" y="36"/>
                  </a:cubicBezTo>
                  <a:cubicBezTo>
                    <a:pt x="67" y="37"/>
                    <a:pt x="68" y="36"/>
                    <a:pt x="68" y="37"/>
                  </a:cubicBezTo>
                  <a:cubicBezTo>
                    <a:pt x="70" y="38"/>
                    <a:pt x="72" y="37"/>
                    <a:pt x="73" y="38"/>
                  </a:cubicBezTo>
                  <a:cubicBezTo>
                    <a:pt x="73" y="38"/>
                    <a:pt x="73" y="38"/>
                    <a:pt x="73" y="37"/>
                  </a:cubicBezTo>
                  <a:cubicBezTo>
                    <a:pt x="74" y="38"/>
                    <a:pt x="76" y="38"/>
                    <a:pt x="77" y="38"/>
                  </a:cubicBezTo>
                  <a:cubicBezTo>
                    <a:pt x="78" y="38"/>
                    <a:pt x="77" y="38"/>
                    <a:pt x="78" y="38"/>
                  </a:cubicBezTo>
                  <a:cubicBezTo>
                    <a:pt x="79" y="39"/>
                    <a:pt x="81" y="39"/>
                    <a:pt x="83" y="40"/>
                  </a:cubicBezTo>
                  <a:cubicBezTo>
                    <a:pt x="83" y="40"/>
                    <a:pt x="83" y="40"/>
                    <a:pt x="83" y="40"/>
                  </a:cubicBezTo>
                  <a:cubicBezTo>
                    <a:pt x="84" y="40"/>
                    <a:pt x="84" y="41"/>
                    <a:pt x="85" y="42"/>
                  </a:cubicBezTo>
                  <a:cubicBezTo>
                    <a:pt x="82" y="42"/>
                    <a:pt x="81" y="41"/>
                    <a:pt x="79" y="41"/>
                  </a:cubicBezTo>
                  <a:cubicBezTo>
                    <a:pt x="79" y="40"/>
                    <a:pt x="78" y="40"/>
                    <a:pt x="77" y="4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6" y="40"/>
                    <a:pt x="75" y="40"/>
                    <a:pt x="75" y="39"/>
                  </a:cubicBezTo>
                  <a:cubicBezTo>
                    <a:pt x="75" y="39"/>
                    <a:pt x="75" y="39"/>
                    <a:pt x="75" y="39"/>
                  </a:cubicBezTo>
                  <a:cubicBezTo>
                    <a:pt x="74" y="39"/>
                    <a:pt x="72" y="38"/>
                    <a:pt x="71" y="39"/>
                  </a:cubicBezTo>
                  <a:cubicBezTo>
                    <a:pt x="70" y="39"/>
                    <a:pt x="68" y="39"/>
                    <a:pt x="66" y="39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66" y="38"/>
                    <a:pt x="65" y="38"/>
                    <a:pt x="64" y="38"/>
                  </a:cubicBezTo>
                  <a:cubicBezTo>
                    <a:pt x="64" y="38"/>
                    <a:pt x="65" y="38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64" y="38"/>
                    <a:pt x="64" y="38"/>
                    <a:pt x="63" y="38"/>
                  </a:cubicBezTo>
                  <a:cubicBezTo>
                    <a:pt x="63" y="38"/>
                    <a:pt x="62" y="38"/>
                    <a:pt x="62" y="38"/>
                  </a:cubicBezTo>
                  <a:cubicBezTo>
                    <a:pt x="62" y="38"/>
                    <a:pt x="62" y="38"/>
                    <a:pt x="61" y="38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59" y="39"/>
                    <a:pt x="58" y="40"/>
                    <a:pt x="56" y="40"/>
                  </a:cubicBezTo>
                  <a:cubicBezTo>
                    <a:pt x="55" y="40"/>
                    <a:pt x="55" y="40"/>
                    <a:pt x="54" y="40"/>
                  </a:cubicBezTo>
                  <a:cubicBezTo>
                    <a:pt x="54" y="40"/>
                    <a:pt x="54" y="41"/>
                    <a:pt x="54" y="41"/>
                  </a:cubicBezTo>
                  <a:cubicBezTo>
                    <a:pt x="55" y="41"/>
                    <a:pt x="55" y="40"/>
                    <a:pt x="55" y="40"/>
                  </a:cubicBezTo>
                  <a:cubicBezTo>
                    <a:pt x="56" y="41"/>
                    <a:pt x="57" y="40"/>
                    <a:pt x="57" y="40"/>
                  </a:cubicBezTo>
                  <a:cubicBezTo>
                    <a:pt x="55" y="42"/>
                    <a:pt x="53" y="43"/>
                    <a:pt x="51" y="43"/>
                  </a:cubicBezTo>
                  <a:cubicBezTo>
                    <a:pt x="51" y="44"/>
                    <a:pt x="50" y="44"/>
                    <a:pt x="50" y="44"/>
                  </a:cubicBezTo>
                  <a:cubicBezTo>
                    <a:pt x="50" y="45"/>
                    <a:pt x="49" y="46"/>
                    <a:pt x="48" y="46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6" y="48"/>
                    <a:pt x="45" y="48"/>
                    <a:pt x="4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3" y="50"/>
                    <a:pt x="42" y="50"/>
                    <a:pt x="41" y="50"/>
                  </a:cubicBezTo>
                  <a:cubicBezTo>
                    <a:pt x="41" y="50"/>
                    <a:pt x="41" y="50"/>
                    <a:pt x="40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0" y="52"/>
                    <a:pt x="40" y="52"/>
                    <a:pt x="39" y="53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40" y="53"/>
                    <a:pt x="41" y="52"/>
                    <a:pt x="42" y="52"/>
                  </a:cubicBezTo>
                  <a:cubicBezTo>
                    <a:pt x="42" y="52"/>
                    <a:pt x="43" y="52"/>
                    <a:pt x="43" y="52"/>
                  </a:cubicBezTo>
                  <a:cubicBezTo>
                    <a:pt x="42" y="53"/>
                    <a:pt x="41" y="53"/>
                    <a:pt x="41" y="53"/>
                  </a:cubicBezTo>
                  <a:cubicBezTo>
                    <a:pt x="41" y="54"/>
                    <a:pt x="41" y="53"/>
                    <a:pt x="40" y="54"/>
                  </a:cubicBezTo>
                  <a:cubicBezTo>
                    <a:pt x="40" y="54"/>
                    <a:pt x="41" y="54"/>
                    <a:pt x="41" y="54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40" y="54"/>
                    <a:pt x="40" y="54"/>
                    <a:pt x="39" y="55"/>
                  </a:cubicBezTo>
                  <a:cubicBezTo>
                    <a:pt x="39" y="55"/>
                    <a:pt x="39" y="55"/>
                    <a:pt x="40" y="55"/>
                  </a:cubicBezTo>
                  <a:cubicBezTo>
                    <a:pt x="40" y="55"/>
                    <a:pt x="40" y="55"/>
                    <a:pt x="40" y="55"/>
                  </a:cubicBezTo>
                  <a:cubicBezTo>
                    <a:pt x="40" y="55"/>
                    <a:pt x="40" y="55"/>
                    <a:pt x="39" y="55"/>
                  </a:cubicBezTo>
                  <a:cubicBezTo>
                    <a:pt x="39" y="55"/>
                    <a:pt x="38" y="56"/>
                    <a:pt x="38" y="56"/>
                  </a:cubicBezTo>
                  <a:cubicBezTo>
                    <a:pt x="38" y="56"/>
                    <a:pt x="38" y="55"/>
                    <a:pt x="38" y="55"/>
                  </a:cubicBezTo>
                  <a:cubicBezTo>
                    <a:pt x="38" y="55"/>
                    <a:pt x="38" y="56"/>
                    <a:pt x="38" y="56"/>
                  </a:cubicBezTo>
                  <a:cubicBezTo>
                    <a:pt x="38" y="55"/>
                    <a:pt x="38" y="54"/>
                    <a:pt x="37" y="54"/>
                  </a:cubicBezTo>
                  <a:cubicBezTo>
                    <a:pt x="36" y="55"/>
                    <a:pt x="36" y="56"/>
                    <a:pt x="35" y="57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5" y="56"/>
                    <a:pt x="35" y="55"/>
                    <a:pt x="35" y="55"/>
                  </a:cubicBezTo>
                  <a:cubicBezTo>
                    <a:pt x="34" y="55"/>
                    <a:pt x="34" y="57"/>
                    <a:pt x="33" y="58"/>
                  </a:cubicBezTo>
                  <a:cubicBezTo>
                    <a:pt x="33" y="58"/>
                    <a:pt x="32" y="58"/>
                    <a:pt x="32" y="58"/>
                  </a:cubicBezTo>
                  <a:cubicBezTo>
                    <a:pt x="32" y="61"/>
                    <a:pt x="31" y="62"/>
                    <a:pt x="30" y="64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30" y="64"/>
                    <a:pt x="30" y="65"/>
                    <a:pt x="30" y="65"/>
                  </a:cubicBezTo>
                  <a:cubicBezTo>
                    <a:pt x="31" y="65"/>
                    <a:pt x="30" y="64"/>
                    <a:pt x="31" y="64"/>
                  </a:cubicBezTo>
                  <a:cubicBezTo>
                    <a:pt x="31" y="65"/>
                    <a:pt x="31" y="64"/>
                    <a:pt x="32" y="64"/>
                  </a:cubicBezTo>
                  <a:cubicBezTo>
                    <a:pt x="32" y="65"/>
                    <a:pt x="31" y="65"/>
                    <a:pt x="31" y="66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33" y="65"/>
                    <a:pt x="32" y="65"/>
                    <a:pt x="32" y="65"/>
                  </a:cubicBezTo>
                  <a:cubicBezTo>
                    <a:pt x="32" y="65"/>
                    <a:pt x="33" y="65"/>
                    <a:pt x="33" y="65"/>
                  </a:cubicBezTo>
                  <a:cubicBezTo>
                    <a:pt x="32" y="65"/>
                    <a:pt x="32" y="65"/>
                    <a:pt x="33" y="65"/>
                  </a:cubicBezTo>
                  <a:cubicBezTo>
                    <a:pt x="32" y="67"/>
                    <a:pt x="32" y="68"/>
                    <a:pt x="31" y="69"/>
                  </a:cubicBezTo>
                  <a:cubicBezTo>
                    <a:pt x="31" y="69"/>
                    <a:pt x="31" y="68"/>
                    <a:pt x="31" y="68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0" y="69"/>
                    <a:pt x="29" y="69"/>
                    <a:pt x="29" y="69"/>
                  </a:cubicBezTo>
                  <a:cubicBezTo>
                    <a:pt x="29" y="69"/>
                    <a:pt x="29" y="70"/>
                    <a:pt x="29" y="70"/>
                  </a:cubicBezTo>
                  <a:cubicBezTo>
                    <a:pt x="29" y="70"/>
                    <a:pt x="29" y="69"/>
                    <a:pt x="29" y="69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8" y="69"/>
                    <a:pt x="28" y="70"/>
                    <a:pt x="27" y="70"/>
                  </a:cubicBezTo>
                  <a:cubicBezTo>
                    <a:pt x="27" y="70"/>
                    <a:pt x="27" y="69"/>
                    <a:pt x="27" y="69"/>
                  </a:cubicBezTo>
                  <a:cubicBezTo>
                    <a:pt x="27" y="68"/>
                    <a:pt x="27" y="68"/>
                    <a:pt x="28" y="68"/>
                  </a:cubicBezTo>
                  <a:cubicBezTo>
                    <a:pt x="29" y="67"/>
                    <a:pt x="29" y="65"/>
                    <a:pt x="30" y="64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30" y="64"/>
                    <a:pt x="29" y="64"/>
                    <a:pt x="29" y="64"/>
                  </a:cubicBezTo>
                  <a:cubicBezTo>
                    <a:pt x="29" y="63"/>
                    <a:pt x="30" y="63"/>
                    <a:pt x="29" y="62"/>
                  </a:cubicBezTo>
                  <a:cubicBezTo>
                    <a:pt x="29" y="63"/>
                    <a:pt x="29" y="63"/>
                    <a:pt x="28" y="63"/>
                  </a:cubicBezTo>
                  <a:cubicBezTo>
                    <a:pt x="29" y="62"/>
                    <a:pt x="29" y="61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59"/>
                    <a:pt x="29" y="58"/>
                    <a:pt x="30" y="57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1" y="58"/>
                    <a:pt x="32" y="57"/>
                    <a:pt x="32" y="56"/>
                  </a:cubicBezTo>
                  <a:cubicBezTo>
                    <a:pt x="34" y="54"/>
                    <a:pt x="35" y="52"/>
                    <a:pt x="37" y="52"/>
                  </a:cubicBezTo>
                  <a:cubicBezTo>
                    <a:pt x="37" y="53"/>
                    <a:pt x="36" y="53"/>
                    <a:pt x="36" y="54"/>
                  </a:cubicBezTo>
                  <a:cubicBezTo>
                    <a:pt x="37" y="54"/>
                    <a:pt x="38" y="53"/>
                    <a:pt x="38" y="52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37" y="50"/>
                    <a:pt x="39" y="50"/>
                    <a:pt x="39" y="48"/>
                  </a:cubicBezTo>
                  <a:cubicBezTo>
                    <a:pt x="39" y="48"/>
                    <a:pt x="38" y="49"/>
                    <a:pt x="38" y="48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38" y="48"/>
                    <a:pt x="39" y="46"/>
                    <a:pt x="40" y="46"/>
                  </a:cubicBezTo>
                  <a:cubicBezTo>
                    <a:pt x="40" y="46"/>
                    <a:pt x="40" y="46"/>
                    <a:pt x="40" y="45"/>
                  </a:cubicBezTo>
                  <a:cubicBezTo>
                    <a:pt x="41" y="45"/>
                    <a:pt x="41" y="44"/>
                    <a:pt x="41" y="44"/>
                  </a:cubicBezTo>
                  <a:cubicBezTo>
                    <a:pt x="42" y="44"/>
                    <a:pt x="42" y="44"/>
                    <a:pt x="42" y="43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1" y="44"/>
                    <a:pt x="41" y="44"/>
                    <a:pt x="40" y="45"/>
                  </a:cubicBezTo>
                  <a:cubicBezTo>
                    <a:pt x="39" y="45"/>
                    <a:pt x="39" y="46"/>
                    <a:pt x="39" y="46"/>
                  </a:cubicBezTo>
                  <a:cubicBezTo>
                    <a:pt x="37" y="46"/>
                    <a:pt x="37" y="47"/>
                    <a:pt x="37" y="48"/>
                  </a:cubicBezTo>
                  <a:cubicBezTo>
                    <a:pt x="37" y="49"/>
                    <a:pt x="38" y="48"/>
                    <a:pt x="38" y="49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49"/>
                    <a:pt x="37" y="49"/>
                    <a:pt x="36" y="49"/>
                  </a:cubicBezTo>
                  <a:cubicBezTo>
                    <a:pt x="36" y="50"/>
                    <a:pt x="36" y="51"/>
                    <a:pt x="36" y="51"/>
                  </a:cubicBezTo>
                  <a:cubicBezTo>
                    <a:pt x="35" y="51"/>
                    <a:pt x="36" y="50"/>
                    <a:pt x="35" y="50"/>
                  </a:cubicBezTo>
                  <a:cubicBezTo>
                    <a:pt x="33" y="51"/>
                    <a:pt x="32" y="54"/>
                    <a:pt x="30" y="55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29" y="55"/>
                    <a:pt x="31" y="54"/>
                    <a:pt x="31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3"/>
                    <a:pt x="31" y="52"/>
                    <a:pt x="31" y="52"/>
                  </a:cubicBezTo>
                  <a:cubicBezTo>
                    <a:pt x="31" y="53"/>
                    <a:pt x="30" y="53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29" y="54"/>
                    <a:pt x="28" y="56"/>
                    <a:pt x="27" y="56"/>
                  </a:cubicBezTo>
                  <a:cubicBezTo>
                    <a:pt x="27" y="57"/>
                    <a:pt x="27" y="57"/>
                    <a:pt x="26" y="58"/>
                  </a:cubicBezTo>
                  <a:cubicBezTo>
                    <a:pt x="27" y="59"/>
                    <a:pt x="25" y="60"/>
                    <a:pt x="25" y="61"/>
                  </a:cubicBezTo>
                  <a:cubicBezTo>
                    <a:pt x="25" y="61"/>
                    <a:pt x="26" y="61"/>
                    <a:pt x="26" y="61"/>
                  </a:cubicBezTo>
                  <a:cubicBezTo>
                    <a:pt x="26" y="63"/>
                    <a:pt x="24" y="63"/>
                    <a:pt x="25" y="65"/>
                  </a:cubicBezTo>
                  <a:cubicBezTo>
                    <a:pt x="25" y="65"/>
                    <a:pt x="24" y="65"/>
                    <a:pt x="24" y="65"/>
                  </a:cubicBezTo>
                  <a:cubicBezTo>
                    <a:pt x="24" y="65"/>
                    <a:pt x="24" y="65"/>
                    <a:pt x="24" y="64"/>
                  </a:cubicBezTo>
                  <a:cubicBezTo>
                    <a:pt x="24" y="64"/>
                    <a:pt x="23" y="64"/>
                    <a:pt x="23" y="65"/>
                  </a:cubicBezTo>
                  <a:cubicBezTo>
                    <a:pt x="23" y="65"/>
                    <a:pt x="24" y="65"/>
                    <a:pt x="24" y="65"/>
                  </a:cubicBezTo>
                  <a:cubicBezTo>
                    <a:pt x="24" y="66"/>
                    <a:pt x="23" y="66"/>
                    <a:pt x="23" y="66"/>
                  </a:cubicBezTo>
                  <a:cubicBezTo>
                    <a:pt x="22" y="66"/>
                    <a:pt x="23" y="67"/>
                    <a:pt x="22" y="67"/>
                  </a:cubicBezTo>
                  <a:cubicBezTo>
                    <a:pt x="22" y="67"/>
                    <a:pt x="22" y="67"/>
                    <a:pt x="22" y="67"/>
                  </a:cubicBezTo>
                  <a:cubicBezTo>
                    <a:pt x="22" y="68"/>
                    <a:pt x="22" y="68"/>
                    <a:pt x="23" y="68"/>
                  </a:cubicBezTo>
                  <a:cubicBezTo>
                    <a:pt x="23" y="68"/>
                    <a:pt x="23" y="68"/>
                    <a:pt x="23" y="67"/>
                  </a:cubicBezTo>
                  <a:cubicBezTo>
                    <a:pt x="23" y="68"/>
                    <a:pt x="23" y="69"/>
                    <a:pt x="23" y="69"/>
                  </a:cubicBezTo>
                  <a:cubicBezTo>
                    <a:pt x="22" y="69"/>
                    <a:pt x="23" y="69"/>
                    <a:pt x="23" y="68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22" y="71"/>
                    <a:pt x="21" y="74"/>
                    <a:pt x="21" y="77"/>
                  </a:cubicBezTo>
                  <a:cubicBezTo>
                    <a:pt x="21" y="77"/>
                    <a:pt x="21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19" y="76"/>
                  </a:cubicBezTo>
                  <a:cubicBezTo>
                    <a:pt x="19" y="78"/>
                    <a:pt x="19" y="80"/>
                    <a:pt x="19" y="82"/>
                  </a:cubicBezTo>
                  <a:cubicBezTo>
                    <a:pt x="19" y="82"/>
                    <a:pt x="19" y="81"/>
                    <a:pt x="19" y="81"/>
                  </a:cubicBezTo>
                  <a:cubicBezTo>
                    <a:pt x="20" y="83"/>
                    <a:pt x="20" y="84"/>
                    <a:pt x="20" y="86"/>
                  </a:cubicBezTo>
                  <a:cubicBezTo>
                    <a:pt x="20" y="86"/>
                    <a:pt x="20" y="86"/>
                    <a:pt x="20" y="86"/>
                  </a:cubicBezTo>
                  <a:cubicBezTo>
                    <a:pt x="20" y="87"/>
                    <a:pt x="20" y="87"/>
                    <a:pt x="20" y="87"/>
                  </a:cubicBezTo>
                  <a:cubicBezTo>
                    <a:pt x="20" y="87"/>
                    <a:pt x="21" y="88"/>
                    <a:pt x="21" y="89"/>
                  </a:cubicBezTo>
                  <a:cubicBezTo>
                    <a:pt x="21" y="89"/>
                    <a:pt x="20" y="89"/>
                    <a:pt x="20" y="90"/>
                  </a:cubicBezTo>
                  <a:cubicBezTo>
                    <a:pt x="20" y="90"/>
                    <a:pt x="21" y="90"/>
                    <a:pt x="21" y="90"/>
                  </a:cubicBezTo>
                  <a:cubicBezTo>
                    <a:pt x="20" y="91"/>
                    <a:pt x="20" y="91"/>
                    <a:pt x="19" y="91"/>
                  </a:cubicBezTo>
                  <a:cubicBezTo>
                    <a:pt x="20" y="92"/>
                    <a:pt x="20" y="94"/>
                    <a:pt x="21" y="96"/>
                  </a:cubicBezTo>
                  <a:cubicBezTo>
                    <a:pt x="21" y="96"/>
                    <a:pt x="21" y="95"/>
                    <a:pt x="21" y="96"/>
                  </a:cubicBezTo>
                  <a:cubicBezTo>
                    <a:pt x="21" y="96"/>
                    <a:pt x="21" y="96"/>
                    <a:pt x="21" y="96"/>
                  </a:cubicBezTo>
                  <a:cubicBezTo>
                    <a:pt x="21" y="97"/>
                    <a:pt x="22" y="98"/>
                    <a:pt x="22" y="98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22" y="100"/>
                    <a:pt x="22" y="101"/>
                    <a:pt x="23" y="101"/>
                  </a:cubicBezTo>
                  <a:cubicBezTo>
                    <a:pt x="23" y="101"/>
                    <a:pt x="23" y="102"/>
                    <a:pt x="23" y="102"/>
                  </a:cubicBezTo>
                  <a:cubicBezTo>
                    <a:pt x="23" y="103"/>
                    <a:pt x="23" y="103"/>
                    <a:pt x="24" y="103"/>
                  </a:cubicBezTo>
                  <a:cubicBezTo>
                    <a:pt x="24" y="104"/>
                    <a:pt x="24" y="105"/>
                    <a:pt x="24" y="105"/>
                  </a:cubicBezTo>
                  <a:cubicBezTo>
                    <a:pt x="24" y="106"/>
                    <a:pt x="25" y="107"/>
                    <a:pt x="25" y="107"/>
                  </a:cubicBezTo>
                  <a:cubicBezTo>
                    <a:pt x="25" y="107"/>
                    <a:pt x="25" y="107"/>
                    <a:pt x="25" y="108"/>
                  </a:cubicBezTo>
                  <a:cubicBezTo>
                    <a:pt x="25" y="108"/>
                    <a:pt x="25" y="108"/>
                    <a:pt x="25" y="109"/>
                  </a:cubicBezTo>
                  <a:cubicBezTo>
                    <a:pt x="27" y="109"/>
                    <a:pt x="26" y="111"/>
                    <a:pt x="28" y="112"/>
                  </a:cubicBezTo>
                  <a:cubicBezTo>
                    <a:pt x="28" y="112"/>
                    <a:pt x="28" y="112"/>
                    <a:pt x="29" y="113"/>
                  </a:cubicBezTo>
                  <a:cubicBezTo>
                    <a:pt x="29" y="113"/>
                    <a:pt x="28" y="113"/>
                    <a:pt x="28" y="113"/>
                  </a:cubicBezTo>
                  <a:cubicBezTo>
                    <a:pt x="28" y="113"/>
                    <a:pt x="29" y="113"/>
                    <a:pt x="29" y="113"/>
                  </a:cubicBezTo>
                  <a:cubicBezTo>
                    <a:pt x="29" y="114"/>
                    <a:pt x="29" y="114"/>
                    <a:pt x="29" y="115"/>
                  </a:cubicBezTo>
                  <a:cubicBezTo>
                    <a:pt x="30" y="115"/>
                    <a:pt x="31" y="116"/>
                    <a:pt x="31" y="117"/>
                  </a:cubicBezTo>
                  <a:cubicBezTo>
                    <a:pt x="32" y="118"/>
                    <a:pt x="33" y="119"/>
                    <a:pt x="34" y="120"/>
                  </a:cubicBezTo>
                  <a:cubicBezTo>
                    <a:pt x="34" y="120"/>
                    <a:pt x="34" y="120"/>
                    <a:pt x="34" y="120"/>
                  </a:cubicBezTo>
                  <a:cubicBezTo>
                    <a:pt x="35" y="121"/>
                    <a:pt x="35" y="122"/>
                    <a:pt x="36" y="122"/>
                  </a:cubicBezTo>
                  <a:cubicBezTo>
                    <a:pt x="37" y="124"/>
                    <a:pt x="39" y="125"/>
                    <a:pt x="40" y="126"/>
                  </a:cubicBezTo>
                  <a:cubicBezTo>
                    <a:pt x="40" y="126"/>
                    <a:pt x="40" y="126"/>
                    <a:pt x="40" y="126"/>
                  </a:cubicBezTo>
                  <a:cubicBezTo>
                    <a:pt x="40" y="126"/>
                    <a:pt x="40" y="127"/>
                    <a:pt x="41" y="127"/>
                  </a:cubicBezTo>
                  <a:cubicBezTo>
                    <a:pt x="42" y="127"/>
                    <a:pt x="43" y="128"/>
                    <a:pt x="44" y="129"/>
                  </a:cubicBezTo>
                  <a:cubicBezTo>
                    <a:pt x="45" y="129"/>
                    <a:pt x="46" y="130"/>
                    <a:pt x="47" y="131"/>
                  </a:cubicBezTo>
                  <a:cubicBezTo>
                    <a:pt x="46" y="131"/>
                    <a:pt x="46" y="131"/>
                    <a:pt x="45" y="131"/>
                  </a:cubicBezTo>
                  <a:cubicBezTo>
                    <a:pt x="45" y="132"/>
                    <a:pt x="45" y="132"/>
                    <a:pt x="46" y="132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6" y="133"/>
                    <a:pt x="47" y="133"/>
                    <a:pt x="47" y="134"/>
                  </a:cubicBezTo>
                  <a:cubicBezTo>
                    <a:pt x="48" y="133"/>
                    <a:pt x="48" y="134"/>
                    <a:pt x="49" y="134"/>
                  </a:cubicBezTo>
                  <a:cubicBezTo>
                    <a:pt x="49" y="134"/>
                    <a:pt x="49" y="134"/>
                    <a:pt x="50" y="134"/>
                  </a:cubicBezTo>
                  <a:cubicBezTo>
                    <a:pt x="51" y="135"/>
                    <a:pt x="52" y="135"/>
                    <a:pt x="53" y="136"/>
                  </a:cubicBezTo>
                  <a:cubicBezTo>
                    <a:pt x="55" y="136"/>
                    <a:pt x="56" y="136"/>
                    <a:pt x="56" y="136"/>
                  </a:cubicBezTo>
                  <a:cubicBezTo>
                    <a:pt x="58" y="136"/>
                    <a:pt x="58" y="137"/>
                    <a:pt x="59" y="137"/>
                  </a:cubicBezTo>
                  <a:cubicBezTo>
                    <a:pt x="59" y="137"/>
                    <a:pt x="59" y="137"/>
                    <a:pt x="59" y="137"/>
                  </a:cubicBezTo>
                  <a:cubicBezTo>
                    <a:pt x="61" y="138"/>
                    <a:pt x="63" y="138"/>
                    <a:pt x="65" y="138"/>
                  </a:cubicBezTo>
                  <a:cubicBezTo>
                    <a:pt x="63" y="137"/>
                    <a:pt x="61" y="137"/>
                    <a:pt x="61" y="136"/>
                  </a:cubicBezTo>
                  <a:cubicBezTo>
                    <a:pt x="61" y="136"/>
                    <a:pt x="61" y="136"/>
                    <a:pt x="61" y="136"/>
                  </a:cubicBezTo>
                  <a:cubicBezTo>
                    <a:pt x="61" y="136"/>
                    <a:pt x="61" y="136"/>
                    <a:pt x="61" y="136"/>
                  </a:cubicBezTo>
                  <a:cubicBezTo>
                    <a:pt x="60" y="137"/>
                    <a:pt x="60" y="136"/>
                    <a:pt x="59" y="136"/>
                  </a:cubicBezTo>
                  <a:cubicBezTo>
                    <a:pt x="58" y="136"/>
                    <a:pt x="58" y="136"/>
                    <a:pt x="58" y="136"/>
                  </a:cubicBezTo>
                  <a:cubicBezTo>
                    <a:pt x="57" y="136"/>
                    <a:pt x="56" y="135"/>
                    <a:pt x="55" y="135"/>
                  </a:cubicBezTo>
                  <a:cubicBezTo>
                    <a:pt x="53" y="133"/>
                    <a:pt x="51" y="133"/>
                    <a:pt x="48" y="131"/>
                  </a:cubicBezTo>
                  <a:cubicBezTo>
                    <a:pt x="48" y="131"/>
                    <a:pt x="48" y="131"/>
                    <a:pt x="49" y="130"/>
                  </a:cubicBezTo>
                  <a:cubicBezTo>
                    <a:pt x="49" y="131"/>
                    <a:pt x="50" y="131"/>
                    <a:pt x="50" y="131"/>
                  </a:cubicBezTo>
                  <a:cubicBezTo>
                    <a:pt x="50" y="131"/>
                    <a:pt x="50" y="131"/>
                    <a:pt x="50" y="132"/>
                  </a:cubicBezTo>
                  <a:cubicBezTo>
                    <a:pt x="51" y="132"/>
                    <a:pt x="52" y="133"/>
                    <a:pt x="53" y="132"/>
                  </a:cubicBezTo>
                  <a:cubicBezTo>
                    <a:pt x="53" y="132"/>
                    <a:pt x="52" y="133"/>
                    <a:pt x="52" y="132"/>
                  </a:cubicBezTo>
                  <a:cubicBezTo>
                    <a:pt x="53" y="132"/>
                    <a:pt x="52" y="132"/>
                    <a:pt x="52" y="132"/>
                  </a:cubicBezTo>
                  <a:cubicBezTo>
                    <a:pt x="52" y="131"/>
                    <a:pt x="51" y="130"/>
                    <a:pt x="50" y="130"/>
                  </a:cubicBezTo>
                  <a:cubicBezTo>
                    <a:pt x="50" y="131"/>
                    <a:pt x="49" y="130"/>
                    <a:pt x="48" y="130"/>
                  </a:cubicBezTo>
                  <a:cubicBezTo>
                    <a:pt x="49" y="129"/>
                    <a:pt x="47" y="128"/>
                    <a:pt x="47" y="127"/>
                  </a:cubicBezTo>
                  <a:cubicBezTo>
                    <a:pt x="46" y="127"/>
                    <a:pt x="45" y="127"/>
                    <a:pt x="45" y="126"/>
                  </a:cubicBezTo>
                  <a:cubicBezTo>
                    <a:pt x="43" y="125"/>
                    <a:pt x="41" y="124"/>
                    <a:pt x="41" y="122"/>
                  </a:cubicBezTo>
                  <a:cubicBezTo>
                    <a:pt x="41" y="122"/>
                    <a:pt x="40" y="122"/>
                    <a:pt x="40" y="122"/>
                  </a:cubicBezTo>
                  <a:cubicBezTo>
                    <a:pt x="41" y="122"/>
                    <a:pt x="41" y="122"/>
                    <a:pt x="42" y="122"/>
                  </a:cubicBezTo>
                  <a:cubicBezTo>
                    <a:pt x="42" y="123"/>
                    <a:pt x="42" y="123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4"/>
                    <a:pt x="46" y="125"/>
                    <a:pt x="47" y="127"/>
                  </a:cubicBezTo>
                  <a:cubicBezTo>
                    <a:pt x="48" y="127"/>
                    <a:pt x="49" y="128"/>
                    <a:pt x="50" y="128"/>
                  </a:cubicBezTo>
                  <a:cubicBezTo>
                    <a:pt x="49" y="127"/>
                    <a:pt x="47" y="126"/>
                    <a:pt x="46" y="125"/>
                  </a:cubicBezTo>
                  <a:cubicBezTo>
                    <a:pt x="46" y="125"/>
                    <a:pt x="46" y="124"/>
                    <a:pt x="45" y="124"/>
                  </a:cubicBezTo>
                  <a:cubicBezTo>
                    <a:pt x="44" y="122"/>
                    <a:pt x="42" y="121"/>
                    <a:pt x="41" y="121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0" y="121"/>
                    <a:pt x="40" y="121"/>
                  </a:cubicBezTo>
                  <a:cubicBezTo>
                    <a:pt x="40" y="121"/>
                    <a:pt x="40" y="121"/>
                    <a:pt x="40" y="121"/>
                  </a:cubicBezTo>
                  <a:cubicBezTo>
                    <a:pt x="39" y="121"/>
                    <a:pt x="39" y="121"/>
                    <a:pt x="39" y="120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40" y="119"/>
                    <a:pt x="39" y="119"/>
                    <a:pt x="39" y="119"/>
                  </a:cubicBezTo>
                  <a:cubicBezTo>
                    <a:pt x="37" y="119"/>
                    <a:pt x="36" y="117"/>
                    <a:pt x="35" y="116"/>
                  </a:cubicBezTo>
                  <a:cubicBezTo>
                    <a:pt x="34" y="116"/>
                    <a:pt x="34" y="115"/>
                    <a:pt x="34" y="115"/>
                  </a:cubicBezTo>
                  <a:cubicBezTo>
                    <a:pt x="32" y="115"/>
                    <a:pt x="32" y="112"/>
                    <a:pt x="31" y="111"/>
                  </a:cubicBezTo>
                  <a:cubicBezTo>
                    <a:pt x="31" y="110"/>
                    <a:pt x="30" y="109"/>
                    <a:pt x="29" y="108"/>
                  </a:cubicBezTo>
                  <a:cubicBezTo>
                    <a:pt x="29" y="108"/>
                    <a:pt x="29" y="108"/>
                    <a:pt x="29" y="108"/>
                  </a:cubicBezTo>
                  <a:cubicBezTo>
                    <a:pt x="29" y="108"/>
                    <a:pt x="29" y="108"/>
                    <a:pt x="29" y="108"/>
                  </a:cubicBezTo>
                  <a:cubicBezTo>
                    <a:pt x="29" y="108"/>
                    <a:pt x="29" y="108"/>
                    <a:pt x="29" y="107"/>
                  </a:cubicBezTo>
                  <a:cubicBezTo>
                    <a:pt x="29" y="107"/>
                    <a:pt x="29" y="108"/>
                    <a:pt x="29" y="107"/>
                  </a:cubicBezTo>
                  <a:cubicBezTo>
                    <a:pt x="29" y="107"/>
                    <a:pt x="29" y="107"/>
                    <a:pt x="28" y="107"/>
                  </a:cubicBezTo>
                  <a:cubicBezTo>
                    <a:pt x="29" y="107"/>
                    <a:pt x="29" y="107"/>
                    <a:pt x="29" y="106"/>
                  </a:cubicBezTo>
                  <a:cubicBezTo>
                    <a:pt x="27" y="105"/>
                    <a:pt x="27" y="103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6" y="101"/>
                    <a:pt x="26" y="102"/>
                    <a:pt x="26" y="102"/>
                  </a:cubicBezTo>
                  <a:cubicBezTo>
                    <a:pt x="25" y="102"/>
                    <a:pt x="24" y="100"/>
                    <a:pt x="24" y="99"/>
                  </a:cubicBezTo>
                  <a:cubicBezTo>
                    <a:pt x="23" y="99"/>
                    <a:pt x="23" y="99"/>
                    <a:pt x="23" y="98"/>
                  </a:cubicBezTo>
                  <a:cubicBezTo>
                    <a:pt x="23" y="98"/>
                    <a:pt x="23" y="98"/>
                    <a:pt x="24" y="98"/>
                  </a:cubicBezTo>
                  <a:cubicBezTo>
                    <a:pt x="24" y="98"/>
                    <a:pt x="24" y="98"/>
                    <a:pt x="24" y="98"/>
                  </a:cubicBezTo>
                  <a:cubicBezTo>
                    <a:pt x="24" y="98"/>
                    <a:pt x="24" y="98"/>
                    <a:pt x="25" y="98"/>
                  </a:cubicBezTo>
                  <a:cubicBezTo>
                    <a:pt x="25" y="98"/>
                    <a:pt x="25" y="99"/>
                    <a:pt x="25" y="100"/>
                  </a:cubicBezTo>
                  <a:cubicBezTo>
                    <a:pt x="25" y="100"/>
                    <a:pt x="26" y="100"/>
                    <a:pt x="26" y="100"/>
                  </a:cubicBezTo>
                  <a:cubicBezTo>
                    <a:pt x="26" y="98"/>
                    <a:pt x="26" y="98"/>
                    <a:pt x="26" y="97"/>
                  </a:cubicBezTo>
                  <a:cubicBezTo>
                    <a:pt x="26" y="97"/>
                    <a:pt x="25" y="96"/>
                    <a:pt x="26" y="96"/>
                  </a:cubicBezTo>
                  <a:cubicBezTo>
                    <a:pt x="26" y="96"/>
                    <a:pt x="26" y="96"/>
                    <a:pt x="27" y="96"/>
                  </a:cubicBezTo>
                  <a:cubicBezTo>
                    <a:pt x="28" y="94"/>
                    <a:pt x="26" y="92"/>
                    <a:pt x="26" y="90"/>
                  </a:cubicBezTo>
                  <a:cubicBezTo>
                    <a:pt x="26" y="90"/>
                    <a:pt x="26" y="90"/>
                    <a:pt x="25" y="91"/>
                  </a:cubicBezTo>
                  <a:cubicBezTo>
                    <a:pt x="25" y="89"/>
                    <a:pt x="24" y="88"/>
                    <a:pt x="25" y="87"/>
                  </a:cubicBezTo>
                  <a:cubicBezTo>
                    <a:pt x="26" y="87"/>
                    <a:pt x="26" y="88"/>
                    <a:pt x="26" y="89"/>
                  </a:cubicBezTo>
                  <a:cubicBezTo>
                    <a:pt x="26" y="89"/>
                    <a:pt x="26" y="89"/>
                    <a:pt x="26" y="89"/>
                  </a:cubicBezTo>
                  <a:cubicBezTo>
                    <a:pt x="26" y="89"/>
                    <a:pt x="27" y="90"/>
                    <a:pt x="26" y="91"/>
                  </a:cubicBezTo>
                  <a:cubicBezTo>
                    <a:pt x="27" y="92"/>
                    <a:pt x="27" y="93"/>
                    <a:pt x="27" y="95"/>
                  </a:cubicBezTo>
                  <a:cubicBezTo>
                    <a:pt x="28" y="96"/>
                    <a:pt x="28" y="97"/>
                    <a:pt x="28" y="98"/>
                  </a:cubicBezTo>
                  <a:cubicBezTo>
                    <a:pt x="29" y="98"/>
                    <a:pt x="29" y="98"/>
                    <a:pt x="29" y="97"/>
                  </a:cubicBezTo>
                  <a:cubicBezTo>
                    <a:pt x="29" y="97"/>
                    <a:pt x="29" y="96"/>
                    <a:pt x="29" y="95"/>
                  </a:cubicBezTo>
                  <a:cubicBezTo>
                    <a:pt x="29" y="95"/>
                    <a:pt x="29" y="96"/>
                    <a:pt x="30" y="96"/>
                  </a:cubicBezTo>
                  <a:cubicBezTo>
                    <a:pt x="29" y="96"/>
                    <a:pt x="29" y="96"/>
                    <a:pt x="29" y="95"/>
                  </a:cubicBezTo>
                  <a:cubicBezTo>
                    <a:pt x="30" y="95"/>
                    <a:pt x="31" y="97"/>
                    <a:pt x="31" y="98"/>
                  </a:cubicBezTo>
                  <a:cubicBezTo>
                    <a:pt x="30" y="98"/>
                    <a:pt x="30" y="97"/>
                    <a:pt x="30" y="97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30" y="99"/>
                    <a:pt x="30" y="99"/>
                    <a:pt x="30" y="99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29" y="99"/>
                    <a:pt x="29" y="101"/>
                    <a:pt x="29" y="101"/>
                  </a:cubicBezTo>
                  <a:cubicBezTo>
                    <a:pt x="30" y="101"/>
                    <a:pt x="30" y="101"/>
                    <a:pt x="30" y="101"/>
                  </a:cubicBezTo>
                  <a:cubicBezTo>
                    <a:pt x="30" y="101"/>
                    <a:pt x="30" y="101"/>
                    <a:pt x="30" y="101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2"/>
                    <a:pt x="31" y="103"/>
                    <a:pt x="31" y="103"/>
                  </a:cubicBezTo>
                  <a:cubicBezTo>
                    <a:pt x="31" y="101"/>
                    <a:pt x="30" y="100"/>
                    <a:pt x="31" y="99"/>
                  </a:cubicBezTo>
                  <a:cubicBezTo>
                    <a:pt x="31" y="100"/>
                    <a:pt x="31" y="101"/>
                    <a:pt x="32" y="102"/>
                  </a:cubicBezTo>
                  <a:cubicBezTo>
                    <a:pt x="33" y="101"/>
                    <a:pt x="31" y="99"/>
                    <a:pt x="32" y="99"/>
                  </a:cubicBezTo>
                  <a:cubicBezTo>
                    <a:pt x="32" y="99"/>
                    <a:pt x="33" y="100"/>
                    <a:pt x="33" y="101"/>
                  </a:cubicBezTo>
                  <a:cubicBezTo>
                    <a:pt x="33" y="101"/>
                    <a:pt x="33" y="101"/>
                    <a:pt x="32" y="101"/>
                  </a:cubicBezTo>
                  <a:cubicBezTo>
                    <a:pt x="32" y="101"/>
                    <a:pt x="33" y="102"/>
                    <a:pt x="33" y="102"/>
                  </a:cubicBezTo>
                  <a:cubicBezTo>
                    <a:pt x="32" y="102"/>
                    <a:pt x="32" y="103"/>
                    <a:pt x="32" y="103"/>
                  </a:cubicBezTo>
                  <a:cubicBezTo>
                    <a:pt x="33" y="103"/>
                    <a:pt x="33" y="103"/>
                    <a:pt x="34" y="104"/>
                  </a:cubicBezTo>
                  <a:cubicBezTo>
                    <a:pt x="33" y="104"/>
                    <a:pt x="33" y="104"/>
                    <a:pt x="33" y="103"/>
                  </a:cubicBezTo>
                  <a:cubicBezTo>
                    <a:pt x="33" y="104"/>
                    <a:pt x="33" y="104"/>
                    <a:pt x="33" y="104"/>
                  </a:cubicBezTo>
                  <a:cubicBezTo>
                    <a:pt x="34" y="105"/>
                    <a:pt x="35" y="107"/>
                    <a:pt x="36" y="108"/>
                  </a:cubicBezTo>
                  <a:cubicBezTo>
                    <a:pt x="36" y="108"/>
                    <a:pt x="36" y="107"/>
                    <a:pt x="36" y="107"/>
                  </a:cubicBezTo>
                  <a:cubicBezTo>
                    <a:pt x="37" y="108"/>
                    <a:pt x="37" y="108"/>
                    <a:pt x="37" y="109"/>
                  </a:cubicBezTo>
                  <a:cubicBezTo>
                    <a:pt x="37" y="109"/>
                    <a:pt x="37" y="110"/>
                    <a:pt x="38" y="110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8" y="111"/>
                    <a:pt x="40" y="113"/>
                    <a:pt x="38" y="114"/>
                  </a:cubicBezTo>
                  <a:cubicBezTo>
                    <a:pt x="38" y="113"/>
                    <a:pt x="37" y="112"/>
                    <a:pt x="37" y="111"/>
                  </a:cubicBezTo>
                  <a:cubicBezTo>
                    <a:pt x="37" y="111"/>
                    <a:pt x="37" y="111"/>
                    <a:pt x="37" y="110"/>
                  </a:cubicBezTo>
                  <a:cubicBezTo>
                    <a:pt x="37" y="110"/>
                    <a:pt x="36" y="110"/>
                    <a:pt x="36" y="110"/>
                  </a:cubicBezTo>
                  <a:cubicBezTo>
                    <a:pt x="36" y="109"/>
                    <a:pt x="35" y="109"/>
                    <a:pt x="35" y="108"/>
                  </a:cubicBezTo>
                  <a:cubicBezTo>
                    <a:pt x="33" y="108"/>
                    <a:pt x="32" y="106"/>
                    <a:pt x="31" y="106"/>
                  </a:cubicBezTo>
                  <a:cubicBezTo>
                    <a:pt x="31" y="106"/>
                    <a:pt x="32" y="107"/>
                    <a:pt x="32" y="107"/>
                  </a:cubicBezTo>
                  <a:cubicBezTo>
                    <a:pt x="32" y="108"/>
                    <a:pt x="32" y="108"/>
                    <a:pt x="33" y="109"/>
                  </a:cubicBezTo>
                  <a:cubicBezTo>
                    <a:pt x="32" y="109"/>
                    <a:pt x="33" y="110"/>
                    <a:pt x="33" y="110"/>
                  </a:cubicBezTo>
                  <a:cubicBezTo>
                    <a:pt x="33" y="110"/>
                    <a:pt x="33" y="110"/>
                    <a:pt x="34" y="110"/>
                  </a:cubicBezTo>
                  <a:cubicBezTo>
                    <a:pt x="34" y="110"/>
                    <a:pt x="34" y="110"/>
                    <a:pt x="34" y="111"/>
                  </a:cubicBezTo>
                  <a:cubicBezTo>
                    <a:pt x="34" y="110"/>
                    <a:pt x="34" y="111"/>
                    <a:pt x="35" y="111"/>
                  </a:cubicBezTo>
                  <a:cubicBezTo>
                    <a:pt x="35" y="111"/>
                    <a:pt x="35" y="112"/>
                    <a:pt x="35" y="112"/>
                  </a:cubicBezTo>
                  <a:cubicBezTo>
                    <a:pt x="35" y="112"/>
                    <a:pt x="36" y="112"/>
                    <a:pt x="36" y="112"/>
                  </a:cubicBezTo>
                  <a:cubicBezTo>
                    <a:pt x="37" y="112"/>
                    <a:pt x="37" y="113"/>
                    <a:pt x="36" y="113"/>
                  </a:cubicBezTo>
                  <a:cubicBezTo>
                    <a:pt x="37" y="113"/>
                    <a:pt x="37" y="113"/>
                    <a:pt x="37" y="114"/>
                  </a:cubicBezTo>
                  <a:cubicBezTo>
                    <a:pt x="37" y="114"/>
                    <a:pt x="37" y="114"/>
                    <a:pt x="36" y="114"/>
                  </a:cubicBezTo>
                  <a:cubicBezTo>
                    <a:pt x="37" y="114"/>
                    <a:pt x="37" y="115"/>
                    <a:pt x="37" y="115"/>
                  </a:cubicBezTo>
                  <a:cubicBezTo>
                    <a:pt x="38" y="116"/>
                    <a:pt x="39" y="116"/>
                    <a:pt x="39" y="117"/>
                  </a:cubicBezTo>
                  <a:cubicBezTo>
                    <a:pt x="39" y="117"/>
                    <a:pt x="39" y="118"/>
                    <a:pt x="39" y="118"/>
                  </a:cubicBezTo>
                  <a:cubicBezTo>
                    <a:pt x="39" y="118"/>
                    <a:pt x="40" y="118"/>
                    <a:pt x="40" y="119"/>
                  </a:cubicBezTo>
                  <a:cubicBezTo>
                    <a:pt x="40" y="119"/>
                    <a:pt x="41" y="119"/>
                    <a:pt x="41" y="119"/>
                  </a:cubicBezTo>
                  <a:cubicBezTo>
                    <a:pt x="41" y="119"/>
                    <a:pt x="42" y="120"/>
                    <a:pt x="43" y="121"/>
                  </a:cubicBezTo>
                  <a:cubicBezTo>
                    <a:pt x="44" y="121"/>
                    <a:pt x="45" y="122"/>
                    <a:pt x="46" y="123"/>
                  </a:cubicBezTo>
                  <a:cubicBezTo>
                    <a:pt x="46" y="123"/>
                    <a:pt x="46" y="123"/>
                    <a:pt x="47" y="124"/>
                  </a:cubicBezTo>
                  <a:cubicBezTo>
                    <a:pt x="47" y="124"/>
                    <a:pt x="46" y="124"/>
                    <a:pt x="46" y="124"/>
                  </a:cubicBezTo>
                  <a:cubicBezTo>
                    <a:pt x="47" y="124"/>
                    <a:pt x="46" y="124"/>
                    <a:pt x="47" y="124"/>
                  </a:cubicBezTo>
                  <a:cubicBezTo>
                    <a:pt x="47" y="124"/>
                    <a:pt x="47" y="124"/>
                    <a:pt x="47" y="124"/>
                  </a:cubicBezTo>
                  <a:cubicBezTo>
                    <a:pt x="47" y="125"/>
                    <a:pt x="47" y="124"/>
                    <a:pt x="47" y="124"/>
                  </a:cubicBezTo>
                  <a:cubicBezTo>
                    <a:pt x="47" y="124"/>
                    <a:pt x="47" y="125"/>
                    <a:pt x="47" y="125"/>
                  </a:cubicBezTo>
                  <a:cubicBezTo>
                    <a:pt x="47" y="125"/>
                    <a:pt x="48" y="125"/>
                    <a:pt x="48" y="125"/>
                  </a:cubicBezTo>
                  <a:cubicBezTo>
                    <a:pt x="48" y="124"/>
                    <a:pt x="47" y="124"/>
                    <a:pt x="47" y="123"/>
                  </a:cubicBezTo>
                  <a:cubicBezTo>
                    <a:pt x="48" y="123"/>
                    <a:pt x="48" y="125"/>
                    <a:pt x="50" y="125"/>
                  </a:cubicBezTo>
                  <a:cubicBezTo>
                    <a:pt x="50" y="124"/>
                    <a:pt x="49" y="124"/>
                    <a:pt x="49" y="123"/>
                  </a:cubicBezTo>
                  <a:cubicBezTo>
                    <a:pt x="48" y="122"/>
                    <a:pt x="46" y="122"/>
                    <a:pt x="45" y="121"/>
                  </a:cubicBezTo>
                  <a:cubicBezTo>
                    <a:pt x="44" y="120"/>
                    <a:pt x="42" y="119"/>
                    <a:pt x="43" y="117"/>
                  </a:cubicBezTo>
                  <a:cubicBezTo>
                    <a:pt x="44" y="118"/>
                    <a:pt x="44" y="119"/>
                    <a:pt x="45" y="119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47" y="120"/>
                    <a:pt x="47" y="122"/>
                    <a:pt x="49" y="122"/>
                  </a:cubicBezTo>
                  <a:cubicBezTo>
                    <a:pt x="50" y="123"/>
                    <a:pt x="52" y="123"/>
                    <a:pt x="52" y="125"/>
                  </a:cubicBezTo>
                  <a:cubicBezTo>
                    <a:pt x="54" y="125"/>
                    <a:pt x="55" y="126"/>
                    <a:pt x="57" y="126"/>
                  </a:cubicBezTo>
                  <a:cubicBezTo>
                    <a:pt x="57" y="126"/>
                    <a:pt x="57" y="126"/>
                    <a:pt x="57" y="126"/>
                  </a:cubicBezTo>
                  <a:cubicBezTo>
                    <a:pt x="59" y="127"/>
                    <a:pt x="61" y="127"/>
                    <a:pt x="62" y="128"/>
                  </a:cubicBezTo>
                  <a:cubicBezTo>
                    <a:pt x="61" y="129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9" y="129"/>
                    <a:pt x="57" y="128"/>
                    <a:pt x="57" y="129"/>
                  </a:cubicBezTo>
                  <a:cubicBezTo>
                    <a:pt x="57" y="129"/>
                    <a:pt x="58" y="129"/>
                    <a:pt x="58" y="129"/>
                  </a:cubicBezTo>
                  <a:cubicBezTo>
                    <a:pt x="58" y="129"/>
                    <a:pt x="58" y="130"/>
                    <a:pt x="58" y="129"/>
                  </a:cubicBezTo>
                  <a:cubicBezTo>
                    <a:pt x="58" y="130"/>
                    <a:pt x="59" y="130"/>
                    <a:pt x="59" y="130"/>
                  </a:cubicBezTo>
                  <a:cubicBezTo>
                    <a:pt x="59" y="130"/>
                    <a:pt x="59" y="130"/>
                    <a:pt x="59" y="129"/>
                  </a:cubicBezTo>
                  <a:cubicBezTo>
                    <a:pt x="60" y="130"/>
                    <a:pt x="60" y="130"/>
                    <a:pt x="61" y="130"/>
                  </a:cubicBezTo>
                  <a:cubicBezTo>
                    <a:pt x="62" y="131"/>
                    <a:pt x="65" y="131"/>
                    <a:pt x="66" y="130"/>
                  </a:cubicBezTo>
                  <a:cubicBezTo>
                    <a:pt x="66" y="128"/>
                    <a:pt x="63" y="129"/>
                    <a:pt x="62" y="128"/>
                  </a:cubicBezTo>
                  <a:cubicBezTo>
                    <a:pt x="63" y="128"/>
                    <a:pt x="64" y="128"/>
                    <a:pt x="66" y="128"/>
                  </a:cubicBezTo>
                  <a:cubicBezTo>
                    <a:pt x="66" y="127"/>
                    <a:pt x="67" y="128"/>
                    <a:pt x="68" y="128"/>
                  </a:cubicBezTo>
                  <a:cubicBezTo>
                    <a:pt x="68" y="129"/>
                    <a:pt x="68" y="129"/>
                    <a:pt x="68" y="129"/>
                  </a:cubicBezTo>
                  <a:cubicBezTo>
                    <a:pt x="68" y="129"/>
                    <a:pt x="69" y="129"/>
                    <a:pt x="69" y="129"/>
                  </a:cubicBezTo>
                  <a:cubicBezTo>
                    <a:pt x="69" y="129"/>
                    <a:pt x="69" y="129"/>
                    <a:pt x="69" y="129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1" y="130"/>
                    <a:pt x="70" y="130"/>
                  </a:cubicBezTo>
                  <a:cubicBezTo>
                    <a:pt x="70" y="130"/>
                    <a:pt x="70" y="130"/>
                    <a:pt x="69" y="130"/>
                  </a:cubicBezTo>
                  <a:cubicBezTo>
                    <a:pt x="69" y="130"/>
                    <a:pt x="68" y="130"/>
                    <a:pt x="68" y="130"/>
                  </a:cubicBezTo>
                  <a:cubicBezTo>
                    <a:pt x="68" y="130"/>
                    <a:pt x="68" y="130"/>
                    <a:pt x="69" y="131"/>
                  </a:cubicBezTo>
                  <a:cubicBezTo>
                    <a:pt x="69" y="130"/>
                    <a:pt x="70" y="131"/>
                    <a:pt x="69" y="131"/>
                  </a:cubicBezTo>
                  <a:cubicBezTo>
                    <a:pt x="70" y="132"/>
                    <a:pt x="70" y="132"/>
                    <a:pt x="70" y="133"/>
                  </a:cubicBezTo>
                  <a:cubicBezTo>
                    <a:pt x="71" y="133"/>
                    <a:pt x="72" y="133"/>
                    <a:pt x="73" y="133"/>
                  </a:cubicBezTo>
                  <a:cubicBezTo>
                    <a:pt x="73" y="132"/>
                    <a:pt x="73" y="132"/>
                    <a:pt x="73" y="132"/>
                  </a:cubicBezTo>
                  <a:cubicBezTo>
                    <a:pt x="73" y="132"/>
                    <a:pt x="73" y="132"/>
                    <a:pt x="73" y="131"/>
                  </a:cubicBezTo>
                  <a:cubicBezTo>
                    <a:pt x="73" y="132"/>
                    <a:pt x="72" y="131"/>
                    <a:pt x="71" y="132"/>
                  </a:cubicBezTo>
                  <a:cubicBezTo>
                    <a:pt x="71" y="132"/>
                    <a:pt x="71" y="131"/>
                    <a:pt x="71" y="131"/>
                  </a:cubicBezTo>
                  <a:cubicBezTo>
                    <a:pt x="72" y="131"/>
                    <a:pt x="72" y="130"/>
                    <a:pt x="73" y="131"/>
                  </a:cubicBezTo>
                  <a:cubicBezTo>
                    <a:pt x="73" y="130"/>
                    <a:pt x="74" y="131"/>
                    <a:pt x="75" y="131"/>
                  </a:cubicBezTo>
                  <a:cubicBezTo>
                    <a:pt x="75" y="130"/>
                    <a:pt x="75" y="130"/>
                    <a:pt x="76" y="130"/>
                  </a:cubicBezTo>
                  <a:cubicBezTo>
                    <a:pt x="77" y="130"/>
                    <a:pt x="78" y="129"/>
                    <a:pt x="79" y="129"/>
                  </a:cubicBezTo>
                  <a:cubicBezTo>
                    <a:pt x="79" y="129"/>
                    <a:pt x="79" y="129"/>
                    <a:pt x="79" y="129"/>
                  </a:cubicBezTo>
                  <a:cubicBezTo>
                    <a:pt x="78" y="129"/>
                    <a:pt x="76" y="129"/>
                    <a:pt x="76" y="128"/>
                  </a:cubicBezTo>
                  <a:cubicBezTo>
                    <a:pt x="75" y="128"/>
                    <a:pt x="73" y="128"/>
                    <a:pt x="73" y="128"/>
                  </a:cubicBezTo>
                  <a:cubicBezTo>
                    <a:pt x="73" y="127"/>
                    <a:pt x="75" y="127"/>
                    <a:pt x="75" y="127"/>
                  </a:cubicBezTo>
                  <a:cubicBezTo>
                    <a:pt x="76" y="126"/>
                    <a:pt x="78" y="127"/>
                    <a:pt x="78" y="127"/>
                  </a:cubicBezTo>
                  <a:cubicBezTo>
                    <a:pt x="78" y="126"/>
                    <a:pt x="78" y="126"/>
                    <a:pt x="78" y="126"/>
                  </a:cubicBezTo>
                  <a:cubicBezTo>
                    <a:pt x="76" y="124"/>
                    <a:pt x="72" y="127"/>
                    <a:pt x="70" y="126"/>
                  </a:cubicBezTo>
                  <a:cubicBezTo>
                    <a:pt x="70" y="125"/>
                    <a:pt x="70" y="125"/>
                    <a:pt x="70" y="125"/>
                  </a:cubicBezTo>
                  <a:cubicBezTo>
                    <a:pt x="71" y="125"/>
                    <a:pt x="71" y="125"/>
                    <a:pt x="72" y="125"/>
                  </a:cubicBezTo>
                  <a:cubicBezTo>
                    <a:pt x="73" y="125"/>
                    <a:pt x="75" y="125"/>
                    <a:pt x="76" y="124"/>
                  </a:cubicBezTo>
                  <a:cubicBezTo>
                    <a:pt x="76" y="124"/>
                    <a:pt x="76" y="124"/>
                    <a:pt x="76" y="123"/>
                  </a:cubicBezTo>
                  <a:cubicBezTo>
                    <a:pt x="79" y="122"/>
                    <a:pt x="82" y="122"/>
                    <a:pt x="85" y="120"/>
                  </a:cubicBezTo>
                  <a:cubicBezTo>
                    <a:pt x="84" y="120"/>
                    <a:pt x="84" y="120"/>
                    <a:pt x="84" y="120"/>
                  </a:cubicBezTo>
                  <a:cubicBezTo>
                    <a:pt x="82" y="120"/>
                    <a:pt x="80" y="122"/>
                    <a:pt x="78" y="121"/>
                  </a:cubicBezTo>
                  <a:cubicBezTo>
                    <a:pt x="76" y="122"/>
                    <a:pt x="75" y="121"/>
                    <a:pt x="73" y="122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2" y="121"/>
                    <a:pt x="71" y="121"/>
                    <a:pt x="70" y="121"/>
                  </a:cubicBezTo>
                  <a:cubicBezTo>
                    <a:pt x="70" y="121"/>
                    <a:pt x="71" y="121"/>
                    <a:pt x="72" y="120"/>
                  </a:cubicBezTo>
                  <a:cubicBezTo>
                    <a:pt x="72" y="120"/>
                    <a:pt x="72" y="120"/>
                    <a:pt x="72" y="120"/>
                  </a:cubicBezTo>
                  <a:cubicBezTo>
                    <a:pt x="72" y="120"/>
                    <a:pt x="73" y="120"/>
                    <a:pt x="73" y="120"/>
                  </a:cubicBezTo>
                  <a:cubicBezTo>
                    <a:pt x="74" y="120"/>
                    <a:pt x="75" y="120"/>
                    <a:pt x="75" y="120"/>
                  </a:cubicBezTo>
                  <a:cubicBezTo>
                    <a:pt x="77" y="120"/>
                    <a:pt x="78" y="120"/>
                    <a:pt x="79" y="119"/>
                  </a:cubicBezTo>
                  <a:cubicBezTo>
                    <a:pt x="80" y="119"/>
                    <a:pt x="80" y="119"/>
                    <a:pt x="80" y="119"/>
                  </a:cubicBezTo>
                  <a:cubicBezTo>
                    <a:pt x="81" y="119"/>
                    <a:pt x="81" y="119"/>
                    <a:pt x="81" y="119"/>
                  </a:cubicBezTo>
                  <a:cubicBezTo>
                    <a:pt x="81" y="119"/>
                    <a:pt x="81" y="118"/>
                    <a:pt x="81" y="118"/>
                  </a:cubicBezTo>
                  <a:cubicBezTo>
                    <a:pt x="81" y="118"/>
                    <a:pt x="81" y="118"/>
                    <a:pt x="82" y="118"/>
                  </a:cubicBezTo>
                  <a:cubicBezTo>
                    <a:pt x="82" y="117"/>
                    <a:pt x="81" y="118"/>
                    <a:pt x="80" y="118"/>
                  </a:cubicBezTo>
                  <a:cubicBezTo>
                    <a:pt x="79" y="116"/>
                    <a:pt x="83" y="116"/>
                    <a:pt x="84" y="116"/>
                  </a:cubicBezTo>
                  <a:cubicBezTo>
                    <a:pt x="84" y="114"/>
                    <a:pt x="86" y="113"/>
                    <a:pt x="87" y="113"/>
                  </a:cubicBezTo>
                  <a:cubicBezTo>
                    <a:pt x="87" y="114"/>
                    <a:pt x="86" y="115"/>
                    <a:pt x="85" y="115"/>
                  </a:cubicBezTo>
                  <a:cubicBezTo>
                    <a:pt x="86" y="115"/>
                    <a:pt x="87" y="115"/>
                    <a:pt x="88" y="114"/>
                  </a:cubicBezTo>
                  <a:cubicBezTo>
                    <a:pt x="88" y="114"/>
                    <a:pt x="87" y="114"/>
                    <a:pt x="88" y="114"/>
                  </a:cubicBezTo>
                  <a:cubicBezTo>
                    <a:pt x="88" y="114"/>
                    <a:pt x="88" y="114"/>
                    <a:pt x="88" y="113"/>
                  </a:cubicBezTo>
                  <a:cubicBezTo>
                    <a:pt x="88" y="113"/>
                    <a:pt x="88" y="114"/>
                    <a:pt x="89" y="114"/>
                  </a:cubicBezTo>
                  <a:cubicBezTo>
                    <a:pt x="89" y="113"/>
                    <a:pt x="89" y="113"/>
                    <a:pt x="89" y="113"/>
                  </a:cubicBezTo>
                  <a:cubicBezTo>
                    <a:pt x="89" y="113"/>
                    <a:pt x="89" y="112"/>
                    <a:pt x="88" y="112"/>
                  </a:cubicBezTo>
                  <a:cubicBezTo>
                    <a:pt x="88" y="113"/>
                    <a:pt x="88" y="113"/>
                    <a:pt x="88" y="113"/>
                  </a:cubicBezTo>
                  <a:cubicBezTo>
                    <a:pt x="88" y="113"/>
                    <a:pt x="88" y="112"/>
                    <a:pt x="88" y="112"/>
                  </a:cubicBezTo>
                  <a:cubicBezTo>
                    <a:pt x="90" y="110"/>
                    <a:pt x="92" y="108"/>
                    <a:pt x="94" y="106"/>
                  </a:cubicBezTo>
                  <a:cubicBezTo>
                    <a:pt x="94" y="106"/>
                    <a:pt x="95" y="105"/>
                    <a:pt x="95" y="105"/>
                  </a:cubicBezTo>
                  <a:cubicBezTo>
                    <a:pt x="95" y="106"/>
                    <a:pt x="94" y="106"/>
                    <a:pt x="94" y="106"/>
                  </a:cubicBezTo>
                  <a:cubicBezTo>
                    <a:pt x="94" y="107"/>
                    <a:pt x="94" y="108"/>
                    <a:pt x="93" y="108"/>
                  </a:cubicBezTo>
                  <a:cubicBezTo>
                    <a:pt x="93" y="109"/>
                    <a:pt x="93" y="109"/>
                    <a:pt x="93" y="109"/>
                  </a:cubicBezTo>
                  <a:cubicBezTo>
                    <a:pt x="93" y="109"/>
                    <a:pt x="92" y="109"/>
                    <a:pt x="92" y="109"/>
                  </a:cubicBezTo>
                  <a:cubicBezTo>
                    <a:pt x="92" y="110"/>
                    <a:pt x="92" y="111"/>
                    <a:pt x="91" y="111"/>
                  </a:cubicBezTo>
                  <a:cubicBezTo>
                    <a:pt x="91" y="112"/>
                    <a:pt x="90" y="112"/>
                    <a:pt x="90" y="113"/>
                  </a:cubicBezTo>
                  <a:cubicBezTo>
                    <a:pt x="89" y="113"/>
                    <a:pt x="90" y="115"/>
                    <a:pt x="88" y="115"/>
                  </a:cubicBezTo>
                  <a:cubicBezTo>
                    <a:pt x="87" y="116"/>
                    <a:pt x="84" y="117"/>
                    <a:pt x="82" y="118"/>
                  </a:cubicBezTo>
                  <a:cubicBezTo>
                    <a:pt x="83" y="118"/>
                    <a:pt x="83" y="117"/>
                    <a:pt x="84" y="117"/>
                  </a:cubicBezTo>
                  <a:cubicBezTo>
                    <a:pt x="84" y="118"/>
                    <a:pt x="85" y="118"/>
                    <a:pt x="84" y="118"/>
                  </a:cubicBezTo>
                  <a:cubicBezTo>
                    <a:pt x="85" y="118"/>
                    <a:pt x="86" y="118"/>
                    <a:pt x="86" y="117"/>
                  </a:cubicBezTo>
                  <a:cubicBezTo>
                    <a:pt x="88" y="117"/>
                    <a:pt x="88" y="116"/>
                    <a:pt x="90" y="116"/>
                  </a:cubicBezTo>
                  <a:cubicBezTo>
                    <a:pt x="91" y="115"/>
                    <a:pt x="91" y="115"/>
                    <a:pt x="91" y="115"/>
                  </a:cubicBezTo>
                  <a:cubicBezTo>
                    <a:pt x="92" y="114"/>
                    <a:pt x="92" y="114"/>
                    <a:pt x="93" y="113"/>
                  </a:cubicBezTo>
                  <a:cubicBezTo>
                    <a:pt x="92" y="113"/>
                    <a:pt x="93" y="113"/>
                    <a:pt x="93" y="112"/>
                  </a:cubicBezTo>
                  <a:cubicBezTo>
                    <a:pt x="93" y="111"/>
                    <a:pt x="94" y="111"/>
                    <a:pt x="94" y="111"/>
                  </a:cubicBezTo>
                  <a:cubicBezTo>
                    <a:pt x="94" y="111"/>
                    <a:pt x="93" y="110"/>
                    <a:pt x="94" y="110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5" y="110"/>
                    <a:pt x="93" y="112"/>
                    <a:pt x="95" y="112"/>
                  </a:cubicBezTo>
                  <a:cubicBezTo>
                    <a:pt x="95" y="112"/>
                    <a:pt x="95" y="112"/>
                    <a:pt x="95" y="111"/>
                  </a:cubicBezTo>
                  <a:cubicBezTo>
                    <a:pt x="95" y="111"/>
                    <a:pt x="95" y="110"/>
                    <a:pt x="96" y="110"/>
                  </a:cubicBezTo>
                  <a:cubicBezTo>
                    <a:pt x="96" y="110"/>
                    <a:pt x="96" y="111"/>
                    <a:pt x="97" y="111"/>
                  </a:cubicBezTo>
                  <a:cubicBezTo>
                    <a:pt x="97" y="110"/>
                    <a:pt x="97" y="109"/>
                    <a:pt x="97" y="109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08"/>
                    <a:pt x="98" y="108"/>
                    <a:pt x="99" y="108"/>
                  </a:cubicBezTo>
                  <a:cubicBezTo>
                    <a:pt x="99" y="107"/>
                    <a:pt x="99" y="106"/>
                    <a:pt x="101" y="106"/>
                  </a:cubicBezTo>
                  <a:cubicBezTo>
                    <a:pt x="101" y="107"/>
                    <a:pt x="100" y="107"/>
                    <a:pt x="100" y="108"/>
                  </a:cubicBezTo>
                  <a:cubicBezTo>
                    <a:pt x="100" y="108"/>
                    <a:pt x="100" y="108"/>
                    <a:pt x="101" y="108"/>
                  </a:cubicBezTo>
                  <a:cubicBezTo>
                    <a:pt x="101" y="108"/>
                    <a:pt x="101" y="109"/>
                    <a:pt x="100" y="109"/>
                  </a:cubicBezTo>
                  <a:cubicBezTo>
                    <a:pt x="99" y="110"/>
                    <a:pt x="99" y="109"/>
                    <a:pt x="98" y="109"/>
                  </a:cubicBezTo>
                  <a:cubicBezTo>
                    <a:pt x="98" y="110"/>
                    <a:pt x="99" y="110"/>
                    <a:pt x="99" y="110"/>
                  </a:cubicBezTo>
                  <a:cubicBezTo>
                    <a:pt x="99" y="110"/>
                    <a:pt x="100" y="110"/>
                    <a:pt x="100" y="111"/>
                  </a:cubicBezTo>
                  <a:cubicBezTo>
                    <a:pt x="99" y="111"/>
                    <a:pt x="99" y="112"/>
                    <a:pt x="98" y="112"/>
                  </a:cubicBezTo>
                  <a:cubicBezTo>
                    <a:pt x="98" y="112"/>
                    <a:pt x="98" y="113"/>
                    <a:pt x="98" y="113"/>
                  </a:cubicBezTo>
                  <a:cubicBezTo>
                    <a:pt x="97" y="113"/>
                    <a:pt x="97" y="113"/>
                    <a:pt x="96" y="113"/>
                  </a:cubicBezTo>
                  <a:cubicBezTo>
                    <a:pt x="95" y="113"/>
                    <a:pt x="95" y="114"/>
                    <a:pt x="96" y="114"/>
                  </a:cubicBezTo>
                  <a:cubicBezTo>
                    <a:pt x="95" y="115"/>
                    <a:pt x="94" y="117"/>
                    <a:pt x="92" y="118"/>
                  </a:cubicBezTo>
                  <a:cubicBezTo>
                    <a:pt x="92" y="118"/>
                    <a:pt x="93" y="118"/>
                    <a:pt x="93" y="119"/>
                  </a:cubicBezTo>
                  <a:cubicBezTo>
                    <a:pt x="93" y="119"/>
                    <a:pt x="93" y="118"/>
                    <a:pt x="94" y="118"/>
                  </a:cubicBezTo>
                  <a:cubicBezTo>
                    <a:pt x="94" y="119"/>
                    <a:pt x="93" y="119"/>
                    <a:pt x="93" y="120"/>
                  </a:cubicBezTo>
                  <a:cubicBezTo>
                    <a:pt x="92" y="121"/>
                    <a:pt x="91" y="122"/>
                    <a:pt x="90" y="123"/>
                  </a:cubicBezTo>
                  <a:cubicBezTo>
                    <a:pt x="88" y="123"/>
                    <a:pt x="87" y="124"/>
                    <a:pt x="86" y="125"/>
                  </a:cubicBezTo>
                  <a:cubicBezTo>
                    <a:pt x="85" y="124"/>
                    <a:pt x="84" y="125"/>
                    <a:pt x="84" y="126"/>
                  </a:cubicBezTo>
                  <a:cubicBezTo>
                    <a:pt x="83" y="125"/>
                    <a:pt x="83" y="125"/>
                    <a:pt x="82" y="125"/>
                  </a:cubicBezTo>
                  <a:cubicBezTo>
                    <a:pt x="82" y="125"/>
                    <a:pt x="82" y="125"/>
                    <a:pt x="82" y="126"/>
                  </a:cubicBezTo>
                  <a:cubicBezTo>
                    <a:pt x="82" y="126"/>
                    <a:pt x="83" y="126"/>
                    <a:pt x="84" y="126"/>
                  </a:cubicBezTo>
                  <a:cubicBezTo>
                    <a:pt x="83" y="127"/>
                    <a:pt x="81" y="127"/>
                    <a:pt x="80" y="128"/>
                  </a:cubicBezTo>
                  <a:cubicBezTo>
                    <a:pt x="81" y="128"/>
                    <a:pt x="81" y="128"/>
                    <a:pt x="82" y="128"/>
                  </a:cubicBezTo>
                  <a:cubicBezTo>
                    <a:pt x="82" y="128"/>
                    <a:pt x="82" y="128"/>
                    <a:pt x="83" y="128"/>
                  </a:cubicBezTo>
                  <a:cubicBezTo>
                    <a:pt x="85" y="128"/>
                    <a:pt x="87" y="128"/>
                    <a:pt x="88" y="126"/>
                  </a:cubicBezTo>
                  <a:cubicBezTo>
                    <a:pt x="87" y="126"/>
                    <a:pt x="87" y="126"/>
                    <a:pt x="87" y="126"/>
                  </a:cubicBezTo>
                  <a:cubicBezTo>
                    <a:pt x="87" y="125"/>
                    <a:pt x="88" y="125"/>
                    <a:pt x="89" y="125"/>
                  </a:cubicBezTo>
                  <a:cubicBezTo>
                    <a:pt x="89" y="125"/>
                    <a:pt x="89" y="125"/>
                    <a:pt x="89" y="125"/>
                  </a:cubicBezTo>
                  <a:cubicBezTo>
                    <a:pt x="89" y="124"/>
                    <a:pt x="89" y="125"/>
                    <a:pt x="89" y="125"/>
                  </a:cubicBezTo>
                  <a:cubicBezTo>
                    <a:pt x="90" y="125"/>
                    <a:pt x="90" y="125"/>
                    <a:pt x="90" y="125"/>
                  </a:cubicBezTo>
                  <a:cubicBezTo>
                    <a:pt x="90" y="124"/>
                    <a:pt x="91" y="124"/>
                    <a:pt x="92" y="123"/>
                  </a:cubicBezTo>
                  <a:cubicBezTo>
                    <a:pt x="92" y="123"/>
                    <a:pt x="92" y="124"/>
                    <a:pt x="92" y="124"/>
                  </a:cubicBezTo>
                  <a:cubicBezTo>
                    <a:pt x="92" y="122"/>
                    <a:pt x="96" y="122"/>
                    <a:pt x="96" y="120"/>
                  </a:cubicBezTo>
                  <a:cubicBezTo>
                    <a:pt x="96" y="120"/>
                    <a:pt x="95" y="120"/>
                    <a:pt x="95" y="120"/>
                  </a:cubicBezTo>
                  <a:cubicBezTo>
                    <a:pt x="95" y="120"/>
                    <a:pt x="96" y="119"/>
                    <a:pt x="95" y="119"/>
                  </a:cubicBezTo>
                  <a:cubicBezTo>
                    <a:pt x="95" y="119"/>
                    <a:pt x="95" y="119"/>
                    <a:pt x="94" y="119"/>
                  </a:cubicBezTo>
                  <a:cubicBezTo>
                    <a:pt x="95" y="119"/>
                    <a:pt x="94" y="119"/>
                    <a:pt x="94" y="118"/>
                  </a:cubicBezTo>
                  <a:cubicBezTo>
                    <a:pt x="95" y="118"/>
                    <a:pt x="95" y="118"/>
                    <a:pt x="96" y="118"/>
                  </a:cubicBezTo>
                  <a:cubicBezTo>
                    <a:pt x="95" y="118"/>
                    <a:pt x="96" y="118"/>
                    <a:pt x="96" y="117"/>
                  </a:cubicBezTo>
                  <a:cubicBezTo>
                    <a:pt x="97" y="117"/>
                    <a:pt x="97" y="116"/>
                    <a:pt x="97" y="116"/>
                  </a:cubicBezTo>
                  <a:cubicBezTo>
                    <a:pt x="98" y="115"/>
                    <a:pt x="99" y="115"/>
                    <a:pt x="100" y="114"/>
                  </a:cubicBezTo>
                  <a:cubicBezTo>
                    <a:pt x="100" y="114"/>
                    <a:pt x="99" y="114"/>
                    <a:pt x="99" y="114"/>
                  </a:cubicBezTo>
                  <a:cubicBezTo>
                    <a:pt x="100" y="113"/>
                    <a:pt x="100" y="112"/>
                    <a:pt x="101" y="111"/>
                  </a:cubicBezTo>
                  <a:cubicBezTo>
                    <a:pt x="101" y="110"/>
                    <a:pt x="101" y="110"/>
                    <a:pt x="101" y="110"/>
                  </a:cubicBezTo>
                  <a:cubicBezTo>
                    <a:pt x="102" y="109"/>
                    <a:pt x="102" y="108"/>
                    <a:pt x="103" y="106"/>
                  </a:cubicBezTo>
                  <a:cubicBezTo>
                    <a:pt x="103" y="105"/>
                    <a:pt x="104" y="105"/>
                    <a:pt x="104" y="105"/>
                  </a:cubicBezTo>
                  <a:cubicBezTo>
                    <a:pt x="104" y="105"/>
                    <a:pt x="105" y="105"/>
                    <a:pt x="105" y="106"/>
                  </a:cubicBezTo>
                  <a:cubicBezTo>
                    <a:pt x="105" y="106"/>
                    <a:pt x="105" y="106"/>
                    <a:pt x="105" y="107"/>
                  </a:cubicBezTo>
                  <a:cubicBezTo>
                    <a:pt x="105" y="107"/>
                    <a:pt x="105" y="107"/>
                    <a:pt x="105" y="107"/>
                  </a:cubicBezTo>
                  <a:cubicBezTo>
                    <a:pt x="105" y="108"/>
                    <a:pt x="105" y="108"/>
                    <a:pt x="105" y="108"/>
                  </a:cubicBezTo>
                  <a:cubicBezTo>
                    <a:pt x="104" y="108"/>
                    <a:pt x="105" y="107"/>
                    <a:pt x="105" y="107"/>
                  </a:cubicBezTo>
                  <a:cubicBezTo>
                    <a:pt x="104" y="107"/>
                    <a:pt x="104" y="107"/>
                    <a:pt x="104" y="108"/>
                  </a:cubicBezTo>
                  <a:cubicBezTo>
                    <a:pt x="104" y="108"/>
                    <a:pt x="103" y="108"/>
                    <a:pt x="103" y="108"/>
                  </a:cubicBezTo>
                  <a:cubicBezTo>
                    <a:pt x="103" y="109"/>
                    <a:pt x="103" y="108"/>
                    <a:pt x="103" y="109"/>
                  </a:cubicBezTo>
                  <a:cubicBezTo>
                    <a:pt x="103" y="110"/>
                    <a:pt x="101" y="111"/>
                    <a:pt x="102" y="112"/>
                  </a:cubicBezTo>
                  <a:cubicBezTo>
                    <a:pt x="102" y="113"/>
                    <a:pt x="102" y="112"/>
                    <a:pt x="102" y="113"/>
                  </a:cubicBezTo>
                  <a:cubicBezTo>
                    <a:pt x="102" y="113"/>
                    <a:pt x="102" y="113"/>
                    <a:pt x="101" y="113"/>
                  </a:cubicBezTo>
                  <a:cubicBezTo>
                    <a:pt x="101" y="113"/>
                    <a:pt x="101" y="113"/>
                    <a:pt x="101" y="112"/>
                  </a:cubicBezTo>
                  <a:cubicBezTo>
                    <a:pt x="101" y="113"/>
                    <a:pt x="100" y="113"/>
                    <a:pt x="101" y="114"/>
                  </a:cubicBezTo>
                  <a:cubicBezTo>
                    <a:pt x="101" y="114"/>
                    <a:pt x="100" y="115"/>
                    <a:pt x="100" y="115"/>
                  </a:cubicBezTo>
                  <a:cubicBezTo>
                    <a:pt x="100" y="115"/>
                    <a:pt x="101" y="115"/>
                    <a:pt x="101" y="115"/>
                  </a:cubicBezTo>
                  <a:cubicBezTo>
                    <a:pt x="102" y="114"/>
                    <a:pt x="103" y="112"/>
                    <a:pt x="104" y="111"/>
                  </a:cubicBezTo>
                  <a:cubicBezTo>
                    <a:pt x="105" y="111"/>
                    <a:pt x="104" y="110"/>
                    <a:pt x="105" y="109"/>
                  </a:cubicBezTo>
                  <a:cubicBezTo>
                    <a:pt x="105" y="109"/>
                    <a:pt x="106" y="109"/>
                    <a:pt x="106" y="108"/>
                  </a:cubicBezTo>
                  <a:cubicBezTo>
                    <a:pt x="106" y="108"/>
                    <a:pt x="106" y="107"/>
                    <a:pt x="107" y="107"/>
                  </a:cubicBezTo>
                  <a:cubicBezTo>
                    <a:pt x="108" y="108"/>
                    <a:pt x="107" y="109"/>
                    <a:pt x="107" y="109"/>
                  </a:cubicBezTo>
                  <a:cubicBezTo>
                    <a:pt x="107" y="110"/>
                    <a:pt x="107" y="110"/>
                    <a:pt x="107" y="110"/>
                  </a:cubicBezTo>
                  <a:cubicBezTo>
                    <a:pt x="107" y="110"/>
                    <a:pt x="107" y="111"/>
                    <a:pt x="107" y="111"/>
                  </a:cubicBezTo>
                  <a:cubicBezTo>
                    <a:pt x="108" y="111"/>
                    <a:pt x="108" y="111"/>
                    <a:pt x="109" y="111"/>
                  </a:cubicBezTo>
                  <a:cubicBezTo>
                    <a:pt x="110" y="111"/>
                    <a:pt x="109" y="113"/>
                    <a:pt x="108" y="113"/>
                  </a:cubicBezTo>
                  <a:cubicBezTo>
                    <a:pt x="108" y="113"/>
                    <a:pt x="108" y="113"/>
                    <a:pt x="108" y="112"/>
                  </a:cubicBezTo>
                  <a:cubicBezTo>
                    <a:pt x="107" y="113"/>
                    <a:pt x="106" y="112"/>
                    <a:pt x="106" y="111"/>
                  </a:cubicBezTo>
                  <a:cubicBezTo>
                    <a:pt x="106" y="111"/>
                    <a:pt x="106" y="111"/>
                    <a:pt x="106" y="111"/>
                  </a:cubicBezTo>
                  <a:cubicBezTo>
                    <a:pt x="106" y="112"/>
                    <a:pt x="105" y="113"/>
                    <a:pt x="104" y="113"/>
                  </a:cubicBezTo>
                  <a:cubicBezTo>
                    <a:pt x="104" y="113"/>
                    <a:pt x="105" y="113"/>
                    <a:pt x="105" y="114"/>
                  </a:cubicBezTo>
                  <a:cubicBezTo>
                    <a:pt x="105" y="114"/>
                    <a:pt x="104" y="115"/>
                    <a:pt x="104" y="115"/>
                  </a:cubicBezTo>
                  <a:cubicBezTo>
                    <a:pt x="104" y="115"/>
                    <a:pt x="104" y="114"/>
                    <a:pt x="104" y="114"/>
                  </a:cubicBezTo>
                  <a:cubicBezTo>
                    <a:pt x="104" y="114"/>
                    <a:pt x="104" y="114"/>
                    <a:pt x="103" y="114"/>
                  </a:cubicBezTo>
                  <a:cubicBezTo>
                    <a:pt x="104" y="115"/>
                    <a:pt x="102" y="115"/>
                    <a:pt x="101" y="115"/>
                  </a:cubicBezTo>
                  <a:cubicBezTo>
                    <a:pt x="101" y="115"/>
                    <a:pt x="101" y="116"/>
                    <a:pt x="101" y="117"/>
                  </a:cubicBezTo>
                  <a:cubicBezTo>
                    <a:pt x="102" y="116"/>
                    <a:pt x="102" y="116"/>
                    <a:pt x="102" y="116"/>
                  </a:cubicBezTo>
                  <a:cubicBezTo>
                    <a:pt x="102" y="117"/>
                    <a:pt x="103" y="117"/>
                    <a:pt x="103" y="117"/>
                  </a:cubicBezTo>
                  <a:cubicBezTo>
                    <a:pt x="104" y="116"/>
                    <a:pt x="105" y="116"/>
                    <a:pt x="105" y="115"/>
                  </a:cubicBezTo>
                  <a:cubicBezTo>
                    <a:pt x="106" y="115"/>
                    <a:pt x="106" y="115"/>
                    <a:pt x="106" y="115"/>
                  </a:cubicBezTo>
                  <a:cubicBezTo>
                    <a:pt x="106" y="114"/>
                    <a:pt x="106" y="114"/>
                    <a:pt x="106" y="114"/>
                  </a:cubicBezTo>
                  <a:cubicBezTo>
                    <a:pt x="106" y="114"/>
                    <a:pt x="106" y="114"/>
                    <a:pt x="107" y="114"/>
                  </a:cubicBezTo>
                  <a:cubicBezTo>
                    <a:pt x="107" y="114"/>
                    <a:pt x="107" y="113"/>
                    <a:pt x="107" y="113"/>
                  </a:cubicBezTo>
                  <a:cubicBezTo>
                    <a:pt x="107" y="113"/>
                    <a:pt x="108" y="113"/>
                    <a:pt x="108" y="113"/>
                  </a:cubicBezTo>
                  <a:cubicBezTo>
                    <a:pt x="108" y="113"/>
                    <a:pt x="107" y="114"/>
                    <a:pt x="107" y="114"/>
                  </a:cubicBezTo>
                  <a:cubicBezTo>
                    <a:pt x="107" y="114"/>
                    <a:pt x="108" y="114"/>
                    <a:pt x="108" y="115"/>
                  </a:cubicBezTo>
                  <a:cubicBezTo>
                    <a:pt x="107" y="115"/>
                    <a:pt x="107" y="115"/>
                    <a:pt x="107" y="115"/>
                  </a:cubicBezTo>
                  <a:cubicBezTo>
                    <a:pt x="107" y="115"/>
                    <a:pt x="107" y="115"/>
                    <a:pt x="107" y="116"/>
                  </a:cubicBezTo>
                  <a:cubicBezTo>
                    <a:pt x="107" y="116"/>
                    <a:pt x="106" y="116"/>
                    <a:pt x="106" y="116"/>
                  </a:cubicBezTo>
                  <a:cubicBezTo>
                    <a:pt x="107" y="117"/>
                    <a:pt x="106" y="117"/>
                    <a:pt x="105" y="117"/>
                  </a:cubicBezTo>
                  <a:cubicBezTo>
                    <a:pt x="105" y="118"/>
                    <a:pt x="105" y="118"/>
                    <a:pt x="105" y="118"/>
                  </a:cubicBezTo>
                  <a:cubicBezTo>
                    <a:pt x="105" y="119"/>
                    <a:pt x="104" y="120"/>
                    <a:pt x="103" y="120"/>
                  </a:cubicBezTo>
                  <a:cubicBezTo>
                    <a:pt x="104" y="120"/>
                    <a:pt x="104" y="120"/>
                    <a:pt x="104" y="120"/>
                  </a:cubicBezTo>
                  <a:cubicBezTo>
                    <a:pt x="103" y="121"/>
                    <a:pt x="103" y="121"/>
                    <a:pt x="103" y="121"/>
                  </a:cubicBezTo>
                  <a:cubicBezTo>
                    <a:pt x="102" y="121"/>
                    <a:pt x="101" y="123"/>
                    <a:pt x="100" y="124"/>
                  </a:cubicBezTo>
                  <a:cubicBezTo>
                    <a:pt x="100" y="124"/>
                    <a:pt x="99" y="125"/>
                    <a:pt x="99" y="125"/>
                  </a:cubicBezTo>
                  <a:cubicBezTo>
                    <a:pt x="99" y="125"/>
                    <a:pt x="100" y="125"/>
                    <a:pt x="100" y="125"/>
                  </a:cubicBezTo>
                  <a:cubicBezTo>
                    <a:pt x="99" y="126"/>
                    <a:pt x="99" y="126"/>
                    <a:pt x="99" y="125"/>
                  </a:cubicBezTo>
                  <a:cubicBezTo>
                    <a:pt x="98" y="126"/>
                    <a:pt x="98" y="126"/>
                    <a:pt x="97" y="127"/>
                  </a:cubicBezTo>
                  <a:cubicBezTo>
                    <a:pt x="99" y="128"/>
                    <a:pt x="101" y="126"/>
                    <a:pt x="101" y="125"/>
                  </a:cubicBezTo>
                  <a:cubicBezTo>
                    <a:pt x="101" y="124"/>
                    <a:pt x="101" y="125"/>
                    <a:pt x="102" y="125"/>
                  </a:cubicBezTo>
                  <a:cubicBezTo>
                    <a:pt x="102" y="124"/>
                    <a:pt x="102" y="124"/>
                    <a:pt x="103" y="124"/>
                  </a:cubicBezTo>
                  <a:cubicBezTo>
                    <a:pt x="103" y="124"/>
                    <a:pt x="103" y="124"/>
                    <a:pt x="103" y="124"/>
                  </a:cubicBezTo>
                  <a:cubicBezTo>
                    <a:pt x="103" y="123"/>
                    <a:pt x="102" y="123"/>
                    <a:pt x="102" y="123"/>
                  </a:cubicBezTo>
                  <a:cubicBezTo>
                    <a:pt x="102" y="123"/>
                    <a:pt x="102" y="123"/>
                    <a:pt x="103" y="123"/>
                  </a:cubicBezTo>
                  <a:cubicBezTo>
                    <a:pt x="102" y="123"/>
                    <a:pt x="103" y="123"/>
                    <a:pt x="103" y="124"/>
                  </a:cubicBezTo>
                  <a:cubicBezTo>
                    <a:pt x="103" y="123"/>
                    <a:pt x="103" y="123"/>
                    <a:pt x="103" y="123"/>
                  </a:cubicBezTo>
                  <a:cubicBezTo>
                    <a:pt x="104" y="123"/>
                    <a:pt x="103" y="123"/>
                    <a:pt x="104" y="123"/>
                  </a:cubicBezTo>
                  <a:cubicBezTo>
                    <a:pt x="105" y="123"/>
                    <a:pt x="105" y="122"/>
                    <a:pt x="106" y="122"/>
                  </a:cubicBezTo>
                  <a:cubicBezTo>
                    <a:pt x="106" y="121"/>
                    <a:pt x="108" y="120"/>
                    <a:pt x="108" y="120"/>
                  </a:cubicBezTo>
                  <a:cubicBezTo>
                    <a:pt x="108" y="120"/>
                    <a:pt x="108" y="120"/>
                    <a:pt x="108" y="120"/>
                  </a:cubicBezTo>
                  <a:cubicBezTo>
                    <a:pt x="108" y="120"/>
                    <a:pt x="108" y="120"/>
                    <a:pt x="108" y="120"/>
                  </a:cubicBezTo>
                  <a:cubicBezTo>
                    <a:pt x="108" y="121"/>
                    <a:pt x="106" y="121"/>
                    <a:pt x="107" y="122"/>
                  </a:cubicBezTo>
                  <a:cubicBezTo>
                    <a:pt x="107" y="121"/>
                    <a:pt x="109" y="121"/>
                    <a:pt x="110" y="120"/>
                  </a:cubicBezTo>
                  <a:cubicBezTo>
                    <a:pt x="110" y="120"/>
                    <a:pt x="110" y="120"/>
                    <a:pt x="110" y="120"/>
                  </a:cubicBezTo>
                  <a:cubicBezTo>
                    <a:pt x="109" y="121"/>
                    <a:pt x="109" y="122"/>
                    <a:pt x="108" y="122"/>
                  </a:cubicBezTo>
                  <a:cubicBezTo>
                    <a:pt x="108" y="123"/>
                    <a:pt x="108" y="123"/>
                    <a:pt x="108" y="123"/>
                  </a:cubicBezTo>
                  <a:cubicBezTo>
                    <a:pt x="107" y="122"/>
                    <a:pt x="106" y="124"/>
                    <a:pt x="106" y="124"/>
                  </a:cubicBezTo>
                  <a:cubicBezTo>
                    <a:pt x="106" y="124"/>
                    <a:pt x="106" y="124"/>
                    <a:pt x="106" y="124"/>
                  </a:cubicBezTo>
                  <a:cubicBezTo>
                    <a:pt x="106" y="125"/>
                    <a:pt x="106" y="125"/>
                    <a:pt x="106" y="126"/>
                  </a:cubicBezTo>
                  <a:cubicBezTo>
                    <a:pt x="107" y="125"/>
                    <a:pt x="107" y="124"/>
                    <a:pt x="108" y="124"/>
                  </a:cubicBezTo>
                  <a:cubicBezTo>
                    <a:pt x="108" y="124"/>
                    <a:pt x="108" y="124"/>
                    <a:pt x="108" y="124"/>
                  </a:cubicBezTo>
                  <a:cubicBezTo>
                    <a:pt x="110" y="123"/>
                    <a:pt x="110" y="120"/>
                    <a:pt x="112" y="120"/>
                  </a:cubicBezTo>
                  <a:cubicBezTo>
                    <a:pt x="113" y="121"/>
                    <a:pt x="111" y="121"/>
                    <a:pt x="111" y="122"/>
                  </a:cubicBezTo>
                  <a:cubicBezTo>
                    <a:pt x="111" y="122"/>
                    <a:pt x="111" y="122"/>
                    <a:pt x="111" y="122"/>
                  </a:cubicBezTo>
                  <a:cubicBezTo>
                    <a:pt x="111" y="123"/>
                    <a:pt x="111" y="123"/>
                    <a:pt x="111" y="124"/>
                  </a:cubicBezTo>
                  <a:cubicBezTo>
                    <a:pt x="111" y="123"/>
                    <a:pt x="112" y="122"/>
                    <a:pt x="112" y="122"/>
                  </a:cubicBezTo>
                  <a:cubicBezTo>
                    <a:pt x="112" y="122"/>
                    <a:pt x="112" y="122"/>
                    <a:pt x="112" y="121"/>
                  </a:cubicBezTo>
                  <a:cubicBezTo>
                    <a:pt x="113" y="121"/>
                    <a:pt x="113" y="119"/>
                    <a:pt x="114" y="119"/>
                  </a:cubicBezTo>
                  <a:cubicBezTo>
                    <a:pt x="114" y="118"/>
                    <a:pt x="115" y="118"/>
                    <a:pt x="114" y="117"/>
                  </a:cubicBezTo>
                  <a:cubicBezTo>
                    <a:pt x="114" y="118"/>
                    <a:pt x="114" y="119"/>
                    <a:pt x="113" y="120"/>
                  </a:cubicBezTo>
                  <a:cubicBezTo>
                    <a:pt x="113" y="120"/>
                    <a:pt x="113" y="120"/>
                    <a:pt x="112" y="120"/>
                  </a:cubicBezTo>
                  <a:cubicBezTo>
                    <a:pt x="112" y="119"/>
                    <a:pt x="113" y="118"/>
                    <a:pt x="114" y="117"/>
                  </a:cubicBezTo>
                  <a:cubicBezTo>
                    <a:pt x="114" y="117"/>
                    <a:pt x="113" y="117"/>
                    <a:pt x="113" y="117"/>
                  </a:cubicBezTo>
                  <a:cubicBezTo>
                    <a:pt x="114" y="115"/>
                    <a:pt x="115" y="114"/>
                    <a:pt x="116" y="113"/>
                  </a:cubicBezTo>
                  <a:cubicBezTo>
                    <a:pt x="116" y="113"/>
                    <a:pt x="116" y="113"/>
                    <a:pt x="116" y="113"/>
                  </a:cubicBezTo>
                  <a:cubicBezTo>
                    <a:pt x="117" y="113"/>
                    <a:pt x="117" y="112"/>
                    <a:pt x="117" y="112"/>
                  </a:cubicBezTo>
                  <a:cubicBezTo>
                    <a:pt x="117" y="111"/>
                    <a:pt x="118" y="110"/>
                    <a:pt x="119" y="109"/>
                  </a:cubicBezTo>
                  <a:cubicBezTo>
                    <a:pt x="120" y="109"/>
                    <a:pt x="120" y="110"/>
                    <a:pt x="119" y="110"/>
                  </a:cubicBezTo>
                  <a:cubicBezTo>
                    <a:pt x="120" y="110"/>
                    <a:pt x="120" y="110"/>
                    <a:pt x="120" y="111"/>
                  </a:cubicBezTo>
                  <a:cubicBezTo>
                    <a:pt x="120" y="113"/>
                    <a:pt x="118" y="114"/>
                    <a:pt x="117" y="116"/>
                  </a:cubicBezTo>
                  <a:cubicBezTo>
                    <a:pt x="118" y="116"/>
                    <a:pt x="118" y="116"/>
                    <a:pt x="119" y="116"/>
                  </a:cubicBezTo>
                  <a:cubicBezTo>
                    <a:pt x="119" y="117"/>
                    <a:pt x="118" y="117"/>
                    <a:pt x="118" y="119"/>
                  </a:cubicBezTo>
                  <a:cubicBezTo>
                    <a:pt x="118" y="119"/>
                    <a:pt x="118" y="118"/>
                    <a:pt x="119" y="118"/>
                  </a:cubicBezTo>
                  <a:cubicBezTo>
                    <a:pt x="119" y="117"/>
                    <a:pt x="119" y="116"/>
                    <a:pt x="120" y="116"/>
                  </a:cubicBezTo>
                  <a:cubicBezTo>
                    <a:pt x="120" y="117"/>
                    <a:pt x="120" y="117"/>
                    <a:pt x="121" y="117"/>
                  </a:cubicBezTo>
                  <a:cubicBezTo>
                    <a:pt x="121" y="116"/>
                    <a:pt x="120" y="116"/>
                    <a:pt x="120" y="115"/>
                  </a:cubicBezTo>
                  <a:cubicBezTo>
                    <a:pt x="120" y="116"/>
                    <a:pt x="120" y="116"/>
                    <a:pt x="121" y="116"/>
                  </a:cubicBezTo>
                  <a:cubicBezTo>
                    <a:pt x="121" y="116"/>
                    <a:pt x="121" y="115"/>
                    <a:pt x="121" y="115"/>
                  </a:cubicBezTo>
                  <a:cubicBezTo>
                    <a:pt x="121" y="116"/>
                    <a:pt x="121" y="116"/>
                    <a:pt x="121" y="116"/>
                  </a:cubicBezTo>
                  <a:cubicBezTo>
                    <a:pt x="121" y="115"/>
                    <a:pt x="122" y="115"/>
                    <a:pt x="122" y="114"/>
                  </a:cubicBezTo>
                  <a:cubicBezTo>
                    <a:pt x="123" y="114"/>
                    <a:pt x="123" y="112"/>
                    <a:pt x="124" y="112"/>
                  </a:cubicBezTo>
                  <a:cubicBezTo>
                    <a:pt x="123" y="112"/>
                    <a:pt x="123" y="112"/>
                    <a:pt x="124" y="112"/>
                  </a:cubicBezTo>
                  <a:cubicBezTo>
                    <a:pt x="123" y="113"/>
                    <a:pt x="122" y="115"/>
                    <a:pt x="122" y="117"/>
                  </a:cubicBezTo>
                  <a:cubicBezTo>
                    <a:pt x="122" y="116"/>
                    <a:pt x="122" y="116"/>
                    <a:pt x="122" y="116"/>
                  </a:cubicBezTo>
                  <a:cubicBezTo>
                    <a:pt x="122" y="116"/>
                    <a:pt x="122" y="117"/>
                    <a:pt x="122" y="117"/>
                  </a:cubicBezTo>
                  <a:cubicBezTo>
                    <a:pt x="122" y="116"/>
                    <a:pt x="123" y="116"/>
                    <a:pt x="123" y="116"/>
                  </a:cubicBezTo>
                  <a:cubicBezTo>
                    <a:pt x="123" y="116"/>
                    <a:pt x="123" y="117"/>
                    <a:pt x="122" y="117"/>
                  </a:cubicBezTo>
                  <a:cubicBezTo>
                    <a:pt x="122" y="118"/>
                    <a:pt x="121" y="118"/>
                    <a:pt x="121" y="119"/>
                  </a:cubicBezTo>
                  <a:cubicBezTo>
                    <a:pt x="122" y="120"/>
                    <a:pt x="122" y="118"/>
                    <a:pt x="123" y="117"/>
                  </a:cubicBezTo>
                  <a:cubicBezTo>
                    <a:pt x="123" y="118"/>
                    <a:pt x="123" y="117"/>
                    <a:pt x="123" y="118"/>
                  </a:cubicBezTo>
                  <a:cubicBezTo>
                    <a:pt x="123" y="118"/>
                    <a:pt x="122" y="120"/>
                    <a:pt x="122" y="121"/>
                  </a:cubicBezTo>
                  <a:cubicBezTo>
                    <a:pt x="122" y="121"/>
                    <a:pt x="122" y="121"/>
                    <a:pt x="122" y="120"/>
                  </a:cubicBezTo>
                  <a:cubicBezTo>
                    <a:pt x="122" y="121"/>
                    <a:pt x="122" y="122"/>
                    <a:pt x="121" y="122"/>
                  </a:cubicBezTo>
                  <a:cubicBezTo>
                    <a:pt x="121" y="122"/>
                    <a:pt x="121" y="123"/>
                    <a:pt x="121" y="123"/>
                  </a:cubicBezTo>
                  <a:cubicBezTo>
                    <a:pt x="121" y="123"/>
                    <a:pt x="122" y="124"/>
                    <a:pt x="121" y="124"/>
                  </a:cubicBezTo>
                  <a:cubicBezTo>
                    <a:pt x="121" y="123"/>
                    <a:pt x="121" y="123"/>
                    <a:pt x="120" y="123"/>
                  </a:cubicBezTo>
                  <a:cubicBezTo>
                    <a:pt x="121" y="124"/>
                    <a:pt x="120" y="124"/>
                    <a:pt x="120" y="125"/>
                  </a:cubicBezTo>
                  <a:cubicBezTo>
                    <a:pt x="120" y="125"/>
                    <a:pt x="120" y="125"/>
                    <a:pt x="120" y="125"/>
                  </a:cubicBezTo>
                  <a:cubicBezTo>
                    <a:pt x="120" y="126"/>
                    <a:pt x="120" y="126"/>
                    <a:pt x="120" y="126"/>
                  </a:cubicBezTo>
                  <a:cubicBezTo>
                    <a:pt x="120" y="126"/>
                    <a:pt x="120" y="126"/>
                    <a:pt x="120" y="126"/>
                  </a:cubicBezTo>
                  <a:cubicBezTo>
                    <a:pt x="119" y="126"/>
                    <a:pt x="119" y="126"/>
                    <a:pt x="119" y="126"/>
                  </a:cubicBezTo>
                  <a:cubicBezTo>
                    <a:pt x="119" y="126"/>
                    <a:pt x="120" y="126"/>
                    <a:pt x="120" y="126"/>
                  </a:cubicBezTo>
                  <a:cubicBezTo>
                    <a:pt x="120" y="126"/>
                    <a:pt x="119" y="126"/>
                    <a:pt x="119" y="126"/>
                  </a:cubicBezTo>
                  <a:cubicBezTo>
                    <a:pt x="121" y="126"/>
                    <a:pt x="121" y="125"/>
                    <a:pt x="122" y="124"/>
                  </a:cubicBezTo>
                  <a:cubicBezTo>
                    <a:pt x="121" y="124"/>
                    <a:pt x="121" y="124"/>
                    <a:pt x="121" y="125"/>
                  </a:cubicBezTo>
                  <a:cubicBezTo>
                    <a:pt x="121" y="124"/>
                    <a:pt x="121" y="124"/>
                    <a:pt x="121" y="124"/>
                  </a:cubicBezTo>
                  <a:cubicBezTo>
                    <a:pt x="121" y="124"/>
                    <a:pt x="122" y="124"/>
                    <a:pt x="122" y="124"/>
                  </a:cubicBezTo>
                  <a:cubicBezTo>
                    <a:pt x="122" y="123"/>
                    <a:pt x="123" y="123"/>
                    <a:pt x="123" y="122"/>
                  </a:cubicBezTo>
                  <a:cubicBezTo>
                    <a:pt x="123" y="122"/>
                    <a:pt x="122" y="122"/>
                    <a:pt x="122" y="121"/>
                  </a:cubicBezTo>
                  <a:cubicBezTo>
                    <a:pt x="123" y="120"/>
                    <a:pt x="123" y="119"/>
                    <a:pt x="124" y="118"/>
                  </a:cubicBezTo>
                  <a:cubicBezTo>
                    <a:pt x="124" y="118"/>
                    <a:pt x="125" y="117"/>
                    <a:pt x="125" y="117"/>
                  </a:cubicBezTo>
                  <a:cubicBezTo>
                    <a:pt x="125" y="117"/>
                    <a:pt x="125" y="117"/>
                    <a:pt x="125" y="117"/>
                  </a:cubicBezTo>
                  <a:cubicBezTo>
                    <a:pt x="125" y="117"/>
                    <a:pt x="125" y="117"/>
                    <a:pt x="125" y="116"/>
                  </a:cubicBezTo>
                  <a:cubicBezTo>
                    <a:pt x="125" y="116"/>
                    <a:pt x="124" y="115"/>
                    <a:pt x="125" y="115"/>
                  </a:cubicBezTo>
                  <a:cubicBezTo>
                    <a:pt x="125" y="115"/>
                    <a:pt x="125" y="115"/>
                    <a:pt x="126" y="115"/>
                  </a:cubicBezTo>
                  <a:cubicBezTo>
                    <a:pt x="127" y="115"/>
                    <a:pt x="127" y="113"/>
                    <a:pt x="128" y="112"/>
                  </a:cubicBezTo>
                  <a:cubicBezTo>
                    <a:pt x="128" y="112"/>
                    <a:pt x="128" y="112"/>
                    <a:pt x="128" y="113"/>
                  </a:cubicBezTo>
                  <a:cubicBezTo>
                    <a:pt x="128" y="112"/>
                    <a:pt x="129" y="111"/>
                    <a:pt x="129" y="110"/>
                  </a:cubicBezTo>
                  <a:cubicBezTo>
                    <a:pt x="129" y="110"/>
                    <a:pt x="129" y="110"/>
                    <a:pt x="129" y="110"/>
                  </a:cubicBezTo>
                  <a:cubicBezTo>
                    <a:pt x="129" y="109"/>
                    <a:pt x="129" y="109"/>
                    <a:pt x="129" y="109"/>
                  </a:cubicBezTo>
                  <a:cubicBezTo>
                    <a:pt x="129" y="109"/>
                    <a:pt x="130" y="109"/>
                    <a:pt x="129" y="109"/>
                  </a:cubicBezTo>
                  <a:cubicBezTo>
                    <a:pt x="130" y="110"/>
                    <a:pt x="130" y="109"/>
                    <a:pt x="130" y="109"/>
                  </a:cubicBezTo>
                  <a:cubicBezTo>
                    <a:pt x="130" y="109"/>
                    <a:pt x="130" y="108"/>
                    <a:pt x="130" y="108"/>
                  </a:cubicBezTo>
                  <a:cubicBezTo>
                    <a:pt x="130" y="108"/>
                    <a:pt x="131" y="108"/>
                    <a:pt x="131" y="109"/>
                  </a:cubicBezTo>
                  <a:cubicBezTo>
                    <a:pt x="130" y="109"/>
                    <a:pt x="131" y="111"/>
                    <a:pt x="130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0" y="112"/>
                    <a:pt x="130" y="112"/>
                    <a:pt x="130" y="113"/>
                  </a:cubicBezTo>
                  <a:cubicBezTo>
                    <a:pt x="131" y="113"/>
                    <a:pt x="131" y="112"/>
                    <a:pt x="131" y="112"/>
                  </a:cubicBezTo>
                  <a:cubicBezTo>
                    <a:pt x="132" y="111"/>
                    <a:pt x="132" y="111"/>
                    <a:pt x="131" y="110"/>
                  </a:cubicBezTo>
                  <a:cubicBezTo>
                    <a:pt x="131" y="110"/>
                    <a:pt x="132" y="109"/>
                    <a:pt x="132" y="109"/>
                  </a:cubicBezTo>
                  <a:cubicBezTo>
                    <a:pt x="132" y="108"/>
                    <a:pt x="132" y="107"/>
                    <a:pt x="133" y="107"/>
                  </a:cubicBezTo>
                  <a:cubicBezTo>
                    <a:pt x="133" y="107"/>
                    <a:pt x="133" y="107"/>
                    <a:pt x="133" y="107"/>
                  </a:cubicBezTo>
                  <a:cubicBezTo>
                    <a:pt x="133" y="108"/>
                    <a:pt x="133" y="109"/>
                    <a:pt x="133" y="110"/>
                  </a:cubicBezTo>
                  <a:cubicBezTo>
                    <a:pt x="133" y="109"/>
                    <a:pt x="133" y="109"/>
                    <a:pt x="134" y="109"/>
                  </a:cubicBezTo>
                  <a:cubicBezTo>
                    <a:pt x="133" y="110"/>
                    <a:pt x="133" y="110"/>
                    <a:pt x="133" y="111"/>
                  </a:cubicBezTo>
                  <a:cubicBezTo>
                    <a:pt x="133" y="111"/>
                    <a:pt x="133" y="110"/>
                    <a:pt x="133" y="110"/>
                  </a:cubicBezTo>
                  <a:cubicBezTo>
                    <a:pt x="133" y="111"/>
                    <a:pt x="132" y="112"/>
                    <a:pt x="133" y="113"/>
                  </a:cubicBezTo>
                  <a:cubicBezTo>
                    <a:pt x="132" y="114"/>
                    <a:pt x="132" y="114"/>
                    <a:pt x="132" y="114"/>
                  </a:cubicBezTo>
                  <a:cubicBezTo>
                    <a:pt x="132" y="114"/>
                    <a:pt x="132" y="114"/>
                    <a:pt x="133" y="114"/>
                  </a:cubicBezTo>
                  <a:cubicBezTo>
                    <a:pt x="133" y="114"/>
                    <a:pt x="133" y="113"/>
                    <a:pt x="133" y="113"/>
                  </a:cubicBezTo>
                  <a:cubicBezTo>
                    <a:pt x="133" y="112"/>
                    <a:pt x="134" y="112"/>
                    <a:pt x="134" y="111"/>
                  </a:cubicBezTo>
                  <a:cubicBezTo>
                    <a:pt x="135" y="110"/>
                    <a:pt x="134" y="109"/>
                    <a:pt x="135" y="109"/>
                  </a:cubicBezTo>
                  <a:cubicBezTo>
                    <a:pt x="135" y="110"/>
                    <a:pt x="135" y="110"/>
                    <a:pt x="135" y="111"/>
                  </a:cubicBezTo>
                  <a:cubicBezTo>
                    <a:pt x="135" y="111"/>
                    <a:pt x="134" y="112"/>
                    <a:pt x="134" y="113"/>
                  </a:cubicBezTo>
                  <a:cubicBezTo>
                    <a:pt x="135" y="113"/>
                    <a:pt x="135" y="113"/>
                    <a:pt x="135" y="113"/>
                  </a:cubicBezTo>
                  <a:cubicBezTo>
                    <a:pt x="133" y="113"/>
                    <a:pt x="134" y="115"/>
                    <a:pt x="133" y="116"/>
                  </a:cubicBezTo>
                  <a:cubicBezTo>
                    <a:pt x="133" y="115"/>
                    <a:pt x="133" y="116"/>
                    <a:pt x="132" y="116"/>
                  </a:cubicBezTo>
                  <a:cubicBezTo>
                    <a:pt x="132" y="116"/>
                    <a:pt x="132" y="116"/>
                    <a:pt x="132" y="116"/>
                  </a:cubicBezTo>
                  <a:cubicBezTo>
                    <a:pt x="132" y="117"/>
                    <a:pt x="133" y="116"/>
                    <a:pt x="133" y="117"/>
                  </a:cubicBezTo>
                  <a:cubicBezTo>
                    <a:pt x="133" y="117"/>
                    <a:pt x="133" y="117"/>
                    <a:pt x="133" y="117"/>
                  </a:cubicBezTo>
                  <a:cubicBezTo>
                    <a:pt x="132" y="117"/>
                    <a:pt x="133" y="117"/>
                    <a:pt x="132" y="117"/>
                  </a:cubicBezTo>
                  <a:cubicBezTo>
                    <a:pt x="132" y="117"/>
                    <a:pt x="131" y="117"/>
                    <a:pt x="130" y="117"/>
                  </a:cubicBezTo>
                  <a:cubicBezTo>
                    <a:pt x="130" y="118"/>
                    <a:pt x="130" y="118"/>
                    <a:pt x="129" y="118"/>
                  </a:cubicBezTo>
                  <a:cubicBezTo>
                    <a:pt x="130" y="119"/>
                    <a:pt x="130" y="121"/>
                    <a:pt x="128" y="121"/>
                  </a:cubicBezTo>
                  <a:cubicBezTo>
                    <a:pt x="128" y="123"/>
                    <a:pt x="128" y="124"/>
                    <a:pt x="127" y="126"/>
                  </a:cubicBezTo>
                  <a:cubicBezTo>
                    <a:pt x="127" y="127"/>
                    <a:pt x="128" y="126"/>
                    <a:pt x="128" y="126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28" y="126"/>
                    <a:pt x="128" y="126"/>
                    <a:pt x="129" y="126"/>
                  </a:cubicBezTo>
                  <a:cubicBezTo>
                    <a:pt x="128" y="124"/>
                    <a:pt x="130" y="122"/>
                    <a:pt x="131" y="120"/>
                  </a:cubicBezTo>
                  <a:cubicBezTo>
                    <a:pt x="132" y="120"/>
                    <a:pt x="132" y="120"/>
                    <a:pt x="132" y="120"/>
                  </a:cubicBezTo>
                  <a:cubicBezTo>
                    <a:pt x="133" y="119"/>
                    <a:pt x="133" y="117"/>
                    <a:pt x="135" y="115"/>
                  </a:cubicBezTo>
                  <a:cubicBezTo>
                    <a:pt x="135" y="115"/>
                    <a:pt x="135" y="115"/>
                    <a:pt x="135" y="115"/>
                  </a:cubicBezTo>
                  <a:cubicBezTo>
                    <a:pt x="135" y="115"/>
                    <a:pt x="135" y="115"/>
                    <a:pt x="135" y="115"/>
                  </a:cubicBezTo>
                  <a:cubicBezTo>
                    <a:pt x="135" y="114"/>
                    <a:pt x="135" y="112"/>
                    <a:pt x="136" y="112"/>
                  </a:cubicBezTo>
                  <a:cubicBezTo>
                    <a:pt x="136" y="111"/>
                    <a:pt x="136" y="110"/>
                    <a:pt x="137" y="110"/>
                  </a:cubicBezTo>
                  <a:cubicBezTo>
                    <a:pt x="137" y="110"/>
                    <a:pt x="137" y="112"/>
                    <a:pt x="137" y="112"/>
                  </a:cubicBezTo>
                  <a:cubicBezTo>
                    <a:pt x="136" y="112"/>
                    <a:pt x="136" y="112"/>
                    <a:pt x="136" y="113"/>
                  </a:cubicBezTo>
                  <a:cubicBezTo>
                    <a:pt x="136" y="113"/>
                    <a:pt x="136" y="113"/>
                    <a:pt x="136" y="113"/>
                  </a:cubicBezTo>
                  <a:cubicBezTo>
                    <a:pt x="137" y="113"/>
                    <a:pt x="136" y="114"/>
                    <a:pt x="137" y="114"/>
                  </a:cubicBezTo>
                  <a:cubicBezTo>
                    <a:pt x="137" y="114"/>
                    <a:pt x="137" y="113"/>
                    <a:pt x="137" y="113"/>
                  </a:cubicBezTo>
                  <a:cubicBezTo>
                    <a:pt x="137" y="113"/>
                    <a:pt x="137" y="112"/>
                    <a:pt x="137" y="112"/>
                  </a:cubicBezTo>
                  <a:cubicBezTo>
                    <a:pt x="138" y="112"/>
                    <a:pt x="138" y="113"/>
                    <a:pt x="138" y="112"/>
                  </a:cubicBezTo>
                  <a:cubicBezTo>
                    <a:pt x="138" y="112"/>
                    <a:pt x="137" y="112"/>
                    <a:pt x="137" y="112"/>
                  </a:cubicBezTo>
                  <a:cubicBezTo>
                    <a:pt x="137" y="111"/>
                    <a:pt x="138" y="111"/>
                    <a:pt x="138" y="111"/>
                  </a:cubicBezTo>
                  <a:cubicBezTo>
                    <a:pt x="138" y="111"/>
                    <a:pt x="139" y="111"/>
                    <a:pt x="139" y="110"/>
                  </a:cubicBezTo>
                  <a:cubicBezTo>
                    <a:pt x="139" y="111"/>
                    <a:pt x="139" y="112"/>
                    <a:pt x="139" y="112"/>
                  </a:cubicBezTo>
                  <a:cubicBezTo>
                    <a:pt x="138" y="112"/>
                    <a:pt x="138" y="111"/>
                    <a:pt x="138" y="111"/>
                  </a:cubicBezTo>
                  <a:cubicBezTo>
                    <a:pt x="138" y="111"/>
                    <a:pt x="138" y="111"/>
                    <a:pt x="138" y="112"/>
                  </a:cubicBezTo>
                  <a:cubicBezTo>
                    <a:pt x="138" y="112"/>
                    <a:pt x="139" y="112"/>
                    <a:pt x="139" y="112"/>
                  </a:cubicBezTo>
                  <a:cubicBezTo>
                    <a:pt x="139" y="113"/>
                    <a:pt x="138" y="114"/>
                    <a:pt x="138" y="114"/>
                  </a:cubicBezTo>
                  <a:cubicBezTo>
                    <a:pt x="138" y="115"/>
                    <a:pt x="139" y="114"/>
                    <a:pt x="139" y="115"/>
                  </a:cubicBezTo>
                  <a:cubicBezTo>
                    <a:pt x="139" y="115"/>
                    <a:pt x="139" y="115"/>
                    <a:pt x="139" y="116"/>
                  </a:cubicBezTo>
                  <a:cubicBezTo>
                    <a:pt x="138" y="116"/>
                    <a:pt x="138" y="116"/>
                    <a:pt x="138" y="116"/>
                  </a:cubicBezTo>
                  <a:cubicBezTo>
                    <a:pt x="138" y="116"/>
                    <a:pt x="138" y="116"/>
                    <a:pt x="138" y="117"/>
                  </a:cubicBezTo>
                  <a:cubicBezTo>
                    <a:pt x="138" y="118"/>
                    <a:pt x="138" y="119"/>
                    <a:pt x="139" y="119"/>
                  </a:cubicBezTo>
                  <a:cubicBezTo>
                    <a:pt x="139" y="119"/>
                    <a:pt x="139" y="119"/>
                    <a:pt x="139" y="118"/>
                  </a:cubicBezTo>
                  <a:cubicBezTo>
                    <a:pt x="139" y="118"/>
                    <a:pt x="138" y="119"/>
                    <a:pt x="138" y="118"/>
                  </a:cubicBezTo>
                  <a:cubicBezTo>
                    <a:pt x="138" y="118"/>
                    <a:pt x="139" y="118"/>
                    <a:pt x="139" y="117"/>
                  </a:cubicBezTo>
                  <a:cubicBezTo>
                    <a:pt x="139" y="117"/>
                    <a:pt x="138" y="117"/>
                    <a:pt x="138" y="117"/>
                  </a:cubicBezTo>
                  <a:cubicBezTo>
                    <a:pt x="138" y="116"/>
                    <a:pt x="139" y="116"/>
                    <a:pt x="139" y="117"/>
                  </a:cubicBezTo>
                  <a:cubicBezTo>
                    <a:pt x="139" y="116"/>
                    <a:pt x="140" y="116"/>
                    <a:pt x="139" y="115"/>
                  </a:cubicBezTo>
                  <a:cubicBezTo>
                    <a:pt x="140" y="115"/>
                    <a:pt x="140" y="115"/>
                    <a:pt x="140" y="115"/>
                  </a:cubicBezTo>
                  <a:cubicBezTo>
                    <a:pt x="140" y="112"/>
                    <a:pt x="141" y="110"/>
                    <a:pt x="142" y="108"/>
                  </a:cubicBezTo>
                  <a:cubicBezTo>
                    <a:pt x="142" y="108"/>
                    <a:pt x="142" y="109"/>
                    <a:pt x="141" y="108"/>
                  </a:cubicBezTo>
                  <a:cubicBezTo>
                    <a:pt x="142" y="108"/>
                    <a:pt x="142" y="106"/>
                    <a:pt x="141" y="106"/>
                  </a:cubicBezTo>
                  <a:cubicBezTo>
                    <a:pt x="141" y="107"/>
                    <a:pt x="141" y="108"/>
                    <a:pt x="140" y="108"/>
                  </a:cubicBezTo>
                  <a:cubicBezTo>
                    <a:pt x="140" y="108"/>
                    <a:pt x="140" y="109"/>
                    <a:pt x="140" y="109"/>
                  </a:cubicBezTo>
                  <a:cubicBezTo>
                    <a:pt x="139" y="109"/>
                    <a:pt x="139" y="109"/>
                    <a:pt x="139" y="109"/>
                  </a:cubicBezTo>
                  <a:cubicBezTo>
                    <a:pt x="139" y="109"/>
                    <a:pt x="139" y="110"/>
                    <a:pt x="139" y="110"/>
                  </a:cubicBezTo>
                  <a:cubicBezTo>
                    <a:pt x="138" y="109"/>
                    <a:pt x="139" y="108"/>
                    <a:pt x="138" y="107"/>
                  </a:cubicBezTo>
                  <a:cubicBezTo>
                    <a:pt x="138" y="107"/>
                    <a:pt x="137" y="107"/>
                    <a:pt x="137" y="107"/>
                  </a:cubicBezTo>
                  <a:cubicBezTo>
                    <a:pt x="137" y="107"/>
                    <a:pt x="138" y="107"/>
                    <a:pt x="138" y="106"/>
                  </a:cubicBezTo>
                  <a:cubicBezTo>
                    <a:pt x="138" y="105"/>
                    <a:pt x="136" y="105"/>
                    <a:pt x="136" y="105"/>
                  </a:cubicBezTo>
                  <a:cubicBezTo>
                    <a:pt x="136" y="105"/>
                    <a:pt x="136" y="104"/>
                    <a:pt x="136" y="104"/>
                  </a:cubicBezTo>
                  <a:cubicBezTo>
                    <a:pt x="135" y="104"/>
                    <a:pt x="135" y="105"/>
                    <a:pt x="135" y="106"/>
                  </a:cubicBezTo>
                  <a:cubicBezTo>
                    <a:pt x="134" y="106"/>
                    <a:pt x="134" y="106"/>
                    <a:pt x="134" y="106"/>
                  </a:cubicBezTo>
                  <a:cubicBezTo>
                    <a:pt x="134" y="105"/>
                    <a:pt x="134" y="105"/>
                    <a:pt x="135" y="104"/>
                  </a:cubicBezTo>
                  <a:cubicBezTo>
                    <a:pt x="135" y="104"/>
                    <a:pt x="135" y="103"/>
                    <a:pt x="135" y="102"/>
                  </a:cubicBezTo>
                  <a:cubicBezTo>
                    <a:pt x="135" y="102"/>
                    <a:pt x="134" y="102"/>
                    <a:pt x="134" y="102"/>
                  </a:cubicBezTo>
                  <a:cubicBezTo>
                    <a:pt x="134" y="103"/>
                    <a:pt x="134" y="105"/>
                    <a:pt x="133" y="106"/>
                  </a:cubicBezTo>
                  <a:cubicBezTo>
                    <a:pt x="133" y="106"/>
                    <a:pt x="132" y="106"/>
                    <a:pt x="132" y="106"/>
                  </a:cubicBezTo>
                  <a:cubicBezTo>
                    <a:pt x="132" y="105"/>
                    <a:pt x="132" y="104"/>
                    <a:pt x="132" y="103"/>
                  </a:cubicBezTo>
                  <a:cubicBezTo>
                    <a:pt x="132" y="103"/>
                    <a:pt x="131" y="103"/>
                    <a:pt x="131" y="103"/>
                  </a:cubicBezTo>
                  <a:cubicBezTo>
                    <a:pt x="131" y="102"/>
                    <a:pt x="131" y="100"/>
                    <a:pt x="132" y="99"/>
                  </a:cubicBezTo>
                  <a:cubicBezTo>
                    <a:pt x="132" y="99"/>
                    <a:pt x="132" y="98"/>
                    <a:pt x="131" y="97"/>
                  </a:cubicBezTo>
                  <a:cubicBezTo>
                    <a:pt x="131" y="96"/>
                    <a:pt x="131" y="94"/>
                    <a:pt x="132" y="92"/>
                  </a:cubicBezTo>
                  <a:cubicBezTo>
                    <a:pt x="132" y="92"/>
                    <a:pt x="132" y="92"/>
                    <a:pt x="132" y="92"/>
                  </a:cubicBezTo>
                  <a:cubicBezTo>
                    <a:pt x="132" y="92"/>
                    <a:pt x="131" y="92"/>
                    <a:pt x="131" y="92"/>
                  </a:cubicBezTo>
                  <a:cubicBezTo>
                    <a:pt x="131" y="92"/>
                    <a:pt x="131" y="93"/>
                    <a:pt x="131" y="93"/>
                  </a:cubicBezTo>
                  <a:cubicBezTo>
                    <a:pt x="131" y="92"/>
                    <a:pt x="131" y="92"/>
                    <a:pt x="131" y="91"/>
                  </a:cubicBezTo>
                  <a:cubicBezTo>
                    <a:pt x="131" y="91"/>
                    <a:pt x="131" y="91"/>
                    <a:pt x="131" y="91"/>
                  </a:cubicBezTo>
                  <a:cubicBezTo>
                    <a:pt x="132" y="90"/>
                    <a:pt x="131" y="89"/>
                    <a:pt x="132" y="89"/>
                  </a:cubicBezTo>
                  <a:cubicBezTo>
                    <a:pt x="131" y="89"/>
                    <a:pt x="132" y="88"/>
                    <a:pt x="131" y="88"/>
                  </a:cubicBezTo>
                  <a:cubicBezTo>
                    <a:pt x="132" y="87"/>
                    <a:pt x="132" y="86"/>
                    <a:pt x="132" y="85"/>
                  </a:cubicBezTo>
                  <a:cubicBezTo>
                    <a:pt x="133" y="87"/>
                    <a:pt x="133" y="89"/>
                    <a:pt x="132" y="91"/>
                  </a:cubicBezTo>
                  <a:cubicBezTo>
                    <a:pt x="132" y="90"/>
                    <a:pt x="132" y="89"/>
                    <a:pt x="132" y="89"/>
                  </a:cubicBezTo>
                  <a:cubicBezTo>
                    <a:pt x="132" y="90"/>
                    <a:pt x="132" y="91"/>
                    <a:pt x="132" y="91"/>
                  </a:cubicBezTo>
                  <a:cubicBezTo>
                    <a:pt x="133" y="92"/>
                    <a:pt x="132" y="92"/>
                    <a:pt x="132" y="93"/>
                  </a:cubicBezTo>
                  <a:cubicBezTo>
                    <a:pt x="132" y="93"/>
                    <a:pt x="132" y="94"/>
                    <a:pt x="132" y="95"/>
                  </a:cubicBezTo>
                  <a:cubicBezTo>
                    <a:pt x="132" y="95"/>
                    <a:pt x="132" y="96"/>
                    <a:pt x="132" y="96"/>
                  </a:cubicBezTo>
                  <a:cubicBezTo>
                    <a:pt x="132" y="96"/>
                    <a:pt x="132" y="97"/>
                    <a:pt x="132" y="97"/>
                  </a:cubicBezTo>
                  <a:cubicBezTo>
                    <a:pt x="132" y="97"/>
                    <a:pt x="132" y="97"/>
                    <a:pt x="133" y="97"/>
                  </a:cubicBezTo>
                  <a:cubicBezTo>
                    <a:pt x="133" y="96"/>
                    <a:pt x="133" y="95"/>
                    <a:pt x="133" y="95"/>
                  </a:cubicBezTo>
                  <a:cubicBezTo>
                    <a:pt x="133" y="95"/>
                    <a:pt x="134" y="95"/>
                    <a:pt x="134" y="94"/>
                  </a:cubicBezTo>
                  <a:cubicBezTo>
                    <a:pt x="134" y="94"/>
                    <a:pt x="134" y="95"/>
                    <a:pt x="135" y="95"/>
                  </a:cubicBezTo>
                  <a:cubicBezTo>
                    <a:pt x="135" y="94"/>
                    <a:pt x="134" y="93"/>
                    <a:pt x="133" y="93"/>
                  </a:cubicBezTo>
                  <a:cubicBezTo>
                    <a:pt x="133" y="91"/>
                    <a:pt x="134" y="89"/>
                    <a:pt x="133" y="88"/>
                  </a:cubicBezTo>
                  <a:cubicBezTo>
                    <a:pt x="134" y="86"/>
                    <a:pt x="133" y="84"/>
                    <a:pt x="134" y="82"/>
                  </a:cubicBezTo>
                  <a:cubicBezTo>
                    <a:pt x="134" y="82"/>
                    <a:pt x="133" y="82"/>
                    <a:pt x="133" y="82"/>
                  </a:cubicBezTo>
                  <a:cubicBezTo>
                    <a:pt x="133" y="82"/>
                    <a:pt x="134" y="82"/>
                    <a:pt x="134" y="81"/>
                  </a:cubicBezTo>
                  <a:cubicBezTo>
                    <a:pt x="134" y="80"/>
                    <a:pt x="134" y="79"/>
                    <a:pt x="135" y="78"/>
                  </a:cubicBezTo>
                  <a:cubicBezTo>
                    <a:pt x="135" y="78"/>
                    <a:pt x="135" y="80"/>
                    <a:pt x="136" y="80"/>
                  </a:cubicBezTo>
                  <a:cubicBezTo>
                    <a:pt x="136" y="80"/>
                    <a:pt x="136" y="79"/>
                    <a:pt x="136" y="79"/>
                  </a:cubicBezTo>
                  <a:cubicBezTo>
                    <a:pt x="136" y="80"/>
                    <a:pt x="137" y="79"/>
                    <a:pt x="137" y="79"/>
                  </a:cubicBezTo>
                  <a:cubicBezTo>
                    <a:pt x="136" y="79"/>
                    <a:pt x="136" y="79"/>
                    <a:pt x="136" y="79"/>
                  </a:cubicBezTo>
                  <a:cubicBezTo>
                    <a:pt x="136" y="78"/>
                    <a:pt x="136" y="77"/>
                    <a:pt x="136" y="77"/>
                  </a:cubicBezTo>
                  <a:cubicBezTo>
                    <a:pt x="136" y="76"/>
                    <a:pt x="137" y="74"/>
                    <a:pt x="136" y="73"/>
                  </a:cubicBezTo>
                  <a:cubicBezTo>
                    <a:pt x="137" y="73"/>
                    <a:pt x="137" y="74"/>
                    <a:pt x="137" y="74"/>
                  </a:cubicBezTo>
                  <a:cubicBezTo>
                    <a:pt x="137" y="73"/>
                    <a:pt x="137" y="72"/>
                    <a:pt x="137" y="71"/>
                  </a:cubicBezTo>
                  <a:cubicBezTo>
                    <a:pt x="137" y="70"/>
                    <a:pt x="137" y="70"/>
                    <a:pt x="136" y="69"/>
                  </a:cubicBezTo>
                  <a:cubicBezTo>
                    <a:pt x="136" y="70"/>
                    <a:pt x="136" y="70"/>
                    <a:pt x="135" y="70"/>
                  </a:cubicBezTo>
                  <a:cubicBezTo>
                    <a:pt x="135" y="70"/>
                    <a:pt x="135" y="69"/>
                    <a:pt x="135" y="69"/>
                  </a:cubicBezTo>
                  <a:cubicBezTo>
                    <a:pt x="135" y="70"/>
                    <a:pt x="136" y="71"/>
                    <a:pt x="135" y="71"/>
                  </a:cubicBezTo>
                  <a:cubicBezTo>
                    <a:pt x="135" y="71"/>
                    <a:pt x="135" y="71"/>
                    <a:pt x="135" y="71"/>
                  </a:cubicBezTo>
                  <a:cubicBezTo>
                    <a:pt x="135" y="72"/>
                    <a:pt x="135" y="72"/>
                    <a:pt x="135" y="73"/>
                  </a:cubicBezTo>
                  <a:cubicBezTo>
                    <a:pt x="135" y="73"/>
                    <a:pt x="134" y="73"/>
                    <a:pt x="134" y="73"/>
                  </a:cubicBezTo>
                  <a:cubicBezTo>
                    <a:pt x="134" y="74"/>
                    <a:pt x="135" y="74"/>
                    <a:pt x="135" y="75"/>
                  </a:cubicBezTo>
                  <a:cubicBezTo>
                    <a:pt x="135" y="76"/>
                    <a:pt x="136" y="77"/>
                    <a:pt x="135" y="78"/>
                  </a:cubicBezTo>
                  <a:cubicBezTo>
                    <a:pt x="134" y="77"/>
                    <a:pt x="134" y="77"/>
                    <a:pt x="134" y="77"/>
                  </a:cubicBezTo>
                  <a:cubicBezTo>
                    <a:pt x="133" y="77"/>
                    <a:pt x="134" y="77"/>
                    <a:pt x="133" y="77"/>
                  </a:cubicBezTo>
                  <a:cubicBezTo>
                    <a:pt x="132" y="76"/>
                    <a:pt x="133" y="73"/>
                    <a:pt x="132" y="72"/>
                  </a:cubicBezTo>
                  <a:cubicBezTo>
                    <a:pt x="133" y="72"/>
                    <a:pt x="133" y="72"/>
                    <a:pt x="133" y="72"/>
                  </a:cubicBezTo>
                  <a:cubicBezTo>
                    <a:pt x="133" y="73"/>
                    <a:pt x="133" y="74"/>
                    <a:pt x="134" y="74"/>
                  </a:cubicBezTo>
                  <a:cubicBezTo>
                    <a:pt x="134" y="74"/>
                    <a:pt x="134" y="73"/>
                    <a:pt x="134" y="73"/>
                  </a:cubicBezTo>
                  <a:cubicBezTo>
                    <a:pt x="133" y="72"/>
                    <a:pt x="134" y="71"/>
                    <a:pt x="133" y="71"/>
                  </a:cubicBezTo>
                  <a:cubicBezTo>
                    <a:pt x="133" y="71"/>
                    <a:pt x="133" y="71"/>
                    <a:pt x="133" y="71"/>
                  </a:cubicBezTo>
                  <a:cubicBezTo>
                    <a:pt x="133" y="71"/>
                    <a:pt x="133" y="70"/>
                    <a:pt x="133" y="70"/>
                  </a:cubicBezTo>
                  <a:cubicBezTo>
                    <a:pt x="133" y="70"/>
                    <a:pt x="133" y="70"/>
                    <a:pt x="133" y="70"/>
                  </a:cubicBezTo>
                  <a:cubicBezTo>
                    <a:pt x="134" y="69"/>
                    <a:pt x="133" y="69"/>
                    <a:pt x="132" y="69"/>
                  </a:cubicBezTo>
                  <a:cubicBezTo>
                    <a:pt x="132" y="67"/>
                    <a:pt x="131" y="66"/>
                    <a:pt x="132" y="65"/>
                  </a:cubicBezTo>
                  <a:cubicBezTo>
                    <a:pt x="133" y="65"/>
                    <a:pt x="133" y="66"/>
                    <a:pt x="133" y="66"/>
                  </a:cubicBezTo>
                  <a:cubicBezTo>
                    <a:pt x="133" y="65"/>
                    <a:pt x="133" y="63"/>
                    <a:pt x="133" y="62"/>
                  </a:cubicBezTo>
                  <a:cubicBezTo>
                    <a:pt x="133" y="62"/>
                    <a:pt x="133" y="62"/>
                    <a:pt x="132" y="62"/>
                  </a:cubicBezTo>
                  <a:cubicBezTo>
                    <a:pt x="132" y="62"/>
                    <a:pt x="131" y="62"/>
                    <a:pt x="131" y="63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30" y="63"/>
                    <a:pt x="131" y="61"/>
                    <a:pt x="130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9" y="60"/>
                    <a:pt x="128" y="60"/>
                    <a:pt x="127" y="59"/>
                  </a:cubicBezTo>
                  <a:close/>
                  <a:moveTo>
                    <a:pt x="56" y="27"/>
                  </a:moveTo>
                  <a:cubicBezTo>
                    <a:pt x="55" y="27"/>
                    <a:pt x="55" y="27"/>
                    <a:pt x="55" y="27"/>
                  </a:cubicBezTo>
                  <a:cubicBezTo>
                    <a:pt x="55" y="26"/>
                    <a:pt x="56" y="27"/>
                    <a:pt x="55" y="26"/>
                  </a:cubicBezTo>
                  <a:cubicBezTo>
                    <a:pt x="55" y="26"/>
                    <a:pt x="56" y="26"/>
                    <a:pt x="56" y="26"/>
                  </a:cubicBezTo>
                  <a:cubicBezTo>
                    <a:pt x="55" y="26"/>
                    <a:pt x="56" y="26"/>
                    <a:pt x="56" y="27"/>
                  </a:cubicBezTo>
                  <a:close/>
                  <a:moveTo>
                    <a:pt x="61" y="25"/>
                  </a:move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2" y="24"/>
                    <a:pt x="62" y="24"/>
                  </a:cubicBezTo>
                  <a:cubicBezTo>
                    <a:pt x="62" y="24"/>
                    <a:pt x="61" y="25"/>
                    <a:pt x="61" y="25"/>
                  </a:cubicBezTo>
                  <a:close/>
                  <a:moveTo>
                    <a:pt x="63" y="25"/>
                  </a:moveTo>
                  <a:cubicBezTo>
                    <a:pt x="63" y="25"/>
                    <a:pt x="63" y="24"/>
                    <a:pt x="64" y="25"/>
                  </a:cubicBezTo>
                  <a:cubicBezTo>
                    <a:pt x="64" y="25"/>
                    <a:pt x="63" y="25"/>
                    <a:pt x="63" y="25"/>
                  </a:cubicBezTo>
                  <a:close/>
                  <a:moveTo>
                    <a:pt x="68" y="25"/>
                  </a:moveTo>
                  <a:cubicBezTo>
                    <a:pt x="68" y="25"/>
                    <a:pt x="67" y="25"/>
                    <a:pt x="67" y="25"/>
                  </a:cubicBezTo>
                  <a:cubicBezTo>
                    <a:pt x="67" y="25"/>
                    <a:pt x="68" y="25"/>
                    <a:pt x="68" y="25"/>
                  </a:cubicBezTo>
                  <a:close/>
                  <a:moveTo>
                    <a:pt x="60" y="31"/>
                  </a:moveTo>
                  <a:cubicBezTo>
                    <a:pt x="59" y="31"/>
                    <a:pt x="59" y="31"/>
                    <a:pt x="59" y="31"/>
                  </a:cubicBezTo>
                  <a:cubicBezTo>
                    <a:pt x="59" y="31"/>
                    <a:pt x="59" y="31"/>
                    <a:pt x="59" y="30"/>
                  </a:cubicBezTo>
                  <a:cubicBezTo>
                    <a:pt x="59" y="30"/>
                    <a:pt x="60" y="30"/>
                    <a:pt x="60" y="31"/>
                  </a:cubicBezTo>
                  <a:close/>
                  <a:moveTo>
                    <a:pt x="60" y="30"/>
                  </a:moveTo>
                  <a:cubicBezTo>
                    <a:pt x="60" y="30"/>
                    <a:pt x="61" y="30"/>
                    <a:pt x="61" y="30"/>
                  </a:cubicBezTo>
                  <a:cubicBezTo>
                    <a:pt x="61" y="31"/>
                    <a:pt x="60" y="31"/>
                    <a:pt x="60" y="30"/>
                  </a:cubicBezTo>
                  <a:close/>
                  <a:moveTo>
                    <a:pt x="62" y="31"/>
                  </a:moveTo>
                  <a:cubicBezTo>
                    <a:pt x="62" y="31"/>
                    <a:pt x="61" y="31"/>
                    <a:pt x="61" y="31"/>
                  </a:cubicBezTo>
                  <a:cubicBezTo>
                    <a:pt x="61" y="31"/>
                    <a:pt x="62" y="31"/>
                    <a:pt x="62" y="31"/>
                  </a:cubicBezTo>
                  <a:close/>
                  <a:moveTo>
                    <a:pt x="62" y="32"/>
                  </a:moveTo>
                  <a:cubicBezTo>
                    <a:pt x="62" y="32"/>
                    <a:pt x="62" y="31"/>
                    <a:pt x="62" y="31"/>
                  </a:cubicBezTo>
                  <a:lnTo>
                    <a:pt x="62" y="32"/>
                  </a:lnTo>
                  <a:close/>
                  <a:moveTo>
                    <a:pt x="35" y="51"/>
                  </a:moveTo>
                  <a:cubicBezTo>
                    <a:pt x="35" y="51"/>
                    <a:pt x="35" y="51"/>
                    <a:pt x="36" y="51"/>
                  </a:cubicBezTo>
                  <a:cubicBezTo>
                    <a:pt x="36" y="52"/>
                    <a:pt x="35" y="52"/>
                    <a:pt x="35" y="52"/>
                  </a:cubicBezTo>
                  <a:cubicBezTo>
                    <a:pt x="35" y="52"/>
                    <a:pt x="35" y="52"/>
                    <a:pt x="34" y="52"/>
                  </a:cubicBezTo>
                  <a:cubicBezTo>
                    <a:pt x="35" y="51"/>
                    <a:pt x="35" y="51"/>
                    <a:pt x="35" y="51"/>
                  </a:cubicBezTo>
                  <a:close/>
                  <a:moveTo>
                    <a:pt x="29" y="54"/>
                  </a:moveTo>
                  <a:cubicBezTo>
                    <a:pt x="29" y="55"/>
                    <a:pt x="29" y="55"/>
                    <a:pt x="29" y="55"/>
                  </a:cubicBezTo>
                  <a:cubicBezTo>
                    <a:pt x="29" y="55"/>
                    <a:pt x="29" y="54"/>
                    <a:pt x="29" y="54"/>
                  </a:cubicBezTo>
                  <a:close/>
                  <a:moveTo>
                    <a:pt x="28" y="56"/>
                  </a:moveTo>
                  <a:cubicBezTo>
                    <a:pt x="28" y="56"/>
                    <a:pt x="28" y="56"/>
                    <a:pt x="28" y="57"/>
                  </a:cubicBezTo>
                  <a:cubicBezTo>
                    <a:pt x="28" y="57"/>
                    <a:pt x="28" y="56"/>
                    <a:pt x="28" y="56"/>
                  </a:cubicBezTo>
                  <a:close/>
                  <a:moveTo>
                    <a:pt x="21" y="91"/>
                  </a:moveTo>
                  <a:cubicBezTo>
                    <a:pt x="22" y="91"/>
                    <a:pt x="22" y="93"/>
                    <a:pt x="21" y="94"/>
                  </a:cubicBezTo>
                  <a:cubicBezTo>
                    <a:pt x="20" y="93"/>
                    <a:pt x="21" y="92"/>
                    <a:pt x="21" y="91"/>
                  </a:cubicBezTo>
                  <a:close/>
                  <a:moveTo>
                    <a:pt x="21" y="95"/>
                  </a:moveTo>
                  <a:cubicBezTo>
                    <a:pt x="21" y="95"/>
                    <a:pt x="21" y="95"/>
                    <a:pt x="21" y="94"/>
                  </a:cubicBezTo>
                  <a:cubicBezTo>
                    <a:pt x="22" y="94"/>
                    <a:pt x="22" y="94"/>
                    <a:pt x="22" y="94"/>
                  </a:cubicBezTo>
                  <a:cubicBezTo>
                    <a:pt x="22" y="95"/>
                    <a:pt x="21" y="95"/>
                    <a:pt x="21" y="95"/>
                  </a:cubicBezTo>
                  <a:close/>
                  <a:moveTo>
                    <a:pt x="23" y="70"/>
                  </a:moveTo>
                  <a:cubicBezTo>
                    <a:pt x="22" y="70"/>
                    <a:pt x="23" y="70"/>
                    <a:pt x="23" y="69"/>
                  </a:cubicBezTo>
                  <a:cubicBezTo>
                    <a:pt x="23" y="69"/>
                    <a:pt x="23" y="70"/>
                    <a:pt x="23" y="70"/>
                  </a:cubicBezTo>
                  <a:cubicBezTo>
                    <a:pt x="23" y="70"/>
                    <a:pt x="23" y="70"/>
                    <a:pt x="23" y="70"/>
                  </a:cubicBezTo>
                  <a:cubicBezTo>
                    <a:pt x="23" y="70"/>
                    <a:pt x="23" y="70"/>
                    <a:pt x="23" y="70"/>
                  </a:cubicBezTo>
                  <a:close/>
                  <a:moveTo>
                    <a:pt x="41" y="121"/>
                  </a:moveTo>
                  <a:cubicBezTo>
                    <a:pt x="41" y="121"/>
                    <a:pt x="41" y="121"/>
                    <a:pt x="41" y="121"/>
                  </a:cubicBezTo>
                  <a:cubicBezTo>
                    <a:pt x="41" y="122"/>
                    <a:pt x="41" y="122"/>
                    <a:pt x="41" y="122"/>
                  </a:cubicBezTo>
                  <a:cubicBezTo>
                    <a:pt x="41" y="122"/>
                    <a:pt x="41" y="121"/>
                    <a:pt x="41" y="121"/>
                  </a:cubicBezTo>
                  <a:close/>
                  <a:moveTo>
                    <a:pt x="24" y="68"/>
                  </a:moveTo>
                  <a:cubicBezTo>
                    <a:pt x="24" y="68"/>
                    <a:pt x="24" y="68"/>
                    <a:pt x="24" y="69"/>
                  </a:cubicBezTo>
                  <a:cubicBezTo>
                    <a:pt x="24" y="69"/>
                    <a:pt x="24" y="68"/>
                    <a:pt x="24" y="68"/>
                  </a:cubicBezTo>
                  <a:close/>
                  <a:moveTo>
                    <a:pt x="23" y="67"/>
                  </a:moveTo>
                  <a:cubicBezTo>
                    <a:pt x="23" y="67"/>
                    <a:pt x="23" y="67"/>
                    <a:pt x="23" y="67"/>
                  </a:cubicBezTo>
                  <a:cubicBezTo>
                    <a:pt x="23" y="67"/>
                    <a:pt x="23" y="66"/>
                    <a:pt x="23" y="67"/>
                  </a:cubicBezTo>
                  <a:close/>
                  <a:moveTo>
                    <a:pt x="23" y="70"/>
                  </a:moveTo>
                  <a:cubicBezTo>
                    <a:pt x="23" y="70"/>
                    <a:pt x="23" y="70"/>
                    <a:pt x="23" y="69"/>
                  </a:cubicBezTo>
                  <a:cubicBezTo>
                    <a:pt x="24" y="69"/>
                    <a:pt x="24" y="70"/>
                    <a:pt x="24" y="70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4" y="70"/>
                    <a:pt x="23" y="70"/>
                    <a:pt x="23" y="70"/>
                  </a:cubicBezTo>
                  <a:close/>
                  <a:moveTo>
                    <a:pt x="24" y="72"/>
                  </a:moveTo>
                  <a:cubicBezTo>
                    <a:pt x="24" y="72"/>
                    <a:pt x="24" y="72"/>
                    <a:pt x="24" y="73"/>
                  </a:cubicBezTo>
                  <a:cubicBezTo>
                    <a:pt x="23" y="72"/>
                    <a:pt x="24" y="72"/>
                    <a:pt x="24" y="72"/>
                  </a:cubicBezTo>
                  <a:close/>
                  <a:moveTo>
                    <a:pt x="24" y="82"/>
                  </a:moveTo>
                  <a:cubicBezTo>
                    <a:pt x="24" y="82"/>
                    <a:pt x="24" y="81"/>
                    <a:pt x="24" y="81"/>
                  </a:cubicBezTo>
                  <a:cubicBezTo>
                    <a:pt x="24" y="81"/>
                    <a:pt x="24" y="81"/>
                    <a:pt x="24" y="82"/>
                  </a:cubicBezTo>
                  <a:close/>
                  <a:moveTo>
                    <a:pt x="24" y="77"/>
                  </a:moveTo>
                  <a:cubicBezTo>
                    <a:pt x="24" y="78"/>
                    <a:pt x="24" y="78"/>
                    <a:pt x="25" y="7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24" y="77"/>
                    <a:pt x="24" y="77"/>
                    <a:pt x="24" y="76"/>
                  </a:cubicBezTo>
                  <a:cubicBezTo>
                    <a:pt x="24" y="76"/>
                    <a:pt x="24" y="77"/>
                    <a:pt x="25" y="77"/>
                  </a:cubicBezTo>
                  <a:cubicBezTo>
                    <a:pt x="25" y="77"/>
                    <a:pt x="25" y="77"/>
                    <a:pt x="24" y="77"/>
                  </a:cubicBezTo>
                  <a:close/>
                  <a:moveTo>
                    <a:pt x="103" y="110"/>
                  </a:moveTo>
                  <a:cubicBezTo>
                    <a:pt x="103" y="110"/>
                    <a:pt x="104" y="110"/>
                    <a:pt x="104" y="109"/>
                  </a:cubicBezTo>
                  <a:cubicBezTo>
                    <a:pt x="104" y="109"/>
                    <a:pt x="104" y="110"/>
                    <a:pt x="104" y="110"/>
                  </a:cubicBezTo>
                  <a:cubicBezTo>
                    <a:pt x="104" y="110"/>
                    <a:pt x="104" y="110"/>
                    <a:pt x="103" y="110"/>
                  </a:cubicBezTo>
                  <a:close/>
                  <a:moveTo>
                    <a:pt x="104" y="116"/>
                  </a:moveTo>
                  <a:cubicBezTo>
                    <a:pt x="103" y="116"/>
                    <a:pt x="103" y="115"/>
                    <a:pt x="104" y="115"/>
                  </a:cubicBezTo>
                  <a:cubicBezTo>
                    <a:pt x="104" y="115"/>
                    <a:pt x="104" y="115"/>
                    <a:pt x="104" y="115"/>
                  </a:cubicBezTo>
                  <a:cubicBezTo>
                    <a:pt x="104" y="115"/>
                    <a:pt x="104" y="115"/>
                    <a:pt x="104" y="116"/>
                  </a:cubicBezTo>
                  <a:close/>
                  <a:moveTo>
                    <a:pt x="109" y="114"/>
                  </a:moveTo>
                  <a:cubicBezTo>
                    <a:pt x="109" y="113"/>
                    <a:pt x="108" y="114"/>
                    <a:pt x="109" y="113"/>
                  </a:cubicBezTo>
                  <a:cubicBezTo>
                    <a:pt x="109" y="113"/>
                    <a:pt x="109" y="113"/>
                    <a:pt x="109" y="113"/>
                  </a:cubicBezTo>
                  <a:cubicBezTo>
                    <a:pt x="109" y="114"/>
                    <a:pt x="109" y="114"/>
                    <a:pt x="109" y="114"/>
                  </a:cubicBezTo>
                  <a:close/>
                  <a:moveTo>
                    <a:pt x="119" y="116"/>
                  </a:moveTo>
                  <a:cubicBezTo>
                    <a:pt x="119" y="116"/>
                    <a:pt x="119" y="115"/>
                    <a:pt x="119" y="115"/>
                  </a:cubicBezTo>
                  <a:cubicBezTo>
                    <a:pt x="120" y="115"/>
                    <a:pt x="119" y="116"/>
                    <a:pt x="119" y="116"/>
                  </a:cubicBezTo>
                  <a:close/>
                  <a:moveTo>
                    <a:pt x="128" y="126"/>
                  </a:moveTo>
                  <a:cubicBezTo>
                    <a:pt x="128" y="126"/>
                    <a:pt x="128" y="126"/>
                    <a:pt x="128" y="126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28" y="126"/>
                    <a:pt x="128" y="126"/>
                    <a:pt x="128" y="126"/>
                  </a:cubicBezTo>
                  <a:close/>
                  <a:moveTo>
                    <a:pt x="137" y="107"/>
                  </a:moveTo>
                  <a:cubicBezTo>
                    <a:pt x="138" y="107"/>
                    <a:pt x="137" y="108"/>
                    <a:pt x="138" y="108"/>
                  </a:cubicBezTo>
                  <a:cubicBezTo>
                    <a:pt x="137" y="108"/>
                    <a:pt x="137" y="108"/>
                    <a:pt x="137" y="107"/>
                  </a:cubicBezTo>
                  <a:close/>
                  <a:moveTo>
                    <a:pt x="133" y="84"/>
                  </a:moveTo>
                  <a:cubicBezTo>
                    <a:pt x="132" y="83"/>
                    <a:pt x="132" y="82"/>
                    <a:pt x="132" y="81"/>
                  </a:cubicBezTo>
                  <a:cubicBezTo>
                    <a:pt x="133" y="81"/>
                    <a:pt x="133" y="83"/>
                    <a:pt x="133" y="84"/>
                  </a:cubicBezTo>
                  <a:close/>
                  <a:moveTo>
                    <a:pt x="132" y="80"/>
                  </a:moveTo>
                  <a:cubicBezTo>
                    <a:pt x="133" y="80"/>
                    <a:pt x="133" y="80"/>
                    <a:pt x="133" y="80"/>
                  </a:cubicBezTo>
                  <a:cubicBezTo>
                    <a:pt x="133" y="80"/>
                    <a:pt x="133" y="80"/>
                    <a:pt x="133" y="80"/>
                  </a:cubicBezTo>
                  <a:cubicBezTo>
                    <a:pt x="132" y="80"/>
                    <a:pt x="132" y="80"/>
                    <a:pt x="132" y="80"/>
                  </a:cubicBezTo>
                  <a:close/>
                  <a:moveTo>
                    <a:pt x="132" y="77"/>
                  </a:moveTo>
                  <a:cubicBezTo>
                    <a:pt x="132" y="77"/>
                    <a:pt x="132" y="78"/>
                    <a:pt x="132" y="78"/>
                  </a:cubicBezTo>
                  <a:cubicBezTo>
                    <a:pt x="132" y="77"/>
                    <a:pt x="132" y="77"/>
                    <a:pt x="132" y="77"/>
                  </a:cubicBezTo>
                  <a:close/>
                  <a:moveTo>
                    <a:pt x="132" y="78"/>
                  </a:moveTo>
                  <a:cubicBezTo>
                    <a:pt x="132" y="79"/>
                    <a:pt x="132" y="81"/>
                    <a:pt x="132" y="79"/>
                  </a:cubicBezTo>
                  <a:cubicBezTo>
                    <a:pt x="132" y="79"/>
                    <a:pt x="132" y="79"/>
                    <a:pt x="132" y="78"/>
                  </a:cubicBezTo>
                  <a:close/>
                  <a:moveTo>
                    <a:pt x="127" y="61"/>
                  </a:moveTo>
                  <a:cubicBezTo>
                    <a:pt x="127" y="61"/>
                    <a:pt x="127" y="60"/>
                    <a:pt x="127" y="60"/>
                  </a:cubicBezTo>
                  <a:cubicBezTo>
                    <a:pt x="127" y="60"/>
                    <a:pt x="127" y="60"/>
                    <a:pt x="127" y="59"/>
                  </a:cubicBezTo>
                  <a:cubicBezTo>
                    <a:pt x="127" y="59"/>
                    <a:pt x="127" y="60"/>
                    <a:pt x="127" y="61"/>
                  </a:cubicBezTo>
                  <a:close/>
                  <a:moveTo>
                    <a:pt x="126" y="80"/>
                  </a:moveTo>
                  <a:cubicBezTo>
                    <a:pt x="126" y="80"/>
                    <a:pt x="127" y="81"/>
                    <a:pt x="126" y="82"/>
                  </a:cubicBezTo>
                  <a:cubicBezTo>
                    <a:pt x="126" y="81"/>
                    <a:pt x="126" y="80"/>
                    <a:pt x="126" y="80"/>
                  </a:cubicBezTo>
                  <a:close/>
                  <a:moveTo>
                    <a:pt x="124" y="72"/>
                  </a:moveTo>
                  <a:cubicBezTo>
                    <a:pt x="124" y="73"/>
                    <a:pt x="124" y="72"/>
                    <a:pt x="124" y="73"/>
                  </a:cubicBezTo>
                  <a:cubicBezTo>
                    <a:pt x="123" y="73"/>
                    <a:pt x="123" y="73"/>
                    <a:pt x="123" y="73"/>
                  </a:cubicBezTo>
                  <a:cubicBezTo>
                    <a:pt x="123" y="73"/>
                    <a:pt x="123" y="74"/>
                    <a:pt x="124" y="75"/>
                  </a:cubicBezTo>
                  <a:cubicBezTo>
                    <a:pt x="124" y="75"/>
                    <a:pt x="124" y="75"/>
                    <a:pt x="124" y="75"/>
                  </a:cubicBezTo>
                  <a:cubicBezTo>
                    <a:pt x="124" y="76"/>
                    <a:pt x="123" y="75"/>
                    <a:pt x="123" y="76"/>
                  </a:cubicBezTo>
                  <a:cubicBezTo>
                    <a:pt x="123" y="75"/>
                    <a:pt x="123" y="74"/>
                    <a:pt x="123" y="73"/>
                  </a:cubicBezTo>
                  <a:cubicBezTo>
                    <a:pt x="123" y="72"/>
                    <a:pt x="123" y="72"/>
                    <a:pt x="123" y="72"/>
                  </a:cubicBezTo>
                  <a:cubicBezTo>
                    <a:pt x="123" y="72"/>
                    <a:pt x="123" y="72"/>
                    <a:pt x="124" y="72"/>
                  </a:cubicBezTo>
                  <a:close/>
                  <a:moveTo>
                    <a:pt x="122" y="66"/>
                  </a:moveTo>
                  <a:cubicBezTo>
                    <a:pt x="123" y="66"/>
                    <a:pt x="123" y="66"/>
                    <a:pt x="123" y="66"/>
                  </a:cubicBezTo>
                  <a:cubicBezTo>
                    <a:pt x="123" y="67"/>
                    <a:pt x="122" y="67"/>
                    <a:pt x="122" y="66"/>
                  </a:cubicBezTo>
                  <a:close/>
                  <a:moveTo>
                    <a:pt x="122" y="71"/>
                  </a:moveTo>
                  <a:cubicBezTo>
                    <a:pt x="122" y="70"/>
                    <a:pt x="123" y="71"/>
                    <a:pt x="123" y="71"/>
                  </a:cubicBezTo>
                  <a:cubicBezTo>
                    <a:pt x="123" y="71"/>
                    <a:pt x="123" y="71"/>
                    <a:pt x="123" y="71"/>
                  </a:cubicBezTo>
                  <a:cubicBezTo>
                    <a:pt x="123" y="72"/>
                    <a:pt x="122" y="72"/>
                    <a:pt x="122" y="71"/>
                  </a:cubicBezTo>
                  <a:close/>
                  <a:moveTo>
                    <a:pt x="123" y="76"/>
                  </a:moveTo>
                  <a:cubicBezTo>
                    <a:pt x="123" y="76"/>
                    <a:pt x="123" y="77"/>
                    <a:pt x="123" y="77"/>
                  </a:cubicBezTo>
                  <a:cubicBezTo>
                    <a:pt x="123" y="78"/>
                    <a:pt x="123" y="80"/>
                    <a:pt x="123" y="81"/>
                  </a:cubicBezTo>
                  <a:cubicBezTo>
                    <a:pt x="123" y="81"/>
                    <a:pt x="123" y="81"/>
                    <a:pt x="123" y="82"/>
                  </a:cubicBezTo>
                  <a:cubicBezTo>
                    <a:pt x="122" y="80"/>
                    <a:pt x="122" y="77"/>
                    <a:pt x="123" y="76"/>
                  </a:cubicBezTo>
                  <a:close/>
                  <a:moveTo>
                    <a:pt x="122" y="95"/>
                  </a:moveTo>
                  <a:cubicBezTo>
                    <a:pt x="122" y="95"/>
                    <a:pt x="122" y="95"/>
                    <a:pt x="122" y="95"/>
                  </a:cubicBezTo>
                  <a:cubicBezTo>
                    <a:pt x="122" y="95"/>
                    <a:pt x="122" y="94"/>
                    <a:pt x="122" y="94"/>
                  </a:cubicBezTo>
                  <a:cubicBezTo>
                    <a:pt x="122" y="94"/>
                    <a:pt x="122" y="95"/>
                    <a:pt x="122" y="95"/>
                  </a:cubicBezTo>
                  <a:close/>
                  <a:moveTo>
                    <a:pt x="122" y="71"/>
                  </a:moveTo>
                  <a:cubicBezTo>
                    <a:pt x="122" y="71"/>
                    <a:pt x="122" y="71"/>
                    <a:pt x="122" y="71"/>
                  </a:cubicBezTo>
                  <a:cubicBezTo>
                    <a:pt x="121" y="71"/>
                    <a:pt x="121" y="71"/>
                    <a:pt x="121" y="70"/>
                  </a:cubicBezTo>
                  <a:cubicBezTo>
                    <a:pt x="121" y="70"/>
                    <a:pt x="121" y="71"/>
                    <a:pt x="122" y="70"/>
                  </a:cubicBezTo>
                  <a:cubicBezTo>
                    <a:pt x="122" y="71"/>
                    <a:pt x="122" y="71"/>
                    <a:pt x="122" y="71"/>
                  </a:cubicBezTo>
                  <a:close/>
                  <a:moveTo>
                    <a:pt x="120" y="61"/>
                  </a:moveTo>
                  <a:cubicBezTo>
                    <a:pt x="120" y="62"/>
                    <a:pt x="121" y="63"/>
                    <a:pt x="120" y="64"/>
                  </a:cubicBezTo>
                  <a:cubicBezTo>
                    <a:pt x="120" y="64"/>
                    <a:pt x="121" y="64"/>
                    <a:pt x="121" y="64"/>
                  </a:cubicBezTo>
                  <a:cubicBezTo>
                    <a:pt x="121" y="64"/>
                    <a:pt x="121" y="64"/>
                    <a:pt x="121" y="64"/>
                  </a:cubicBezTo>
                  <a:cubicBezTo>
                    <a:pt x="121" y="65"/>
                    <a:pt x="120" y="65"/>
                    <a:pt x="120" y="65"/>
                  </a:cubicBezTo>
                  <a:cubicBezTo>
                    <a:pt x="120" y="64"/>
                    <a:pt x="120" y="64"/>
                    <a:pt x="120" y="63"/>
                  </a:cubicBezTo>
                  <a:cubicBezTo>
                    <a:pt x="120" y="63"/>
                    <a:pt x="120" y="63"/>
                    <a:pt x="120" y="63"/>
                  </a:cubicBezTo>
                  <a:cubicBezTo>
                    <a:pt x="120" y="62"/>
                    <a:pt x="120" y="62"/>
                    <a:pt x="120" y="61"/>
                  </a:cubicBezTo>
                  <a:cubicBezTo>
                    <a:pt x="120" y="61"/>
                    <a:pt x="120" y="61"/>
                    <a:pt x="120" y="61"/>
                  </a:cubicBezTo>
                  <a:close/>
                  <a:moveTo>
                    <a:pt x="119" y="60"/>
                  </a:moveTo>
                  <a:cubicBezTo>
                    <a:pt x="120" y="60"/>
                    <a:pt x="120" y="60"/>
                    <a:pt x="120" y="60"/>
                  </a:cubicBezTo>
                  <a:cubicBezTo>
                    <a:pt x="120" y="60"/>
                    <a:pt x="120" y="61"/>
                    <a:pt x="120" y="61"/>
                  </a:cubicBezTo>
                  <a:cubicBezTo>
                    <a:pt x="120" y="60"/>
                    <a:pt x="119" y="60"/>
                    <a:pt x="119" y="60"/>
                  </a:cubicBezTo>
                  <a:close/>
                  <a:moveTo>
                    <a:pt x="119" y="64"/>
                  </a:moveTo>
                  <a:cubicBezTo>
                    <a:pt x="120" y="64"/>
                    <a:pt x="120" y="65"/>
                    <a:pt x="120" y="65"/>
                  </a:cubicBezTo>
                  <a:cubicBezTo>
                    <a:pt x="120" y="65"/>
                    <a:pt x="119" y="65"/>
                    <a:pt x="119" y="64"/>
                  </a:cubicBezTo>
                  <a:close/>
                  <a:moveTo>
                    <a:pt x="119" y="90"/>
                  </a:moveTo>
                  <a:cubicBezTo>
                    <a:pt x="119" y="90"/>
                    <a:pt x="120" y="88"/>
                    <a:pt x="119" y="88"/>
                  </a:cubicBezTo>
                  <a:cubicBezTo>
                    <a:pt x="119" y="87"/>
                    <a:pt x="119" y="85"/>
                    <a:pt x="119" y="84"/>
                  </a:cubicBezTo>
                  <a:cubicBezTo>
                    <a:pt x="119" y="85"/>
                    <a:pt x="119" y="85"/>
                    <a:pt x="119" y="85"/>
                  </a:cubicBezTo>
                  <a:cubicBezTo>
                    <a:pt x="120" y="85"/>
                    <a:pt x="120" y="85"/>
                    <a:pt x="120" y="85"/>
                  </a:cubicBezTo>
                  <a:cubicBezTo>
                    <a:pt x="120" y="84"/>
                    <a:pt x="120" y="84"/>
                    <a:pt x="120" y="84"/>
                  </a:cubicBezTo>
                  <a:cubicBezTo>
                    <a:pt x="119" y="84"/>
                    <a:pt x="120" y="84"/>
                    <a:pt x="119" y="84"/>
                  </a:cubicBezTo>
                  <a:cubicBezTo>
                    <a:pt x="119" y="84"/>
                    <a:pt x="119" y="83"/>
                    <a:pt x="120" y="83"/>
                  </a:cubicBezTo>
                  <a:cubicBezTo>
                    <a:pt x="119" y="82"/>
                    <a:pt x="120" y="80"/>
                    <a:pt x="119" y="79"/>
                  </a:cubicBezTo>
                  <a:cubicBezTo>
                    <a:pt x="119" y="79"/>
                    <a:pt x="120" y="79"/>
                    <a:pt x="120" y="79"/>
                  </a:cubicBezTo>
                  <a:cubicBezTo>
                    <a:pt x="120" y="79"/>
                    <a:pt x="119" y="78"/>
                    <a:pt x="120" y="78"/>
                  </a:cubicBezTo>
                  <a:cubicBezTo>
                    <a:pt x="119" y="77"/>
                    <a:pt x="120" y="75"/>
                    <a:pt x="119" y="73"/>
                  </a:cubicBezTo>
                  <a:cubicBezTo>
                    <a:pt x="119" y="73"/>
                    <a:pt x="119" y="72"/>
                    <a:pt x="120" y="72"/>
                  </a:cubicBezTo>
                  <a:cubicBezTo>
                    <a:pt x="120" y="72"/>
                    <a:pt x="120" y="72"/>
                    <a:pt x="120" y="72"/>
                  </a:cubicBezTo>
                  <a:cubicBezTo>
                    <a:pt x="120" y="71"/>
                    <a:pt x="119" y="70"/>
                    <a:pt x="120" y="70"/>
                  </a:cubicBezTo>
                  <a:cubicBezTo>
                    <a:pt x="120" y="69"/>
                    <a:pt x="119" y="68"/>
                    <a:pt x="119" y="67"/>
                  </a:cubicBezTo>
                  <a:cubicBezTo>
                    <a:pt x="119" y="67"/>
                    <a:pt x="119" y="66"/>
                    <a:pt x="118" y="66"/>
                  </a:cubicBezTo>
                  <a:cubicBezTo>
                    <a:pt x="119" y="65"/>
                    <a:pt x="119" y="65"/>
                    <a:pt x="119" y="64"/>
                  </a:cubicBezTo>
                  <a:cubicBezTo>
                    <a:pt x="119" y="64"/>
                    <a:pt x="119" y="66"/>
                    <a:pt x="120" y="66"/>
                  </a:cubicBezTo>
                  <a:cubicBezTo>
                    <a:pt x="120" y="66"/>
                    <a:pt x="120" y="65"/>
                    <a:pt x="120" y="65"/>
                  </a:cubicBezTo>
                  <a:cubicBezTo>
                    <a:pt x="121" y="65"/>
                    <a:pt x="121" y="66"/>
                    <a:pt x="121" y="66"/>
                  </a:cubicBezTo>
                  <a:cubicBezTo>
                    <a:pt x="121" y="66"/>
                    <a:pt x="121" y="66"/>
                    <a:pt x="121" y="67"/>
                  </a:cubicBezTo>
                  <a:cubicBezTo>
                    <a:pt x="122" y="68"/>
                    <a:pt x="122" y="68"/>
                    <a:pt x="122" y="70"/>
                  </a:cubicBezTo>
                  <a:cubicBezTo>
                    <a:pt x="122" y="70"/>
                    <a:pt x="121" y="69"/>
                    <a:pt x="121" y="69"/>
                  </a:cubicBezTo>
                  <a:cubicBezTo>
                    <a:pt x="121" y="69"/>
                    <a:pt x="121" y="69"/>
                    <a:pt x="121" y="69"/>
                  </a:cubicBezTo>
                  <a:cubicBezTo>
                    <a:pt x="121" y="70"/>
                    <a:pt x="121" y="70"/>
                    <a:pt x="120" y="71"/>
                  </a:cubicBezTo>
                  <a:cubicBezTo>
                    <a:pt x="121" y="72"/>
                    <a:pt x="122" y="73"/>
                    <a:pt x="121" y="75"/>
                  </a:cubicBezTo>
                  <a:cubicBezTo>
                    <a:pt x="121" y="75"/>
                    <a:pt x="121" y="74"/>
                    <a:pt x="121" y="74"/>
                  </a:cubicBezTo>
                  <a:cubicBezTo>
                    <a:pt x="121" y="77"/>
                    <a:pt x="121" y="80"/>
                    <a:pt x="121" y="82"/>
                  </a:cubicBezTo>
                  <a:cubicBezTo>
                    <a:pt x="121" y="82"/>
                    <a:pt x="121" y="82"/>
                    <a:pt x="120" y="82"/>
                  </a:cubicBezTo>
                  <a:cubicBezTo>
                    <a:pt x="121" y="83"/>
                    <a:pt x="120" y="84"/>
                    <a:pt x="120" y="85"/>
                  </a:cubicBezTo>
                  <a:cubicBezTo>
                    <a:pt x="120" y="86"/>
                    <a:pt x="121" y="86"/>
                    <a:pt x="121" y="87"/>
                  </a:cubicBezTo>
                  <a:cubicBezTo>
                    <a:pt x="121" y="87"/>
                    <a:pt x="121" y="87"/>
                    <a:pt x="121" y="87"/>
                  </a:cubicBezTo>
                  <a:cubicBezTo>
                    <a:pt x="121" y="87"/>
                    <a:pt x="121" y="88"/>
                    <a:pt x="121" y="88"/>
                  </a:cubicBezTo>
                  <a:cubicBezTo>
                    <a:pt x="121" y="88"/>
                    <a:pt x="121" y="88"/>
                    <a:pt x="121" y="89"/>
                  </a:cubicBezTo>
                  <a:cubicBezTo>
                    <a:pt x="121" y="89"/>
                    <a:pt x="121" y="88"/>
                    <a:pt x="121" y="88"/>
                  </a:cubicBezTo>
                  <a:cubicBezTo>
                    <a:pt x="120" y="88"/>
                    <a:pt x="120" y="88"/>
                    <a:pt x="120" y="89"/>
                  </a:cubicBezTo>
                  <a:cubicBezTo>
                    <a:pt x="122" y="89"/>
                    <a:pt x="120" y="91"/>
                    <a:pt x="120" y="92"/>
                  </a:cubicBezTo>
                  <a:cubicBezTo>
                    <a:pt x="120" y="92"/>
                    <a:pt x="120" y="92"/>
                    <a:pt x="120" y="92"/>
                  </a:cubicBezTo>
                  <a:cubicBezTo>
                    <a:pt x="120" y="92"/>
                    <a:pt x="120" y="92"/>
                    <a:pt x="120" y="93"/>
                  </a:cubicBezTo>
                  <a:cubicBezTo>
                    <a:pt x="120" y="93"/>
                    <a:pt x="120" y="93"/>
                    <a:pt x="120" y="93"/>
                  </a:cubicBezTo>
                  <a:cubicBezTo>
                    <a:pt x="120" y="93"/>
                    <a:pt x="120" y="93"/>
                    <a:pt x="120" y="93"/>
                  </a:cubicBezTo>
                  <a:cubicBezTo>
                    <a:pt x="120" y="94"/>
                    <a:pt x="120" y="94"/>
                    <a:pt x="119" y="95"/>
                  </a:cubicBezTo>
                  <a:cubicBezTo>
                    <a:pt x="119" y="95"/>
                    <a:pt x="119" y="95"/>
                    <a:pt x="119" y="95"/>
                  </a:cubicBezTo>
                  <a:cubicBezTo>
                    <a:pt x="119" y="94"/>
                    <a:pt x="118" y="94"/>
                    <a:pt x="118" y="93"/>
                  </a:cubicBezTo>
                  <a:cubicBezTo>
                    <a:pt x="119" y="93"/>
                    <a:pt x="118" y="91"/>
                    <a:pt x="119" y="90"/>
                  </a:cubicBezTo>
                  <a:close/>
                  <a:moveTo>
                    <a:pt x="120" y="94"/>
                  </a:moveTo>
                  <a:cubicBezTo>
                    <a:pt x="120" y="94"/>
                    <a:pt x="120" y="94"/>
                    <a:pt x="120" y="94"/>
                  </a:cubicBezTo>
                  <a:cubicBezTo>
                    <a:pt x="120" y="94"/>
                    <a:pt x="120" y="94"/>
                    <a:pt x="120" y="94"/>
                  </a:cubicBezTo>
                  <a:cubicBezTo>
                    <a:pt x="120" y="94"/>
                    <a:pt x="120" y="94"/>
                    <a:pt x="120" y="94"/>
                  </a:cubicBezTo>
                  <a:cubicBezTo>
                    <a:pt x="120" y="94"/>
                    <a:pt x="120" y="94"/>
                    <a:pt x="120" y="94"/>
                  </a:cubicBezTo>
                  <a:close/>
                  <a:moveTo>
                    <a:pt x="118" y="84"/>
                  </a:moveTo>
                  <a:cubicBezTo>
                    <a:pt x="118" y="84"/>
                    <a:pt x="118" y="84"/>
                    <a:pt x="118" y="84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118" y="85"/>
                    <a:pt x="118" y="85"/>
                    <a:pt x="118" y="84"/>
                  </a:cubicBezTo>
                  <a:cubicBezTo>
                    <a:pt x="117" y="84"/>
                    <a:pt x="118" y="83"/>
                    <a:pt x="118" y="82"/>
                  </a:cubicBezTo>
                  <a:cubicBezTo>
                    <a:pt x="118" y="82"/>
                    <a:pt x="118" y="82"/>
                    <a:pt x="118" y="82"/>
                  </a:cubicBezTo>
                  <a:cubicBezTo>
                    <a:pt x="118" y="82"/>
                    <a:pt x="118" y="83"/>
                    <a:pt x="118" y="84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18" y="84"/>
                    <a:pt x="118" y="84"/>
                    <a:pt x="118" y="84"/>
                  </a:cubicBezTo>
                  <a:close/>
                  <a:moveTo>
                    <a:pt x="118" y="75"/>
                  </a:moveTo>
                  <a:cubicBezTo>
                    <a:pt x="118" y="76"/>
                    <a:pt x="118" y="76"/>
                    <a:pt x="118" y="76"/>
                  </a:cubicBezTo>
                  <a:cubicBezTo>
                    <a:pt x="118" y="76"/>
                    <a:pt x="118" y="76"/>
                    <a:pt x="118" y="75"/>
                  </a:cubicBezTo>
                  <a:cubicBezTo>
                    <a:pt x="118" y="75"/>
                    <a:pt x="118" y="75"/>
                    <a:pt x="118" y="75"/>
                  </a:cubicBezTo>
                  <a:cubicBezTo>
                    <a:pt x="117" y="75"/>
                    <a:pt x="118" y="75"/>
                    <a:pt x="118" y="75"/>
                  </a:cubicBezTo>
                  <a:close/>
                  <a:moveTo>
                    <a:pt x="118" y="73"/>
                  </a:moveTo>
                  <a:cubicBezTo>
                    <a:pt x="118" y="73"/>
                    <a:pt x="118" y="73"/>
                    <a:pt x="118" y="74"/>
                  </a:cubicBezTo>
                  <a:cubicBezTo>
                    <a:pt x="117" y="73"/>
                    <a:pt x="117" y="73"/>
                    <a:pt x="118" y="73"/>
                  </a:cubicBezTo>
                  <a:close/>
                  <a:moveTo>
                    <a:pt x="118" y="79"/>
                  </a:moveTo>
                  <a:cubicBezTo>
                    <a:pt x="118" y="80"/>
                    <a:pt x="118" y="80"/>
                    <a:pt x="118" y="81"/>
                  </a:cubicBezTo>
                  <a:cubicBezTo>
                    <a:pt x="118" y="81"/>
                    <a:pt x="117" y="80"/>
                    <a:pt x="117" y="80"/>
                  </a:cubicBezTo>
                  <a:cubicBezTo>
                    <a:pt x="117" y="79"/>
                    <a:pt x="117" y="79"/>
                    <a:pt x="118" y="79"/>
                  </a:cubicBezTo>
                  <a:close/>
                  <a:moveTo>
                    <a:pt x="115" y="62"/>
                  </a:moveTo>
                  <a:cubicBezTo>
                    <a:pt x="116" y="62"/>
                    <a:pt x="116" y="63"/>
                    <a:pt x="116" y="63"/>
                  </a:cubicBezTo>
                  <a:cubicBezTo>
                    <a:pt x="116" y="63"/>
                    <a:pt x="117" y="63"/>
                    <a:pt x="117" y="63"/>
                  </a:cubicBezTo>
                  <a:cubicBezTo>
                    <a:pt x="116" y="63"/>
                    <a:pt x="115" y="63"/>
                    <a:pt x="115" y="62"/>
                  </a:cubicBezTo>
                  <a:close/>
                  <a:moveTo>
                    <a:pt x="115" y="99"/>
                  </a:moveTo>
                  <a:cubicBezTo>
                    <a:pt x="115" y="99"/>
                    <a:pt x="115" y="99"/>
                    <a:pt x="115" y="99"/>
                  </a:cubicBezTo>
                  <a:cubicBezTo>
                    <a:pt x="116" y="98"/>
                    <a:pt x="115" y="96"/>
                    <a:pt x="117" y="97"/>
                  </a:cubicBezTo>
                  <a:cubicBezTo>
                    <a:pt x="116" y="98"/>
                    <a:pt x="116" y="99"/>
                    <a:pt x="116" y="101"/>
                  </a:cubicBezTo>
                  <a:cubicBezTo>
                    <a:pt x="115" y="101"/>
                    <a:pt x="115" y="101"/>
                    <a:pt x="115" y="101"/>
                  </a:cubicBezTo>
                  <a:cubicBezTo>
                    <a:pt x="115" y="101"/>
                    <a:pt x="115" y="100"/>
                    <a:pt x="115" y="100"/>
                  </a:cubicBezTo>
                  <a:cubicBezTo>
                    <a:pt x="115" y="100"/>
                    <a:pt x="115" y="99"/>
                    <a:pt x="115" y="99"/>
                  </a:cubicBezTo>
                  <a:close/>
                  <a:moveTo>
                    <a:pt x="115" y="74"/>
                  </a:moveTo>
                  <a:cubicBezTo>
                    <a:pt x="115" y="74"/>
                    <a:pt x="115" y="73"/>
                    <a:pt x="115" y="73"/>
                  </a:cubicBezTo>
                  <a:cubicBezTo>
                    <a:pt x="115" y="73"/>
                    <a:pt x="115" y="73"/>
                    <a:pt x="115" y="73"/>
                  </a:cubicBezTo>
                  <a:cubicBezTo>
                    <a:pt x="115" y="73"/>
                    <a:pt x="115" y="74"/>
                    <a:pt x="115" y="74"/>
                  </a:cubicBezTo>
                  <a:close/>
                  <a:moveTo>
                    <a:pt x="115" y="74"/>
                  </a:moveTo>
                  <a:cubicBezTo>
                    <a:pt x="115" y="75"/>
                    <a:pt x="116" y="75"/>
                    <a:pt x="116" y="76"/>
                  </a:cubicBezTo>
                  <a:cubicBezTo>
                    <a:pt x="115" y="76"/>
                    <a:pt x="115" y="75"/>
                    <a:pt x="115" y="74"/>
                  </a:cubicBezTo>
                  <a:cubicBezTo>
                    <a:pt x="115" y="75"/>
                    <a:pt x="115" y="74"/>
                    <a:pt x="115" y="74"/>
                  </a:cubicBezTo>
                  <a:close/>
                  <a:moveTo>
                    <a:pt x="116" y="79"/>
                  </a:moveTo>
                  <a:cubicBezTo>
                    <a:pt x="115" y="79"/>
                    <a:pt x="115" y="78"/>
                    <a:pt x="115" y="77"/>
                  </a:cubicBezTo>
                  <a:cubicBezTo>
                    <a:pt x="116" y="78"/>
                    <a:pt x="116" y="79"/>
                    <a:pt x="116" y="79"/>
                  </a:cubicBezTo>
                  <a:close/>
                  <a:moveTo>
                    <a:pt x="115" y="66"/>
                  </a:moveTo>
                  <a:cubicBezTo>
                    <a:pt x="115" y="67"/>
                    <a:pt x="116" y="69"/>
                    <a:pt x="116" y="70"/>
                  </a:cubicBezTo>
                  <a:cubicBezTo>
                    <a:pt x="115" y="69"/>
                    <a:pt x="115" y="68"/>
                    <a:pt x="114" y="68"/>
                  </a:cubicBezTo>
                  <a:cubicBezTo>
                    <a:pt x="114" y="68"/>
                    <a:pt x="114" y="68"/>
                    <a:pt x="113" y="68"/>
                  </a:cubicBezTo>
                  <a:cubicBezTo>
                    <a:pt x="113" y="67"/>
                    <a:pt x="113" y="66"/>
                    <a:pt x="113" y="65"/>
                  </a:cubicBezTo>
                  <a:cubicBezTo>
                    <a:pt x="113" y="65"/>
                    <a:pt x="112" y="65"/>
                    <a:pt x="112" y="65"/>
                  </a:cubicBezTo>
                  <a:cubicBezTo>
                    <a:pt x="112" y="64"/>
                    <a:pt x="112" y="64"/>
                    <a:pt x="113" y="64"/>
                  </a:cubicBezTo>
                  <a:cubicBezTo>
                    <a:pt x="112" y="64"/>
                    <a:pt x="112" y="62"/>
                    <a:pt x="111" y="62"/>
                  </a:cubicBezTo>
                  <a:cubicBezTo>
                    <a:pt x="111" y="61"/>
                    <a:pt x="111" y="61"/>
                    <a:pt x="112" y="61"/>
                  </a:cubicBezTo>
                  <a:cubicBezTo>
                    <a:pt x="112" y="61"/>
                    <a:pt x="114" y="61"/>
                    <a:pt x="114" y="62"/>
                  </a:cubicBezTo>
                  <a:cubicBezTo>
                    <a:pt x="113" y="62"/>
                    <a:pt x="113" y="61"/>
                    <a:pt x="112" y="62"/>
                  </a:cubicBezTo>
                  <a:cubicBezTo>
                    <a:pt x="112" y="63"/>
                    <a:pt x="113" y="63"/>
                    <a:pt x="113" y="64"/>
                  </a:cubicBezTo>
                  <a:cubicBezTo>
                    <a:pt x="113" y="64"/>
                    <a:pt x="113" y="64"/>
                    <a:pt x="114" y="64"/>
                  </a:cubicBezTo>
                  <a:cubicBezTo>
                    <a:pt x="114" y="64"/>
                    <a:pt x="114" y="65"/>
                    <a:pt x="114" y="65"/>
                  </a:cubicBezTo>
                  <a:cubicBezTo>
                    <a:pt x="114" y="65"/>
                    <a:pt x="114" y="65"/>
                    <a:pt x="114" y="66"/>
                  </a:cubicBezTo>
                  <a:cubicBezTo>
                    <a:pt x="114" y="66"/>
                    <a:pt x="115" y="66"/>
                    <a:pt x="115" y="66"/>
                  </a:cubicBezTo>
                  <a:close/>
                  <a:moveTo>
                    <a:pt x="114" y="71"/>
                  </a:moveTo>
                  <a:cubicBezTo>
                    <a:pt x="114" y="71"/>
                    <a:pt x="114" y="72"/>
                    <a:pt x="114" y="72"/>
                  </a:cubicBezTo>
                  <a:cubicBezTo>
                    <a:pt x="114" y="72"/>
                    <a:pt x="114" y="72"/>
                    <a:pt x="114" y="71"/>
                  </a:cubicBezTo>
                  <a:close/>
                  <a:moveTo>
                    <a:pt x="113" y="69"/>
                  </a:moveTo>
                  <a:cubicBezTo>
                    <a:pt x="113" y="69"/>
                    <a:pt x="113" y="69"/>
                    <a:pt x="113" y="69"/>
                  </a:cubicBezTo>
                  <a:cubicBezTo>
                    <a:pt x="113" y="70"/>
                    <a:pt x="113" y="69"/>
                    <a:pt x="113" y="69"/>
                  </a:cubicBezTo>
                  <a:close/>
                  <a:moveTo>
                    <a:pt x="113" y="99"/>
                  </a:moveTo>
                  <a:cubicBezTo>
                    <a:pt x="113" y="100"/>
                    <a:pt x="113" y="101"/>
                    <a:pt x="112" y="101"/>
                  </a:cubicBezTo>
                  <a:cubicBezTo>
                    <a:pt x="112" y="101"/>
                    <a:pt x="113" y="100"/>
                    <a:pt x="113" y="99"/>
                  </a:cubicBezTo>
                  <a:close/>
                  <a:moveTo>
                    <a:pt x="112" y="89"/>
                  </a:moveTo>
                  <a:cubicBezTo>
                    <a:pt x="112" y="90"/>
                    <a:pt x="111" y="90"/>
                    <a:pt x="111" y="90"/>
                  </a:cubicBezTo>
                  <a:cubicBezTo>
                    <a:pt x="111" y="90"/>
                    <a:pt x="112" y="90"/>
                    <a:pt x="112" y="91"/>
                  </a:cubicBezTo>
                  <a:cubicBezTo>
                    <a:pt x="112" y="92"/>
                    <a:pt x="112" y="93"/>
                    <a:pt x="111" y="93"/>
                  </a:cubicBezTo>
                  <a:cubicBezTo>
                    <a:pt x="111" y="93"/>
                    <a:pt x="111" y="93"/>
                    <a:pt x="110" y="93"/>
                  </a:cubicBezTo>
                  <a:cubicBezTo>
                    <a:pt x="111" y="91"/>
                    <a:pt x="110" y="89"/>
                    <a:pt x="110" y="87"/>
                  </a:cubicBezTo>
                  <a:cubicBezTo>
                    <a:pt x="110" y="87"/>
                    <a:pt x="110" y="88"/>
                    <a:pt x="109" y="89"/>
                  </a:cubicBezTo>
                  <a:cubicBezTo>
                    <a:pt x="109" y="88"/>
                    <a:pt x="110" y="87"/>
                    <a:pt x="110" y="86"/>
                  </a:cubicBezTo>
                  <a:cubicBezTo>
                    <a:pt x="110" y="86"/>
                    <a:pt x="110" y="86"/>
                    <a:pt x="110" y="86"/>
                  </a:cubicBezTo>
                  <a:cubicBezTo>
                    <a:pt x="111" y="86"/>
                    <a:pt x="111" y="86"/>
                    <a:pt x="111" y="85"/>
                  </a:cubicBezTo>
                  <a:cubicBezTo>
                    <a:pt x="111" y="85"/>
                    <a:pt x="111" y="85"/>
                    <a:pt x="111" y="85"/>
                  </a:cubicBezTo>
                  <a:cubicBezTo>
                    <a:pt x="111" y="84"/>
                    <a:pt x="111" y="82"/>
                    <a:pt x="112" y="83"/>
                  </a:cubicBezTo>
                  <a:cubicBezTo>
                    <a:pt x="112" y="84"/>
                    <a:pt x="112" y="84"/>
                    <a:pt x="112" y="84"/>
                  </a:cubicBezTo>
                  <a:cubicBezTo>
                    <a:pt x="113" y="85"/>
                    <a:pt x="112" y="87"/>
                    <a:pt x="112" y="89"/>
                  </a:cubicBezTo>
                  <a:cubicBezTo>
                    <a:pt x="112" y="89"/>
                    <a:pt x="112" y="89"/>
                    <a:pt x="111" y="89"/>
                  </a:cubicBezTo>
                  <a:cubicBezTo>
                    <a:pt x="111" y="89"/>
                    <a:pt x="112" y="89"/>
                    <a:pt x="112" y="89"/>
                  </a:cubicBezTo>
                  <a:close/>
                  <a:moveTo>
                    <a:pt x="110" y="96"/>
                  </a:moveTo>
                  <a:cubicBezTo>
                    <a:pt x="110" y="96"/>
                    <a:pt x="111" y="96"/>
                    <a:pt x="111" y="96"/>
                  </a:cubicBezTo>
                  <a:cubicBezTo>
                    <a:pt x="111" y="97"/>
                    <a:pt x="111" y="97"/>
                    <a:pt x="110" y="97"/>
                  </a:cubicBezTo>
                  <a:cubicBezTo>
                    <a:pt x="110" y="97"/>
                    <a:pt x="110" y="97"/>
                    <a:pt x="110" y="96"/>
                  </a:cubicBezTo>
                  <a:close/>
                  <a:moveTo>
                    <a:pt x="111" y="98"/>
                  </a:moveTo>
                  <a:cubicBezTo>
                    <a:pt x="111" y="98"/>
                    <a:pt x="111" y="98"/>
                    <a:pt x="110" y="98"/>
                  </a:cubicBezTo>
                  <a:cubicBezTo>
                    <a:pt x="110" y="98"/>
                    <a:pt x="110" y="98"/>
                    <a:pt x="111" y="98"/>
                  </a:cubicBezTo>
                  <a:close/>
                  <a:moveTo>
                    <a:pt x="111" y="99"/>
                  </a:moveTo>
                  <a:cubicBezTo>
                    <a:pt x="111" y="99"/>
                    <a:pt x="111" y="99"/>
                    <a:pt x="111" y="99"/>
                  </a:cubicBezTo>
                  <a:cubicBezTo>
                    <a:pt x="111" y="99"/>
                    <a:pt x="111" y="100"/>
                    <a:pt x="111" y="100"/>
                  </a:cubicBezTo>
                  <a:cubicBezTo>
                    <a:pt x="111" y="99"/>
                    <a:pt x="111" y="99"/>
                    <a:pt x="111" y="99"/>
                  </a:cubicBezTo>
                  <a:close/>
                  <a:moveTo>
                    <a:pt x="105" y="94"/>
                  </a:moveTo>
                  <a:cubicBezTo>
                    <a:pt x="106" y="93"/>
                    <a:pt x="106" y="92"/>
                    <a:pt x="106" y="91"/>
                  </a:cubicBezTo>
                  <a:cubicBezTo>
                    <a:pt x="106" y="91"/>
                    <a:pt x="106" y="91"/>
                    <a:pt x="107" y="91"/>
                  </a:cubicBezTo>
                  <a:cubicBezTo>
                    <a:pt x="107" y="91"/>
                    <a:pt x="107" y="91"/>
                    <a:pt x="107" y="92"/>
                  </a:cubicBezTo>
                  <a:cubicBezTo>
                    <a:pt x="107" y="92"/>
                    <a:pt x="107" y="92"/>
                    <a:pt x="107" y="92"/>
                  </a:cubicBezTo>
                  <a:cubicBezTo>
                    <a:pt x="107" y="93"/>
                    <a:pt x="107" y="93"/>
                    <a:pt x="107" y="93"/>
                  </a:cubicBezTo>
                  <a:cubicBezTo>
                    <a:pt x="107" y="93"/>
                    <a:pt x="106" y="93"/>
                    <a:pt x="106" y="93"/>
                  </a:cubicBezTo>
                  <a:cubicBezTo>
                    <a:pt x="107" y="93"/>
                    <a:pt x="107" y="93"/>
                    <a:pt x="107" y="94"/>
                  </a:cubicBezTo>
                  <a:cubicBezTo>
                    <a:pt x="107" y="93"/>
                    <a:pt x="108" y="94"/>
                    <a:pt x="108" y="93"/>
                  </a:cubicBezTo>
                  <a:cubicBezTo>
                    <a:pt x="108" y="93"/>
                    <a:pt x="108" y="92"/>
                    <a:pt x="108" y="92"/>
                  </a:cubicBezTo>
                  <a:cubicBezTo>
                    <a:pt x="109" y="92"/>
                    <a:pt x="109" y="94"/>
                    <a:pt x="109" y="94"/>
                  </a:cubicBezTo>
                  <a:cubicBezTo>
                    <a:pt x="108" y="94"/>
                    <a:pt x="107" y="94"/>
                    <a:pt x="107" y="94"/>
                  </a:cubicBezTo>
                  <a:cubicBezTo>
                    <a:pt x="106" y="94"/>
                    <a:pt x="106" y="94"/>
                    <a:pt x="105" y="94"/>
                  </a:cubicBezTo>
                  <a:cubicBezTo>
                    <a:pt x="105" y="94"/>
                    <a:pt x="105" y="94"/>
                    <a:pt x="105" y="94"/>
                  </a:cubicBezTo>
                  <a:close/>
                  <a:moveTo>
                    <a:pt x="104" y="97"/>
                  </a:moveTo>
                  <a:cubicBezTo>
                    <a:pt x="105" y="97"/>
                    <a:pt x="105" y="97"/>
                    <a:pt x="105" y="96"/>
                  </a:cubicBezTo>
                  <a:cubicBezTo>
                    <a:pt x="106" y="97"/>
                    <a:pt x="105" y="98"/>
                    <a:pt x="104" y="98"/>
                  </a:cubicBezTo>
                  <a:cubicBezTo>
                    <a:pt x="104" y="98"/>
                    <a:pt x="104" y="97"/>
                    <a:pt x="104" y="97"/>
                  </a:cubicBezTo>
                  <a:close/>
                  <a:moveTo>
                    <a:pt x="104" y="94"/>
                  </a:moveTo>
                  <a:cubicBezTo>
                    <a:pt x="104" y="93"/>
                    <a:pt x="104" y="94"/>
                    <a:pt x="104" y="93"/>
                  </a:cubicBezTo>
                  <a:cubicBezTo>
                    <a:pt x="104" y="93"/>
                    <a:pt x="104" y="93"/>
                    <a:pt x="104" y="93"/>
                  </a:cubicBezTo>
                  <a:cubicBezTo>
                    <a:pt x="105" y="93"/>
                    <a:pt x="105" y="94"/>
                    <a:pt x="104" y="94"/>
                  </a:cubicBezTo>
                  <a:close/>
                  <a:moveTo>
                    <a:pt x="102" y="78"/>
                  </a:moveTo>
                  <a:cubicBezTo>
                    <a:pt x="102" y="78"/>
                    <a:pt x="103" y="78"/>
                    <a:pt x="103" y="78"/>
                  </a:cubicBezTo>
                  <a:cubicBezTo>
                    <a:pt x="103" y="78"/>
                    <a:pt x="103" y="78"/>
                    <a:pt x="103" y="77"/>
                  </a:cubicBezTo>
                  <a:cubicBezTo>
                    <a:pt x="103" y="77"/>
                    <a:pt x="103" y="77"/>
                    <a:pt x="103" y="77"/>
                  </a:cubicBezTo>
                  <a:cubicBezTo>
                    <a:pt x="103" y="78"/>
                    <a:pt x="104" y="79"/>
                    <a:pt x="103" y="79"/>
                  </a:cubicBezTo>
                  <a:cubicBezTo>
                    <a:pt x="103" y="80"/>
                    <a:pt x="103" y="80"/>
                    <a:pt x="103" y="80"/>
                  </a:cubicBezTo>
                  <a:cubicBezTo>
                    <a:pt x="103" y="81"/>
                    <a:pt x="103" y="81"/>
                    <a:pt x="103" y="82"/>
                  </a:cubicBezTo>
                  <a:cubicBezTo>
                    <a:pt x="102" y="82"/>
                    <a:pt x="102" y="82"/>
                    <a:pt x="102" y="82"/>
                  </a:cubicBezTo>
                  <a:cubicBezTo>
                    <a:pt x="102" y="80"/>
                    <a:pt x="103" y="79"/>
                    <a:pt x="102" y="78"/>
                  </a:cubicBezTo>
                  <a:close/>
                  <a:moveTo>
                    <a:pt x="102" y="64"/>
                  </a:moveTo>
                  <a:cubicBezTo>
                    <a:pt x="103" y="65"/>
                    <a:pt x="103" y="66"/>
                    <a:pt x="104" y="66"/>
                  </a:cubicBezTo>
                  <a:cubicBezTo>
                    <a:pt x="104" y="66"/>
                    <a:pt x="103" y="66"/>
                    <a:pt x="103" y="66"/>
                  </a:cubicBezTo>
                  <a:cubicBezTo>
                    <a:pt x="104" y="67"/>
                    <a:pt x="105" y="67"/>
                    <a:pt x="105" y="68"/>
                  </a:cubicBezTo>
                  <a:cubicBezTo>
                    <a:pt x="105" y="69"/>
                    <a:pt x="105" y="69"/>
                    <a:pt x="106" y="69"/>
                  </a:cubicBezTo>
                  <a:cubicBezTo>
                    <a:pt x="106" y="69"/>
                    <a:pt x="106" y="70"/>
                    <a:pt x="106" y="70"/>
                  </a:cubicBezTo>
                  <a:cubicBezTo>
                    <a:pt x="105" y="70"/>
                    <a:pt x="105" y="69"/>
                    <a:pt x="104" y="69"/>
                  </a:cubicBezTo>
                  <a:cubicBezTo>
                    <a:pt x="104" y="69"/>
                    <a:pt x="104" y="69"/>
                    <a:pt x="104" y="68"/>
                  </a:cubicBezTo>
                  <a:cubicBezTo>
                    <a:pt x="102" y="68"/>
                    <a:pt x="102" y="66"/>
                    <a:pt x="102" y="64"/>
                  </a:cubicBezTo>
                  <a:close/>
                  <a:moveTo>
                    <a:pt x="107" y="78"/>
                  </a:moveTo>
                  <a:cubicBezTo>
                    <a:pt x="106" y="78"/>
                    <a:pt x="106" y="78"/>
                    <a:pt x="106" y="78"/>
                  </a:cubicBezTo>
                  <a:cubicBezTo>
                    <a:pt x="107" y="78"/>
                    <a:pt x="107" y="78"/>
                    <a:pt x="107" y="78"/>
                  </a:cubicBezTo>
                  <a:cubicBezTo>
                    <a:pt x="107" y="78"/>
                    <a:pt x="106" y="78"/>
                    <a:pt x="107" y="78"/>
                  </a:cubicBezTo>
                  <a:close/>
                  <a:moveTo>
                    <a:pt x="107" y="78"/>
                  </a:moveTo>
                  <a:cubicBezTo>
                    <a:pt x="107" y="79"/>
                    <a:pt x="107" y="79"/>
                    <a:pt x="107" y="79"/>
                  </a:cubicBezTo>
                  <a:cubicBezTo>
                    <a:pt x="107" y="78"/>
                    <a:pt x="107" y="77"/>
                    <a:pt x="107" y="77"/>
                  </a:cubicBezTo>
                  <a:cubicBezTo>
                    <a:pt x="108" y="76"/>
                    <a:pt x="108" y="76"/>
                    <a:pt x="108" y="76"/>
                  </a:cubicBezTo>
                  <a:cubicBezTo>
                    <a:pt x="108" y="76"/>
                    <a:pt x="109" y="76"/>
                    <a:pt x="109" y="76"/>
                  </a:cubicBezTo>
                  <a:cubicBezTo>
                    <a:pt x="109" y="78"/>
                    <a:pt x="109" y="79"/>
                    <a:pt x="109" y="80"/>
                  </a:cubicBezTo>
                  <a:cubicBezTo>
                    <a:pt x="108" y="80"/>
                    <a:pt x="108" y="80"/>
                    <a:pt x="108" y="80"/>
                  </a:cubicBezTo>
                  <a:cubicBezTo>
                    <a:pt x="108" y="81"/>
                    <a:pt x="108" y="81"/>
                    <a:pt x="108" y="81"/>
                  </a:cubicBezTo>
                  <a:cubicBezTo>
                    <a:pt x="108" y="82"/>
                    <a:pt x="108" y="84"/>
                    <a:pt x="108" y="84"/>
                  </a:cubicBezTo>
                  <a:cubicBezTo>
                    <a:pt x="107" y="84"/>
                    <a:pt x="107" y="83"/>
                    <a:pt x="107" y="82"/>
                  </a:cubicBezTo>
                  <a:cubicBezTo>
                    <a:pt x="106" y="82"/>
                    <a:pt x="106" y="81"/>
                    <a:pt x="106" y="81"/>
                  </a:cubicBezTo>
                  <a:cubicBezTo>
                    <a:pt x="107" y="81"/>
                    <a:pt x="107" y="81"/>
                    <a:pt x="107" y="81"/>
                  </a:cubicBezTo>
                  <a:cubicBezTo>
                    <a:pt x="107" y="80"/>
                    <a:pt x="107" y="80"/>
                    <a:pt x="107" y="79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7" y="79"/>
                    <a:pt x="106" y="79"/>
                    <a:pt x="106" y="79"/>
                  </a:cubicBezTo>
                  <a:cubicBezTo>
                    <a:pt x="106" y="79"/>
                    <a:pt x="107" y="79"/>
                    <a:pt x="107" y="78"/>
                  </a:cubicBezTo>
                  <a:close/>
                  <a:moveTo>
                    <a:pt x="107" y="59"/>
                  </a:moveTo>
                  <a:cubicBezTo>
                    <a:pt x="107" y="59"/>
                    <a:pt x="107" y="59"/>
                    <a:pt x="107" y="59"/>
                  </a:cubicBezTo>
                  <a:cubicBezTo>
                    <a:pt x="107" y="59"/>
                    <a:pt x="107" y="59"/>
                    <a:pt x="107" y="59"/>
                  </a:cubicBezTo>
                  <a:close/>
                  <a:moveTo>
                    <a:pt x="108" y="62"/>
                  </a:moveTo>
                  <a:cubicBezTo>
                    <a:pt x="108" y="62"/>
                    <a:pt x="108" y="62"/>
                    <a:pt x="108" y="62"/>
                  </a:cubicBezTo>
                  <a:cubicBezTo>
                    <a:pt x="108" y="62"/>
                    <a:pt x="108" y="62"/>
                    <a:pt x="108" y="63"/>
                  </a:cubicBezTo>
                  <a:cubicBezTo>
                    <a:pt x="108" y="63"/>
                    <a:pt x="108" y="62"/>
                    <a:pt x="108" y="62"/>
                  </a:cubicBezTo>
                  <a:close/>
                  <a:moveTo>
                    <a:pt x="108" y="62"/>
                  </a:moveTo>
                  <a:cubicBezTo>
                    <a:pt x="108" y="62"/>
                    <a:pt x="109" y="62"/>
                    <a:pt x="109" y="62"/>
                  </a:cubicBezTo>
                  <a:cubicBezTo>
                    <a:pt x="108" y="63"/>
                    <a:pt x="108" y="62"/>
                    <a:pt x="108" y="62"/>
                  </a:cubicBezTo>
                  <a:cubicBezTo>
                    <a:pt x="108" y="62"/>
                    <a:pt x="108" y="62"/>
                    <a:pt x="108" y="62"/>
                  </a:cubicBezTo>
                  <a:close/>
                  <a:moveTo>
                    <a:pt x="109" y="79"/>
                  </a:moveTo>
                  <a:cubicBezTo>
                    <a:pt x="110" y="79"/>
                    <a:pt x="110" y="78"/>
                    <a:pt x="110" y="78"/>
                  </a:cubicBezTo>
                  <a:cubicBezTo>
                    <a:pt x="110" y="78"/>
                    <a:pt x="110" y="78"/>
                    <a:pt x="110" y="78"/>
                  </a:cubicBezTo>
                  <a:cubicBezTo>
                    <a:pt x="110" y="78"/>
                    <a:pt x="110" y="79"/>
                    <a:pt x="110" y="80"/>
                  </a:cubicBezTo>
                  <a:cubicBezTo>
                    <a:pt x="109" y="80"/>
                    <a:pt x="109" y="79"/>
                    <a:pt x="109" y="79"/>
                  </a:cubicBezTo>
                  <a:close/>
                  <a:moveTo>
                    <a:pt x="109" y="84"/>
                  </a:moveTo>
                  <a:cubicBezTo>
                    <a:pt x="109" y="84"/>
                    <a:pt x="109" y="83"/>
                    <a:pt x="109" y="82"/>
                  </a:cubicBezTo>
                  <a:cubicBezTo>
                    <a:pt x="110" y="82"/>
                    <a:pt x="109" y="83"/>
                    <a:pt x="109" y="84"/>
                  </a:cubicBezTo>
                  <a:close/>
                  <a:moveTo>
                    <a:pt x="110" y="62"/>
                  </a:moveTo>
                  <a:cubicBezTo>
                    <a:pt x="110" y="62"/>
                    <a:pt x="110" y="62"/>
                    <a:pt x="110" y="61"/>
                  </a:cubicBezTo>
                  <a:cubicBezTo>
                    <a:pt x="110" y="61"/>
                    <a:pt x="110" y="62"/>
                    <a:pt x="110" y="62"/>
                  </a:cubicBezTo>
                  <a:close/>
                  <a:moveTo>
                    <a:pt x="110" y="61"/>
                  </a:moveTo>
                  <a:cubicBezTo>
                    <a:pt x="110" y="61"/>
                    <a:pt x="110" y="60"/>
                    <a:pt x="110" y="61"/>
                  </a:cubicBezTo>
                  <a:cubicBezTo>
                    <a:pt x="110" y="61"/>
                    <a:pt x="109" y="60"/>
                    <a:pt x="109" y="60"/>
                  </a:cubicBezTo>
                  <a:cubicBezTo>
                    <a:pt x="110" y="60"/>
                    <a:pt x="110" y="60"/>
                    <a:pt x="110" y="61"/>
                  </a:cubicBezTo>
                  <a:close/>
                  <a:moveTo>
                    <a:pt x="109" y="59"/>
                  </a:moveTo>
                  <a:cubicBezTo>
                    <a:pt x="109" y="59"/>
                    <a:pt x="109" y="59"/>
                    <a:pt x="110" y="59"/>
                  </a:cubicBezTo>
                  <a:cubicBezTo>
                    <a:pt x="110" y="59"/>
                    <a:pt x="109" y="60"/>
                    <a:pt x="109" y="59"/>
                  </a:cubicBezTo>
                  <a:close/>
                  <a:moveTo>
                    <a:pt x="110" y="65"/>
                  </a:moveTo>
                  <a:cubicBezTo>
                    <a:pt x="109" y="64"/>
                    <a:pt x="109" y="63"/>
                    <a:pt x="109" y="63"/>
                  </a:cubicBezTo>
                  <a:cubicBezTo>
                    <a:pt x="109" y="63"/>
                    <a:pt x="109" y="64"/>
                    <a:pt x="110" y="65"/>
                  </a:cubicBezTo>
                  <a:close/>
                  <a:moveTo>
                    <a:pt x="109" y="74"/>
                  </a:moveTo>
                  <a:cubicBezTo>
                    <a:pt x="109" y="74"/>
                    <a:pt x="109" y="74"/>
                    <a:pt x="109" y="74"/>
                  </a:cubicBezTo>
                  <a:cubicBezTo>
                    <a:pt x="109" y="74"/>
                    <a:pt x="109" y="75"/>
                    <a:pt x="109" y="75"/>
                  </a:cubicBezTo>
                  <a:cubicBezTo>
                    <a:pt x="109" y="75"/>
                    <a:pt x="109" y="75"/>
                    <a:pt x="108" y="75"/>
                  </a:cubicBezTo>
                  <a:cubicBezTo>
                    <a:pt x="109" y="74"/>
                    <a:pt x="108" y="74"/>
                    <a:pt x="109" y="74"/>
                  </a:cubicBezTo>
                  <a:cubicBezTo>
                    <a:pt x="109" y="74"/>
                    <a:pt x="109" y="74"/>
                    <a:pt x="109" y="74"/>
                  </a:cubicBezTo>
                  <a:close/>
                  <a:moveTo>
                    <a:pt x="107" y="89"/>
                  </a:moveTo>
                  <a:cubicBezTo>
                    <a:pt x="106" y="89"/>
                    <a:pt x="105" y="87"/>
                    <a:pt x="106" y="86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07" y="85"/>
                    <a:pt x="107" y="87"/>
                    <a:pt x="107" y="88"/>
                  </a:cubicBezTo>
                  <a:cubicBezTo>
                    <a:pt x="107" y="88"/>
                    <a:pt x="107" y="87"/>
                    <a:pt x="107" y="87"/>
                  </a:cubicBezTo>
                  <a:cubicBezTo>
                    <a:pt x="108" y="87"/>
                    <a:pt x="108" y="87"/>
                    <a:pt x="108" y="87"/>
                  </a:cubicBezTo>
                  <a:cubicBezTo>
                    <a:pt x="108" y="87"/>
                    <a:pt x="108" y="87"/>
                    <a:pt x="108" y="88"/>
                  </a:cubicBezTo>
                  <a:cubicBezTo>
                    <a:pt x="108" y="88"/>
                    <a:pt x="108" y="88"/>
                    <a:pt x="107" y="88"/>
                  </a:cubicBezTo>
                  <a:cubicBezTo>
                    <a:pt x="107" y="88"/>
                    <a:pt x="107" y="88"/>
                    <a:pt x="107" y="89"/>
                  </a:cubicBezTo>
                  <a:close/>
                  <a:moveTo>
                    <a:pt x="106" y="71"/>
                  </a:moveTo>
                  <a:cubicBezTo>
                    <a:pt x="106" y="71"/>
                    <a:pt x="106" y="71"/>
                    <a:pt x="106" y="72"/>
                  </a:cubicBezTo>
                  <a:cubicBezTo>
                    <a:pt x="106" y="72"/>
                    <a:pt x="106" y="71"/>
                    <a:pt x="106" y="71"/>
                  </a:cubicBezTo>
                  <a:close/>
                  <a:moveTo>
                    <a:pt x="105" y="62"/>
                  </a:moveTo>
                  <a:cubicBezTo>
                    <a:pt x="105" y="61"/>
                    <a:pt x="105" y="60"/>
                    <a:pt x="105" y="59"/>
                  </a:cubicBezTo>
                  <a:cubicBezTo>
                    <a:pt x="105" y="60"/>
                    <a:pt x="106" y="61"/>
                    <a:pt x="106" y="62"/>
                  </a:cubicBezTo>
                  <a:cubicBezTo>
                    <a:pt x="106" y="62"/>
                    <a:pt x="106" y="62"/>
                    <a:pt x="105" y="62"/>
                  </a:cubicBezTo>
                  <a:close/>
                  <a:moveTo>
                    <a:pt x="106" y="66"/>
                  </a:moveTo>
                  <a:cubicBezTo>
                    <a:pt x="105" y="67"/>
                    <a:pt x="105" y="66"/>
                    <a:pt x="105" y="66"/>
                  </a:cubicBezTo>
                  <a:cubicBezTo>
                    <a:pt x="104" y="66"/>
                    <a:pt x="105" y="66"/>
                    <a:pt x="105" y="66"/>
                  </a:cubicBezTo>
                  <a:cubicBezTo>
                    <a:pt x="105" y="66"/>
                    <a:pt x="106" y="66"/>
                    <a:pt x="106" y="66"/>
                  </a:cubicBezTo>
                  <a:close/>
                  <a:moveTo>
                    <a:pt x="104" y="72"/>
                  </a:moveTo>
                  <a:cubicBezTo>
                    <a:pt x="104" y="72"/>
                    <a:pt x="105" y="72"/>
                    <a:pt x="105" y="72"/>
                  </a:cubicBezTo>
                  <a:cubicBezTo>
                    <a:pt x="105" y="72"/>
                    <a:pt x="106" y="72"/>
                    <a:pt x="106" y="73"/>
                  </a:cubicBezTo>
                  <a:cubicBezTo>
                    <a:pt x="105" y="73"/>
                    <a:pt x="105" y="73"/>
                    <a:pt x="104" y="72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4" y="73"/>
                    <a:pt x="103" y="72"/>
                    <a:pt x="104" y="72"/>
                  </a:cubicBezTo>
                  <a:close/>
                  <a:moveTo>
                    <a:pt x="105" y="79"/>
                  </a:moveTo>
                  <a:cubicBezTo>
                    <a:pt x="105" y="80"/>
                    <a:pt x="105" y="80"/>
                    <a:pt x="105" y="80"/>
                  </a:cubicBezTo>
                  <a:cubicBezTo>
                    <a:pt x="104" y="80"/>
                    <a:pt x="104" y="80"/>
                    <a:pt x="104" y="79"/>
                  </a:cubicBezTo>
                  <a:lnTo>
                    <a:pt x="105" y="79"/>
                  </a:lnTo>
                  <a:close/>
                  <a:moveTo>
                    <a:pt x="105" y="78"/>
                  </a:moveTo>
                  <a:cubicBezTo>
                    <a:pt x="105" y="78"/>
                    <a:pt x="105" y="78"/>
                    <a:pt x="105" y="78"/>
                  </a:cubicBezTo>
                  <a:cubicBezTo>
                    <a:pt x="105" y="78"/>
                    <a:pt x="105" y="78"/>
                    <a:pt x="105" y="78"/>
                  </a:cubicBezTo>
                  <a:close/>
                  <a:moveTo>
                    <a:pt x="105" y="81"/>
                  </a:moveTo>
                  <a:cubicBezTo>
                    <a:pt x="105" y="81"/>
                    <a:pt x="105" y="81"/>
                    <a:pt x="105" y="81"/>
                  </a:cubicBezTo>
                  <a:cubicBezTo>
                    <a:pt x="105" y="82"/>
                    <a:pt x="105" y="81"/>
                    <a:pt x="105" y="81"/>
                  </a:cubicBezTo>
                  <a:cubicBezTo>
                    <a:pt x="105" y="81"/>
                    <a:pt x="105" y="81"/>
                    <a:pt x="105" y="81"/>
                  </a:cubicBezTo>
                  <a:close/>
                  <a:moveTo>
                    <a:pt x="105" y="82"/>
                  </a:moveTo>
                  <a:cubicBezTo>
                    <a:pt x="105" y="82"/>
                    <a:pt x="105" y="82"/>
                    <a:pt x="105" y="82"/>
                  </a:cubicBezTo>
                  <a:cubicBezTo>
                    <a:pt x="105" y="82"/>
                    <a:pt x="106" y="82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2"/>
                    <a:pt x="105" y="82"/>
                  </a:cubicBezTo>
                  <a:close/>
                  <a:moveTo>
                    <a:pt x="104" y="88"/>
                  </a:moveTo>
                  <a:cubicBezTo>
                    <a:pt x="104" y="88"/>
                    <a:pt x="104" y="87"/>
                    <a:pt x="104" y="87"/>
                  </a:cubicBezTo>
                  <a:cubicBezTo>
                    <a:pt x="105" y="87"/>
                    <a:pt x="105" y="88"/>
                    <a:pt x="104" y="88"/>
                  </a:cubicBezTo>
                  <a:close/>
                  <a:moveTo>
                    <a:pt x="104" y="85"/>
                  </a:moveTo>
                  <a:cubicBezTo>
                    <a:pt x="105" y="85"/>
                    <a:pt x="105" y="85"/>
                    <a:pt x="105" y="84"/>
                  </a:cubicBezTo>
                  <a:cubicBezTo>
                    <a:pt x="105" y="84"/>
                    <a:pt x="105" y="85"/>
                    <a:pt x="106" y="85"/>
                  </a:cubicBezTo>
                  <a:cubicBezTo>
                    <a:pt x="105" y="86"/>
                    <a:pt x="105" y="86"/>
                    <a:pt x="104" y="85"/>
                  </a:cubicBezTo>
                  <a:close/>
                  <a:moveTo>
                    <a:pt x="109" y="89"/>
                  </a:moveTo>
                  <a:cubicBezTo>
                    <a:pt x="109" y="89"/>
                    <a:pt x="109" y="89"/>
                    <a:pt x="110" y="89"/>
                  </a:cubicBezTo>
                  <a:cubicBezTo>
                    <a:pt x="109" y="90"/>
                    <a:pt x="109" y="91"/>
                    <a:pt x="109" y="92"/>
                  </a:cubicBezTo>
                  <a:cubicBezTo>
                    <a:pt x="108" y="92"/>
                    <a:pt x="108" y="90"/>
                    <a:pt x="109" y="89"/>
                  </a:cubicBezTo>
                  <a:close/>
                  <a:moveTo>
                    <a:pt x="112" y="64"/>
                  </a:moveTo>
                  <a:cubicBezTo>
                    <a:pt x="111" y="64"/>
                    <a:pt x="111" y="64"/>
                    <a:pt x="111" y="64"/>
                  </a:cubicBezTo>
                  <a:cubicBezTo>
                    <a:pt x="111" y="64"/>
                    <a:pt x="111" y="64"/>
                    <a:pt x="111" y="64"/>
                  </a:cubicBezTo>
                  <a:cubicBezTo>
                    <a:pt x="111" y="64"/>
                    <a:pt x="111" y="64"/>
                    <a:pt x="112" y="64"/>
                  </a:cubicBezTo>
                  <a:close/>
                  <a:moveTo>
                    <a:pt x="112" y="68"/>
                  </a:moveTo>
                  <a:cubicBezTo>
                    <a:pt x="112" y="68"/>
                    <a:pt x="111" y="67"/>
                    <a:pt x="111" y="66"/>
                  </a:cubicBezTo>
                  <a:cubicBezTo>
                    <a:pt x="112" y="66"/>
                    <a:pt x="112" y="68"/>
                    <a:pt x="112" y="68"/>
                  </a:cubicBezTo>
                  <a:close/>
                  <a:moveTo>
                    <a:pt x="111" y="63"/>
                  </a:moveTo>
                  <a:cubicBezTo>
                    <a:pt x="111" y="63"/>
                    <a:pt x="110" y="63"/>
                    <a:pt x="111" y="62"/>
                  </a:cubicBezTo>
                  <a:cubicBezTo>
                    <a:pt x="111" y="62"/>
                    <a:pt x="111" y="63"/>
                    <a:pt x="111" y="63"/>
                  </a:cubicBezTo>
                  <a:close/>
                  <a:moveTo>
                    <a:pt x="113" y="58"/>
                  </a:moveTo>
                  <a:cubicBezTo>
                    <a:pt x="113" y="58"/>
                    <a:pt x="113" y="58"/>
                    <a:pt x="113" y="58"/>
                  </a:cubicBezTo>
                  <a:cubicBezTo>
                    <a:pt x="113" y="58"/>
                    <a:pt x="113" y="58"/>
                    <a:pt x="113" y="58"/>
                  </a:cubicBezTo>
                  <a:close/>
                  <a:moveTo>
                    <a:pt x="113" y="42"/>
                  </a:moveTo>
                  <a:cubicBezTo>
                    <a:pt x="113" y="42"/>
                    <a:pt x="113" y="41"/>
                    <a:pt x="112" y="41"/>
                  </a:cubicBezTo>
                  <a:cubicBezTo>
                    <a:pt x="113" y="41"/>
                    <a:pt x="113" y="41"/>
                    <a:pt x="113" y="42"/>
                  </a:cubicBezTo>
                  <a:close/>
                  <a:moveTo>
                    <a:pt x="113" y="54"/>
                  </a:moveTo>
                  <a:cubicBezTo>
                    <a:pt x="113" y="54"/>
                    <a:pt x="113" y="53"/>
                    <a:pt x="113" y="53"/>
                  </a:cubicBezTo>
                  <a:cubicBezTo>
                    <a:pt x="113" y="54"/>
                    <a:pt x="113" y="55"/>
                    <a:pt x="114" y="56"/>
                  </a:cubicBezTo>
                  <a:cubicBezTo>
                    <a:pt x="113" y="56"/>
                    <a:pt x="113" y="56"/>
                    <a:pt x="113" y="56"/>
                  </a:cubicBezTo>
                  <a:cubicBezTo>
                    <a:pt x="114" y="57"/>
                    <a:pt x="114" y="58"/>
                    <a:pt x="114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113" y="57"/>
                    <a:pt x="112" y="55"/>
                    <a:pt x="111" y="53"/>
                  </a:cubicBezTo>
                  <a:cubicBezTo>
                    <a:pt x="111" y="53"/>
                    <a:pt x="111" y="53"/>
                    <a:pt x="111" y="53"/>
                  </a:cubicBezTo>
                  <a:cubicBezTo>
                    <a:pt x="111" y="53"/>
                    <a:pt x="111" y="53"/>
                    <a:pt x="111" y="52"/>
                  </a:cubicBezTo>
                  <a:cubicBezTo>
                    <a:pt x="111" y="52"/>
                    <a:pt x="111" y="52"/>
                    <a:pt x="111" y="52"/>
                  </a:cubicBezTo>
                  <a:cubicBezTo>
                    <a:pt x="111" y="51"/>
                    <a:pt x="111" y="52"/>
                    <a:pt x="110" y="52"/>
                  </a:cubicBezTo>
                  <a:cubicBezTo>
                    <a:pt x="110" y="51"/>
                    <a:pt x="110" y="51"/>
                    <a:pt x="110" y="51"/>
                  </a:cubicBezTo>
                  <a:cubicBezTo>
                    <a:pt x="110" y="50"/>
                    <a:pt x="110" y="50"/>
                    <a:pt x="109" y="49"/>
                  </a:cubicBezTo>
                  <a:cubicBezTo>
                    <a:pt x="109" y="49"/>
                    <a:pt x="110" y="49"/>
                    <a:pt x="110" y="49"/>
                  </a:cubicBezTo>
                  <a:cubicBezTo>
                    <a:pt x="110" y="51"/>
                    <a:pt x="112" y="52"/>
                    <a:pt x="112" y="53"/>
                  </a:cubicBezTo>
                  <a:cubicBezTo>
                    <a:pt x="112" y="53"/>
                    <a:pt x="112" y="52"/>
                    <a:pt x="112" y="52"/>
                  </a:cubicBezTo>
                  <a:cubicBezTo>
                    <a:pt x="113" y="52"/>
                    <a:pt x="113" y="53"/>
                    <a:pt x="113" y="54"/>
                  </a:cubicBezTo>
                  <a:close/>
                  <a:moveTo>
                    <a:pt x="109" y="46"/>
                  </a:moveTo>
                  <a:cubicBezTo>
                    <a:pt x="111" y="46"/>
                    <a:pt x="111" y="47"/>
                    <a:pt x="111" y="48"/>
                  </a:cubicBezTo>
                  <a:cubicBezTo>
                    <a:pt x="110" y="48"/>
                    <a:pt x="109" y="47"/>
                    <a:pt x="109" y="46"/>
                  </a:cubicBezTo>
                  <a:close/>
                  <a:moveTo>
                    <a:pt x="112" y="49"/>
                  </a:moveTo>
                  <a:cubicBezTo>
                    <a:pt x="112" y="50"/>
                    <a:pt x="112" y="49"/>
                    <a:pt x="112" y="49"/>
                  </a:cubicBezTo>
                  <a:cubicBezTo>
                    <a:pt x="112" y="50"/>
                    <a:pt x="113" y="51"/>
                    <a:pt x="112" y="50"/>
                  </a:cubicBezTo>
                  <a:cubicBezTo>
                    <a:pt x="111" y="50"/>
                    <a:pt x="111" y="50"/>
                    <a:pt x="111" y="49"/>
                  </a:cubicBezTo>
                  <a:cubicBezTo>
                    <a:pt x="111" y="49"/>
                    <a:pt x="111" y="49"/>
                    <a:pt x="112" y="49"/>
                  </a:cubicBezTo>
                  <a:cubicBezTo>
                    <a:pt x="112" y="49"/>
                    <a:pt x="111" y="49"/>
                    <a:pt x="112" y="48"/>
                  </a:cubicBezTo>
                  <a:cubicBezTo>
                    <a:pt x="112" y="48"/>
                    <a:pt x="112" y="49"/>
                    <a:pt x="112" y="49"/>
                  </a:cubicBezTo>
                  <a:close/>
                  <a:moveTo>
                    <a:pt x="112" y="40"/>
                  </a:moveTo>
                  <a:cubicBezTo>
                    <a:pt x="111" y="39"/>
                    <a:pt x="111" y="39"/>
                    <a:pt x="110" y="38"/>
                  </a:cubicBezTo>
                  <a:cubicBezTo>
                    <a:pt x="111" y="38"/>
                    <a:pt x="112" y="39"/>
                    <a:pt x="112" y="40"/>
                  </a:cubicBezTo>
                  <a:close/>
                  <a:moveTo>
                    <a:pt x="106" y="36"/>
                  </a:moveTo>
                  <a:cubicBezTo>
                    <a:pt x="106" y="36"/>
                    <a:pt x="106" y="35"/>
                    <a:pt x="106" y="35"/>
                  </a:cubicBezTo>
                  <a:cubicBezTo>
                    <a:pt x="107" y="36"/>
                    <a:pt x="108" y="36"/>
                    <a:pt x="109" y="38"/>
                  </a:cubicBezTo>
                  <a:cubicBezTo>
                    <a:pt x="109" y="38"/>
                    <a:pt x="110" y="39"/>
                    <a:pt x="110" y="40"/>
                  </a:cubicBezTo>
                  <a:cubicBezTo>
                    <a:pt x="109" y="40"/>
                    <a:pt x="107" y="40"/>
                    <a:pt x="107" y="39"/>
                  </a:cubicBezTo>
                  <a:cubicBezTo>
                    <a:pt x="106" y="38"/>
                    <a:pt x="105" y="37"/>
                    <a:pt x="105" y="36"/>
                  </a:cubicBezTo>
                  <a:cubicBezTo>
                    <a:pt x="105" y="36"/>
                    <a:pt x="105" y="36"/>
                    <a:pt x="105" y="36"/>
                  </a:cubicBezTo>
                  <a:cubicBezTo>
                    <a:pt x="105" y="36"/>
                    <a:pt x="105" y="35"/>
                    <a:pt x="105" y="35"/>
                  </a:cubicBezTo>
                  <a:cubicBezTo>
                    <a:pt x="105" y="35"/>
                    <a:pt x="105" y="36"/>
                    <a:pt x="106" y="36"/>
                  </a:cubicBezTo>
                  <a:close/>
                  <a:moveTo>
                    <a:pt x="104" y="34"/>
                  </a:moveTo>
                  <a:cubicBezTo>
                    <a:pt x="104" y="34"/>
                    <a:pt x="105" y="34"/>
                    <a:pt x="105" y="34"/>
                  </a:cubicBezTo>
                  <a:cubicBezTo>
                    <a:pt x="105" y="34"/>
                    <a:pt x="105" y="34"/>
                    <a:pt x="105" y="35"/>
                  </a:cubicBezTo>
                  <a:cubicBezTo>
                    <a:pt x="104" y="34"/>
                    <a:pt x="104" y="35"/>
                    <a:pt x="104" y="34"/>
                  </a:cubicBezTo>
                  <a:cubicBezTo>
                    <a:pt x="104" y="34"/>
                    <a:pt x="104" y="34"/>
                    <a:pt x="104" y="34"/>
                  </a:cubicBezTo>
                  <a:close/>
                  <a:moveTo>
                    <a:pt x="102" y="61"/>
                  </a:moveTo>
                  <a:cubicBezTo>
                    <a:pt x="103" y="62"/>
                    <a:pt x="104" y="63"/>
                    <a:pt x="104" y="64"/>
                  </a:cubicBezTo>
                  <a:cubicBezTo>
                    <a:pt x="104" y="64"/>
                    <a:pt x="104" y="64"/>
                    <a:pt x="105" y="64"/>
                  </a:cubicBezTo>
                  <a:cubicBezTo>
                    <a:pt x="105" y="65"/>
                    <a:pt x="105" y="65"/>
                    <a:pt x="105" y="66"/>
                  </a:cubicBezTo>
                  <a:cubicBezTo>
                    <a:pt x="104" y="66"/>
                    <a:pt x="104" y="65"/>
                    <a:pt x="104" y="65"/>
                  </a:cubicBezTo>
                  <a:cubicBezTo>
                    <a:pt x="103" y="64"/>
                    <a:pt x="102" y="63"/>
                    <a:pt x="102" y="62"/>
                  </a:cubicBezTo>
                  <a:cubicBezTo>
                    <a:pt x="102" y="62"/>
                    <a:pt x="102" y="62"/>
                    <a:pt x="102" y="61"/>
                  </a:cubicBezTo>
                  <a:close/>
                  <a:moveTo>
                    <a:pt x="102" y="70"/>
                  </a:moveTo>
                  <a:cubicBezTo>
                    <a:pt x="102" y="70"/>
                    <a:pt x="102" y="70"/>
                    <a:pt x="102" y="70"/>
                  </a:cubicBezTo>
                  <a:cubicBezTo>
                    <a:pt x="102" y="71"/>
                    <a:pt x="102" y="71"/>
                    <a:pt x="102" y="71"/>
                  </a:cubicBezTo>
                  <a:cubicBezTo>
                    <a:pt x="102" y="72"/>
                    <a:pt x="102" y="72"/>
                    <a:pt x="102" y="72"/>
                  </a:cubicBezTo>
                  <a:cubicBezTo>
                    <a:pt x="102" y="71"/>
                    <a:pt x="101" y="71"/>
                    <a:pt x="102" y="71"/>
                  </a:cubicBezTo>
                  <a:cubicBezTo>
                    <a:pt x="101" y="71"/>
                    <a:pt x="101" y="70"/>
                    <a:pt x="101" y="70"/>
                  </a:cubicBezTo>
                  <a:cubicBezTo>
                    <a:pt x="101" y="70"/>
                    <a:pt x="100" y="70"/>
                    <a:pt x="101" y="69"/>
                  </a:cubicBezTo>
                  <a:cubicBezTo>
                    <a:pt x="101" y="69"/>
                    <a:pt x="101" y="69"/>
                    <a:pt x="101" y="70"/>
                  </a:cubicBezTo>
                  <a:cubicBezTo>
                    <a:pt x="101" y="70"/>
                    <a:pt x="101" y="70"/>
                    <a:pt x="102" y="70"/>
                  </a:cubicBezTo>
                  <a:close/>
                  <a:moveTo>
                    <a:pt x="99" y="67"/>
                  </a:moveTo>
                  <a:cubicBezTo>
                    <a:pt x="100" y="66"/>
                    <a:pt x="100" y="66"/>
                    <a:pt x="100" y="66"/>
                  </a:cubicBezTo>
                  <a:cubicBezTo>
                    <a:pt x="100" y="67"/>
                    <a:pt x="101" y="68"/>
                    <a:pt x="101" y="69"/>
                  </a:cubicBezTo>
                  <a:cubicBezTo>
                    <a:pt x="99" y="69"/>
                    <a:pt x="100" y="67"/>
                    <a:pt x="99" y="67"/>
                  </a:cubicBezTo>
                  <a:close/>
                  <a:moveTo>
                    <a:pt x="100" y="57"/>
                  </a:moveTo>
                  <a:cubicBezTo>
                    <a:pt x="100" y="57"/>
                    <a:pt x="100" y="58"/>
                    <a:pt x="100" y="58"/>
                  </a:cubicBezTo>
                  <a:cubicBezTo>
                    <a:pt x="101" y="59"/>
                    <a:pt x="102" y="59"/>
                    <a:pt x="102" y="60"/>
                  </a:cubicBezTo>
                  <a:cubicBezTo>
                    <a:pt x="102" y="60"/>
                    <a:pt x="101" y="60"/>
                    <a:pt x="101" y="59"/>
                  </a:cubicBezTo>
                  <a:cubicBezTo>
                    <a:pt x="101" y="59"/>
                    <a:pt x="101" y="60"/>
                    <a:pt x="101" y="60"/>
                  </a:cubicBezTo>
                  <a:cubicBezTo>
                    <a:pt x="100" y="59"/>
                    <a:pt x="100" y="58"/>
                    <a:pt x="99" y="57"/>
                  </a:cubicBezTo>
                  <a:cubicBezTo>
                    <a:pt x="99" y="56"/>
                    <a:pt x="100" y="57"/>
                    <a:pt x="100" y="57"/>
                  </a:cubicBezTo>
                  <a:close/>
                  <a:moveTo>
                    <a:pt x="98" y="69"/>
                  </a:moveTo>
                  <a:cubicBezTo>
                    <a:pt x="98" y="69"/>
                    <a:pt x="99" y="69"/>
                    <a:pt x="99" y="70"/>
                  </a:cubicBezTo>
                  <a:cubicBezTo>
                    <a:pt x="98" y="70"/>
                    <a:pt x="98" y="70"/>
                    <a:pt x="98" y="69"/>
                  </a:cubicBezTo>
                  <a:close/>
                  <a:moveTo>
                    <a:pt x="98" y="70"/>
                  </a:moveTo>
                  <a:cubicBezTo>
                    <a:pt x="99" y="71"/>
                    <a:pt x="100" y="71"/>
                    <a:pt x="101" y="71"/>
                  </a:cubicBezTo>
                  <a:cubicBezTo>
                    <a:pt x="101" y="71"/>
                    <a:pt x="101" y="72"/>
                    <a:pt x="101" y="72"/>
                  </a:cubicBezTo>
                  <a:cubicBezTo>
                    <a:pt x="101" y="72"/>
                    <a:pt x="100" y="72"/>
                    <a:pt x="100" y="72"/>
                  </a:cubicBezTo>
                  <a:cubicBezTo>
                    <a:pt x="100" y="72"/>
                    <a:pt x="100" y="73"/>
                    <a:pt x="100" y="73"/>
                  </a:cubicBezTo>
                  <a:cubicBezTo>
                    <a:pt x="100" y="73"/>
                    <a:pt x="100" y="73"/>
                    <a:pt x="100" y="73"/>
                  </a:cubicBezTo>
                  <a:cubicBezTo>
                    <a:pt x="99" y="73"/>
                    <a:pt x="100" y="73"/>
                    <a:pt x="100" y="73"/>
                  </a:cubicBezTo>
                  <a:cubicBezTo>
                    <a:pt x="100" y="73"/>
                    <a:pt x="100" y="73"/>
                    <a:pt x="101" y="73"/>
                  </a:cubicBezTo>
                  <a:cubicBezTo>
                    <a:pt x="101" y="74"/>
                    <a:pt x="101" y="74"/>
                    <a:pt x="101" y="75"/>
                  </a:cubicBezTo>
                  <a:cubicBezTo>
                    <a:pt x="101" y="75"/>
                    <a:pt x="101" y="75"/>
                    <a:pt x="102" y="75"/>
                  </a:cubicBezTo>
                  <a:cubicBezTo>
                    <a:pt x="102" y="75"/>
                    <a:pt x="102" y="76"/>
                    <a:pt x="102" y="76"/>
                  </a:cubicBezTo>
                  <a:cubicBezTo>
                    <a:pt x="102" y="76"/>
                    <a:pt x="101" y="76"/>
                    <a:pt x="101" y="76"/>
                  </a:cubicBezTo>
                  <a:cubicBezTo>
                    <a:pt x="101" y="76"/>
                    <a:pt x="102" y="77"/>
                    <a:pt x="102" y="78"/>
                  </a:cubicBezTo>
                  <a:cubicBezTo>
                    <a:pt x="101" y="78"/>
                    <a:pt x="100" y="77"/>
                    <a:pt x="100" y="75"/>
                  </a:cubicBezTo>
                  <a:cubicBezTo>
                    <a:pt x="99" y="75"/>
                    <a:pt x="99" y="74"/>
                    <a:pt x="99" y="74"/>
                  </a:cubicBezTo>
                  <a:cubicBezTo>
                    <a:pt x="99" y="73"/>
                    <a:pt x="99" y="73"/>
                    <a:pt x="99" y="72"/>
                  </a:cubicBezTo>
                  <a:cubicBezTo>
                    <a:pt x="99" y="72"/>
                    <a:pt x="99" y="72"/>
                    <a:pt x="99" y="72"/>
                  </a:cubicBezTo>
                  <a:cubicBezTo>
                    <a:pt x="99" y="72"/>
                    <a:pt x="98" y="72"/>
                    <a:pt x="98" y="72"/>
                  </a:cubicBezTo>
                  <a:cubicBezTo>
                    <a:pt x="98" y="72"/>
                    <a:pt x="98" y="71"/>
                    <a:pt x="98" y="71"/>
                  </a:cubicBezTo>
                  <a:cubicBezTo>
                    <a:pt x="98" y="71"/>
                    <a:pt x="98" y="70"/>
                    <a:pt x="98" y="70"/>
                  </a:cubicBezTo>
                  <a:close/>
                  <a:moveTo>
                    <a:pt x="101" y="80"/>
                  </a:moveTo>
                  <a:cubicBezTo>
                    <a:pt x="101" y="80"/>
                    <a:pt x="101" y="80"/>
                    <a:pt x="101" y="80"/>
                  </a:cubicBezTo>
                  <a:cubicBezTo>
                    <a:pt x="100" y="80"/>
                    <a:pt x="100" y="79"/>
                    <a:pt x="100" y="79"/>
                  </a:cubicBezTo>
                  <a:cubicBezTo>
                    <a:pt x="101" y="78"/>
                    <a:pt x="101" y="79"/>
                    <a:pt x="101" y="79"/>
                  </a:cubicBezTo>
                  <a:cubicBezTo>
                    <a:pt x="101" y="80"/>
                    <a:pt x="101" y="79"/>
                    <a:pt x="101" y="80"/>
                  </a:cubicBezTo>
                  <a:close/>
                  <a:moveTo>
                    <a:pt x="99" y="85"/>
                  </a:moveTo>
                  <a:cubicBezTo>
                    <a:pt x="99" y="84"/>
                    <a:pt x="100" y="84"/>
                    <a:pt x="100" y="84"/>
                  </a:cubicBezTo>
                  <a:cubicBezTo>
                    <a:pt x="100" y="85"/>
                    <a:pt x="99" y="85"/>
                    <a:pt x="99" y="85"/>
                  </a:cubicBezTo>
                  <a:cubicBezTo>
                    <a:pt x="99" y="86"/>
                    <a:pt x="99" y="86"/>
                    <a:pt x="99" y="87"/>
                  </a:cubicBezTo>
                  <a:cubicBezTo>
                    <a:pt x="98" y="87"/>
                    <a:pt x="98" y="87"/>
                    <a:pt x="98" y="87"/>
                  </a:cubicBezTo>
                  <a:cubicBezTo>
                    <a:pt x="98" y="86"/>
                    <a:pt x="99" y="85"/>
                    <a:pt x="99" y="85"/>
                  </a:cubicBezTo>
                  <a:close/>
                  <a:moveTo>
                    <a:pt x="98" y="92"/>
                  </a:moveTo>
                  <a:cubicBezTo>
                    <a:pt x="98" y="92"/>
                    <a:pt x="98" y="92"/>
                    <a:pt x="98" y="92"/>
                  </a:cubicBezTo>
                  <a:cubicBezTo>
                    <a:pt x="98" y="92"/>
                    <a:pt x="99" y="92"/>
                    <a:pt x="98" y="92"/>
                  </a:cubicBezTo>
                  <a:close/>
                  <a:moveTo>
                    <a:pt x="98" y="89"/>
                  </a:moveTo>
                  <a:cubicBezTo>
                    <a:pt x="98" y="89"/>
                    <a:pt x="98" y="89"/>
                    <a:pt x="98" y="89"/>
                  </a:cubicBezTo>
                  <a:cubicBezTo>
                    <a:pt x="98" y="89"/>
                    <a:pt x="98" y="89"/>
                    <a:pt x="98" y="89"/>
                  </a:cubicBezTo>
                  <a:cubicBezTo>
                    <a:pt x="98" y="89"/>
                    <a:pt x="98" y="89"/>
                    <a:pt x="98" y="89"/>
                  </a:cubicBezTo>
                  <a:close/>
                  <a:moveTo>
                    <a:pt x="97" y="93"/>
                  </a:moveTo>
                  <a:cubicBezTo>
                    <a:pt x="97" y="93"/>
                    <a:pt x="96" y="93"/>
                    <a:pt x="96" y="92"/>
                  </a:cubicBezTo>
                  <a:cubicBezTo>
                    <a:pt x="97" y="92"/>
                    <a:pt x="97" y="92"/>
                    <a:pt x="97" y="91"/>
                  </a:cubicBezTo>
                  <a:cubicBezTo>
                    <a:pt x="98" y="91"/>
                    <a:pt x="98" y="91"/>
                    <a:pt x="98" y="91"/>
                  </a:cubicBezTo>
                  <a:cubicBezTo>
                    <a:pt x="98" y="92"/>
                    <a:pt x="98" y="92"/>
                    <a:pt x="97" y="92"/>
                  </a:cubicBezTo>
                  <a:cubicBezTo>
                    <a:pt x="98" y="92"/>
                    <a:pt x="97" y="93"/>
                    <a:pt x="97" y="93"/>
                  </a:cubicBezTo>
                  <a:close/>
                  <a:moveTo>
                    <a:pt x="95" y="88"/>
                  </a:moveTo>
                  <a:cubicBezTo>
                    <a:pt x="95" y="87"/>
                    <a:pt x="95" y="86"/>
                    <a:pt x="95" y="86"/>
                  </a:cubicBezTo>
                  <a:cubicBezTo>
                    <a:pt x="95" y="85"/>
                    <a:pt x="95" y="85"/>
                    <a:pt x="95" y="85"/>
                  </a:cubicBezTo>
                  <a:cubicBezTo>
                    <a:pt x="96" y="84"/>
                    <a:pt x="97" y="85"/>
                    <a:pt x="96" y="86"/>
                  </a:cubicBezTo>
                  <a:cubicBezTo>
                    <a:pt x="96" y="86"/>
                    <a:pt x="96" y="86"/>
                    <a:pt x="96" y="86"/>
                  </a:cubicBezTo>
                  <a:cubicBezTo>
                    <a:pt x="96" y="87"/>
                    <a:pt x="96" y="87"/>
                    <a:pt x="95" y="88"/>
                  </a:cubicBezTo>
                  <a:close/>
                  <a:moveTo>
                    <a:pt x="95" y="95"/>
                  </a:moveTo>
                  <a:cubicBezTo>
                    <a:pt x="95" y="95"/>
                    <a:pt x="95" y="95"/>
                    <a:pt x="95" y="94"/>
                  </a:cubicBezTo>
                  <a:cubicBezTo>
                    <a:pt x="95" y="94"/>
                    <a:pt x="95" y="94"/>
                    <a:pt x="96" y="94"/>
                  </a:cubicBezTo>
                  <a:cubicBezTo>
                    <a:pt x="95" y="94"/>
                    <a:pt x="96" y="95"/>
                    <a:pt x="95" y="95"/>
                  </a:cubicBezTo>
                  <a:close/>
                  <a:moveTo>
                    <a:pt x="95" y="79"/>
                  </a:moveTo>
                  <a:cubicBezTo>
                    <a:pt x="94" y="79"/>
                    <a:pt x="94" y="78"/>
                    <a:pt x="94" y="78"/>
                  </a:cubicBezTo>
                  <a:cubicBezTo>
                    <a:pt x="94" y="78"/>
                    <a:pt x="94" y="78"/>
                    <a:pt x="94" y="78"/>
                  </a:cubicBezTo>
                  <a:cubicBezTo>
                    <a:pt x="95" y="78"/>
                    <a:pt x="95" y="78"/>
                    <a:pt x="95" y="78"/>
                  </a:cubicBezTo>
                  <a:cubicBezTo>
                    <a:pt x="95" y="79"/>
                    <a:pt x="96" y="80"/>
                    <a:pt x="95" y="80"/>
                  </a:cubicBezTo>
                  <a:cubicBezTo>
                    <a:pt x="95" y="80"/>
                    <a:pt x="95" y="79"/>
                    <a:pt x="95" y="78"/>
                  </a:cubicBezTo>
                  <a:cubicBezTo>
                    <a:pt x="95" y="78"/>
                    <a:pt x="95" y="79"/>
                    <a:pt x="95" y="79"/>
                  </a:cubicBezTo>
                  <a:close/>
                  <a:moveTo>
                    <a:pt x="91" y="59"/>
                  </a:moveTo>
                  <a:cubicBezTo>
                    <a:pt x="91" y="59"/>
                    <a:pt x="91" y="59"/>
                    <a:pt x="91" y="59"/>
                  </a:cubicBezTo>
                  <a:cubicBezTo>
                    <a:pt x="92" y="59"/>
                    <a:pt x="92" y="60"/>
                    <a:pt x="92" y="60"/>
                  </a:cubicBezTo>
                  <a:cubicBezTo>
                    <a:pt x="93" y="61"/>
                    <a:pt x="94" y="61"/>
                    <a:pt x="94" y="63"/>
                  </a:cubicBezTo>
                  <a:cubicBezTo>
                    <a:pt x="94" y="63"/>
                    <a:pt x="93" y="62"/>
                    <a:pt x="93" y="62"/>
                  </a:cubicBezTo>
                  <a:cubicBezTo>
                    <a:pt x="92" y="62"/>
                    <a:pt x="92" y="61"/>
                    <a:pt x="91" y="60"/>
                  </a:cubicBezTo>
                  <a:cubicBezTo>
                    <a:pt x="91" y="60"/>
                    <a:pt x="92" y="60"/>
                    <a:pt x="92" y="60"/>
                  </a:cubicBezTo>
                  <a:cubicBezTo>
                    <a:pt x="91" y="59"/>
                    <a:pt x="91" y="59"/>
                    <a:pt x="91" y="59"/>
                  </a:cubicBezTo>
                  <a:close/>
                  <a:moveTo>
                    <a:pt x="91" y="68"/>
                  </a:moveTo>
                  <a:cubicBezTo>
                    <a:pt x="91" y="68"/>
                    <a:pt x="91" y="68"/>
                    <a:pt x="91" y="68"/>
                  </a:cubicBezTo>
                  <a:cubicBezTo>
                    <a:pt x="91" y="68"/>
                    <a:pt x="91" y="68"/>
                    <a:pt x="91" y="68"/>
                  </a:cubicBezTo>
                  <a:close/>
                  <a:moveTo>
                    <a:pt x="94" y="59"/>
                  </a:moveTo>
                  <a:cubicBezTo>
                    <a:pt x="94" y="59"/>
                    <a:pt x="93" y="59"/>
                    <a:pt x="93" y="59"/>
                  </a:cubicBezTo>
                  <a:cubicBezTo>
                    <a:pt x="92" y="58"/>
                    <a:pt x="92" y="57"/>
                    <a:pt x="91" y="57"/>
                  </a:cubicBezTo>
                  <a:cubicBezTo>
                    <a:pt x="92" y="56"/>
                    <a:pt x="92" y="58"/>
                    <a:pt x="93" y="58"/>
                  </a:cubicBezTo>
                  <a:cubicBezTo>
                    <a:pt x="93" y="59"/>
                    <a:pt x="94" y="59"/>
                    <a:pt x="94" y="59"/>
                  </a:cubicBezTo>
                  <a:close/>
                  <a:moveTo>
                    <a:pt x="96" y="84"/>
                  </a:moveTo>
                  <a:cubicBezTo>
                    <a:pt x="96" y="84"/>
                    <a:pt x="97" y="84"/>
                    <a:pt x="97" y="84"/>
                  </a:cubicBezTo>
                  <a:cubicBezTo>
                    <a:pt x="97" y="84"/>
                    <a:pt x="97" y="84"/>
                    <a:pt x="97" y="84"/>
                  </a:cubicBezTo>
                  <a:cubicBezTo>
                    <a:pt x="97" y="84"/>
                    <a:pt x="96" y="84"/>
                    <a:pt x="96" y="84"/>
                  </a:cubicBezTo>
                  <a:close/>
                  <a:moveTo>
                    <a:pt x="97" y="86"/>
                  </a:moveTo>
                  <a:cubicBezTo>
                    <a:pt x="97" y="86"/>
                    <a:pt x="97" y="86"/>
                    <a:pt x="97" y="86"/>
                  </a:cubicBezTo>
                  <a:cubicBezTo>
                    <a:pt x="97" y="87"/>
                    <a:pt x="97" y="86"/>
                    <a:pt x="97" y="86"/>
                  </a:cubicBezTo>
                  <a:cubicBezTo>
                    <a:pt x="97" y="86"/>
                    <a:pt x="97" y="86"/>
                    <a:pt x="97" y="86"/>
                  </a:cubicBezTo>
                  <a:close/>
                  <a:moveTo>
                    <a:pt x="96" y="63"/>
                  </a:moveTo>
                  <a:cubicBezTo>
                    <a:pt x="96" y="63"/>
                    <a:pt x="96" y="63"/>
                    <a:pt x="96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64"/>
                    <a:pt x="96" y="63"/>
                    <a:pt x="96" y="63"/>
                  </a:cubicBezTo>
                  <a:close/>
                  <a:moveTo>
                    <a:pt x="94" y="55"/>
                  </a:moveTo>
                  <a:cubicBezTo>
                    <a:pt x="94" y="55"/>
                    <a:pt x="95" y="55"/>
                    <a:pt x="94" y="55"/>
                  </a:cubicBezTo>
                  <a:cubicBezTo>
                    <a:pt x="94" y="55"/>
                    <a:pt x="95" y="55"/>
                    <a:pt x="94" y="55"/>
                  </a:cubicBezTo>
                  <a:cubicBezTo>
                    <a:pt x="94" y="55"/>
                    <a:pt x="94" y="54"/>
                    <a:pt x="94" y="54"/>
                  </a:cubicBezTo>
                  <a:cubicBezTo>
                    <a:pt x="94" y="54"/>
                    <a:pt x="94" y="54"/>
                    <a:pt x="94" y="53"/>
                  </a:cubicBezTo>
                  <a:cubicBezTo>
                    <a:pt x="95" y="54"/>
                    <a:pt x="96" y="55"/>
                    <a:pt x="96" y="56"/>
                  </a:cubicBezTo>
                  <a:cubicBezTo>
                    <a:pt x="95" y="56"/>
                    <a:pt x="95" y="56"/>
                    <a:pt x="94" y="55"/>
                  </a:cubicBezTo>
                  <a:close/>
                  <a:moveTo>
                    <a:pt x="92" y="86"/>
                  </a:moveTo>
                  <a:cubicBezTo>
                    <a:pt x="93" y="86"/>
                    <a:pt x="93" y="87"/>
                    <a:pt x="93" y="87"/>
                  </a:cubicBezTo>
                  <a:cubicBezTo>
                    <a:pt x="93" y="87"/>
                    <a:pt x="93" y="87"/>
                    <a:pt x="92" y="87"/>
                  </a:cubicBezTo>
                  <a:lnTo>
                    <a:pt x="92" y="86"/>
                  </a:lnTo>
                  <a:close/>
                  <a:moveTo>
                    <a:pt x="93" y="71"/>
                  </a:moveTo>
                  <a:cubicBezTo>
                    <a:pt x="93" y="71"/>
                    <a:pt x="93" y="71"/>
                    <a:pt x="93" y="71"/>
                  </a:cubicBezTo>
                  <a:cubicBezTo>
                    <a:pt x="93" y="72"/>
                    <a:pt x="94" y="73"/>
                    <a:pt x="94" y="74"/>
                  </a:cubicBezTo>
                  <a:cubicBezTo>
                    <a:pt x="95" y="73"/>
                    <a:pt x="95" y="75"/>
                    <a:pt x="95" y="76"/>
                  </a:cubicBezTo>
                  <a:cubicBezTo>
                    <a:pt x="95" y="76"/>
                    <a:pt x="95" y="77"/>
                    <a:pt x="95" y="77"/>
                  </a:cubicBezTo>
                  <a:cubicBezTo>
                    <a:pt x="95" y="78"/>
                    <a:pt x="94" y="78"/>
                    <a:pt x="94" y="78"/>
                  </a:cubicBezTo>
                  <a:cubicBezTo>
                    <a:pt x="94" y="76"/>
                    <a:pt x="92" y="74"/>
                    <a:pt x="93" y="71"/>
                  </a:cubicBezTo>
                  <a:close/>
                  <a:moveTo>
                    <a:pt x="95" y="102"/>
                  </a:moveTo>
                  <a:cubicBezTo>
                    <a:pt x="95" y="102"/>
                    <a:pt x="95" y="102"/>
                    <a:pt x="95" y="102"/>
                  </a:cubicBezTo>
                  <a:cubicBezTo>
                    <a:pt x="95" y="102"/>
                    <a:pt x="95" y="102"/>
                    <a:pt x="95" y="102"/>
                  </a:cubicBezTo>
                  <a:cubicBezTo>
                    <a:pt x="95" y="102"/>
                    <a:pt x="95" y="102"/>
                    <a:pt x="95" y="102"/>
                  </a:cubicBezTo>
                  <a:cubicBezTo>
                    <a:pt x="95" y="102"/>
                    <a:pt x="95" y="102"/>
                    <a:pt x="95" y="102"/>
                  </a:cubicBezTo>
                  <a:close/>
                  <a:moveTo>
                    <a:pt x="98" y="69"/>
                  </a:moveTo>
                  <a:cubicBezTo>
                    <a:pt x="97" y="69"/>
                    <a:pt x="97" y="68"/>
                    <a:pt x="97" y="67"/>
                  </a:cubicBezTo>
                  <a:cubicBezTo>
                    <a:pt x="97" y="66"/>
                    <a:pt x="97" y="67"/>
                    <a:pt x="97" y="67"/>
                  </a:cubicBezTo>
                  <a:cubicBezTo>
                    <a:pt x="97" y="67"/>
                    <a:pt x="98" y="68"/>
                    <a:pt x="98" y="69"/>
                  </a:cubicBezTo>
                  <a:close/>
                  <a:moveTo>
                    <a:pt x="95" y="46"/>
                  </a:moveTo>
                  <a:cubicBezTo>
                    <a:pt x="94" y="46"/>
                    <a:pt x="94" y="46"/>
                    <a:pt x="93" y="46"/>
                  </a:cubicBezTo>
                  <a:cubicBezTo>
                    <a:pt x="94" y="45"/>
                    <a:pt x="95" y="46"/>
                    <a:pt x="95" y="46"/>
                  </a:cubicBezTo>
                  <a:close/>
                  <a:moveTo>
                    <a:pt x="94" y="45"/>
                  </a:moveTo>
                  <a:cubicBezTo>
                    <a:pt x="93" y="45"/>
                    <a:pt x="93" y="45"/>
                    <a:pt x="93" y="45"/>
                  </a:cubicBezTo>
                  <a:cubicBezTo>
                    <a:pt x="93" y="44"/>
                    <a:pt x="94" y="45"/>
                    <a:pt x="94" y="45"/>
                  </a:cubicBezTo>
                  <a:close/>
                  <a:moveTo>
                    <a:pt x="93" y="48"/>
                  </a:moveTo>
                  <a:cubicBezTo>
                    <a:pt x="93" y="48"/>
                    <a:pt x="93" y="49"/>
                    <a:pt x="94" y="49"/>
                  </a:cubicBezTo>
                  <a:cubicBezTo>
                    <a:pt x="94" y="49"/>
                    <a:pt x="94" y="48"/>
                    <a:pt x="95" y="49"/>
                  </a:cubicBezTo>
                  <a:cubicBezTo>
                    <a:pt x="95" y="49"/>
                    <a:pt x="95" y="50"/>
                    <a:pt x="95" y="50"/>
                  </a:cubicBezTo>
                  <a:cubicBezTo>
                    <a:pt x="96" y="50"/>
                    <a:pt x="97" y="51"/>
                    <a:pt x="97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3" y="50"/>
                    <a:pt x="93" y="49"/>
                    <a:pt x="91" y="48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2" y="47"/>
                    <a:pt x="93" y="48"/>
                    <a:pt x="93" y="48"/>
                  </a:cubicBezTo>
                  <a:close/>
                  <a:moveTo>
                    <a:pt x="89" y="29"/>
                  </a:moveTo>
                  <a:cubicBezTo>
                    <a:pt x="89" y="29"/>
                    <a:pt x="89" y="28"/>
                    <a:pt x="89" y="29"/>
                  </a:cubicBezTo>
                  <a:cubicBezTo>
                    <a:pt x="88" y="29"/>
                    <a:pt x="89" y="28"/>
                    <a:pt x="88" y="28"/>
                  </a:cubicBezTo>
                  <a:cubicBezTo>
                    <a:pt x="89" y="28"/>
                    <a:pt x="89" y="28"/>
                    <a:pt x="89" y="29"/>
                  </a:cubicBezTo>
                  <a:close/>
                  <a:moveTo>
                    <a:pt x="85" y="27"/>
                  </a:moveTo>
                  <a:cubicBezTo>
                    <a:pt x="86" y="27"/>
                    <a:pt x="86" y="27"/>
                    <a:pt x="86" y="27"/>
                  </a:cubicBezTo>
                  <a:cubicBezTo>
                    <a:pt x="86" y="28"/>
                    <a:pt x="86" y="28"/>
                    <a:pt x="86" y="28"/>
                  </a:cubicBezTo>
                  <a:cubicBezTo>
                    <a:pt x="85" y="27"/>
                    <a:pt x="85" y="28"/>
                    <a:pt x="84" y="27"/>
                  </a:cubicBezTo>
                  <a:cubicBezTo>
                    <a:pt x="84" y="27"/>
                    <a:pt x="85" y="27"/>
                    <a:pt x="85" y="27"/>
                  </a:cubicBezTo>
                  <a:close/>
                  <a:moveTo>
                    <a:pt x="79" y="38"/>
                  </a:moveTo>
                  <a:cubicBezTo>
                    <a:pt x="79" y="38"/>
                    <a:pt x="79" y="38"/>
                    <a:pt x="80" y="38"/>
                  </a:cubicBezTo>
                  <a:cubicBezTo>
                    <a:pt x="80" y="38"/>
                    <a:pt x="79" y="38"/>
                    <a:pt x="79" y="38"/>
                  </a:cubicBezTo>
                  <a:close/>
                  <a:moveTo>
                    <a:pt x="79" y="28"/>
                  </a:moveTo>
                  <a:cubicBezTo>
                    <a:pt x="78" y="27"/>
                    <a:pt x="77" y="28"/>
                    <a:pt x="75" y="27"/>
                  </a:cubicBezTo>
                  <a:cubicBezTo>
                    <a:pt x="74" y="27"/>
                    <a:pt x="74" y="26"/>
                    <a:pt x="73" y="27"/>
                  </a:cubicBezTo>
                  <a:cubicBezTo>
                    <a:pt x="73" y="26"/>
                    <a:pt x="72" y="26"/>
                    <a:pt x="72" y="26"/>
                  </a:cubicBezTo>
                  <a:cubicBezTo>
                    <a:pt x="72" y="26"/>
                    <a:pt x="71" y="26"/>
                    <a:pt x="71" y="26"/>
                  </a:cubicBezTo>
                  <a:cubicBezTo>
                    <a:pt x="75" y="26"/>
                    <a:pt x="77" y="26"/>
                    <a:pt x="80" y="27"/>
                  </a:cubicBezTo>
                  <a:cubicBezTo>
                    <a:pt x="80" y="27"/>
                    <a:pt x="80" y="26"/>
                    <a:pt x="80" y="27"/>
                  </a:cubicBezTo>
                  <a:cubicBezTo>
                    <a:pt x="82" y="27"/>
                    <a:pt x="83" y="28"/>
                    <a:pt x="84" y="28"/>
                  </a:cubicBezTo>
                  <a:cubicBezTo>
                    <a:pt x="85" y="28"/>
                    <a:pt x="85" y="28"/>
                    <a:pt x="86" y="28"/>
                  </a:cubicBezTo>
                  <a:cubicBezTo>
                    <a:pt x="87" y="28"/>
                    <a:pt x="87" y="29"/>
                    <a:pt x="87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9" y="29"/>
                    <a:pt x="89" y="30"/>
                    <a:pt x="89" y="30"/>
                  </a:cubicBezTo>
                  <a:cubicBezTo>
                    <a:pt x="89" y="31"/>
                    <a:pt x="88" y="31"/>
                    <a:pt x="88" y="32"/>
                  </a:cubicBezTo>
                  <a:cubicBezTo>
                    <a:pt x="87" y="32"/>
                    <a:pt x="86" y="31"/>
                    <a:pt x="86" y="31"/>
                  </a:cubicBezTo>
                  <a:cubicBezTo>
                    <a:pt x="86" y="31"/>
                    <a:pt x="86" y="31"/>
                    <a:pt x="86" y="31"/>
                  </a:cubicBezTo>
                  <a:cubicBezTo>
                    <a:pt x="85" y="31"/>
                    <a:pt x="85" y="30"/>
                    <a:pt x="84" y="30"/>
                  </a:cubicBezTo>
                  <a:cubicBezTo>
                    <a:pt x="83" y="29"/>
                    <a:pt x="81" y="28"/>
                    <a:pt x="79" y="28"/>
                  </a:cubicBezTo>
                  <a:close/>
                  <a:moveTo>
                    <a:pt x="88" y="38"/>
                  </a:moveTo>
                  <a:cubicBezTo>
                    <a:pt x="87" y="38"/>
                    <a:pt x="87" y="38"/>
                    <a:pt x="87" y="37"/>
                  </a:cubicBezTo>
                  <a:cubicBezTo>
                    <a:pt x="87" y="37"/>
                    <a:pt x="87" y="37"/>
                    <a:pt x="88" y="38"/>
                  </a:cubicBezTo>
                  <a:close/>
                  <a:moveTo>
                    <a:pt x="84" y="40"/>
                  </a:moveTo>
                  <a:cubicBezTo>
                    <a:pt x="85" y="40"/>
                    <a:pt x="86" y="41"/>
                    <a:pt x="87" y="41"/>
                  </a:cubicBezTo>
                  <a:cubicBezTo>
                    <a:pt x="87" y="41"/>
                    <a:pt x="87" y="41"/>
                    <a:pt x="88" y="41"/>
                  </a:cubicBezTo>
                  <a:cubicBezTo>
                    <a:pt x="89" y="43"/>
                    <a:pt x="91" y="43"/>
                    <a:pt x="93" y="45"/>
                  </a:cubicBezTo>
                  <a:cubicBezTo>
                    <a:pt x="92" y="45"/>
                    <a:pt x="92" y="44"/>
                    <a:pt x="92" y="44"/>
                  </a:cubicBezTo>
                  <a:cubicBezTo>
                    <a:pt x="91" y="44"/>
                    <a:pt x="91" y="44"/>
                    <a:pt x="90" y="44"/>
                  </a:cubicBezTo>
                  <a:cubicBezTo>
                    <a:pt x="89" y="44"/>
                    <a:pt x="89" y="43"/>
                    <a:pt x="89" y="43"/>
                  </a:cubicBezTo>
                  <a:cubicBezTo>
                    <a:pt x="89" y="43"/>
                    <a:pt x="88" y="43"/>
                    <a:pt x="88" y="43"/>
                  </a:cubicBezTo>
                  <a:cubicBezTo>
                    <a:pt x="88" y="43"/>
                    <a:pt x="87" y="43"/>
                    <a:pt x="87" y="42"/>
                  </a:cubicBezTo>
                  <a:cubicBezTo>
                    <a:pt x="86" y="42"/>
                    <a:pt x="85" y="42"/>
                    <a:pt x="84" y="40"/>
                  </a:cubicBezTo>
                  <a:close/>
                  <a:moveTo>
                    <a:pt x="90" y="48"/>
                  </a:moveTo>
                  <a:cubicBezTo>
                    <a:pt x="90" y="48"/>
                    <a:pt x="90" y="48"/>
                    <a:pt x="90" y="48"/>
                  </a:cubicBezTo>
                  <a:cubicBezTo>
                    <a:pt x="90" y="48"/>
                    <a:pt x="90" y="48"/>
                    <a:pt x="91" y="48"/>
                  </a:cubicBezTo>
                  <a:cubicBezTo>
                    <a:pt x="91" y="49"/>
                    <a:pt x="90" y="48"/>
                    <a:pt x="90" y="48"/>
                  </a:cubicBezTo>
                  <a:close/>
                  <a:moveTo>
                    <a:pt x="89" y="47"/>
                  </a:moveTo>
                  <a:cubicBezTo>
                    <a:pt x="89" y="47"/>
                    <a:pt x="89" y="47"/>
                    <a:pt x="89" y="48"/>
                  </a:cubicBezTo>
                  <a:cubicBezTo>
                    <a:pt x="88" y="47"/>
                    <a:pt x="88" y="47"/>
                    <a:pt x="87" y="46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8" y="46"/>
                    <a:pt x="88" y="47"/>
                    <a:pt x="89" y="47"/>
                  </a:cubicBezTo>
                  <a:close/>
                  <a:moveTo>
                    <a:pt x="82" y="48"/>
                  </a:moveTo>
                  <a:cubicBezTo>
                    <a:pt x="83" y="49"/>
                    <a:pt x="83" y="49"/>
                    <a:pt x="83" y="49"/>
                  </a:cubicBezTo>
                  <a:cubicBezTo>
                    <a:pt x="83" y="49"/>
                    <a:pt x="82" y="49"/>
                    <a:pt x="83" y="49"/>
                  </a:cubicBezTo>
                  <a:cubicBezTo>
                    <a:pt x="83" y="49"/>
                    <a:pt x="83" y="49"/>
                    <a:pt x="83" y="49"/>
                  </a:cubicBezTo>
                  <a:cubicBezTo>
                    <a:pt x="83" y="49"/>
                    <a:pt x="82" y="49"/>
                    <a:pt x="82" y="49"/>
                  </a:cubicBezTo>
                  <a:cubicBezTo>
                    <a:pt x="82" y="49"/>
                    <a:pt x="82" y="49"/>
                    <a:pt x="82" y="48"/>
                  </a:cubicBezTo>
                  <a:close/>
                  <a:moveTo>
                    <a:pt x="81" y="50"/>
                  </a:moveTo>
                  <a:cubicBezTo>
                    <a:pt x="82" y="50"/>
                    <a:pt x="82" y="50"/>
                    <a:pt x="82" y="50"/>
                  </a:cubicBezTo>
                  <a:cubicBezTo>
                    <a:pt x="82" y="50"/>
                    <a:pt x="83" y="50"/>
                    <a:pt x="83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6" y="49"/>
                    <a:pt x="86" y="52"/>
                    <a:pt x="88" y="53"/>
                  </a:cubicBezTo>
                  <a:cubicBezTo>
                    <a:pt x="88" y="52"/>
                    <a:pt x="86" y="51"/>
                    <a:pt x="87" y="50"/>
                  </a:cubicBezTo>
                  <a:cubicBezTo>
                    <a:pt x="88" y="51"/>
                    <a:pt x="88" y="52"/>
                    <a:pt x="89" y="52"/>
                  </a:cubicBezTo>
                  <a:cubicBezTo>
                    <a:pt x="89" y="52"/>
                    <a:pt x="89" y="52"/>
                    <a:pt x="90" y="52"/>
                  </a:cubicBezTo>
                  <a:cubicBezTo>
                    <a:pt x="90" y="52"/>
                    <a:pt x="90" y="52"/>
                    <a:pt x="90" y="53"/>
                  </a:cubicBezTo>
                  <a:cubicBezTo>
                    <a:pt x="91" y="53"/>
                    <a:pt x="92" y="54"/>
                    <a:pt x="92" y="55"/>
                  </a:cubicBezTo>
                  <a:cubicBezTo>
                    <a:pt x="91" y="55"/>
                    <a:pt x="91" y="54"/>
                    <a:pt x="90" y="54"/>
                  </a:cubicBezTo>
                  <a:cubicBezTo>
                    <a:pt x="90" y="55"/>
                    <a:pt x="91" y="55"/>
                    <a:pt x="91" y="56"/>
                  </a:cubicBezTo>
                  <a:cubicBezTo>
                    <a:pt x="90" y="55"/>
                    <a:pt x="89" y="55"/>
                    <a:pt x="88" y="54"/>
                  </a:cubicBezTo>
                  <a:cubicBezTo>
                    <a:pt x="86" y="53"/>
                    <a:pt x="84" y="52"/>
                    <a:pt x="83" y="51"/>
                  </a:cubicBezTo>
                  <a:cubicBezTo>
                    <a:pt x="82" y="51"/>
                    <a:pt x="81" y="50"/>
                    <a:pt x="80" y="50"/>
                  </a:cubicBezTo>
                  <a:cubicBezTo>
                    <a:pt x="80" y="49"/>
                    <a:pt x="81" y="49"/>
                    <a:pt x="81" y="50"/>
                  </a:cubicBezTo>
                  <a:close/>
                  <a:moveTo>
                    <a:pt x="89" y="90"/>
                  </a:moveTo>
                  <a:cubicBezTo>
                    <a:pt x="89" y="90"/>
                    <a:pt x="89" y="90"/>
                    <a:pt x="89" y="90"/>
                  </a:cubicBezTo>
                  <a:cubicBezTo>
                    <a:pt x="89" y="91"/>
                    <a:pt x="89" y="91"/>
                    <a:pt x="89" y="91"/>
                  </a:cubicBezTo>
                  <a:cubicBezTo>
                    <a:pt x="89" y="92"/>
                    <a:pt x="88" y="93"/>
                    <a:pt x="87" y="92"/>
                  </a:cubicBezTo>
                  <a:cubicBezTo>
                    <a:pt x="87" y="92"/>
                    <a:pt x="87" y="92"/>
                    <a:pt x="87" y="92"/>
                  </a:cubicBezTo>
                  <a:cubicBezTo>
                    <a:pt x="87" y="93"/>
                    <a:pt x="86" y="94"/>
                    <a:pt x="86" y="94"/>
                  </a:cubicBezTo>
                  <a:cubicBezTo>
                    <a:pt x="86" y="94"/>
                    <a:pt x="85" y="94"/>
                    <a:pt x="85" y="93"/>
                  </a:cubicBezTo>
                  <a:cubicBezTo>
                    <a:pt x="86" y="92"/>
                    <a:pt x="85" y="88"/>
                    <a:pt x="88" y="88"/>
                  </a:cubicBezTo>
                  <a:cubicBezTo>
                    <a:pt x="88" y="88"/>
                    <a:pt x="88" y="89"/>
                    <a:pt x="88" y="89"/>
                  </a:cubicBezTo>
                  <a:cubicBezTo>
                    <a:pt x="88" y="89"/>
                    <a:pt x="88" y="89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9" y="89"/>
                    <a:pt x="88" y="89"/>
                    <a:pt x="88" y="90"/>
                  </a:cubicBezTo>
                  <a:cubicBezTo>
                    <a:pt x="88" y="90"/>
                    <a:pt x="89" y="90"/>
                    <a:pt x="89" y="90"/>
                  </a:cubicBezTo>
                  <a:cubicBezTo>
                    <a:pt x="89" y="90"/>
                    <a:pt x="89" y="90"/>
                    <a:pt x="89" y="90"/>
                  </a:cubicBezTo>
                  <a:close/>
                  <a:moveTo>
                    <a:pt x="87" y="94"/>
                  </a:moveTo>
                  <a:cubicBezTo>
                    <a:pt x="87" y="95"/>
                    <a:pt x="87" y="95"/>
                    <a:pt x="86" y="95"/>
                  </a:cubicBezTo>
                  <a:cubicBezTo>
                    <a:pt x="86" y="94"/>
                    <a:pt x="87" y="93"/>
                    <a:pt x="87" y="94"/>
                  </a:cubicBezTo>
                  <a:close/>
                  <a:moveTo>
                    <a:pt x="85" y="98"/>
                  </a:moveTo>
                  <a:cubicBezTo>
                    <a:pt x="85" y="97"/>
                    <a:pt x="86" y="97"/>
                    <a:pt x="86" y="97"/>
                  </a:cubicBezTo>
                  <a:cubicBezTo>
                    <a:pt x="86" y="97"/>
                    <a:pt x="86" y="98"/>
                    <a:pt x="85" y="98"/>
                  </a:cubicBezTo>
                  <a:close/>
                  <a:moveTo>
                    <a:pt x="87" y="102"/>
                  </a:moveTo>
                  <a:cubicBezTo>
                    <a:pt x="87" y="101"/>
                    <a:pt x="88" y="102"/>
                    <a:pt x="88" y="102"/>
                  </a:cubicBezTo>
                  <a:cubicBezTo>
                    <a:pt x="88" y="102"/>
                    <a:pt x="88" y="102"/>
                    <a:pt x="89" y="102"/>
                  </a:cubicBezTo>
                  <a:cubicBezTo>
                    <a:pt x="88" y="102"/>
                    <a:pt x="88" y="102"/>
                    <a:pt x="88" y="102"/>
                  </a:cubicBezTo>
                  <a:cubicBezTo>
                    <a:pt x="88" y="104"/>
                    <a:pt x="86" y="104"/>
                    <a:pt x="86" y="106"/>
                  </a:cubicBezTo>
                  <a:cubicBezTo>
                    <a:pt x="83" y="105"/>
                    <a:pt x="82" y="108"/>
                    <a:pt x="79" y="108"/>
                  </a:cubicBezTo>
                  <a:cubicBezTo>
                    <a:pt x="78" y="107"/>
                    <a:pt x="76" y="108"/>
                    <a:pt x="76" y="108"/>
                  </a:cubicBezTo>
                  <a:cubicBezTo>
                    <a:pt x="77" y="108"/>
                    <a:pt x="76" y="107"/>
                    <a:pt x="78" y="107"/>
                  </a:cubicBezTo>
                  <a:cubicBezTo>
                    <a:pt x="79" y="106"/>
                    <a:pt x="81" y="106"/>
                    <a:pt x="81" y="104"/>
                  </a:cubicBezTo>
                  <a:cubicBezTo>
                    <a:pt x="81" y="104"/>
                    <a:pt x="82" y="104"/>
                    <a:pt x="82" y="104"/>
                  </a:cubicBezTo>
                  <a:cubicBezTo>
                    <a:pt x="82" y="104"/>
                    <a:pt x="82" y="104"/>
                    <a:pt x="82" y="104"/>
                  </a:cubicBezTo>
                  <a:cubicBezTo>
                    <a:pt x="83" y="104"/>
                    <a:pt x="83" y="104"/>
                    <a:pt x="84" y="104"/>
                  </a:cubicBezTo>
                  <a:cubicBezTo>
                    <a:pt x="84" y="104"/>
                    <a:pt x="83" y="104"/>
                    <a:pt x="84" y="105"/>
                  </a:cubicBezTo>
                  <a:cubicBezTo>
                    <a:pt x="85" y="105"/>
                    <a:pt x="85" y="104"/>
                    <a:pt x="86" y="103"/>
                  </a:cubicBezTo>
                  <a:cubicBezTo>
                    <a:pt x="87" y="103"/>
                    <a:pt x="87" y="102"/>
                    <a:pt x="87" y="102"/>
                  </a:cubicBezTo>
                  <a:close/>
                  <a:moveTo>
                    <a:pt x="87" y="102"/>
                  </a:moveTo>
                  <a:cubicBezTo>
                    <a:pt x="87" y="102"/>
                    <a:pt x="87" y="102"/>
                    <a:pt x="87" y="102"/>
                  </a:cubicBezTo>
                  <a:cubicBezTo>
                    <a:pt x="87" y="101"/>
                    <a:pt x="87" y="101"/>
                    <a:pt x="87" y="102"/>
                  </a:cubicBezTo>
                  <a:close/>
                  <a:moveTo>
                    <a:pt x="88" y="100"/>
                  </a:moveTo>
                  <a:cubicBezTo>
                    <a:pt x="88" y="100"/>
                    <a:pt x="88" y="101"/>
                    <a:pt x="88" y="101"/>
                  </a:cubicBezTo>
                  <a:cubicBezTo>
                    <a:pt x="88" y="101"/>
                    <a:pt x="88" y="100"/>
                    <a:pt x="88" y="100"/>
                  </a:cubicBezTo>
                  <a:close/>
                  <a:moveTo>
                    <a:pt x="72" y="101"/>
                  </a:moveTo>
                  <a:cubicBezTo>
                    <a:pt x="71" y="102"/>
                    <a:pt x="70" y="102"/>
                    <a:pt x="69" y="102"/>
                  </a:cubicBezTo>
                  <a:cubicBezTo>
                    <a:pt x="69" y="102"/>
                    <a:pt x="69" y="102"/>
                    <a:pt x="70" y="102"/>
                  </a:cubicBezTo>
                  <a:cubicBezTo>
                    <a:pt x="70" y="102"/>
                    <a:pt x="70" y="102"/>
                    <a:pt x="71" y="102"/>
                  </a:cubicBezTo>
                  <a:cubicBezTo>
                    <a:pt x="71" y="103"/>
                    <a:pt x="70" y="103"/>
                    <a:pt x="70" y="103"/>
                  </a:cubicBezTo>
                  <a:cubicBezTo>
                    <a:pt x="72" y="104"/>
                    <a:pt x="73" y="102"/>
                    <a:pt x="75" y="103"/>
                  </a:cubicBezTo>
                  <a:cubicBezTo>
                    <a:pt x="74" y="104"/>
                    <a:pt x="73" y="103"/>
                    <a:pt x="71" y="103"/>
                  </a:cubicBezTo>
                  <a:cubicBezTo>
                    <a:pt x="71" y="104"/>
                    <a:pt x="70" y="104"/>
                    <a:pt x="69" y="104"/>
                  </a:cubicBezTo>
                  <a:cubicBezTo>
                    <a:pt x="70" y="105"/>
                    <a:pt x="70" y="104"/>
                    <a:pt x="71" y="105"/>
                  </a:cubicBezTo>
                  <a:cubicBezTo>
                    <a:pt x="71" y="106"/>
                    <a:pt x="69" y="105"/>
                    <a:pt x="69" y="105"/>
                  </a:cubicBezTo>
                  <a:cubicBezTo>
                    <a:pt x="69" y="105"/>
                    <a:pt x="70" y="106"/>
                    <a:pt x="70" y="106"/>
                  </a:cubicBezTo>
                  <a:cubicBezTo>
                    <a:pt x="70" y="106"/>
                    <a:pt x="70" y="106"/>
                    <a:pt x="69" y="106"/>
                  </a:cubicBezTo>
                  <a:cubicBezTo>
                    <a:pt x="69" y="106"/>
                    <a:pt x="69" y="106"/>
                    <a:pt x="69" y="106"/>
                  </a:cubicBezTo>
                  <a:cubicBezTo>
                    <a:pt x="69" y="106"/>
                    <a:pt x="69" y="106"/>
                    <a:pt x="68" y="106"/>
                  </a:cubicBezTo>
                  <a:cubicBezTo>
                    <a:pt x="67" y="106"/>
                    <a:pt x="67" y="106"/>
                    <a:pt x="67" y="106"/>
                  </a:cubicBezTo>
                  <a:cubicBezTo>
                    <a:pt x="64" y="107"/>
                    <a:pt x="60" y="106"/>
                    <a:pt x="59" y="104"/>
                  </a:cubicBezTo>
                  <a:cubicBezTo>
                    <a:pt x="59" y="104"/>
                    <a:pt x="59" y="104"/>
                    <a:pt x="59" y="104"/>
                  </a:cubicBezTo>
                  <a:cubicBezTo>
                    <a:pt x="59" y="103"/>
                    <a:pt x="59" y="103"/>
                    <a:pt x="58" y="103"/>
                  </a:cubicBezTo>
                  <a:cubicBezTo>
                    <a:pt x="58" y="103"/>
                    <a:pt x="58" y="102"/>
                    <a:pt x="57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4" y="100"/>
                    <a:pt x="52" y="98"/>
                    <a:pt x="49" y="98"/>
                  </a:cubicBezTo>
                  <a:cubicBezTo>
                    <a:pt x="49" y="97"/>
                    <a:pt x="49" y="97"/>
                    <a:pt x="48" y="96"/>
                  </a:cubicBezTo>
                  <a:cubicBezTo>
                    <a:pt x="49" y="95"/>
                    <a:pt x="47" y="93"/>
                    <a:pt x="47" y="91"/>
                  </a:cubicBezTo>
                  <a:cubicBezTo>
                    <a:pt x="47" y="90"/>
                    <a:pt x="48" y="89"/>
                    <a:pt x="47" y="88"/>
                  </a:cubicBezTo>
                  <a:cubicBezTo>
                    <a:pt x="47" y="85"/>
                    <a:pt x="46" y="83"/>
                    <a:pt x="47" y="82"/>
                  </a:cubicBezTo>
                  <a:cubicBezTo>
                    <a:pt x="47" y="82"/>
                    <a:pt x="47" y="82"/>
                    <a:pt x="47" y="81"/>
                  </a:cubicBezTo>
                  <a:cubicBezTo>
                    <a:pt x="47" y="81"/>
                    <a:pt x="48" y="80"/>
                    <a:pt x="47" y="80"/>
                  </a:cubicBezTo>
                  <a:cubicBezTo>
                    <a:pt x="47" y="80"/>
                    <a:pt x="46" y="80"/>
                    <a:pt x="46" y="81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6" y="81"/>
                    <a:pt x="46" y="82"/>
                    <a:pt x="45" y="82"/>
                  </a:cubicBezTo>
                  <a:cubicBezTo>
                    <a:pt x="45" y="82"/>
                    <a:pt x="45" y="81"/>
                    <a:pt x="45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81"/>
                    <a:pt x="45" y="80"/>
                    <a:pt x="45" y="80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1"/>
                    <a:pt x="43" y="82"/>
                    <a:pt x="44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6" y="82"/>
                    <a:pt x="45" y="83"/>
                    <a:pt x="45" y="84"/>
                  </a:cubicBezTo>
                  <a:cubicBezTo>
                    <a:pt x="44" y="84"/>
                    <a:pt x="45" y="85"/>
                    <a:pt x="44" y="85"/>
                  </a:cubicBezTo>
                  <a:cubicBezTo>
                    <a:pt x="44" y="85"/>
                    <a:pt x="44" y="85"/>
                    <a:pt x="43" y="85"/>
                  </a:cubicBezTo>
                  <a:cubicBezTo>
                    <a:pt x="43" y="85"/>
                    <a:pt x="44" y="85"/>
                    <a:pt x="43" y="86"/>
                  </a:cubicBezTo>
                  <a:cubicBezTo>
                    <a:pt x="43" y="84"/>
                    <a:pt x="44" y="83"/>
                    <a:pt x="42" y="82"/>
                  </a:cubicBezTo>
                  <a:cubicBezTo>
                    <a:pt x="42" y="82"/>
                    <a:pt x="42" y="82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2" y="81"/>
                    <a:pt x="42" y="81"/>
                    <a:pt x="41" y="81"/>
                  </a:cubicBezTo>
                  <a:cubicBezTo>
                    <a:pt x="42" y="81"/>
                    <a:pt x="42" y="80"/>
                    <a:pt x="42" y="80"/>
                  </a:cubicBezTo>
                  <a:cubicBezTo>
                    <a:pt x="42" y="80"/>
                    <a:pt x="41" y="80"/>
                    <a:pt x="41" y="80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3" y="81"/>
                    <a:pt x="44" y="78"/>
                    <a:pt x="45" y="77"/>
                  </a:cubicBezTo>
                  <a:cubicBezTo>
                    <a:pt x="45" y="77"/>
                    <a:pt x="45" y="77"/>
                    <a:pt x="46" y="77"/>
                  </a:cubicBezTo>
                  <a:cubicBezTo>
                    <a:pt x="46" y="76"/>
                    <a:pt x="46" y="75"/>
                    <a:pt x="46" y="75"/>
                  </a:cubicBezTo>
                  <a:cubicBezTo>
                    <a:pt x="47" y="75"/>
                    <a:pt x="46" y="75"/>
                    <a:pt x="46" y="76"/>
                  </a:cubicBezTo>
                  <a:cubicBezTo>
                    <a:pt x="47" y="76"/>
                    <a:pt x="48" y="75"/>
                    <a:pt x="49" y="75"/>
                  </a:cubicBezTo>
                  <a:cubicBezTo>
                    <a:pt x="49" y="75"/>
                    <a:pt x="49" y="74"/>
                    <a:pt x="50" y="74"/>
                  </a:cubicBezTo>
                  <a:cubicBezTo>
                    <a:pt x="50" y="76"/>
                    <a:pt x="49" y="76"/>
                    <a:pt x="49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9" y="77"/>
                    <a:pt x="49" y="78"/>
                    <a:pt x="50" y="78"/>
                  </a:cubicBezTo>
                  <a:cubicBezTo>
                    <a:pt x="50" y="78"/>
                    <a:pt x="49" y="78"/>
                    <a:pt x="49" y="79"/>
                  </a:cubicBezTo>
                  <a:cubicBezTo>
                    <a:pt x="49" y="79"/>
                    <a:pt x="50" y="79"/>
                    <a:pt x="50" y="79"/>
                  </a:cubicBezTo>
                  <a:cubicBezTo>
                    <a:pt x="49" y="81"/>
                    <a:pt x="50" y="82"/>
                    <a:pt x="50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8" y="82"/>
                    <a:pt x="49" y="83"/>
                    <a:pt x="49" y="83"/>
                  </a:cubicBezTo>
                  <a:cubicBezTo>
                    <a:pt x="49" y="85"/>
                    <a:pt x="49" y="85"/>
                    <a:pt x="49" y="87"/>
                  </a:cubicBezTo>
                  <a:cubicBezTo>
                    <a:pt x="49" y="87"/>
                    <a:pt x="49" y="86"/>
                    <a:pt x="50" y="86"/>
                  </a:cubicBezTo>
                  <a:cubicBezTo>
                    <a:pt x="50" y="87"/>
                    <a:pt x="50" y="87"/>
                    <a:pt x="50" y="88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9" y="89"/>
                    <a:pt x="51" y="90"/>
                    <a:pt x="50" y="91"/>
                  </a:cubicBezTo>
                  <a:cubicBezTo>
                    <a:pt x="50" y="91"/>
                    <a:pt x="50" y="92"/>
                    <a:pt x="50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3"/>
                    <a:pt x="51" y="94"/>
                    <a:pt x="52" y="94"/>
                  </a:cubicBezTo>
                  <a:cubicBezTo>
                    <a:pt x="52" y="95"/>
                    <a:pt x="53" y="96"/>
                    <a:pt x="54" y="96"/>
                  </a:cubicBezTo>
                  <a:cubicBezTo>
                    <a:pt x="54" y="97"/>
                    <a:pt x="55" y="97"/>
                    <a:pt x="56" y="98"/>
                  </a:cubicBezTo>
                  <a:cubicBezTo>
                    <a:pt x="56" y="98"/>
                    <a:pt x="56" y="98"/>
                    <a:pt x="56" y="98"/>
                  </a:cubicBezTo>
                  <a:cubicBezTo>
                    <a:pt x="56" y="99"/>
                    <a:pt x="57" y="100"/>
                    <a:pt x="57" y="99"/>
                  </a:cubicBezTo>
                  <a:cubicBezTo>
                    <a:pt x="57" y="99"/>
                    <a:pt x="57" y="99"/>
                    <a:pt x="57" y="100"/>
                  </a:cubicBezTo>
                  <a:cubicBezTo>
                    <a:pt x="57" y="100"/>
                    <a:pt x="58" y="101"/>
                    <a:pt x="59" y="101"/>
                  </a:cubicBezTo>
                  <a:cubicBezTo>
                    <a:pt x="60" y="102"/>
                    <a:pt x="62" y="102"/>
                    <a:pt x="63" y="103"/>
                  </a:cubicBezTo>
                  <a:cubicBezTo>
                    <a:pt x="63" y="103"/>
                    <a:pt x="64" y="102"/>
                    <a:pt x="64" y="102"/>
                  </a:cubicBezTo>
                  <a:cubicBezTo>
                    <a:pt x="64" y="101"/>
                    <a:pt x="61" y="101"/>
                    <a:pt x="61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62" y="99"/>
                    <a:pt x="59" y="100"/>
                    <a:pt x="59" y="98"/>
                  </a:cubicBezTo>
                  <a:cubicBezTo>
                    <a:pt x="59" y="99"/>
                    <a:pt x="58" y="98"/>
                    <a:pt x="58" y="98"/>
                  </a:cubicBezTo>
                  <a:cubicBezTo>
                    <a:pt x="57" y="97"/>
                    <a:pt x="58" y="97"/>
                    <a:pt x="58" y="96"/>
                  </a:cubicBezTo>
                  <a:cubicBezTo>
                    <a:pt x="59" y="96"/>
                    <a:pt x="61" y="97"/>
                    <a:pt x="62" y="98"/>
                  </a:cubicBezTo>
                  <a:cubicBezTo>
                    <a:pt x="63" y="97"/>
                    <a:pt x="64" y="98"/>
                    <a:pt x="64" y="99"/>
                  </a:cubicBezTo>
                  <a:cubicBezTo>
                    <a:pt x="65" y="99"/>
                    <a:pt x="64" y="98"/>
                    <a:pt x="65" y="98"/>
                  </a:cubicBezTo>
                  <a:cubicBezTo>
                    <a:pt x="65" y="98"/>
                    <a:pt x="66" y="99"/>
                    <a:pt x="67" y="98"/>
                  </a:cubicBezTo>
                  <a:cubicBezTo>
                    <a:pt x="66" y="97"/>
                    <a:pt x="65" y="97"/>
                    <a:pt x="64" y="97"/>
                  </a:cubicBezTo>
                  <a:cubicBezTo>
                    <a:pt x="64" y="96"/>
                    <a:pt x="65" y="97"/>
                    <a:pt x="65" y="97"/>
                  </a:cubicBezTo>
                  <a:cubicBezTo>
                    <a:pt x="65" y="96"/>
                    <a:pt x="64" y="97"/>
                    <a:pt x="64" y="96"/>
                  </a:cubicBezTo>
                  <a:cubicBezTo>
                    <a:pt x="64" y="96"/>
                    <a:pt x="64" y="97"/>
                    <a:pt x="64" y="97"/>
                  </a:cubicBezTo>
                  <a:cubicBezTo>
                    <a:pt x="63" y="97"/>
                    <a:pt x="61" y="97"/>
                    <a:pt x="61" y="96"/>
                  </a:cubicBezTo>
                  <a:cubicBezTo>
                    <a:pt x="61" y="95"/>
                    <a:pt x="61" y="95"/>
                    <a:pt x="61" y="95"/>
                  </a:cubicBezTo>
                  <a:cubicBezTo>
                    <a:pt x="61" y="94"/>
                    <a:pt x="60" y="95"/>
                    <a:pt x="59" y="95"/>
                  </a:cubicBezTo>
                  <a:cubicBezTo>
                    <a:pt x="59" y="94"/>
                    <a:pt x="60" y="93"/>
                    <a:pt x="59" y="92"/>
                  </a:cubicBezTo>
                  <a:cubicBezTo>
                    <a:pt x="59" y="91"/>
                    <a:pt x="58" y="90"/>
                    <a:pt x="58" y="90"/>
                  </a:cubicBezTo>
                  <a:cubicBezTo>
                    <a:pt x="58" y="89"/>
                    <a:pt x="58" y="88"/>
                    <a:pt x="57" y="87"/>
                  </a:cubicBezTo>
                  <a:cubicBezTo>
                    <a:pt x="57" y="87"/>
                    <a:pt x="57" y="86"/>
                    <a:pt x="57" y="86"/>
                  </a:cubicBezTo>
                  <a:cubicBezTo>
                    <a:pt x="57" y="86"/>
                    <a:pt x="57" y="86"/>
                    <a:pt x="58" y="86"/>
                  </a:cubicBezTo>
                  <a:cubicBezTo>
                    <a:pt x="58" y="84"/>
                    <a:pt x="58" y="81"/>
                    <a:pt x="60" y="81"/>
                  </a:cubicBezTo>
                  <a:cubicBezTo>
                    <a:pt x="61" y="81"/>
                    <a:pt x="61" y="82"/>
                    <a:pt x="61" y="82"/>
                  </a:cubicBezTo>
                  <a:cubicBezTo>
                    <a:pt x="61" y="82"/>
                    <a:pt x="60" y="83"/>
                    <a:pt x="60" y="83"/>
                  </a:cubicBezTo>
                  <a:cubicBezTo>
                    <a:pt x="60" y="84"/>
                    <a:pt x="61" y="83"/>
                    <a:pt x="62" y="83"/>
                  </a:cubicBezTo>
                  <a:cubicBezTo>
                    <a:pt x="62" y="84"/>
                    <a:pt x="61" y="86"/>
                    <a:pt x="61" y="86"/>
                  </a:cubicBezTo>
                  <a:cubicBezTo>
                    <a:pt x="60" y="86"/>
                    <a:pt x="60" y="86"/>
                    <a:pt x="59" y="85"/>
                  </a:cubicBezTo>
                  <a:cubicBezTo>
                    <a:pt x="59" y="85"/>
                    <a:pt x="59" y="86"/>
                    <a:pt x="58" y="85"/>
                  </a:cubicBezTo>
                  <a:cubicBezTo>
                    <a:pt x="58" y="86"/>
                    <a:pt x="59" y="86"/>
                    <a:pt x="60" y="86"/>
                  </a:cubicBezTo>
                  <a:cubicBezTo>
                    <a:pt x="60" y="87"/>
                    <a:pt x="59" y="87"/>
                    <a:pt x="59" y="87"/>
                  </a:cubicBezTo>
                  <a:cubicBezTo>
                    <a:pt x="59" y="87"/>
                    <a:pt x="59" y="88"/>
                    <a:pt x="60" y="88"/>
                  </a:cubicBezTo>
                  <a:cubicBezTo>
                    <a:pt x="60" y="88"/>
                    <a:pt x="60" y="88"/>
                    <a:pt x="59" y="88"/>
                  </a:cubicBezTo>
                  <a:cubicBezTo>
                    <a:pt x="60" y="88"/>
                    <a:pt x="61" y="89"/>
                    <a:pt x="61" y="89"/>
                  </a:cubicBezTo>
                  <a:cubicBezTo>
                    <a:pt x="62" y="90"/>
                    <a:pt x="63" y="90"/>
                    <a:pt x="63" y="91"/>
                  </a:cubicBezTo>
                  <a:cubicBezTo>
                    <a:pt x="63" y="91"/>
                    <a:pt x="64" y="92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5" y="92"/>
                    <a:pt x="64" y="89"/>
                    <a:pt x="66" y="91"/>
                  </a:cubicBezTo>
                  <a:cubicBezTo>
                    <a:pt x="66" y="91"/>
                    <a:pt x="66" y="91"/>
                    <a:pt x="66" y="92"/>
                  </a:cubicBezTo>
                  <a:cubicBezTo>
                    <a:pt x="66" y="92"/>
                    <a:pt x="67" y="92"/>
                    <a:pt x="68" y="92"/>
                  </a:cubicBezTo>
                  <a:cubicBezTo>
                    <a:pt x="68" y="92"/>
                    <a:pt x="68" y="92"/>
                    <a:pt x="68" y="91"/>
                  </a:cubicBezTo>
                  <a:cubicBezTo>
                    <a:pt x="68" y="91"/>
                    <a:pt x="69" y="91"/>
                    <a:pt x="70" y="90"/>
                  </a:cubicBezTo>
                  <a:cubicBezTo>
                    <a:pt x="71" y="90"/>
                    <a:pt x="72" y="88"/>
                    <a:pt x="72" y="90"/>
                  </a:cubicBezTo>
                  <a:cubicBezTo>
                    <a:pt x="72" y="91"/>
                    <a:pt x="69" y="92"/>
                    <a:pt x="69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8" y="93"/>
                    <a:pt x="68" y="94"/>
                  </a:cubicBezTo>
                  <a:cubicBezTo>
                    <a:pt x="70" y="93"/>
                    <a:pt x="72" y="92"/>
                    <a:pt x="73" y="91"/>
                  </a:cubicBezTo>
                  <a:cubicBezTo>
                    <a:pt x="73" y="89"/>
                    <a:pt x="73" y="88"/>
                    <a:pt x="74" y="87"/>
                  </a:cubicBezTo>
                  <a:cubicBezTo>
                    <a:pt x="73" y="87"/>
                    <a:pt x="73" y="88"/>
                    <a:pt x="72" y="89"/>
                  </a:cubicBezTo>
                  <a:cubicBezTo>
                    <a:pt x="72" y="88"/>
                    <a:pt x="72" y="88"/>
                    <a:pt x="72" y="87"/>
                  </a:cubicBezTo>
                  <a:cubicBezTo>
                    <a:pt x="72" y="87"/>
                    <a:pt x="71" y="87"/>
                    <a:pt x="71" y="86"/>
                  </a:cubicBezTo>
                  <a:cubicBezTo>
                    <a:pt x="71" y="87"/>
                    <a:pt x="71" y="87"/>
                    <a:pt x="71" y="87"/>
                  </a:cubicBezTo>
                  <a:cubicBezTo>
                    <a:pt x="70" y="87"/>
                    <a:pt x="70" y="87"/>
                    <a:pt x="70" y="88"/>
                  </a:cubicBezTo>
                  <a:cubicBezTo>
                    <a:pt x="70" y="88"/>
                    <a:pt x="70" y="88"/>
                    <a:pt x="70" y="88"/>
                  </a:cubicBezTo>
                  <a:cubicBezTo>
                    <a:pt x="70" y="90"/>
                    <a:pt x="67" y="89"/>
                    <a:pt x="66" y="89"/>
                  </a:cubicBezTo>
                  <a:cubicBezTo>
                    <a:pt x="65" y="89"/>
                    <a:pt x="66" y="89"/>
                    <a:pt x="66" y="89"/>
                  </a:cubicBezTo>
                  <a:cubicBezTo>
                    <a:pt x="64" y="89"/>
                    <a:pt x="63" y="89"/>
                    <a:pt x="62" y="89"/>
                  </a:cubicBezTo>
                  <a:cubicBezTo>
                    <a:pt x="62" y="88"/>
                    <a:pt x="62" y="88"/>
                    <a:pt x="62" y="88"/>
                  </a:cubicBezTo>
                  <a:cubicBezTo>
                    <a:pt x="62" y="88"/>
                    <a:pt x="63" y="88"/>
                    <a:pt x="63" y="88"/>
                  </a:cubicBezTo>
                  <a:cubicBezTo>
                    <a:pt x="63" y="88"/>
                    <a:pt x="62" y="88"/>
                    <a:pt x="62" y="88"/>
                  </a:cubicBezTo>
                  <a:cubicBezTo>
                    <a:pt x="62" y="88"/>
                    <a:pt x="62" y="88"/>
                    <a:pt x="62" y="88"/>
                  </a:cubicBezTo>
                  <a:cubicBezTo>
                    <a:pt x="62" y="87"/>
                    <a:pt x="63" y="87"/>
                    <a:pt x="64" y="86"/>
                  </a:cubicBezTo>
                  <a:cubicBezTo>
                    <a:pt x="64" y="86"/>
                    <a:pt x="64" y="86"/>
                    <a:pt x="65" y="86"/>
                  </a:cubicBezTo>
                  <a:cubicBezTo>
                    <a:pt x="65" y="87"/>
                    <a:pt x="65" y="88"/>
                    <a:pt x="65" y="88"/>
                  </a:cubicBezTo>
                  <a:cubicBezTo>
                    <a:pt x="66" y="88"/>
                    <a:pt x="66" y="87"/>
                    <a:pt x="66" y="86"/>
                  </a:cubicBezTo>
                  <a:cubicBezTo>
                    <a:pt x="67" y="86"/>
                    <a:pt x="67" y="85"/>
                    <a:pt x="68" y="84"/>
                  </a:cubicBezTo>
                  <a:cubicBezTo>
                    <a:pt x="69" y="85"/>
                    <a:pt x="69" y="84"/>
                    <a:pt x="70" y="84"/>
                  </a:cubicBezTo>
                  <a:cubicBezTo>
                    <a:pt x="70" y="84"/>
                    <a:pt x="69" y="83"/>
                    <a:pt x="69" y="83"/>
                  </a:cubicBezTo>
                  <a:cubicBezTo>
                    <a:pt x="68" y="83"/>
                    <a:pt x="68" y="86"/>
                    <a:pt x="66" y="86"/>
                  </a:cubicBezTo>
                  <a:cubicBezTo>
                    <a:pt x="66" y="85"/>
                    <a:pt x="66" y="85"/>
                    <a:pt x="66" y="85"/>
                  </a:cubicBezTo>
                  <a:cubicBezTo>
                    <a:pt x="66" y="85"/>
                    <a:pt x="65" y="85"/>
                    <a:pt x="65" y="85"/>
                  </a:cubicBezTo>
                  <a:cubicBezTo>
                    <a:pt x="64" y="85"/>
                    <a:pt x="65" y="83"/>
                    <a:pt x="66" y="83"/>
                  </a:cubicBezTo>
                  <a:cubicBezTo>
                    <a:pt x="66" y="83"/>
                    <a:pt x="66" y="82"/>
                    <a:pt x="66" y="81"/>
                  </a:cubicBezTo>
                  <a:cubicBezTo>
                    <a:pt x="66" y="81"/>
                    <a:pt x="66" y="81"/>
                    <a:pt x="65" y="81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7" y="80"/>
                    <a:pt x="67" y="79"/>
                  </a:cubicBezTo>
                  <a:cubicBezTo>
                    <a:pt x="66" y="79"/>
                    <a:pt x="66" y="79"/>
                    <a:pt x="65" y="79"/>
                  </a:cubicBezTo>
                  <a:cubicBezTo>
                    <a:pt x="65" y="79"/>
                    <a:pt x="65" y="80"/>
                    <a:pt x="65" y="80"/>
                  </a:cubicBezTo>
                  <a:cubicBezTo>
                    <a:pt x="65" y="80"/>
                    <a:pt x="64" y="81"/>
                    <a:pt x="63" y="80"/>
                  </a:cubicBezTo>
                  <a:cubicBezTo>
                    <a:pt x="63" y="81"/>
                    <a:pt x="63" y="81"/>
                    <a:pt x="63" y="82"/>
                  </a:cubicBezTo>
                  <a:cubicBezTo>
                    <a:pt x="63" y="82"/>
                    <a:pt x="63" y="81"/>
                    <a:pt x="64" y="81"/>
                  </a:cubicBezTo>
                  <a:cubicBezTo>
                    <a:pt x="64" y="81"/>
                    <a:pt x="64" y="82"/>
                    <a:pt x="64" y="82"/>
                  </a:cubicBezTo>
                  <a:cubicBezTo>
                    <a:pt x="62" y="82"/>
                    <a:pt x="60" y="81"/>
                    <a:pt x="60" y="78"/>
                  </a:cubicBezTo>
                  <a:cubicBezTo>
                    <a:pt x="60" y="78"/>
                    <a:pt x="60" y="77"/>
                    <a:pt x="59" y="77"/>
                  </a:cubicBezTo>
                  <a:cubicBezTo>
                    <a:pt x="60" y="76"/>
                    <a:pt x="60" y="76"/>
                    <a:pt x="61" y="76"/>
                  </a:cubicBezTo>
                  <a:cubicBezTo>
                    <a:pt x="60" y="76"/>
                    <a:pt x="61" y="76"/>
                    <a:pt x="61" y="75"/>
                  </a:cubicBezTo>
                  <a:cubicBezTo>
                    <a:pt x="61" y="75"/>
                    <a:pt x="62" y="75"/>
                    <a:pt x="62" y="75"/>
                  </a:cubicBezTo>
                  <a:cubicBezTo>
                    <a:pt x="62" y="75"/>
                    <a:pt x="62" y="74"/>
                    <a:pt x="63" y="74"/>
                  </a:cubicBezTo>
                  <a:cubicBezTo>
                    <a:pt x="63" y="74"/>
                    <a:pt x="63" y="74"/>
                    <a:pt x="63" y="75"/>
                  </a:cubicBezTo>
                  <a:cubicBezTo>
                    <a:pt x="63" y="76"/>
                    <a:pt x="64" y="75"/>
                    <a:pt x="65" y="75"/>
                  </a:cubicBezTo>
                  <a:cubicBezTo>
                    <a:pt x="65" y="75"/>
                    <a:pt x="65" y="75"/>
                    <a:pt x="65" y="76"/>
                  </a:cubicBezTo>
                  <a:cubicBezTo>
                    <a:pt x="65" y="75"/>
                    <a:pt x="66" y="75"/>
                    <a:pt x="67" y="75"/>
                  </a:cubicBezTo>
                  <a:cubicBezTo>
                    <a:pt x="67" y="75"/>
                    <a:pt x="67" y="74"/>
                    <a:pt x="67" y="74"/>
                  </a:cubicBezTo>
                  <a:cubicBezTo>
                    <a:pt x="68" y="74"/>
                    <a:pt x="68" y="74"/>
                    <a:pt x="68" y="74"/>
                  </a:cubicBezTo>
                  <a:cubicBezTo>
                    <a:pt x="68" y="74"/>
                    <a:pt x="68" y="74"/>
                    <a:pt x="68" y="75"/>
                  </a:cubicBezTo>
                  <a:cubicBezTo>
                    <a:pt x="69" y="74"/>
                    <a:pt x="69" y="74"/>
                    <a:pt x="69" y="74"/>
                  </a:cubicBezTo>
                  <a:cubicBezTo>
                    <a:pt x="69" y="74"/>
                    <a:pt x="69" y="74"/>
                    <a:pt x="69" y="73"/>
                  </a:cubicBezTo>
                  <a:cubicBezTo>
                    <a:pt x="69" y="73"/>
                    <a:pt x="69" y="73"/>
                    <a:pt x="69" y="73"/>
                  </a:cubicBezTo>
                  <a:cubicBezTo>
                    <a:pt x="69" y="72"/>
                    <a:pt x="69" y="72"/>
                    <a:pt x="69" y="72"/>
                  </a:cubicBezTo>
                  <a:cubicBezTo>
                    <a:pt x="68" y="73"/>
                    <a:pt x="68" y="73"/>
                    <a:pt x="67" y="72"/>
                  </a:cubicBezTo>
                  <a:cubicBezTo>
                    <a:pt x="67" y="72"/>
                    <a:pt x="67" y="72"/>
                    <a:pt x="67" y="72"/>
                  </a:cubicBezTo>
                  <a:cubicBezTo>
                    <a:pt x="66" y="71"/>
                    <a:pt x="64" y="72"/>
                    <a:pt x="63" y="72"/>
                  </a:cubicBezTo>
                  <a:cubicBezTo>
                    <a:pt x="63" y="71"/>
                    <a:pt x="63" y="71"/>
                    <a:pt x="63" y="71"/>
                  </a:cubicBezTo>
                  <a:cubicBezTo>
                    <a:pt x="63" y="71"/>
                    <a:pt x="64" y="71"/>
                    <a:pt x="64" y="71"/>
                  </a:cubicBezTo>
                  <a:cubicBezTo>
                    <a:pt x="64" y="71"/>
                    <a:pt x="64" y="70"/>
                    <a:pt x="64" y="70"/>
                  </a:cubicBezTo>
                  <a:cubicBezTo>
                    <a:pt x="63" y="70"/>
                    <a:pt x="63" y="70"/>
                    <a:pt x="62" y="71"/>
                  </a:cubicBezTo>
                  <a:cubicBezTo>
                    <a:pt x="62" y="70"/>
                    <a:pt x="62" y="69"/>
                    <a:pt x="63" y="69"/>
                  </a:cubicBezTo>
                  <a:cubicBezTo>
                    <a:pt x="63" y="69"/>
                    <a:pt x="61" y="69"/>
                    <a:pt x="60" y="69"/>
                  </a:cubicBezTo>
                  <a:cubicBezTo>
                    <a:pt x="60" y="70"/>
                    <a:pt x="60" y="70"/>
                    <a:pt x="60" y="70"/>
                  </a:cubicBezTo>
                  <a:cubicBezTo>
                    <a:pt x="60" y="70"/>
                    <a:pt x="60" y="70"/>
                    <a:pt x="59" y="70"/>
                  </a:cubicBezTo>
                  <a:cubicBezTo>
                    <a:pt x="60" y="71"/>
                    <a:pt x="59" y="72"/>
                    <a:pt x="58" y="72"/>
                  </a:cubicBezTo>
                  <a:cubicBezTo>
                    <a:pt x="58" y="73"/>
                    <a:pt x="59" y="72"/>
                    <a:pt x="59" y="73"/>
                  </a:cubicBezTo>
                  <a:cubicBezTo>
                    <a:pt x="59" y="73"/>
                    <a:pt x="59" y="74"/>
                    <a:pt x="59" y="74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58" y="75"/>
                    <a:pt x="58" y="75"/>
                    <a:pt x="57" y="75"/>
                  </a:cubicBezTo>
                  <a:cubicBezTo>
                    <a:pt x="56" y="75"/>
                    <a:pt x="56" y="74"/>
                    <a:pt x="56" y="73"/>
                  </a:cubicBezTo>
                  <a:cubicBezTo>
                    <a:pt x="56" y="72"/>
                    <a:pt x="57" y="72"/>
                    <a:pt x="57" y="71"/>
                  </a:cubicBezTo>
                  <a:cubicBezTo>
                    <a:pt x="58" y="71"/>
                    <a:pt x="58" y="71"/>
                    <a:pt x="58" y="71"/>
                  </a:cubicBezTo>
                  <a:cubicBezTo>
                    <a:pt x="58" y="71"/>
                    <a:pt x="58" y="71"/>
                    <a:pt x="57" y="71"/>
                  </a:cubicBezTo>
                  <a:cubicBezTo>
                    <a:pt x="57" y="71"/>
                    <a:pt x="57" y="70"/>
                    <a:pt x="57" y="70"/>
                  </a:cubicBezTo>
                  <a:cubicBezTo>
                    <a:pt x="58" y="70"/>
                    <a:pt x="58" y="69"/>
                    <a:pt x="59" y="69"/>
                  </a:cubicBezTo>
                  <a:cubicBezTo>
                    <a:pt x="58" y="67"/>
                    <a:pt x="60" y="66"/>
                    <a:pt x="61" y="66"/>
                  </a:cubicBezTo>
                  <a:cubicBezTo>
                    <a:pt x="61" y="66"/>
                    <a:pt x="61" y="66"/>
                    <a:pt x="61" y="66"/>
                  </a:cubicBezTo>
                  <a:cubicBezTo>
                    <a:pt x="64" y="66"/>
                    <a:pt x="65" y="65"/>
                    <a:pt x="68" y="65"/>
                  </a:cubicBezTo>
                  <a:cubicBezTo>
                    <a:pt x="68" y="65"/>
                    <a:pt x="68" y="65"/>
                    <a:pt x="69" y="65"/>
                  </a:cubicBezTo>
                  <a:cubicBezTo>
                    <a:pt x="69" y="65"/>
                    <a:pt x="69" y="65"/>
                    <a:pt x="69" y="66"/>
                  </a:cubicBezTo>
                  <a:cubicBezTo>
                    <a:pt x="70" y="65"/>
                    <a:pt x="70" y="67"/>
                    <a:pt x="69" y="67"/>
                  </a:cubicBezTo>
                  <a:cubicBezTo>
                    <a:pt x="70" y="68"/>
                    <a:pt x="71" y="68"/>
                    <a:pt x="72" y="69"/>
                  </a:cubicBezTo>
                  <a:cubicBezTo>
                    <a:pt x="71" y="69"/>
                    <a:pt x="71" y="70"/>
                    <a:pt x="71" y="69"/>
                  </a:cubicBezTo>
                  <a:cubicBezTo>
                    <a:pt x="71" y="70"/>
                    <a:pt x="72" y="70"/>
                    <a:pt x="72" y="69"/>
                  </a:cubicBezTo>
                  <a:cubicBezTo>
                    <a:pt x="71" y="69"/>
                    <a:pt x="72" y="68"/>
                    <a:pt x="73" y="68"/>
                  </a:cubicBezTo>
                  <a:cubicBezTo>
                    <a:pt x="73" y="69"/>
                    <a:pt x="73" y="69"/>
                    <a:pt x="73" y="70"/>
                  </a:cubicBezTo>
                  <a:cubicBezTo>
                    <a:pt x="73" y="70"/>
                    <a:pt x="74" y="70"/>
                    <a:pt x="74" y="70"/>
                  </a:cubicBezTo>
                  <a:cubicBezTo>
                    <a:pt x="74" y="70"/>
                    <a:pt x="74" y="70"/>
                    <a:pt x="74" y="71"/>
                  </a:cubicBezTo>
                  <a:cubicBezTo>
                    <a:pt x="75" y="70"/>
                    <a:pt x="76" y="71"/>
                    <a:pt x="76" y="72"/>
                  </a:cubicBezTo>
                  <a:cubicBezTo>
                    <a:pt x="76" y="72"/>
                    <a:pt x="76" y="71"/>
                    <a:pt x="76" y="71"/>
                  </a:cubicBezTo>
                  <a:cubicBezTo>
                    <a:pt x="78" y="71"/>
                    <a:pt x="79" y="72"/>
                    <a:pt x="79" y="74"/>
                  </a:cubicBezTo>
                  <a:cubicBezTo>
                    <a:pt x="79" y="74"/>
                    <a:pt x="79" y="74"/>
                    <a:pt x="80" y="74"/>
                  </a:cubicBezTo>
                  <a:cubicBezTo>
                    <a:pt x="80" y="74"/>
                    <a:pt x="80" y="75"/>
                    <a:pt x="80" y="75"/>
                  </a:cubicBezTo>
                  <a:cubicBezTo>
                    <a:pt x="81" y="75"/>
                    <a:pt x="81" y="76"/>
                    <a:pt x="82" y="76"/>
                  </a:cubicBezTo>
                  <a:cubicBezTo>
                    <a:pt x="82" y="76"/>
                    <a:pt x="81" y="76"/>
                    <a:pt x="81" y="77"/>
                  </a:cubicBezTo>
                  <a:cubicBezTo>
                    <a:pt x="81" y="77"/>
                    <a:pt x="80" y="76"/>
                    <a:pt x="80" y="76"/>
                  </a:cubicBezTo>
                  <a:cubicBezTo>
                    <a:pt x="80" y="75"/>
                    <a:pt x="79" y="74"/>
                    <a:pt x="78" y="75"/>
                  </a:cubicBezTo>
                  <a:cubicBezTo>
                    <a:pt x="79" y="75"/>
                    <a:pt x="80" y="78"/>
                    <a:pt x="78" y="77"/>
                  </a:cubicBezTo>
                  <a:cubicBezTo>
                    <a:pt x="78" y="77"/>
                    <a:pt x="78" y="78"/>
                    <a:pt x="77" y="78"/>
                  </a:cubicBezTo>
                  <a:cubicBezTo>
                    <a:pt x="77" y="78"/>
                    <a:pt x="77" y="78"/>
                    <a:pt x="77" y="79"/>
                  </a:cubicBezTo>
                  <a:cubicBezTo>
                    <a:pt x="78" y="79"/>
                    <a:pt x="78" y="78"/>
                    <a:pt x="78" y="78"/>
                  </a:cubicBezTo>
                  <a:cubicBezTo>
                    <a:pt x="78" y="79"/>
                    <a:pt x="78" y="80"/>
                    <a:pt x="78" y="80"/>
                  </a:cubicBezTo>
                  <a:cubicBezTo>
                    <a:pt x="77" y="80"/>
                    <a:pt x="75" y="80"/>
                    <a:pt x="75" y="79"/>
                  </a:cubicBezTo>
                  <a:cubicBezTo>
                    <a:pt x="75" y="79"/>
                    <a:pt x="75" y="79"/>
                    <a:pt x="74" y="79"/>
                  </a:cubicBezTo>
                  <a:cubicBezTo>
                    <a:pt x="74" y="80"/>
                    <a:pt x="73" y="81"/>
                    <a:pt x="73" y="81"/>
                  </a:cubicBezTo>
                  <a:cubicBezTo>
                    <a:pt x="73" y="81"/>
                    <a:pt x="73" y="81"/>
                    <a:pt x="73" y="82"/>
                  </a:cubicBezTo>
                  <a:cubicBezTo>
                    <a:pt x="74" y="82"/>
                    <a:pt x="74" y="81"/>
                    <a:pt x="74" y="81"/>
                  </a:cubicBezTo>
                  <a:cubicBezTo>
                    <a:pt x="74" y="80"/>
                    <a:pt x="76" y="81"/>
                    <a:pt x="75" y="82"/>
                  </a:cubicBezTo>
                  <a:cubicBezTo>
                    <a:pt x="75" y="82"/>
                    <a:pt x="75" y="81"/>
                    <a:pt x="76" y="82"/>
                  </a:cubicBezTo>
                  <a:cubicBezTo>
                    <a:pt x="76" y="82"/>
                    <a:pt x="76" y="82"/>
                    <a:pt x="76" y="82"/>
                  </a:cubicBezTo>
                  <a:cubicBezTo>
                    <a:pt x="76" y="82"/>
                    <a:pt x="77" y="81"/>
                    <a:pt x="77" y="82"/>
                  </a:cubicBezTo>
                  <a:cubicBezTo>
                    <a:pt x="77" y="83"/>
                    <a:pt x="76" y="83"/>
                    <a:pt x="75" y="84"/>
                  </a:cubicBezTo>
                  <a:cubicBezTo>
                    <a:pt x="75" y="84"/>
                    <a:pt x="74" y="83"/>
                    <a:pt x="74" y="83"/>
                  </a:cubicBezTo>
                  <a:cubicBezTo>
                    <a:pt x="73" y="83"/>
                    <a:pt x="73" y="83"/>
                    <a:pt x="72" y="83"/>
                  </a:cubicBezTo>
                  <a:cubicBezTo>
                    <a:pt x="71" y="83"/>
                    <a:pt x="71" y="82"/>
                    <a:pt x="70" y="83"/>
                  </a:cubicBezTo>
                  <a:cubicBezTo>
                    <a:pt x="71" y="83"/>
                    <a:pt x="73" y="84"/>
                    <a:pt x="72" y="85"/>
                  </a:cubicBezTo>
                  <a:cubicBezTo>
                    <a:pt x="73" y="85"/>
                    <a:pt x="72" y="85"/>
                    <a:pt x="72" y="84"/>
                  </a:cubicBezTo>
                  <a:cubicBezTo>
                    <a:pt x="73" y="83"/>
                    <a:pt x="74" y="84"/>
                    <a:pt x="74" y="84"/>
                  </a:cubicBezTo>
                  <a:cubicBezTo>
                    <a:pt x="74" y="85"/>
                    <a:pt x="73" y="85"/>
                    <a:pt x="73" y="85"/>
                  </a:cubicBezTo>
                  <a:cubicBezTo>
                    <a:pt x="73" y="86"/>
                    <a:pt x="73" y="86"/>
                    <a:pt x="73" y="86"/>
                  </a:cubicBezTo>
                  <a:cubicBezTo>
                    <a:pt x="73" y="86"/>
                    <a:pt x="74" y="86"/>
                    <a:pt x="74" y="86"/>
                  </a:cubicBezTo>
                  <a:cubicBezTo>
                    <a:pt x="74" y="86"/>
                    <a:pt x="75" y="86"/>
                    <a:pt x="77" y="85"/>
                  </a:cubicBezTo>
                  <a:cubicBezTo>
                    <a:pt x="77" y="86"/>
                    <a:pt x="76" y="86"/>
                    <a:pt x="76" y="86"/>
                  </a:cubicBezTo>
                  <a:cubicBezTo>
                    <a:pt x="76" y="86"/>
                    <a:pt x="77" y="86"/>
                    <a:pt x="77" y="87"/>
                  </a:cubicBezTo>
                  <a:cubicBezTo>
                    <a:pt x="77" y="87"/>
                    <a:pt x="76" y="88"/>
                    <a:pt x="76" y="88"/>
                  </a:cubicBezTo>
                  <a:cubicBezTo>
                    <a:pt x="76" y="88"/>
                    <a:pt x="76" y="88"/>
                    <a:pt x="76" y="89"/>
                  </a:cubicBezTo>
                  <a:cubicBezTo>
                    <a:pt x="75" y="89"/>
                    <a:pt x="75" y="89"/>
                    <a:pt x="75" y="89"/>
                  </a:cubicBezTo>
                  <a:cubicBezTo>
                    <a:pt x="75" y="89"/>
                    <a:pt x="75" y="89"/>
                    <a:pt x="75" y="89"/>
                  </a:cubicBezTo>
                  <a:cubicBezTo>
                    <a:pt x="75" y="90"/>
                    <a:pt x="75" y="90"/>
                    <a:pt x="75" y="91"/>
                  </a:cubicBezTo>
                  <a:cubicBezTo>
                    <a:pt x="74" y="90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2"/>
                    <a:pt x="74" y="92"/>
                    <a:pt x="74" y="92"/>
                  </a:cubicBezTo>
                  <a:cubicBezTo>
                    <a:pt x="74" y="93"/>
                    <a:pt x="74" y="92"/>
                    <a:pt x="75" y="92"/>
                  </a:cubicBezTo>
                  <a:cubicBezTo>
                    <a:pt x="75" y="92"/>
                    <a:pt x="75" y="93"/>
                    <a:pt x="75" y="93"/>
                  </a:cubicBezTo>
                  <a:cubicBezTo>
                    <a:pt x="75" y="93"/>
                    <a:pt x="75" y="93"/>
                    <a:pt x="75" y="93"/>
                  </a:cubicBezTo>
                  <a:cubicBezTo>
                    <a:pt x="75" y="94"/>
                    <a:pt x="74" y="94"/>
                    <a:pt x="73" y="95"/>
                  </a:cubicBezTo>
                  <a:cubicBezTo>
                    <a:pt x="73" y="95"/>
                    <a:pt x="72" y="95"/>
                    <a:pt x="72" y="96"/>
                  </a:cubicBezTo>
                  <a:cubicBezTo>
                    <a:pt x="71" y="96"/>
                    <a:pt x="70" y="95"/>
                    <a:pt x="69" y="96"/>
                  </a:cubicBezTo>
                  <a:cubicBezTo>
                    <a:pt x="69" y="96"/>
                    <a:pt x="68" y="96"/>
                    <a:pt x="68" y="97"/>
                  </a:cubicBezTo>
                  <a:cubicBezTo>
                    <a:pt x="68" y="96"/>
                    <a:pt x="68" y="96"/>
                    <a:pt x="67" y="95"/>
                  </a:cubicBezTo>
                  <a:cubicBezTo>
                    <a:pt x="69" y="95"/>
                    <a:pt x="70" y="95"/>
                    <a:pt x="70" y="95"/>
                  </a:cubicBezTo>
                  <a:cubicBezTo>
                    <a:pt x="70" y="95"/>
                    <a:pt x="70" y="94"/>
                    <a:pt x="70" y="94"/>
                  </a:cubicBezTo>
                  <a:cubicBezTo>
                    <a:pt x="69" y="94"/>
                    <a:pt x="67" y="94"/>
                    <a:pt x="66" y="94"/>
                  </a:cubicBezTo>
                  <a:cubicBezTo>
                    <a:pt x="65" y="94"/>
                    <a:pt x="65" y="94"/>
                    <a:pt x="65" y="95"/>
                  </a:cubicBezTo>
                  <a:cubicBezTo>
                    <a:pt x="64" y="95"/>
                    <a:pt x="64" y="96"/>
                    <a:pt x="64" y="96"/>
                  </a:cubicBezTo>
                  <a:cubicBezTo>
                    <a:pt x="65" y="96"/>
                    <a:pt x="66" y="97"/>
                    <a:pt x="67" y="97"/>
                  </a:cubicBezTo>
                  <a:cubicBezTo>
                    <a:pt x="67" y="97"/>
                    <a:pt x="66" y="97"/>
                    <a:pt x="67" y="97"/>
                  </a:cubicBezTo>
                  <a:cubicBezTo>
                    <a:pt x="67" y="97"/>
                    <a:pt x="68" y="98"/>
                    <a:pt x="68" y="98"/>
                  </a:cubicBezTo>
                  <a:cubicBezTo>
                    <a:pt x="68" y="98"/>
                    <a:pt x="67" y="99"/>
                    <a:pt x="67" y="99"/>
                  </a:cubicBezTo>
                  <a:cubicBezTo>
                    <a:pt x="68" y="99"/>
                    <a:pt x="69" y="99"/>
                    <a:pt x="70" y="98"/>
                  </a:cubicBezTo>
                  <a:cubicBezTo>
                    <a:pt x="70" y="98"/>
                    <a:pt x="71" y="99"/>
                    <a:pt x="71" y="98"/>
                  </a:cubicBezTo>
                  <a:cubicBezTo>
                    <a:pt x="71" y="97"/>
                    <a:pt x="69" y="98"/>
                    <a:pt x="68" y="97"/>
                  </a:cubicBezTo>
                  <a:cubicBezTo>
                    <a:pt x="68" y="97"/>
                    <a:pt x="68" y="97"/>
                    <a:pt x="68" y="97"/>
                  </a:cubicBezTo>
                  <a:cubicBezTo>
                    <a:pt x="69" y="97"/>
                    <a:pt x="70" y="97"/>
                    <a:pt x="72" y="97"/>
                  </a:cubicBezTo>
                  <a:cubicBezTo>
                    <a:pt x="73" y="96"/>
                    <a:pt x="75" y="96"/>
                    <a:pt x="76" y="95"/>
                  </a:cubicBezTo>
                  <a:cubicBezTo>
                    <a:pt x="76" y="94"/>
                    <a:pt x="76" y="94"/>
                    <a:pt x="76" y="93"/>
                  </a:cubicBezTo>
                  <a:cubicBezTo>
                    <a:pt x="76" y="93"/>
                    <a:pt x="76" y="92"/>
                    <a:pt x="76" y="92"/>
                  </a:cubicBezTo>
                  <a:cubicBezTo>
                    <a:pt x="77" y="91"/>
                    <a:pt x="76" y="91"/>
                    <a:pt x="76" y="91"/>
                  </a:cubicBezTo>
                  <a:cubicBezTo>
                    <a:pt x="77" y="90"/>
                    <a:pt x="78" y="90"/>
                    <a:pt x="78" y="88"/>
                  </a:cubicBezTo>
                  <a:cubicBezTo>
                    <a:pt x="78" y="88"/>
                    <a:pt x="78" y="88"/>
                    <a:pt x="78" y="88"/>
                  </a:cubicBezTo>
                  <a:cubicBezTo>
                    <a:pt x="78" y="87"/>
                    <a:pt x="78" y="87"/>
                    <a:pt x="78" y="86"/>
                  </a:cubicBezTo>
                  <a:cubicBezTo>
                    <a:pt x="78" y="86"/>
                    <a:pt x="79" y="86"/>
                    <a:pt x="79" y="86"/>
                  </a:cubicBezTo>
                  <a:cubicBezTo>
                    <a:pt x="79" y="85"/>
                    <a:pt x="79" y="85"/>
                    <a:pt x="79" y="85"/>
                  </a:cubicBezTo>
                  <a:cubicBezTo>
                    <a:pt x="79" y="86"/>
                    <a:pt x="80" y="85"/>
                    <a:pt x="80" y="86"/>
                  </a:cubicBezTo>
                  <a:cubicBezTo>
                    <a:pt x="79" y="86"/>
                    <a:pt x="80" y="87"/>
                    <a:pt x="79" y="87"/>
                  </a:cubicBezTo>
                  <a:cubicBezTo>
                    <a:pt x="79" y="88"/>
                    <a:pt x="79" y="87"/>
                    <a:pt x="80" y="87"/>
                  </a:cubicBezTo>
                  <a:cubicBezTo>
                    <a:pt x="80" y="88"/>
                    <a:pt x="80" y="88"/>
                    <a:pt x="79" y="89"/>
                  </a:cubicBezTo>
                  <a:cubicBezTo>
                    <a:pt x="80" y="89"/>
                    <a:pt x="80" y="92"/>
                    <a:pt x="79" y="91"/>
                  </a:cubicBezTo>
                  <a:cubicBezTo>
                    <a:pt x="79" y="91"/>
                    <a:pt x="79" y="92"/>
                    <a:pt x="79" y="92"/>
                  </a:cubicBezTo>
                  <a:cubicBezTo>
                    <a:pt x="79" y="92"/>
                    <a:pt x="79" y="93"/>
                    <a:pt x="78" y="93"/>
                  </a:cubicBezTo>
                  <a:cubicBezTo>
                    <a:pt x="78" y="95"/>
                    <a:pt x="78" y="96"/>
                    <a:pt x="76" y="96"/>
                  </a:cubicBezTo>
                  <a:cubicBezTo>
                    <a:pt x="76" y="96"/>
                    <a:pt x="76" y="96"/>
                    <a:pt x="76" y="96"/>
                  </a:cubicBezTo>
                  <a:cubicBezTo>
                    <a:pt x="76" y="97"/>
                    <a:pt x="75" y="96"/>
                    <a:pt x="75" y="97"/>
                  </a:cubicBezTo>
                  <a:cubicBezTo>
                    <a:pt x="75" y="97"/>
                    <a:pt x="75" y="97"/>
                    <a:pt x="76" y="97"/>
                  </a:cubicBezTo>
                  <a:cubicBezTo>
                    <a:pt x="76" y="97"/>
                    <a:pt x="75" y="97"/>
                    <a:pt x="75" y="98"/>
                  </a:cubicBezTo>
                  <a:cubicBezTo>
                    <a:pt x="75" y="98"/>
                    <a:pt x="74" y="98"/>
                    <a:pt x="74" y="99"/>
                  </a:cubicBezTo>
                  <a:cubicBezTo>
                    <a:pt x="75" y="98"/>
                    <a:pt x="75" y="99"/>
                    <a:pt x="76" y="98"/>
                  </a:cubicBezTo>
                  <a:cubicBezTo>
                    <a:pt x="76" y="98"/>
                    <a:pt x="75" y="98"/>
                    <a:pt x="75" y="98"/>
                  </a:cubicBezTo>
                  <a:cubicBezTo>
                    <a:pt x="77" y="97"/>
                    <a:pt x="78" y="96"/>
                    <a:pt x="79" y="95"/>
                  </a:cubicBezTo>
                  <a:cubicBezTo>
                    <a:pt x="79" y="95"/>
                    <a:pt x="79" y="95"/>
                    <a:pt x="79" y="95"/>
                  </a:cubicBezTo>
                  <a:cubicBezTo>
                    <a:pt x="79" y="94"/>
                    <a:pt x="80" y="92"/>
                    <a:pt x="81" y="92"/>
                  </a:cubicBezTo>
                  <a:cubicBezTo>
                    <a:pt x="81" y="92"/>
                    <a:pt x="82" y="91"/>
                    <a:pt x="82" y="91"/>
                  </a:cubicBezTo>
                  <a:cubicBezTo>
                    <a:pt x="82" y="91"/>
                    <a:pt x="83" y="91"/>
                    <a:pt x="83" y="91"/>
                  </a:cubicBezTo>
                  <a:cubicBezTo>
                    <a:pt x="83" y="91"/>
                    <a:pt x="83" y="92"/>
                    <a:pt x="83" y="92"/>
                  </a:cubicBezTo>
                  <a:cubicBezTo>
                    <a:pt x="83" y="92"/>
                    <a:pt x="83" y="92"/>
                    <a:pt x="82" y="93"/>
                  </a:cubicBezTo>
                  <a:cubicBezTo>
                    <a:pt x="82" y="93"/>
                    <a:pt x="83" y="93"/>
                    <a:pt x="83" y="93"/>
                  </a:cubicBezTo>
                  <a:cubicBezTo>
                    <a:pt x="82" y="94"/>
                    <a:pt x="82" y="93"/>
                    <a:pt x="81" y="94"/>
                  </a:cubicBezTo>
                  <a:cubicBezTo>
                    <a:pt x="81" y="94"/>
                    <a:pt x="82" y="94"/>
                    <a:pt x="81" y="94"/>
                  </a:cubicBezTo>
                  <a:cubicBezTo>
                    <a:pt x="81" y="95"/>
                    <a:pt x="81" y="95"/>
                    <a:pt x="81" y="95"/>
                  </a:cubicBezTo>
                  <a:cubicBezTo>
                    <a:pt x="81" y="96"/>
                    <a:pt x="80" y="97"/>
                    <a:pt x="79" y="98"/>
                  </a:cubicBezTo>
                  <a:cubicBezTo>
                    <a:pt x="80" y="98"/>
                    <a:pt x="80" y="98"/>
                    <a:pt x="81" y="98"/>
                  </a:cubicBezTo>
                  <a:cubicBezTo>
                    <a:pt x="81" y="98"/>
                    <a:pt x="81" y="98"/>
                    <a:pt x="81" y="99"/>
                  </a:cubicBezTo>
                  <a:cubicBezTo>
                    <a:pt x="81" y="99"/>
                    <a:pt x="82" y="99"/>
                    <a:pt x="82" y="99"/>
                  </a:cubicBezTo>
                  <a:cubicBezTo>
                    <a:pt x="82" y="100"/>
                    <a:pt x="80" y="100"/>
                    <a:pt x="81" y="99"/>
                  </a:cubicBezTo>
                  <a:cubicBezTo>
                    <a:pt x="80" y="99"/>
                    <a:pt x="80" y="99"/>
                    <a:pt x="80" y="100"/>
                  </a:cubicBezTo>
                  <a:cubicBezTo>
                    <a:pt x="80" y="101"/>
                    <a:pt x="79" y="101"/>
                    <a:pt x="79" y="101"/>
                  </a:cubicBezTo>
                  <a:cubicBezTo>
                    <a:pt x="79" y="101"/>
                    <a:pt x="80" y="101"/>
                    <a:pt x="79" y="102"/>
                  </a:cubicBezTo>
                  <a:cubicBezTo>
                    <a:pt x="79" y="102"/>
                    <a:pt x="79" y="102"/>
                    <a:pt x="79" y="102"/>
                  </a:cubicBezTo>
                  <a:cubicBezTo>
                    <a:pt x="79" y="101"/>
                    <a:pt x="79" y="101"/>
                    <a:pt x="79" y="101"/>
                  </a:cubicBezTo>
                  <a:cubicBezTo>
                    <a:pt x="79" y="101"/>
                    <a:pt x="79" y="101"/>
                    <a:pt x="79" y="101"/>
                  </a:cubicBezTo>
                  <a:cubicBezTo>
                    <a:pt x="79" y="101"/>
                    <a:pt x="79" y="102"/>
                    <a:pt x="79" y="102"/>
                  </a:cubicBezTo>
                  <a:cubicBezTo>
                    <a:pt x="79" y="102"/>
                    <a:pt x="78" y="102"/>
                    <a:pt x="78" y="102"/>
                  </a:cubicBezTo>
                  <a:cubicBezTo>
                    <a:pt x="77" y="102"/>
                    <a:pt x="77" y="102"/>
                    <a:pt x="77" y="102"/>
                  </a:cubicBezTo>
                  <a:cubicBezTo>
                    <a:pt x="77" y="100"/>
                    <a:pt x="79" y="101"/>
                    <a:pt x="80" y="100"/>
                  </a:cubicBezTo>
                  <a:cubicBezTo>
                    <a:pt x="79" y="100"/>
                    <a:pt x="78" y="100"/>
                    <a:pt x="78" y="100"/>
                  </a:cubicBezTo>
                  <a:cubicBezTo>
                    <a:pt x="77" y="100"/>
                    <a:pt x="77" y="100"/>
                    <a:pt x="77" y="100"/>
                  </a:cubicBezTo>
                  <a:cubicBezTo>
                    <a:pt x="76" y="100"/>
                    <a:pt x="75" y="100"/>
                    <a:pt x="74" y="101"/>
                  </a:cubicBezTo>
                  <a:cubicBezTo>
                    <a:pt x="74" y="101"/>
                    <a:pt x="73" y="101"/>
                    <a:pt x="74" y="101"/>
                  </a:cubicBezTo>
                  <a:cubicBezTo>
                    <a:pt x="73" y="101"/>
                    <a:pt x="72" y="101"/>
                    <a:pt x="72" y="101"/>
                  </a:cubicBezTo>
                  <a:cubicBezTo>
                    <a:pt x="72" y="101"/>
                    <a:pt x="72" y="101"/>
                    <a:pt x="72" y="101"/>
                  </a:cubicBezTo>
                  <a:close/>
                  <a:moveTo>
                    <a:pt x="75" y="108"/>
                  </a:moveTo>
                  <a:cubicBezTo>
                    <a:pt x="75" y="108"/>
                    <a:pt x="74" y="108"/>
                    <a:pt x="74" y="108"/>
                  </a:cubicBezTo>
                  <a:cubicBezTo>
                    <a:pt x="74" y="108"/>
                    <a:pt x="74" y="108"/>
                    <a:pt x="75" y="108"/>
                  </a:cubicBezTo>
                  <a:close/>
                  <a:moveTo>
                    <a:pt x="67" y="108"/>
                  </a:moveTo>
                  <a:cubicBezTo>
                    <a:pt x="67" y="109"/>
                    <a:pt x="64" y="109"/>
                    <a:pt x="63" y="108"/>
                  </a:cubicBezTo>
                  <a:cubicBezTo>
                    <a:pt x="64" y="108"/>
                    <a:pt x="64" y="107"/>
                    <a:pt x="64" y="107"/>
                  </a:cubicBezTo>
                  <a:cubicBezTo>
                    <a:pt x="65" y="107"/>
                    <a:pt x="65" y="108"/>
                    <a:pt x="66" y="108"/>
                  </a:cubicBezTo>
                  <a:cubicBezTo>
                    <a:pt x="66" y="108"/>
                    <a:pt x="67" y="108"/>
                    <a:pt x="67" y="108"/>
                  </a:cubicBezTo>
                  <a:close/>
                  <a:moveTo>
                    <a:pt x="62" y="108"/>
                  </a:moveTo>
                  <a:cubicBezTo>
                    <a:pt x="61" y="108"/>
                    <a:pt x="60" y="108"/>
                    <a:pt x="60" y="107"/>
                  </a:cubicBezTo>
                  <a:cubicBezTo>
                    <a:pt x="61" y="107"/>
                    <a:pt x="62" y="107"/>
                    <a:pt x="62" y="108"/>
                  </a:cubicBezTo>
                  <a:close/>
                  <a:moveTo>
                    <a:pt x="54" y="106"/>
                  </a:moveTo>
                  <a:cubicBezTo>
                    <a:pt x="54" y="106"/>
                    <a:pt x="53" y="106"/>
                    <a:pt x="53" y="105"/>
                  </a:cubicBezTo>
                  <a:cubicBezTo>
                    <a:pt x="53" y="105"/>
                    <a:pt x="53" y="105"/>
                    <a:pt x="53" y="105"/>
                  </a:cubicBezTo>
                  <a:cubicBezTo>
                    <a:pt x="53" y="105"/>
                    <a:pt x="53" y="104"/>
                    <a:pt x="52" y="104"/>
                  </a:cubicBezTo>
                  <a:cubicBezTo>
                    <a:pt x="53" y="104"/>
                    <a:pt x="53" y="104"/>
                    <a:pt x="53" y="104"/>
                  </a:cubicBezTo>
                  <a:cubicBezTo>
                    <a:pt x="52" y="103"/>
                    <a:pt x="52" y="103"/>
                    <a:pt x="52" y="103"/>
                  </a:cubicBezTo>
                  <a:cubicBezTo>
                    <a:pt x="52" y="102"/>
                    <a:pt x="53" y="102"/>
                    <a:pt x="52" y="102"/>
                  </a:cubicBezTo>
                  <a:cubicBezTo>
                    <a:pt x="53" y="102"/>
                    <a:pt x="53" y="102"/>
                    <a:pt x="54" y="102"/>
                  </a:cubicBezTo>
                  <a:cubicBezTo>
                    <a:pt x="54" y="103"/>
                    <a:pt x="55" y="103"/>
                    <a:pt x="54" y="103"/>
                  </a:cubicBezTo>
                  <a:cubicBezTo>
                    <a:pt x="55" y="103"/>
                    <a:pt x="54" y="103"/>
                    <a:pt x="54" y="103"/>
                  </a:cubicBezTo>
                  <a:cubicBezTo>
                    <a:pt x="54" y="103"/>
                    <a:pt x="54" y="104"/>
                    <a:pt x="54" y="104"/>
                  </a:cubicBezTo>
                  <a:cubicBezTo>
                    <a:pt x="55" y="104"/>
                    <a:pt x="56" y="104"/>
                    <a:pt x="56" y="105"/>
                  </a:cubicBezTo>
                  <a:cubicBezTo>
                    <a:pt x="56" y="106"/>
                    <a:pt x="56" y="106"/>
                    <a:pt x="55" y="106"/>
                  </a:cubicBezTo>
                  <a:cubicBezTo>
                    <a:pt x="55" y="105"/>
                    <a:pt x="55" y="105"/>
                    <a:pt x="54" y="104"/>
                  </a:cubicBezTo>
                  <a:cubicBezTo>
                    <a:pt x="54" y="105"/>
                    <a:pt x="54" y="105"/>
                    <a:pt x="54" y="106"/>
                  </a:cubicBezTo>
                  <a:close/>
                  <a:moveTo>
                    <a:pt x="56" y="103"/>
                  </a:moveTo>
                  <a:cubicBezTo>
                    <a:pt x="56" y="103"/>
                    <a:pt x="56" y="103"/>
                    <a:pt x="57" y="104"/>
                  </a:cubicBezTo>
                  <a:cubicBezTo>
                    <a:pt x="56" y="104"/>
                    <a:pt x="56" y="104"/>
                    <a:pt x="56" y="103"/>
                  </a:cubicBezTo>
                  <a:close/>
                  <a:moveTo>
                    <a:pt x="49" y="102"/>
                  </a:moveTo>
                  <a:cubicBezTo>
                    <a:pt x="50" y="102"/>
                    <a:pt x="51" y="103"/>
                    <a:pt x="52" y="104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50" y="103"/>
                    <a:pt x="49" y="103"/>
                    <a:pt x="49" y="103"/>
                  </a:cubicBezTo>
                  <a:cubicBezTo>
                    <a:pt x="49" y="102"/>
                    <a:pt x="49" y="102"/>
                    <a:pt x="49" y="102"/>
                  </a:cubicBezTo>
                  <a:close/>
                  <a:moveTo>
                    <a:pt x="50" y="101"/>
                  </a:moveTo>
                  <a:cubicBezTo>
                    <a:pt x="50" y="100"/>
                    <a:pt x="50" y="101"/>
                    <a:pt x="50" y="101"/>
                  </a:cubicBezTo>
                  <a:cubicBezTo>
                    <a:pt x="49" y="101"/>
                    <a:pt x="50" y="101"/>
                    <a:pt x="50" y="101"/>
                  </a:cubicBezTo>
                  <a:close/>
                  <a:moveTo>
                    <a:pt x="49" y="99"/>
                  </a:moveTo>
                  <a:cubicBezTo>
                    <a:pt x="50" y="99"/>
                    <a:pt x="50" y="100"/>
                    <a:pt x="50" y="100"/>
                  </a:cubicBezTo>
                  <a:cubicBezTo>
                    <a:pt x="49" y="100"/>
                    <a:pt x="49" y="99"/>
                    <a:pt x="49" y="99"/>
                  </a:cubicBezTo>
                  <a:close/>
                  <a:moveTo>
                    <a:pt x="51" y="101"/>
                  </a:moveTo>
                  <a:cubicBezTo>
                    <a:pt x="52" y="101"/>
                    <a:pt x="52" y="101"/>
                    <a:pt x="52" y="101"/>
                  </a:cubicBezTo>
                  <a:cubicBezTo>
                    <a:pt x="51" y="101"/>
                    <a:pt x="51" y="101"/>
                    <a:pt x="51" y="101"/>
                  </a:cubicBezTo>
                  <a:close/>
                  <a:moveTo>
                    <a:pt x="48" y="103"/>
                  </a:moveTo>
                  <a:cubicBezTo>
                    <a:pt x="47" y="103"/>
                    <a:pt x="46" y="103"/>
                    <a:pt x="46" y="102"/>
                  </a:cubicBezTo>
                  <a:cubicBezTo>
                    <a:pt x="47" y="102"/>
                    <a:pt x="47" y="101"/>
                    <a:pt x="47" y="102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45" y="101"/>
                    <a:pt x="45" y="100"/>
                    <a:pt x="45" y="98"/>
                  </a:cubicBezTo>
                  <a:cubicBezTo>
                    <a:pt x="45" y="98"/>
                    <a:pt x="45" y="98"/>
                    <a:pt x="45" y="98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45" y="97"/>
                    <a:pt x="45" y="97"/>
                    <a:pt x="45" y="96"/>
                  </a:cubicBezTo>
                  <a:cubicBezTo>
                    <a:pt x="45" y="96"/>
                    <a:pt x="45" y="97"/>
                    <a:pt x="45" y="97"/>
                  </a:cubicBezTo>
                  <a:cubicBezTo>
                    <a:pt x="45" y="96"/>
                    <a:pt x="44" y="95"/>
                    <a:pt x="44" y="95"/>
                  </a:cubicBezTo>
                  <a:cubicBezTo>
                    <a:pt x="46" y="95"/>
                    <a:pt x="46" y="96"/>
                    <a:pt x="47" y="98"/>
                  </a:cubicBezTo>
                  <a:cubicBezTo>
                    <a:pt x="46" y="98"/>
                    <a:pt x="46" y="97"/>
                    <a:pt x="45" y="98"/>
                  </a:cubicBezTo>
                  <a:cubicBezTo>
                    <a:pt x="46" y="99"/>
                    <a:pt x="46" y="100"/>
                    <a:pt x="47" y="100"/>
                  </a:cubicBezTo>
                  <a:cubicBezTo>
                    <a:pt x="47" y="101"/>
                    <a:pt x="47" y="102"/>
                    <a:pt x="48" y="102"/>
                  </a:cubicBezTo>
                  <a:cubicBezTo>
                    <a:pt x="48" y="102"/>
                    <a:pt x="48" y="102"/>
                    <a:pt x="47" y="102"/>
                  </a:cubicBezTo>
                  <a:cubicBezTo>
                    <a:pt x="47" y="103"/>
                    <a:pt x="48" y="103"/>
                    <a:pt x="48" y="103"/>
                  </a:cubicBezTo>
                  <a:close/>
                  <a:moveTo>
                    <a:pt x="44" y="98"/>
                  </a:moveTo>
                  <a:cubicBezTo>
                    <a:pt x="44" y="98"/>
                    <a:pt x="44" y="99"/>
                    <a:pt x="44" y="99"/>
                  </a:cubicBezTo>
                  <a:cubicBezTo>
                    <a:pt x="44" y="99"/>
                    <a:pt x="44" y="99"/>
                    <a:pt x="44" y="98"/>
                  </a:cubicBezTo>
                  <a:cubicBezTo>
                    <a:pt x="44" y="98"/>
                    <a:pt x="44" y="98"/>
                    <a:pt x="44" y="98"/>
                  </a:cubicBezTo>
                  <a:close/>
                  <a:moveTo>
                    <a:pt x="48" y="103"/>
                  </a:moveTo>
                  <a:cubicBezTo>
                    <a:pt x="48" y="103"/>
                    <a:pt x="49" y="104"/>
                    <a:pt x="48" y="105"/>
                  </a:cubicBezTo>
                  <a:cubicBezTo>
                    <a:pt x="48" y="104"/>
                    <a:pt x="48" y="104"/>
                    <a:pt x="48" y="103"/>
                  </a:cubicBezTo>
                  <a:close/>
                  <a:moveTo>
                    <a:pt x="43" y="97"/>
                  </a:moveTo>
                  <a:cubicBezTo>
                    <a:pt x="43" y="97"/>
                    <a:pt x="43" y="98"/>
                    <a:pt x="43" y="98"/>
                  </a:cubicBezTo>
                  <a:cubicBezTo>
                    <a:pt x="43" y="98"/>
                    <a:pt x="42" y="98"/>
                    <a:pt x="43" y="97"/>
                  </a:cubicBezTo>
                  <a:cubicBezTo>
                    <a:pt x="41" y="97"/>
                    <a:pt x="41" y="95"/>
                    <a:pt x="41" y="94"/>
                  </a:cubicBezTo>
                  <a:cubicBezTo>
                    <a:pt x="41" y="94"/>
                    <a:pt x="41" y="94"/>
                    <a:pt x="41" y="94"/>
                  </a:cubicBezTo>
                  <a:cubicBezTo>
                    <a:pt x="41" y="94"/>
                    <a:pt x="41" y="94"/>
                    <a:pt x="41" y="93"/>
                  </a:cubicBezTo>
                  <a:cubicBezTo>
                    <a:pt x="41" y="93"/>
                    <a:pt x="41" y="94"/>
                    <a:pt x="41" y="93"/>
                  </a:cubicBezTo>
                  <a:cubicBezTo>
                    <a:pt x="40" y="93"/>
                    <a:pt x="41" y="94"/>
                    <a:pt x="40" y="94"/>
                  </a:cubicBezTo>
                  <a:cubicBezTo>
                    <a:pt x="39" y="94"/>
                    <a:pt x="40" y="92"/>
                    <a:pt x="39" y="92"/>
                  </a:cubicBezTo>
                  <a:cubicBezTo>
                    <a:pt x="39" y="91"/>
                    <a:pt x="38" y="91"/>
                    <a:pt x="38" y="90"/>
                  </a:cubicBezTo>
                  <a:cubicBezTo>
                    <a:pt x="39" y="90"/>
                    <a:pt x="39" y="89"/>
                    <a:pt x="39" y="89"/>
                  </a:cubicBezTo>
                  <a:cubicBezTo>
                    <a:pt x="39" y="88"/>
                    <a:pt x="39" y="86"/>
                    <a:pt x="39" y="85"/>
                  </a:cubicBezTo>
                  <a:cubicBezTo>
                    <a:pt x="39" y="85"/>
                    <a:pt x="39" y="86"/>
                    <a:pt x="39" y="86"/>
                  </a:cubicBezTo>
                  <a:cubicBezTo>
                    <a:pt x="40" y="85"/>
                    <a:pt x="40" y="85"/>
                    <a:pt x="39" y="84"/>
                  </a:cubicBezTo>
                  <a:cubicBezTo>
                    <a:pt x="39" y="84"/>
                    <a:pt x="39" y="85"/>
                    <a:pt x="38" y="85"/>
                  </a:cubicBezTo>
                  <a:cubicBezTo>
                    <a:pt x="38" y="84"/>
                    <a:pt x="38" y="84"/>
                    <a:pt x="38" y="84"/>
                  </a:cubicBezTo>
                  <a:cubicBezTo>
                    <a:pt x="38" y="85"/>
                    <a:pt x="39" y="86"/>
                    <a:pt x="38" y="86"/>
                  </a:cubicBezTo>
                  <a:cubicBezTo>
                    <a:pt x="37" y="85"/>
                    <a:pt x="38" y="82"/>
                    <a:pt x="38" y="81"/>
                  </a:cubicBezTo>
                  <a:cubicBezTo>
                    <a:pt x="39" y="81"/>
                    <a:pt x="38" y="81"/>
                    <a:pt x="39" y="81"/>
                  </a:cubicBezTo>
                  <a:cubicBezTo>
                    <a:pt x="39" y="81"/>
                    <a:pt x="39" y="80"/>
                    <a:pt x="39" y="80"/>
                  </a:cubicBezTo>
                  <a:cubicBezTo>
                    <a:pt x="39" y="80"/>
                    <a:pt x="38" y="80"/>
                    <a:pt x="39" y="80"/>
                  </a:cubicBezTo>
                  <a:cubicBezTo>
                    <a:pt x="38" y="80"/>
                    <a:pt x="38" y="80"/>
                    <a:pt x="38" y="81"/>
                  </a:cubicBezTo>
                  <a:cubicBezTo>
                    <a:pt x="37" y="81"/>
                    <a:pt x="38" y="83"/>
                    <a:pt x="37" y="83"/>
                  </a:cubicBezTo>
                  <a:cubicBezTo>
                    <a:pt x="36" y="84"/>
                    <a:pt x="36" y="84"/>
                    <a:pt x="36" y="85"/>
                  </a:cubicBezTo>
                  <a:cubicBezTo>
                    <a:pt x="36" y="85"/>
                    <a:pt x="36" y="85"/>
                    <a:pt x="36" y="86"/>
                  </a:cubicBezTo>
                  <a:cubicBezTo>
                    <a:pt x="36" y="86"/>
                    <a:pt x="36" y="87"/>
                    <a:pt x="37" y="87"/>
                  </a:cubicBezTo>
                  <a:cubicBezTo>
                    <a:pt x="37" y="87"/>
                    <a:pt x="37" y="87"/>
                    <a:pt x="37" y="86"/>
                  </a:cubicBezTo>
                  <a:cubicBezTo>
                    <a:pt x="38" y="87"/>
                    <a:pt x="38" y="88"/>
                    <a:pt x="38" y="89"/>
                  </a:cubicBezTo>
                  <a:cubicBezTo>
                    <a:pt x="37" y="89"/>
                    <a:pt x="37" y="88"/>
                    <a:pt x="37" y="88"/>
                  </a:cubicBezTo>
                  <a:cubicBezTo>
                    <a:pt x="37" y="88"/>
                    <a:pt x="37" y="88"/>
                    <a:pt x="37" y="88"/>
                  </a:cubicBezTo>
                  <a:cubicBezTo>
                    <a:pt x="36" y="88"/>
                    <a:pt x="37" y="89"/>
                    <a:pt x="37" y="90"/>
                  </a:cubicBezTo>
                  <a:cubicBezTo>
                    <a:pt x="37" y="90"/>
                    <a:pt x="37" y="90"/>
                    <a:pt x="37" y="90"/>
                  </a:cubicBezTo>
                  <a:cubicBezTo>
                    <a:pt x="37" y="92"/>
                    <a:pt x="37" y="93"/>
                    <a:pt x="37" y="94"/>
                  </a:cubicBezTo>
                  <a:cubicBezTo>
                    <a:pt x="36" y="94"/>
                    <a:pt x="36" y="93"/>
                    <a:pt x="35" y="93"/>
                  </a:cubicBezTo>
                  <a:cubicBezTo>
                    <a:pt x="36" y="90"/>
                    <a:pt x="36" y="88"/>
                    <a:pt x="35" y="86"/>
                  </a:cubicBezTo>
                  <a:cubicBezTo>
                    <a:pt x="36" y="83"/>
                    <a:pt x="36" y="78"/>
                    <a:pt x="38" y="75"/>
                  </a:cubicBezTo>
                  <a:cubicBezTo>
                    <a:pt x="39" y="75"/>
                    <a:pt x="39" y="74"/>
                    <a:pt x="40" y="73"/>
                  </a:cubicBezTo>
                  <a:cubicBezTo>
                    <a:pt x="41" y="74"/>
                    <a:pt x="40" y="76"/>
                    <a:pt x="40" y="76"/>
                  </a:cubicBezTo>
                  <a:cubicBezTo>
                    <a:pt x="40" y="76"/>
                    <a:pt x="41" y="77"/>
                    <a:pt x="40" y="78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0" y="79"/>
                    <a:pt x="39" y="80"/>
                    <a:pt x="39" y="80"/>
                  </a:cubicBezTo>
                  <a:cubicBezTo>
                    <a:pt x="39" y="81"/>
                    <a:pt x="40" y="81"/>
                    <a:pt x="40" y="80"/>
                  </a:cubicBezTo>
                  <a:cubicBezTo>
                    <a:pt x="40" y="81"/>
                    <a:pt x="40" y="81"/>
                    <a:pt x="41" y="82"/>
                  </a:cubicBezTo>
                  <a:cubicBezTo>
                    <a:pt x="40" y="82"/>
                    <a:pt x="40" y="83"/>
                    <a:pt x="40" y="83"/>
                  </a:cubicBezTo>
                  <a:cubicBezTo>
                    <a:pt x="40" y="83"/>
                    <a:pt x="40" y="83"/>
                    <a:pt x="41" y="83"/>
                  </a:cubicBezTo>
                  <a:cubicBezTo>
                    <a:pt x="40" y="83"/>
                    <a:pt x="41" y="84"/>
                    <a:pt x="41" y="85"/>
                  </a:cubicBezTo>
                  <a:cubicBezTo>
                    <a:pt x="41" y="85"/>
                    <a:pt x="40" y="85"/>
                    <a:pt x="40" y="85"/>
                  </a:cubicBezTo>
                  <a:cubicBezTo>
                    <a:pt x="40" y="86"/>
                    <a:pt x="40" y="86"/>
                    <a:pt x="40" y="87"/>
                  </a:cubicBezTo>
                  <a:cubicBezTo>
                    <a:pt x="41" y="87"/>
                    <a:pt x="41" y="87"/>
                    <a:pt x="41" y="87"/>
                  </a:cubicBezTo>
                  <a:cubicBezTo>
                    <a:pt x="41" y="88"/>
                    <a:pt x="42" y="88"/>
                    <a:pt x="41" y="88"/>
                  </a:cubicBezTo>
                  <a:cubicBezTo>
                    <a:pt x="42" y="88"/>
                    <a:pt x="42" y="87"/>
                    <a:pt x="43" y="88"/>
                  </a:cubicBezTo>
                  <a:cubicBezTo>
                    <a:pt x="42" y="88"/>
                    <a:pt x="43" y="89"/>
                    <a:pt x="43" y="89"/>
                  </a:cubicBezTo>
                  <a:cubicBezTo>
                    <a:pt x="43" y="89"/>
                    <a:pt x="42" y="89"/>
                    <a:pt x="42" y="88"/>
                  </a:cubicBezTo>
                  <a:cubicBezTo>
                    <a:pt x="42" y="88"/>
                    <a:pt x="42" y="88"/>
                    <a:pt x="42" y="88"/>
                  </a:cubicBezTo>
                  <a:cubicBezTo>
                    <a:pt x="42" y="89"/>
                    <a:pt x="42" y="90"/>
                    <a:pt x="42" y="90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2" y="91"/>
                    <a:pt x="42" y="91"/>
                    <a:pt x="43" y="91"/>
                  </a:cubicBezTo>
                  <a:cubicBezTo>
                    <a:pt x="43" y="91"/>
                    <a:pt x="43" y="92"/>
                    <a:pt x="43" y="92"/>
                  </a:cubicBezTo>
                  <a:cubicBezTo>
                    <a:pt x="43" y="93"/>
                    <a:pt x="43" y="93"/>
                    <a:pt x="43" y="94"/>
                  </a:cubicBezTo>
                  <a:cubicBezTo>
                    <a:pt x="43" y="94"/>
                    <a:pt x="43" y="94"/>
                    <a:pt x="43" y="94"/>
                  </a:cubicBezTo>
                  <a:cubicBezTo>
                    <a:pt x="43" y="95"/>
                    <a:pt x="43" y="95"/>
                    <a:pt x="43" y="95"/>
                  </a:cubicBezTo>
                  <a:cubicBezTo>
                    <a:pt x="43" y="96"/>
                    <a:pt x="43" y="96"/>
                    <a:pt x="42" y="96"/>
                  </a:cubicBezTo>
                  <a:cubicBezTo>
                    <a:pt x="43" y="96"/>
                    <a:pt x="43" y="97"/>
                    <a:pt x="43" y="97"/>
                  </a:cubicBezTo>
                  <a:close/>
                  <a:moveTo>
                    <a:pt x="38" y="68"/>
                  </a:moveTo>
                  <a:cubicBezTo>
                    <a:pt x="38" y="67"/>
                    <a:pt x="39" y="67"/>
                    <a:pt x="39" y="66"/>
                  </a:cubicBezTo>
                  <a:cubicBezTo>
                    <a:pt x="39" y="66"/>
                    <a:pt x="39" y="66"/>
                    <a:pt x="40" y="66"/>
                  </a:cubicBezTo>
                  <a:cubicBezTo>
                    <a:pt x="40" y="67"/>
                    <a:pt x="39" y="68"/>
                    <a:pt x="38" y="68"/>
                  </a:cubicBezTo>
                  <a:close/>
                  <a:moveTo>
                    <a:pt x="43" y="68"/>
                  </a:moveTo>
                  <a:cubicBezTo>
                    <a:pt x="43" y="67"/>
                    <a:pt x="43" y="67"/>
                    <a:pt x="43" y="67"/>
                  </a:cubicBezTo>
                  <a:cubicBezTo>
                    <a:pt x="43" y="66"/>
                    <a:pt x="43" y="66"/>
                    <a:pt x="44" y="66"/>
                  </a:cubicBezTo>
                  <a:cubicBezTo>
                    <a:pt x="44" y="66"/>
                    <a:pt x="44" y="66"/>
                    <a:pt x="45" y="66"/>
                  </a:cubicBezTo>
                  <a:cubicBezTo>
                    <a:pt x="45" y="66"/>
                    <a:pt x="45" y="66"/>
                    <a:pt x="46" y="66"/>
                  </a:cubicBezTo>
                  <a:cubicBezTo>
                    <a:pt x="46" y="65"/>
                    <a:pt x="47" y="63"/>
                    <a:pt x="48" y="63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49" y="62"/>
                    <a:pt x="50" y="62"/>
                    <a:pt x="50" y="63"/>
                  </a:cubicBezTo>
                  <a:cubicBezTo>
                    <a:pt x="50" y="63"/>
                    <a:pt x="48" y="63"/>
                    <a:pt x="49" y="64"/>
                  </a:cubicBezTo>
                  <a:cubicBezTo>
                    <a:pt x="48" y="64"/>
                    <a:pt x="48" y="65"/>
                    <a:pt x="47" y="65"/>
                  </a:cubicBezTo>
                  <a:cubicBezTo>
                    <a:pt x="47" y="65"/>
                    <a:pt x="48" y="65"/>
                    <a:pt x="48" y="66"/>
                  </a:cubicBezTo>
                  <a:cubicBezTo>
                    <a:pt x="48" y="67"/>
                    <a:pt x="47" y="68"/>
                    <a:pt x="46" y="69"/>
                  </a:cubicBezTo>
                  <a:cubicBezTo>
                    <a:pt x="46" y="69"/>
                    <a:pt x="46" y="69"/>
                    <a:pt x="46" y="69"/>
                  </a:cubicBezTo>
                  <a:cubicBezTo>
                    <a:pt x="45" y="70"/>
                    <a:pt x="45" y="72"/>
                    <a:pt x="43" y="74"/>
                  </a:cubicBezTo>
                  <a:cubicBezTo>
                    <a:pt x="43" y="74"/>
                    <a:pt x="43" y="73"/>
                    <a:pt x="43" y="73"/>
                  </a:cubicBezTo>
                  <a:cubicBezTo>
                    <a:pt x="43" y="74"/>
                    <a:pt x="43" y="75"/>
                    <a:pt x="42" y="75"/>
                  </a:cubicBezTo>
                  <a:cubicBezTo>
                    <a:pt x="42" y="75"/>
                    <a:pt x="42" y="75"/>
                    <a:pt x="42" y="75"/>
                  </a:cubicBezTo>
                  <a:cubicBezTo>
                    <a:pt x="41" y="75"/>
                    <a:pt x="41" y="75"/>
                    <a:pt x="41" y="75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1" y="75"/>
                    <a:pt x="41" y="75"/>
                    <a:pt x="41" y="74"/>
                  </a:cubicBezTo>
                  <a:cubicBezTo>
                    <a:pt x="41" y="74"/>
                    <a:pt x="41" y="73"/>
                    <a:pt x="40" y="73"/>
                  </a:cubicBezTo>
                  <a:cubicBezTo>
                    <a:pt x="41" y="72"/>
                    <a:pt x="41" y="71"/>
                    <a:pt x="42" y="70"/>
                  </a:cubicBezTo>
                  <a:cubicBezTo>
                    <a:pt x="41" y="69"/>
                    <a:pt x="42" y="68"/>
                    <a:pt x="43" y="68"/>
                  </a:cubicBezTo>
                  <a:close/>
                  <a:moveTo>
                    <a:pt x="48" y="55"/>
                  </a:moveTo>
                  <a:cubicBezTo>
                    <a:pt x="47" y="55"/>
                    <a:pt x="47" y="55"/>
                    <a:pt x="47" y="55"/>
                  </a:cubicBezTo>
                  <a:cubicBezTo>
                    <a:pt x="47" y="55"/>
                    <a:pt x="47" y="55"/>
                    <a:pt x="47" y="54"/>
                  </a:cubicBezTo>
                  <a:cubicBezTo>
                    <a:pt x="48" y="54"/>
                    <a:pt x="48" y="55"/>
                    <a:pt x="48" y="55"/>
                  </a:cubicBezTo>
                  <a:close/>
                  <a:moveTo>
                    <a:pt x="49" y="53"/>
                  </a:moveTo>
                  <a:cubicBezTo>
                    <a:pt x="48" y="53"/>
                    <a:pt x="48" y="53"/>
                    <a:pt x="47" y="53"/>
                  </a:cubicBezTo>
                  <a:cubicBezTo>
                    <a:pt x="47" y="52"/>
                    <a:pt x="49" y="51"/>
                    <a:pt x="49" y="53"/>
                  </a:cubicBezTo>
                  <a:close/>
                  <a:moveTo>
                    <a:pt x="49" y="55"/>
                  </a:moveTo>
                  <a:cubicBezTo>
                    <a:pt x="50" y="55"/>
                    <a:pt x="50" y="54"/>
                    <a:pt x="50" y="54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2" y="52"/>
                    <a:pt x="54" y="51"/>
                    <a:pt x="56" y="50"/>
                  </a:cubicBezTo>
                  <a:cubicBezTo>
                    <a:pt x="56" y="51"/>
                    <a:pt x="55" y="50"/>
                    <a:pt x="55" y="51"/>
                  </a:cubicBezTo>
                  <a:cubicBezTo>
                    <a:pt x="56" y="51"/>
                    <a:pt x="56" y="51"/>
                    <a:pt x="57" y="50"/>
                  </a:cubicBezTo>
                  <a:cubicBezTo>
                    <a:pt x="57" y="50"/>
                    <a:pt x="57" y="50"/>
                    <a:pt x="58" y="50"/>
                  </a:cubicBezTo>
                  <a:cubicBezTo>
                    <a:pt x="59" y="50"/>
                    <a:pt x="59" y="51"/>
                    <a:pt x="60" y="50"/>
                  </a:cubicBezTo>
                  <a:cubicBezTo>
                    <a:pt x="59" y="52"/>
                    <a:pt x="56" y="52"/>
                    <a:pt x="54" y="53"/>
                  </a:cubicBezTo>
                  <a:cubicBezTo>
                    <a:pt x="54" y="53"/>
                    <a:pt x="54" y="53"/>
                    <a:pt x="54" y="54"/>
                  </a:cubicBezTo>
                  <a:cubicBezTo>
                    <a:pt x="53" y="54"/>
                    <a:pt x="53" y="55"/>
                    <a:pt x="52" y="55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52" y="55"/>
                    <a:pt x="52" y="56"/>
                    <a:pt x="51" y="56"/>
                  </a:cubicBezTo>
                  <a:cubicBezTo>
                    <a:pt x="51" y="56"/>
                    <a:pt x="51" y="55"/>
                    <a:pt x="50" y="55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49" y="56"/>
                    <a:pt x="49" y="57"/>
                    <a:pt x="48" y="57"/>
                  </a:cubicBezTo>
                  <a:cubicBezTo>
                    <a:pt x="49" y="57"/>
                    <a:pt x="49" y="57"/>
                    <a:pt x="49" y="57"/>
                  </a:cubicBezTo>
                  <a:cubicBezTo>
                    <a:pt x="49" y="58"/>
                    <a:pt x="48" y="58"/>
                    <a:pt x="48" y="59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9" y="60"/>
                    <a:pt x="49" y="59"/>
                    <a:pt x="49" y="59"/>
                  </a:cubicBezTo>
                  <a:cubicBezTo>
                    <a:pt x="50" y="59"/>
                    <a:pt x="50" y="59"/>
                    <a:pt x="50" y="58"/>
                  </a:cubicBezTo>
                  <a:cubicBezTo>
                    <a:pt x="51" y="58"/>
                    <a:pt x="50" y="57"/>
                    <a:pt x="51" y="57"/>
                  </a:cubicBezTo>
                  <a:cubicBezTo>
                    <a:pt x="52" y="57"/>
                    <a:pt x="52" y="57"/>
                    <a:pt x="53" y="57"/>
                  </a:cubicBezTo>
                  <a:cubicBezTo>
                    <a:pt x="53" y="57"/>
                    <a:pt x="53" y="58"/>
                    <a:pt x="52" y="58"/>
                  </a:cubicBezTo>
                  <a:cubicBezTo>
                    <a:pt x="51" y="59"/>
                    <a:pt x="50" y="59"/>
                    <a:pt x="49" y="59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9" y="60"/>
                    <a:pt x="50" y="60"/>
                    <a:pt x="49" y="61"/>
                  </a:cubicBezTo>
                  <a:cubicBezTo>
                    <a:pt x="49" y="61"/>
                    <a:pt x="49" y="61"/>
                    <a:pt x="49" y="61"/>
                  </a:cubicBezTo>
                  <a:cubicBezTo>
                    <a:pt x="49" y="61"/>
                    <a:pt x="49" y="60"/>
                    <a:pt x="48" y="60"/>
                  </a:cubicBezTo>
                  <a:cubicBezTo>
                    <a:pt x="48" y="60"/>
                    <a:pt x="48" y="61"/>
                    <a:pt x="48" y="61"/>
                  </a:cubicBezTo>
                  <a:cubicBezTo>
                    <a:pt x="48" y="61"/>
                    <a:pt x="48" y="62"/>
                    <a:pt x="48" y="62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7" y="61"/>
                    <a:pt x="47" y="62"/>
                    <a:pt x="46" y="63"/>
                  </a:cubicBezTo>
                  <a:cubicBezTo>
                    <a:pt x="45" y="63"/>
                    <a:pt x="45" y="64"/>
                    <a:pt x="44" y="64"/>
                  </a:cubicBezTo>
                  <a:cubicBezTo>
                    <a:pt x="44" y="63"/>
                    <a:pt x="45" y="62"/>
                    <a:pt x="45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6" y="59"/>
                    <a:pt x="48" y="57"/>
                    <a:pt x="49" y="55"/>
                  </a:cubicBezTo>
                  <a:close/>
                  <a:moveTo>
                    <a:pt x="58" y="48"/>
                  </a:moveTo>
                  <a:cubicBezTo>
                    <a:pt x="58" y="48"/>
                    <a:pt x="58" y="48"/>
                    <a:pt x="58" y="47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58" y="48"/>
                    <a:pt x="58" y="48"/>
                    <a:pt x="58" y="48"/>
                  </a:cubicBezTo>
                  <a:close/>
                  <a:moveTo>
                    <a:pt x="62" y="54"/>
                  </a:moveTo>
                  <a:cubicBezTo>
                    <a:pt x="61" y="55"/>
                    <a:pt x="60" y="55"/>
                    <a:pt x="59" y="55"/>
                  </a:cubicBezTo>
                  <a:cubicBezTo>
                    <a:pt x="58" y="55"/>
                    <a:pt x="58" y="56"/>
                    <a:pt x="58" y="55"/>
                  </a:cubicBezTo>
                  <a:cubicBezTo>
                    <a:pt x="58" y="55"/>
                    <a:pt x="58" y="55"/>
                    <a:pt x="58" y="55"/>
                  </a:cubicBezTo>
                  <a:cubicBezTo>
                    <a:pt x="59" y="54"/>
                    <a:pt x="60" y="54"/>
                    <a:pt x="62" y="54"/>
                  </a:cubicBezTo>
                  <a:close/>
                  <a:moveTo>
                    <a:pt x="59" y="53"/>
                  </a:moveTo>
                  <a:cubicBezTo>
                    <a:pt x="59" y="53"/>
                    <a:pt x="60" y="53"/>
                    <a:pt x="60" y="53"/>
                  </a:cubicBezTo>
                  <a:cubicBezTo>
                    <a:pt x="60" y="53"/>
                    <a:pt x="59" y="53"/>
                    <a:pt x="59" y="53"/>
                  </a:cubicBezTo>
                  <a:cubicBezTo>
                    <a:pt x="59" y="53"/>
                    <a:pt x="59" y="53"/>
                    <a:pt x="59" y="53"/>
                  </a:cubicBezTo>
                  <a:close/>
                  <a:moveTo>
                    <a:pt x="57" y="55"/>
                  </a:moveTo>
                  <a:cubicBezTo>
                    <a:pt x="56" y="54"/>
                    <a:pt x="57" y="55"/>
                    <a:pt x="56" y="55"/>
                  </a:cubicBezTo>
                  <a:cubicBezTo>
                    <a:pt x="56" y="54"/>
                    <a:pt x="56" y="54"/>
                    <a:pt x="57" y="54"/>
                  </a:cubicBezTo>
                  <a:cubicBezTo>
                    <a:pt x="57" y="54"/>
                    <a:pt x="57" y="54"/>
                    <a:pt x="57" y="55"/>
                  </a:cubicBezTo>
                  <a:close/>
                  <a:moveTo>
                    <a:pt x="57" y="64"/>
                  </a:moveTo>
                  <a:cubicBezTo>
                    <a:pt x="58" y="63"/>
                    <a:pt x="60" y="62"/>
                    <a:pt x="61" y="63"/>
                  </a:cubicBezTo>
                  <a:cubicBezTo>
                    <a:pt x="61" y="63"/>
                    <a:pt x="60" y="63"/>
                    <a:pt x="60" y="64"/>
                  </a:cubicBezTo>
                  <a:cubicBezTo>
                    <a:pt x="60" y="64"/>
                    <a:pt x="61" y="64"/>
                    <a:pt x="61" y="64"/>
                  </a:cubicBezTo>
                  <a:cubicBezTo>
                    <a:pt x="61" y="64"/>
                    <a:pt x="62" y="64"/>
                    <a:pt x="63" y="64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64" y="63"/>
                    <a:pt x="64" y="64"/>
                    <a:pt x="65" y="64"/>
                  </a:cubicBezTo>
                  <a:cubicBezTo>
                    <a:pt x="65" y="64"/>
                    <a:pt x="65" y="65"/>
                    <a:pt x="65" y="65"/>
                  </a:cubicBezTo>
                  <a:cubicBezTo>
                    <a:pt x="63" y="65"/>
                    <a:pt x="61" y="66"/>
                    <a:pt x="59" y="66"/>
                  </a:cubicBezTo>
                  <a:cubicBezTo>
                    <a:pt x="59" y="66"/>
                    <a:pt x="59" y="66"/>
                    <a:pt x="59" y="66"/>
                  </a:cubicBezTo>
                  <a:cubicBezTo>
                    <a:pt x="59" y="66"/>
                    <a:pt x="59" y="66"/>
                    <a:pt x="59" y="66"/>
                  </a:cubicBezTo>
                  <a:cubicBezTo>
                    <a:pt x="58" y="66"/>
                    <a:pt x="58" y="66"/>
                    <a:pt x="57" y="66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7" y="67"/>
                    <a:pt x="58" y="67"/>
                    <a:pt x="58" y="67"/>
                  </a:cubicBezTo>
                  <a:cubicBezTo>
                    <a:pt x="57" y="68"/>
                    <a:pt x="57" y="69"/>
                    <a:pt x="56" y="69"/>
                  </a:cubicBezTo>
                  <a:cubicBezTo>
                    <a:pt x="56" y="69"/>
                    <a:pt x="56" y="69"/>
                    <a:pt x="56" y="68"/>
                  </a:cubicBezTo>
                  <a:cubicBezTo>
                    <a:pt x="56" y="68"/>
                    <a:pt x="55" y="68"/>
                    <a:pt x="55" y="69"/>
                  </a:cubicBezTo>
                  <a:cubicBezTo>
                    <a:pt x="56" y="70"/>
                    <a:pt x="55" y="70"/>
                    <a:pt x="54" y="71"/>
                  </a:cubicBezTo>
                  <a:cubicBezTo>
                    <a:pt x="54" y="71"/>
                    <a:pt x="54" y="71"/>
                    <a:pt x="54" y="71"/>
                  </a:cubicBezTo>
                  <a:cubicBezTo>
                    <a:pt x="54" y="71"/>
                    <a:pt x="55" y="69"/>
                    <a:pt x="54" y="69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53" y="68"/>
                    <a:pt x="54" y="67"/>
                    <a:pt x="54" y="66"/>
                  </a:cubicBezTo>
                  <a:cubicBezTo>
                    <a:pt x="54" y="66"/>
                    <a:pt x="54" y="66"/>
                    <a:pt x="53" y="66"/>
                  </a:cubicBezTo>
                  <a:cubicBezTo>
                    <a:pt x="53" y="66"/>
                    <a:pt x="54" y="65"/>
                    <a:pt x="55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5"/>
                    <a:pt x="56" y="64"/>
                    <a:pt x="57" y="64"/>
                  </a:cubicBezTo>
                  <a:close/>
                  <a:moveTo>
                    <a:pt x="55" y="63"/>
                  </a:moveTo>
                  <a:cubicBezTo>
                    <a:pt x="56" y="63"/>
                    <a:pt x="59" y="60"/>
                    <a:pt x="60" y="62"/>
                  </a:cubicBezTo>
                  <a:cubicBezTo>
                    <a:pt x="59" y="62"/>
                    <a:pt x="59" y="62"/>
                    <a:pt x="58" y="62"/>
                  </a:cubicBezTo>
                  <a:cubicBezTo>
                    <a:pt x="57" y="62"/>
                    <a:pt x="57" y="64"/>
                    <a:pt x="55" y="63"/>
                  </a:cubicBezTo>
                  <a:close/>
                  <a:moveTo>
                    <a:pt x="64" y="60"/>
                  </a:moveTo>
                  <a:cubicBezTo>
                    <a:pt x="64" y="60"/>
                    <a:pt x="64" y="60"/>
                    <a:pt x="63" y="60"/>
                  </a:cubicBezTo>
                  <a:cubicBezTo>
                    <a:pt x="65" y="60"/>
                    <a:pt x="66" y="59"/>
                    <a:pt x="67" y="60"/>
                  </a:cubicBezTo>
                  <a:cubicBezTo>
                    <a:pt x="66" y="60"/>
                    <a:pt x="65" y="60"/>
                    <a:pt x="64" y="60"/>
                  </a:cubicBezTo>
                  <a:close/>
                  <a:moveTo>
                    <a:pt x="69" y="63"/>
                  </a:moveTo>
                  <a:cubicBezTo>
                    <a:pt x="68" y="64"/>
                    <a:pt x="68" y="63"/>
                    <a:pt x="67" y="63"/>
                  </a:cubicBezTo>
                  <a:cubicBezTo>
                    <a:pt x="67" y="63"/>
                    <a:pt x="68" y="63"/>
                    <a:pt x="69" y="63"/>
                  </a:cubicBezTo>
                  <a:close/>
                  <a:moveTo>
                    <a:pt x="67" y="62"/>
                  </a:moveTo>
                  <a:cubicBezTo>
                    <a:pt x="66" y="62"/>
                    <a:pt x="66" y="62"/>
                    <a:pt x="65" y="62"/>
                  </a:cubicBezTo>
                  <a:cubicBezTo>
                    <a:pt x="65" y="62"/>
                    <a:pt x="66" y="62"/>
                    <a:pt x="67" y="62"/>
                  </a:cubicBezTo>
                  <a:close/>
                  <a:moveTo>
                    <a:pt x="58" y="77"/>
                  </a:moveTo>
                  <a:cubicBezTo>
                    <a:pt x="58" y="77"/>
                    <a:pt x="58" y="76"/>
                    <a:pt x="59" y="77"/>
                  </a:cubicBezTo>
                  <a:cubicBezTo>
                    <a:pt x="58" y="78"/>
                    <a:pt x="58" y="79"/>
                    <a:pt x="59" y="79"/>
                  </a:cubicBezTo>
                  <a:cubicBezTo>
                    <a:pt x="59" y="80"/>
                    <a:pt x="58" y="80"/>
                    <a:pt x="58" y="80"/>
                  </a:cubicBezTo>
                  <a:cubicBezTo>
                    <a:pt x="57" y="80"/>
                    <a:pt x="58" y="81"/>
                    <a:pt x="57" y="82"/>
                  </a:cubicBezTo>
                  <a:cubicBezTo>
                    <a:pt x="57" y="82"/>
                    <a:pt x="57" y="83"/>
                    <a:pt x="57" y="83"/>
                  </a:cubicBezTo>
                  <a:cubicBezTo>
                    <a:pt x="56" y="83"/>
                    <a:pt x="56" y="83"/>
                    <a:pt x="55" y="82"/>
                  </a:cubicBezTo>
                  <a:cubicBezTo>
                    <a:pt x="55" y="82"/>
                    <a:pt x="56" y="82"/>
                    <a:pt x="56" y="81"/>
                  </a:cubicBezTo>
                  <a:cubicBezTo>
                    <a:pt x="57" y="80"/>
                    <a:pt x="57" y="79"/>
                    <a:pt x="58" y="78"/>
                  </a:cubicBezTo>
                  <a:cubicBezTo>
                    <a:pt x="58" y="77"/>
                    <a:pt x="58" y="77"/>
                    <a:pt x="58" y="77"/>
                  </a:cubicBezTo>
                  <a:close/>
                  <a:moveTo>
                    <a:pt x="58" y="95"/>
                  </a:moveTo>
                  <a:cubicBezTo>
                    <a:pt x="57" y="94"/>
                    <a:pt x="56" y="94"/>
                    <a:pt x="56" y="93"/>
                  </a:cubicBezTo>
                  <a:cubicBezTo>
                    <a:pt x="57" y="93"/>
                    <a:pt x="58" y="93"/>
                    <a:pt x="58" y="95"/>
                  </a:cubicBezTo>
                  <a:close/>
                  <a:moveTo>
                    <a:pt x="58" y="92"/>
                  </a:moveTo>
                  <a:cubicBezTo>
                    <a:pt x="59" y="92"/>
                    <a:pt x="59" y="93"/>
                    <a:pt x="58" y="93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2"/>
                    <a:pt x="58" y="92"/>
                  </a:cubicBezTo>
                  <a:close/>
                  <a:moveTo>
                    <a:pt x="57" y="99"/>
                  </a:moveTo>
                  <a:cubicBezTo>
                    <a:pt x="57" y="99"/>
                    <a:pt x="57" y="99"/>
                    <a:pt x="57" y="98"/>
                  </a:cubicBezTo>
                  <a:cubicBezTo>
                    <a:pt x="58" y="99"/>
                    <a:pt x="58" y="99"/>
                    <a:pt x="58" y="99"/>
                  </a:cubicBezTo>
                  <a:cubicBezTo>
                    <a:pt x="58" y="99"/>
                    <a:pt x="58" y="99"/>
                    <a:pt x="57" y="99"/>
                  </a:cubicBezTo>
                  <a:close/>
                  <a:moveTo>
                    <a:pt x="58" y="100"/>
                  </a:move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lose/>
                  <a:moveTo>
                    <a:pt x="49" y="71"/>
                  </a:moveTo>
                  <a:cubicBezTo>
                    <a:pt x="49" y="71"/>
                    <a:pt x="49" y="71"/>
                    <a:pt x="49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0"/>
                    <a:pt x="48" y="70"/>
                    <a:pt x="48" y="70"/>
                  </a:cubicBezTo>
                  <a:cubicBezTo>
                    <a:pt x="49" y="70"/>
                    <a:pt x="49" y="71"/>
                    <a:pt x="49" y="71"/>
                  </a:cubicBezTo>
                  <a:cubicBezTo>
                    <a:pt x="50" y="70"/>
                    <a:pt x="51" y="69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8"/>
                    <a:pt x="52" y="68"/>
                    <a:pt x="51" y="68"/>
                  </a:cubicBezTo>
                  <a:cubicBezTo>
                    <a:pt x="51" y="68"/>
                    <a:pt x="51" y="68"/>
                    <a:pt x="50" y="68"/>
                  </a:cubicBezTo>
                  <a:cubicBezTo>
                    <a:pt x="50" y="67"/>
                    <a:pt x="52" y="67"/>
                    <a:pt x="52" y="66"/>
                  </a:cubicBezTo>
                  <a:cubicBezTo>
                    <a:pt x="53" y="66"/>
                    <a:pt x="53" y="66"/>
                    <a:pt x="54" y="67"/>
                  </a:cubicBezTo>
                  <a:cubicBezTo>
                    <a:pt x="54" y="68"/>
                    <a:pt x="53" y="68"/>
                    <a:pt x="53" y="69"/>
                  </a:cubicBezTo>
                  <a:cubicBezTo>
                    <a:pt x="53" y="70"/>
                    <a:pt x="52" y="70"/>
                    <a:pt x="51" y="71"/>
                  </a:cubicBezTo>
                  <a:cubicBezTo>
                    <a:pt x="51" y="72"/>
                    <a:pt x="52" y="71"/>
                    <a:pt x="52" y="71"/>
                  </a:cubicBezTo>
                  <a:cubicBezTo>
                    <a:pt x="52" y="72"/>
                    <a:pt x="52" y="72"/>
                    <a:pt x="51" y="72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1" y="72"/>
                    <a:pt x="50" y="72"/>
                    <a:pt x="50" y="73"/>
                  </a:cubicBezTo>
                  <a:cubicBezTo>
                    <a:pt x="50" y="73"/>
                    <a:pt x="50" y="73"/>
                    <a:pt x="49" y="73"/>
                  </a:cubicBezTo>
                  <a:cubicBezTo>
                    <a:pt x="49" y="72"/>
                    <a:pt x="50" y="72"/>
                    <a:pt x="50" y="72"/>
                  </a:cubicBezTo>
                  <a:cubicBezTo>
                    <a:pt x="50" y="72"/>
                    <a:pt x="49" y="71"/>
                    <a:pt x="49" y="71"/>
                  </a:cubicBezTo>
                  <a:close/>
                  <a:moveTo>
                    <a:pt x="47" y="74"/>
                  </a:moveTo>
                  <a:cubicBezTo>
                    <a:pt x="47" y="74"/>
                    <a:pt x="47" y="74"/>
                    <a:pt x="47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6" y="74"/>
                    <a:pt x="47" y="74"/>
                    <a:pt x="47" y="74"/>
                  </a:cubicBezTo>
                  <a:close/>
                  <a:moveTo>
                    <a:pt x="47" y="74"/>
                  </a:moveTo>
                  <a:cubicBezTo>
                    <a:pt x="46" y="73"/>
                    <a:pt x="46" y="73"/>
                    <a:pt x="46" y="73"/>
                  </a:cubicBezTo>
                  <a:cubicBezTo>
                    <a:pt x="47" y="73"/>
                    <a:pt x="46" y="73"/>
                    <a:pt x="47" y="73"/>
                  </a:cubicBezTo>
                  <a:cubicBezTo>
                    <a:pt x="47" y="73"/>
                    <a:pt x="47" y="72"/>
                    <a:pt x="47" y="72"/>
                  </a:cubicBezTo>
                  <a:cubicBezTo>
                    <a:pt x="48" y="72"/>
                    <a:pt x="48" y="72"/>
                    <a:pt x="48" y="72"/>
                  </a:cubicBezTo>
                  <a:cubicBezTo>
                    <a:pt x="48" y="72"/>
                    <a:pt x="48" y="73"/>
                    <a:pt x="48" y="73"/>
                  </a:cubicBezTo>
                  <a:cubicBezTo>
                    <a:pt x="47" y="73"/>
                    <a:pt x="47" y="73"/>
                    <a:pt x="47" y="74"/>
                  </a:cubicBezTo>
                  <a:close/>
                  <a:moveTo>
                    <a:pt x="49" y="69"/>
                  </a:moveTo>
                  <a:cubicBezTo>
                    <a:pt x="49" y="69"/>
                    <a:pt x="49" y="70"/>
                    <a:pt x="49" y="70"/>
                  </a:cubicBezTo>
                  <a:cubicBezTo>
                    <a:pt x="49" y="69"/>
                    <a:pt x="49" y="69"/>
                    <a:pt x="49" y="69"/>
                  </a:cubicBezTo>
                  <a:close/>
                  <a:moveTo>
                    <a:pt x="49" y="69"/>
                  </a:moveTo>
                  <a:cubicBezTo>
                    <a:pt x="49" y="69"/>
                    <a:pt x="49" y="69"/>
                    <a:pt x="49" y="69"/>
                  </a:cubicBezTo>
                  <a:cubicBezTo>
                    <a:pt x="49" y="69"/>
                    <a:pt x="50" y="69"/>
                    <a:pt x="50" y="69"/>
                  </a:cubicBezTo>
                  <a:cubicBezTo>
                    <a:pt x="50" y="69"/>
                    <a:pt x="50" y="69"/>
                    <a:pt x="49" y="69"/>
                  </a:cubicBezTo>
                  <a:close/>
                  <a:moveTo>
                    <a:pt x="53" y="63"/>
                  </a:moveTo>
                  <a:cubicBezTo>
                    <a:pt x="52" y="63"/>
                    <a:pt x="52" y="63"/>
                    <a:pt x="52" y="63"/>
                  </a:cubicBezTo>
                  <a:cubicBezTo>
                    <a:pt x="52" y="63"/>
                    <a:pt x="53" y="63"/>
                    <a:pt x="53" y="63"/>
                  </a:cubicBezTo>
                  <a:close/>
                  <a:moveTo>
                    <a:pt x="53" y="62"/>
                  </a:moveTo>
                  <a:cubicBezTo>
                    <a:pt x="53" y="62"/>
                    <a:pt x="53" y="62"/>
                    <a:pt x="53" y="62"/>
                  </a:cubicBezTo>
                  <a:cubicBezTo>
                    <a:pt x="53" y="62"/>
                    <a:pt x="53" y="63"/>
                    <a:pt x="53" y="63"/>
                  </a:cubicBezTo>
                  <a:cubicBezTo>
                    <a:pt x="53" y="62"/>
                    <a:pt x="53" y="62"/>
                    <a:pt x="53" y="62"/>
                  </a:cubicBezTo>
                  <a:close/>
                  <a:moveTo>
                    <a:pt x="55" y="77"/>
                  </a:moveTo>
                  <a:cubicBezTo>
                    <a:pt x="55" y="77"/>
                    <a:pt x="55" y="78"/>
                    <a:pt x="54" y="78"/>
                  </a:cubicBezTo>
                  <a:cubicBezTo>
                    <a:pt x="54" y="78"/>
                    <a:pt x="53" y="79"/>
                    <a:pt x="53" y="80"/>
                  </a:cubicBezTo>
                  <a:cubicBezTo>
                    <a:pt x="53" y="80"/>
                    <a:pt x="53" y="80"/>
                    <a:pt x="54" y="80"/>
                  </a:cubicBezTo>
                  <a:cubicBezTo>
                    <a:pt x="54" y="81"/>
                    <a:pt x="54" y="81"/>
                    <a:pt x="53" y="81"/>
                  </a:cubicBezTo>
                  <a:cubicBezTo>
                    <a:pt x="53" y="81"/>
                    <a:pt x="53" y="80"/>
                    <a:pt x="53" y="79"/>
                  </a:cubicBezTo>
                  <a:cubicBezTo>
                    <a:pt x="53" y="78"/>
                    <a:pt x="53" y="78"/>
                    <a:pt x="53" y="78"/>
                  </a:cubicBezTo>
                  <a:cubicBezTo>
                    <a:pt x="53" y="77"/>
                    <a:pt x="55" y="77"/>
                    <a:pt x="55" y="75"/>
                  </a:cubicBezTo>
                  <a:cubicBezTo>
                    <a:pt x="55" y="75"/>
                    <a:pt x="56" y="75"/>
                    <a:pt x="56" y="75"/>
                  </a:cubicBezTo>
                  <a:cubicBezTo>
                    <a:pt x="56" y="76"/>
                    <a:pt x="56" y="76"/>
                    <a:pt x="55" y="76"/>
                  </a:cubicBezTo>
                  <a:cubicBezTo>
                    <a:pt x="55" y="77"/>
                    <a:pt x="55" y="77"/>
                    <a:pt x="55" y="77"/>
                  </a:cubicBezTo>
                  <a:close/>
                  <a:moveTo>
                    <a:pt x="54" y="86"/>
                  </a:moveTo>
                  <a:cubicBezTo>
                    <a:pt x="54" y="85"/>
                    <a:pt x="54" y="84"/>
                    <a:pt x="55" y="84"/>
                  </a:cubicBezTo>
                  <a:cubicBezTo>
                    <a:pt x="55" y="85"/>
                    <a:pt x="56" y="86"/>
                    <a:pt x="56" y="88"/>
                  </a:cubicBezTo>
                  <a:cubicBezTo>
                    <a:pt x="55" y="87"/>
                    <a:pt x="55" y="87"/>
                    <a:pt x="54" y="86"/>
                  </a:cubicBezTo>
                  <a:cubicBezTo>
                    <a:pt x="54" y="86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6"/>
                    <a:pt x="53" y="86"/>
                    <a:pt x="54" y="86"/>
                  </a:cubicBezTo>
                  <a:close/>
                  <a:moveTo>
                    <a:pt x="53" y="82"/>
                  </a:moveTo>
                  <a:cubicBezTo>
                    <a:pt x="53" y="82"/>
                    <a:pt x="53" y="83"/>
                    <a:pt x="53" y="83"/>
                  </a:cubicBezTo>
                  <a:cubicBezTo>
                    <a:pt x="53" y="83"/>
                    <a:pt x="53" y="83"/>
                    <a:pt x="53" y="82"/>
                  </a:cubicBezTo>
                  <a:close/>
                  <a:moveTo>
                    <a:pt x="51" y="82"/>
                  </a:moveTo>
                  <a:cubicBezTo>
                    <a:pt x="51" y="81"/>
                    <a:pt x="51" y="81"/>
                    <a:pt x="51" y="81"/>
                  </a:cubicBezTo>
                  <a:cubicBezTo>
                    <a:pt x="52" y="81"/>
                    <a:pt x="52" y="81"/>
                    <a:pt x="52" y="81"/>
                  </a:cubicBezTo>
                  <a:cubicBezTo>
                    <a:pt x="52" y="81"/>
                    <a:pt x="51" y="81"/>
                    <a:pt x="51" y="82"/>
                  </a:cubicBezTo>
                  <a:close/>
                  <a:moveTo>
                    <a:pt x="52" y="84"/>
                  </a:moveTo>
                  <a:cubicBezTo>
                    <a:pt x="52" y="84"/>
                    <a:pt x="52" y="85"/>
                    <a:pt x="52" y="85"/>
                  </a:cubicBezTo>
                  <a:cubicBezTo>
                    <a:pt x="52" y="85"/>
                    <a:pt x="52" y="84"/>
                    <a:pt x="52" y="84"/>
                  </a:cubicBezTo>
                  <a:close/>
                  <a:moveTo>
                    <a:pt x="52" y="90"/>
                  </a:moveTo>
                  <a:cubicBezTo>
                    <a:pt x="52" y="89"/>
                    <a:pt x="52" y="89"/>
                    <a:pt x="52" y="89"/>
                  </a:cubicBezTo>
                  <a:cubicBezTo>
                    <a:pt x="52" y="89"/>
                    <a:pt x="52" y="89"/>
                    <a:pt x="53" y="89"/>
                  </a:cubicBezTo>
                  <a:cubicBezTo>
                    <a:pt x="53" y="90"/>
                    <a:pt x="53" y="90"/>
                    <a:pt x="53" y="91"/>
                  </a:cubicBezTo>
                  <a:cubicBezTo>
                    <a:pt x="52" y="91"/>
                    <a:pt x="52" y="90"/>
                    <a:pt x="52" y="90"/>
                  </a:cubicBezTo>
                  <a:cubicBezTo>
                    <a:pt x="52" y="90"/>
                    <a:pt x="52" y="90"/>
                    <a:pt x="52" y="91"/>
                  </a:cubicBezTo>
                  <a:cubicBezTo>
                    <a:pt x="52" y="91"/>
                    <a:pt x="51" y="90"/>
                    <a:pt x="51" y="90"/>
                  </a:cubicBezTo>
                  <a:cubicBezTo>
                    <a:pt x="52" y="90"/>
                    <a:pt x="52" y="90"/>
                    <a:pt x="52" y="90"/>
                  </a:cubicBezTo>
                  <a:close/>
                  <a:moveTo>
                    <a:pt x="52" y="81"/>
                  </a:moveTo>
                  <a:cubicBezTo>
                    <a:pt x="53" y="81"/>
                    <a:pt x="52" y="82"/>
                    <a:pt x="53" y="83"/>
                  </a:cubicBezTo>
                  <a:cubicBezTo>
                    <a:pt x="53" y="83"/>
                    <a:pt x="52" y="83"/>
                    <a:pt x="52" y="83"/>
                  </a:cubicBezTo>
                  <a:cubicBezTo>
                    <a:pt x="52" y="82"/>
                    <a:pt x="53" y="82"/>
                    <a:pt x="52" y="81"/>
                  </a:cubicBezTo>
                  <a:close/>
                  <a:moveTo>
                    <a:pt x="51" y="73"/>
                  </a:moveTo>
                  <a:cubicBezTo>
                    <a:pt x="51" y="73"/>
                    <a:pt x="51" y="73"/>
                    <a:pt x="50" y="74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3"/>
                    <a:pt x="51" y="73"/>
                    <a:pt x="51" y="73"/>
                  </a:cubicBezTo>
                  <a:close/>
                  <a:moveTo>
                    <a:pt x="51" y="77"/>
                  </a:moveTo>
                  <a:cubicBezTo>
                    <a:pt x="51" y="77"/>
                    <a:pt x="51" y="78"/>
                    <a:pt x="51" y="78"/>
                  </a:cubicBezTo>
                  <a:cubicBezTo>
                    <a:pt x="50" y="78"/>
                    <a:pt x="50" y="77"/>
                    <a:pt x="50" y="78"/>
                  </a:cubicBezTo>
                  <a:cubicBezTo>
                    <a:pt x="50" y="77"/>
                    <a:pt x="50" y="77"/>
                    <a:pt x="51" y="77"/>
                  </a:cubicBezTo>
                  <a:close/>
                  <a:moveTo>
                    <a:pt x="51" y="92"/>
                  </a:moveTo>
                  <a:cubicBezTo>
                    <a:pt x="52" y="92"/>
                    <a:pt x="52" y="91"/>
                    <a:pt x="52" y="91"/>
                  </a:cubicBezTo>
                  <a:cubicBezTo>
                    <a:pt x="52" y="91"/>
                    <a:pt x="52" y="91"/>
                    <a:pt x="52" y="91"/>
                  </a:cubicBezTo>
                  <a:cubicBezTo>
                    <a:pt x="52" y="91"/>
                    <a:pt x="53" y="91"/>
                    <a:pt x="53" y="92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3" y="93"/>
                    <a:pt x="53" y="93"/>
                    <a:pt x="54" y="93"/>
                  </a:cubicBezTo>
                  <a:cubicBezTo>
                    <a:pt x="54" y="93"/>
                    <a:pt x="53" y="93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4" y="94"/>
                    <a:pt x="54" y="94"/>
                    <a:pt x="54" y="94"/>
                  </a:cubicBezTo>
                  <a:cubicBezTo>
                    <a:pt x="54" y="94"/>
                    <a:pt x="56" y="94"/>
                    <a:pt x="55" y="96"/>
                  </a:cubicBezTo>
                  <a:cubicBezTo>
                    <a:pt x="54" y="95"/>
                    <a:pt x="50" y="94"/>
                    <a:pt x="51" y="92"/>
                  </a:cubicBezTo>
                  <a:close/>
                  <a:moveTo>
                    <a:pt x="55" y="92"/>
                  </a:moveTo>
                  <a:cubicBezTo>
                    <a:pt x="55" y="93"/>
                    <a:pt x="55" y="92"/>
                    <a:pt x="55" y="92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5" y="92"/>
                    <a:pt x="55" y="92"/>
                  </a:cubicBezTo>
                  <a:close/>
                  <a:moveTo>
                    <a:pt x="55" y="91"/>
                  </a:moveTo>
                  <a:cubicBezTo>
                    <a:pt x="54" y="92"/>
                    <a:pt x="54" y="92"/>
                    <a:pt x="54" y="91"/>
                  </a:cubicBezTo>
                  <a:cubicBezTo>
                    <a:pt x="55" y="91"/>
                    <a:pt x="55" y="91"/>
                    <a:pt x="55" y="91"/>
                  </a:cubicBezTo>
                  <a:close/>
                  <a:moveTo>
                    <a:pt x="55" y="93"/>
                  </a:moveTo>
                  <a:cubicBezTo>
                    <a:pt x="54" y="93"/>
                    <a:pt x="54" y="93"/>
                    <a:pt x="54" y="93"/>
                  </a:cubicBezTo>
                  <a:cubicBezTo>
                    <a:pt x="54" y="93"/>
                    <a:pt x="55" y="93"/>
                    <a:pt x="55" y="93"/>
                  </a:cubicBezTo>
                  <a:close/>
                  <a:moveTo>
                    <a:pt x="55" y="91"/>
                  </a:moveTo>
                  <a:cubicBezTo>
                    <a:pt x="54" y="90"/>
                    <a:pt x="54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8"/>
                    <a:pt x="53" y="88"/>
                    <a:pt x="52" y="88"/>
                  </a:cubicBezTo>
                  <a:cubicBezTo>
                    <a:pt x="52" y="87"/>
                    <a:pt x="53" y="87"/>
                    <a:pt x="53" y="87"/>
                  </a:cubicBezTo>
                  <a:cubicBezTo>
                    <a:pt x="53" y="87"/>
                    <a:pt x="53" y="88"/>
                    <a:pt x="53" y="88"/>
                  </a:cubicBezTo>
                  <a:cubicBezTo>
                    <a:pt x="54" y="88"/>
                    <a:pt x="54" y="87"/>
                    <a:pt x="54" y="87"/>
                  </a:cubicBezTo>
                  <a:cubicBezTo>
                    <a:pt x="54" y="87"/>
                    <a:pt x="55" y="88"/>
                    <a:pt x="55" y="88"/>
                  </a:cubicBezTo>
                  <a:cubicBezTo>
                    <a:pt x="55" y="89"/>
                    <a:pt x="55" y="89"/>
                    <a:pt x="55" y="89"/>
                  </a:cubicBezTo>
                  <a:cubicBezTo>
                    <a:pt x="55" y="90"/>
                    <a:pt x="56" y="90"/>
                    <a:pt x="56" y="90"/>
                  </a:cubicBezTo>
                  <a:cubicBezTo>
                    <a:pt x="56" y="91"/>
                    <a:pt x="56" y="91"/>
                    <a:pt x="55" y="91"/>
                  </a:cubicBezTo>
                  <a:close/>
                  <a:moveTo>
                    <a:pt x="58" y="92"/>
                  </a:moveTo>
                  <a:cubicBezTo>
                    <a:pt x="57" y="92"/>
                    <a:pt x="57" y="92"/>
                    <a:pt x="56" y="92"/>
                  </a:cubicBezTo>
                  <a:cubicBezTo>
                    <a:pt x="56" y="90"/>
                    <a:pt x="58" y="91"/>
                    <a:pt x="58" y="92"/>
                  </a:cubicBezTo>
                  <a:close/>
                  <a:moveTo>
                    <a:pt x="56" y="71"/>
                  </a:moveTo>
                  <a:cubicBezTo>
                    <a:pt x="56" y="72"/>
                    <a:pt x="56" y="72"/>
                    <a:pt x="56" y="72"/>
                  </a:cubicBezTo>
                  <a:cubicBezTo>
                    <a:pt x="56" y="71"/>
                    <a:pt x="56" y="71"/>
                    <a:pt x="56" y="71"/>
                  </a:cubicBezTo>
                  <a:close/>
                  <a:moveTo>
                    <a:pt x="54" y="65"/>
                  </a:moveTo>
                  <a:cubicBezTo>
                    <a:pt x="54" y="64"/>
                    <a:pt x="54" y="64"/>
                    <a:pt x="54" y="64"/>
                  </a:cubicBezTo>
                  <a:cubicBezTo>
                    <a:pt x="54" y="64"/>
                    <a:pt x="54" y="65"/>
                    <a:pt x="54" y="65"/>
                  </a:cubicBezTo>
                  <a:close/>
                  <a:moveTo>
                    <a:pt x="54" y="64"/>
                  </a:moveTo>
                  <a:cubicBezTo>
                    <a:pt x="54" y="64"/>
                    <a:pt x="54" y="64"/>
                    <a:pt x="54" y="64"/>
                  </a:cubicBezTo>
                  <a:cubicBezTo>
                    <a:pt x="55" y="64"/>
                    <a:pt x="55" y="64"/>
                    <a:pt x="55" y="64"/>
                  </a:cubicBezTo>
                  <a:cubicBezTo>
                    <a:pt x="55" y="64"/>
                    <a:pt x="55" y="64"/>
                    <a:pt x="54" y="64"/>
                  </a:cubicBezTo>
                  <a:close/>
                  <a:moveTo>
                    <a:pt x="44" y="56"/>
                  </a:moveTo>
                  <a:cubicBezTo>
                    <a:pt x="44" y="56"/>
                    <a:pt x="43" y="56"/>
                    <a:pt x="43" y="55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4" y="56"/>
                    <a:pt x="44" y="56"/>
                    <a:pt x="44" y="56"/>
                  </a:cubicBezTo>
                  <a:close/>
                  <a:moveTo>
                    <a:pt x="42" y="78"/>
                  </a:moveTo>
                  <a:cubicBezTo>
                    <a:pt x="42" y="78"/>
                    <a:pt x="42" y="78"/>
                    <a:pt x="41" y="79"/>
                  </a:cubicBezTo>
                  <a:cubicBezTo>
                    <a:pt x="41" y="79"/>
                    <a:pt x="41" y="78"/>
                    <a:pt x="41" y="78"/>
                  </a:cubicBezTo>
                  <a:cubicBezTo>
                    <a:pt x="41" y="78"/>
                    <a:pt x="41" y="77"/>
                    <a:pt x="42" y="78"/>
                  </a:cubicBezTo>
                  <a:close/>
                  <a:moveTo>
                    <a:pt x="40" y="79"/>
                  </a:moveTo>
                  <a:cubicBezTo>
                    <a:pt x="41" y="79"/>
                    <a:pt x="41" y="80"/>
                    <a:pt x="41" y="80"/>
                  </a:cubicBezTo>
                  <a:cubicBezTo>
                    <a:pt x="40" y="80"/>
                    <a:pt x="40" y="80"/>
                    <a:pt x="40" y="79"/>
                  </a:cubicBezTo>
                  <a:close/>
                  <a:moveTo>
                    <a:pt x="41" y="86"/>
                  </a:moveTo>
                  <a:cubicBezTo>
                    <a:pt x="42" y="86"/>
                    <a:pt x="42" y="86"/>
                    <a:pt x="42" y="87"/>
                  </a:cubicBezTo>
                  <a:cubicBezTo>
                    <a:pt x="41" y="87"/>
                    <a:pt x="41" y="86"/>
                    <a:pt x="41" y="86"/>
                  </a:cubicBezTo>
                  <a:close/>
                  <a:moveTo>
                    <a:pt x="42" y="85"/>
                  </a:moveTo>
                  <a:cubicBezTo>
                    <a:pt x="42" y="84"/>
                    <a:pt x="42" y="83"/>
                    <a:pt x="43" y="84"/>
                  </a:cubicBezTo>
                  <a:cubicBezTo>
                    <a:pt x="43" y="84"/>
                    <a:pt x="43" y="85"/>
                    <a:pt x="42" y="85"/>
                  </a:cubicBezTo>
                  <a:close/>
                  <a:moveTo>
                    <a:pt x="62" y="88"/>
                  </a:moveTo>
                  <a:cubicBezTo>
                    <a:pt x="61" y="88"/>
                    <a:pt x="61" y="88"/>
                    <a:pt x="61" y="88"/>
                  </a:cubicBezTo>
                  <a:cubicBezTo>
                    <a:pt x="61" y="88"/>
                    <a:pt x="62" y="88"/>
                    <a:pt x="62" y="88"/>
                  </a:cubicBezTo>
                  <a:cubicBezTo>
                    <a:pt x="62" y="88"/>
                    <a:pt x="61" y="88"/>
                    <a:pt x="62" y="88"/>
                  </a:cubicBezTo>
                  <a:close/>
                  <a:moveTo>
                    <a:pt x="59" y="72"/>
                  </a:moveTo>
                  <a:cubicBezTo>
                    <a:pt x="60" y="72"/>
                    <a:pt x="61" y="72"/>
                    <a:pt x="62" y="72"/>
                  </a:cubicBezTo>
                  <a:cubicBezTo>
                    <a:pt x="62" y="73"/>
                    <a:pt x="61" y="74"/>
                    <a:pt x="59" y="74"/>
                  </a:cubicBezTo>
                  <a:cubicBezTo>
                    <a:pt x="59" y="73"/>
                    <a:pt x="59" y="73"/>
                    <a:pt x="59" y="72"/>
                  </a:cubicBezTo>
                  <a:close/>
                  <a:moveTo>
                    <a:pt x="66" y="74"/>
                  </a:moveTo>
                  <a:cubicBezTo>
                    <a:pt x="66" y="74"/>
                    <a:pt x="66" y="74"/>
                    <a:pt x="66" y="74"/>
                  </a:cubicBezTo>
                  <a:cubicBezTo>
                    <a:pt x="66" y="74"/>
                    <a:pt x="66" y="75"/>
                    <a:pt x="66" y="75"/>
                  </a:cubicBezTo>
                  <a:cubicBezTo>
                    <a:pt x="66" y="75"/>
                    <a:pt x="66" y="75"/>
                    <a:pt x="66" y="75"/>
                  </a:cubicBezTo>
                  <a:cubicBezTo>
                    <a:pt x="66" y="75"/>
                    <a:pt x="66" y="74"/>
                    <a:pt x="66" y="74"/>
                  </a:cubicBezTo>
                  <a:close/>
                  <a:moveTo>
                    <a:pt x="69" y="62"/>
                  </a:moveTo>
                  <a:cubicBezTo>
                    <a:pt x="70" y="62"/>
                    <a:pt x="71" y="63"/>
                    <a:pt x="71" y="63"/>
                  </a:cubicBezTo>
                  <a:cubicBezTo>
                    <a:pt x="71" y="63"/>
                    <a:pt x="70" y="62"/>
                    <a:pt x="69" y="62"/>
                  </a:cubicBezTo>
                  <a:close/>
                  <a:moveTo>
                    <a:pt x="71" y="66"/>
                  </a:moveTo>
                  <a:cubicBezTo>
                    <a:pt x="71" y="66"/>
                    <a:pt x="71" y="66"/>
                    <a:pt x="70" y="66"/>
                  </a:cubicBezTo>
                  <a:cubicBezTo>
                    <a:pt x="70" y="66"/>
                    <a:pt x="70" y="66"/>
                    <a:pt x="70" y="66"/>
                  </a:cubicBezTo>
                  <a:cubicBezTo>
                    <a:pt x="71" y="65"/>
                    <a:pt x="71" y="66"/>
                    <a:pt x="71" y="66"/>
                  </a:cubicBezTo>
                  <a:close/>
                  <a:moveTo>
                    <a:pt x="72" y="66"/>
                  </a:moveTo>
                  <a:cubicBezTo>
                    <a:pt x="72" y="66"/>
                    <a:pt x="72" y="66"/>
                    <a:pt x="72" y="67"/>
                  </a:cubicBezTo>
                  <a:cubicBezTo>
                    <a:pt x="72" y="67"/>
                    <a:pt x="72" y="66"/>
                    <a:pt x="72" y="66"/>
                  </a:cubicBezTo>
                  <a:close/>
                  <a:moveTo>
                    <a:pt x="75" y="63"/>
                  </a:moveTo>
                  <a:cubicBezTo>
                    <a:pt x="75" y="63"/>
                    <a:pt x="76" y="63"/>
                    <a:pt x="76" y="64"/>
                  </a:cubicBezTo>
                  <a:cubicBezTo>
                    <a:pt x="75" y="64"/>
                    <a:pt x="75" y="63"/>
                    <a:pt x="75" y="63"/>
                  </a:cubicBezTo>
                  <a:close/>
                  <a:moveTo>
                    <a:pt x="76" y="67"/>
                  </a:moveTo>
                  <a:cubicBezTo>
                    <a:pt x="76" y="67"/>
                    <a:pt x="76" y="67"/>
                    <a:pt x="76" y="66"/>
                  </a:cubicBezTo>
                  <a:cubicBezTo>
                    <a:pt x="76" y="66"/>
                    <a:pt x="76" y="67"/>
                    <a:pt x="76" y="67"/>
                  </a:cubicBezTo>
                  <a:close/>
                  <a:moveTo>
                    <a:pt x="75" y="68"/>
                  </a:moveTo>
                  <a:cubicBezTo>
                    <a:pt x="75" y="69"/>
                    <a:pt x="76" y="68"/>
                    <a:pt x="76" y="69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77" y="68"/>
                    <a:pt x="77" y="69"/>
                    <a:pt x="78" y="68"/>
                  </a:cubicBezTo>
                  <a:cubicBezTo>
                    <a:pt x="78" y="68"/>
                    <a:pt x="78" y="68"/>
                    <a:pt x="78" y="68"/>
                  </a:cubicBezTo>
                  <a:cubicBezTo>
                    <a:pt x="78" y="69"/>
                    <a:pt x="78" y="69"/>
                    <a:pt x="79" y="69"/>
                  </a:cubicBezTo>
                  <a:cubicBezTo>
                    <a:pt x="79" y="69"/>
                    <a:pt x="78" y="69"/>
                    <a:pt x="79" y="69"/>
                  </a:cubicBezTo>
                  <a:cubicBezTo>
                    <a:pt x="79" y="69"/>
                    <a:pt x="79" y="69"/>
                    <a:pt x="79" y="70"/>
                  </a:cubicBezTo>
                  <a:cubicBezTo>
                    <a:pt x="79" y="70"/>
                    <a:pt x="77" y="70"/>
                    <a:pt x="77" y="69"/>
                  </a:cubicBezTo>
                  <a:cubicBezTo>
                    <a:pt x="77" y="69"/>
                    <a:pt x="77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71"/>
                    <a:pt x="76" y="70"/>
                    <a:pt x="76" y="70"/>
                  </a:cubicBezTo>
                  <a:cubicBezTo>
                    <a:pt x="76" y="70"/>
                    <a:pt x="76" y="70"/>
                    <a:pt x="76" y="70"/>
                  </a:cubicBezTo>
                  <a:cubicBezTo>
                    <a:pt x="75" y="69"/>
                    <a:pt x="75" y="69"/>
                    <a:pt x="75" y="69"/>
                  </a:cubicBezTo>
                  <a:cubicBezTo>
                    <a:pt x="75" y="69"/>
                    <a:pt x="75" y="68"/>
                    <a:pt x="75" y="68"/>
                  </a:cubicBezTo>
                  <a:cubicBezTo>
                    <a:pt x="75" y="68"/>
                    <a:pt x="74" y="68"/>
                    <a:pt x="74" y="67"/>
                  </a:cubicBezTo>
                  <a:cubicBezTo>
                    <a:pt x="75" y="67"/>
                    <a:pt x="75" y="68"/>
                    <a:pt x="75" y="68"/>
                  </a:cubicBezTo>
                  <a:close/>
                  <a:moveTo>
                    <a:pt x="77" y="63"/>
                  </a:moveTo>
                  <a:cubicBezTo>
                    <a:pt x="77" y="64"/>
                    <a:pt x="77" y="64"/>
                    <a:pt x="77" y="64"/>
                  </a:cubicBezTo>
                  <a:cubicBezTo>
                    <a:pt x="77" y="64"/>
                    <a:pt x="77" y="64"/>
                    <a:pt x="77" y="63"/>
                  </a:cubicBezTo>
                  <a:close/>
                  <a:moveTo>
                    <a:pt x="74" y="69"/>
                  </a:moveTo>
                  <a:cubicBezTo>
                    <a:pt x="74" y="69"/>
                    <a:pt x="74" y="69"/>
                    <a:pt x="74" y="69"/>
                  </a:cubicBezTo>
                  <a:cubicBezTo>
                    <a:pt x="74" y="68"/>
                    <a:pt x="74" y="68"/>
                    <a:pt x="74" y="69"/>
                  </a:cubicBezTo>
                  <a:close/>
                  <a:moveTo>
                    <a:pt x="73" y="63"/>
                  </a:moveTo>
                  <a:cubicBezTo>
                    <a:pt x="74" y="63"/>
                    <a:pt x="75" y="63"/>
                    <a:pt x="75" y="64"/>
                  </a:cubicBezTo>
                  <a:cubicBezTo>
                    <a:pt x="74" y="64"/>
                    <a:pt x="73" y="64"/>
                    <a:pt x="73" y="63"/>
                  </a:cubicBezTo>
                  <a:close/>
                  <a:moveTo>
                    <a:pt x="74" y="67"/>
                  </a:move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7"/>
                    <a:pt x="74" y="67"/>
                  </a:cubicBezTo>
                  <a:close/>
                  <a:moveTo>
                    <a:pt x="73" y="63"/>
                  </a:moveTo>
                  <a:cubicBezTo>
                    <a:pt x="73" y="63"/>
                    <a:pt x="73" y="63"/>
                    <a:pt x="73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3"/>
                    <a:pt x="73" y="63"/>
                    <a:pt x="73" y="63"/>
                  </a:cubicBezTo>
                  <a:close/>
                  <a:moveTo>
                    <a:pt x="81" y="62"/>
                  </a:moveTo>
                  <a:cubicBezTo>
                    <a:pt x="81" y="62"/>
                    <a:pt x="81" y="63"/>
                    <a:pt x="82" y="63"/>
                  </a:cubicBezTo>
                  <a:cubicBezTo>
                    <a:pt x="81" y="63"/>
                    <a:pt x="81" y="63"/>
                    <a:pt x="81" y="62"/>
                  </a:cubicBezTo>
                  <a:close/>
                  <a:moveTo>
                    <a:pt x="82" y="68"/>
                  </a:moveTo>
                  <a:cubicBezTo>
                    <a:pt x="81" y="68"/>
                    <a:pt x="81" y="68"/>
                    <a:pt x="81" y="67"/>
                  </a:cubicBezTo>
                  <a:cubicBezTo>
                    <a:pt x="81" y="67"/>
                    <a:pt x="82" y="68"/>
                    <a:pt x="82" y="68"/>
                  </a:cubicBezTo>
                  <a:close/>
                  <a:moveTo>
                    <a:pt x="82" y="71"/>
                  </a:moveTo>
                  <a:cubicBezTo>
                    <a:pt x="82" y="71"/>
                    <a:pt x="82" y="71"/>
                    <a:pt x="82" y="72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1" y="72"/>
                    <a:pt x="81" y="71"/>
                    <a:pt x="81" y="71"/>
                  </a:cubicBezTo>
                  <a:cubicBezTo>
                    <a:pt x="81" y="71"/>
                    <a:pt x="81" y="72"/>
                    <a:pt x="81" y="72"/>
                  </a:cubicBezTo>
                  <a:cubicBezTo>
                    <a:pt x="81" y="71"/>
                    <a:pt x="81" y="71"/>
                    <a:pt x="81" y="71"/>
                  </a:cubicBezTo>
                  <a:cubicBezTo>
                    <a:pt x="81" y="71"/>
                    <a:pt x="81" y="71"/>
                    <a:pt x="82" y="71"/>
                  </a:cubicBezTo>
                  <a:close/>
                  <a:moveTo>
                    <a:pt x="84" y="73"/>
                  </a:moveTo>
                  <a:cubicBezTo>
                    <a:pt x="84" y="73"/>
                    <a:pt x="85" y="74"/>
                    <a:pt x="85" y="74"/>
                  </a:cubicBezTo>
                  <a:cubicBezTo>
                    <a:pt x="84" y="74"/>
                    <a:pt x="84" y="74"/>
                    <a:pt x="84" y="73"/>
                  </a:cubicBezTo>
                  <a:close/>
                  <a:moveTo>
                    <a:pt x="84" y="61"/>
                  </a:moveTo>
                  <a:cubicBezTo>
                    <a:pt x="85" y="61"/>
                    <a:pt x="86" y="61"/>
                    <a:pt x="85" y="62"/>
                  </a:cubicBezTo>
                  <a:cubicBezTo>
                    <a:pt x="85" y="61"/>
                    <a:pt x="84" y="61"/>
                    <a:pt x="84" y="61"/>
                  </a:cubicBezTo>
                  <a:close/>
                  <a:moveTo>
                    <a:pt x="82" y="62"/>
                  </a:moveTo>
                  <a:cubicBezTo>
                    <a:pt x="83" y="62"/>
                    <a:pt x="84" y="63"/>
                    <a:pt x="84" y="64"/>
                  </a:cubicBezTo>
                  <a:cubicBezTo>
                    <a:pt x="83" y="64"/>
                    <a:pt x="82" y="63"/>
                    <a:pt x="82" y="62"/>
                  </a:cubicBezTo>
                  <a:close/>
                  <a:moveTo>
                    <a:pt x="82" y="72"/>
                  </a:moveTo>
                  <a:cubicBezTo>
                    <a:pt x="82" y="72"/>
                    <a:pt x="82" y="72"/>
                    <a:pt x="82" y="72"/>
                  </a:cubicBezTo>
                  <a:cubicBezTo>
                    <a:pt x="82" y="72"/>
                    <a:pt x="83" y="72"/>
                    <a:pt x="83" y="73"/>
                  </a:cubicBezTo>
                  <a:cubicBezTo>
                    <a:pt x="82" y="73"/>
                    <a:pt x="82" y="72"/>
                    <a:pt x="82" y="72"/>
                  </a:cubicBezTo>
                  <a:cubicBezTo>
                    <a:pt x="82" y="72"/>
                    <a:pt x="82" y="72"/>
                    <a:pt x="82" y="72"/>
                  </a:cubicBezTo>
                  <a:close/>
                  <a:moveTo>
                    <a:pt x="81" y="73"/>
                  </a:moveTo>
                  <a:cubicBezTo>
                    <a:pt x="81" y="74"/>
                    <a:pt x="83" y="74"/>
                    <a:pt x="83" y="75"/>
                  </a:cubicBezTo>
                  <a:cubicBezTo>
                    <a:pt x="84" y="75"/>
                    <a:pt x="84" y="77"/>
                    <a:pt x="84" y="78"/>
                  </a:cubicBezTo>
                  <a:cubicBezTo>
                    <a:pt x="85" y="77"/>
                    <a:pt x="85" y="77"/>
                    <a:pt x="85" y="78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84" y="78"/>
                    <a:pt x="84" y="79"/>
                    <a:pt x="85" y="79"/>
                  </a:cubicBezTo>
                  <a:cubicBezTo>
                    <a:pt x="85" y="79"/>
                    <a:pt x="85" y="79"/>
                    <a:pt x="86" y="79"/>
                  </a:cubicBezTo>
                  <a:cubicBezTo>
                    <a:pt x="86" y="80"/>
                    <a:pt x="85" y="80"/>
                    <a:pt x="85" y="80"/>
                  </a:cubicBezTo>
                  <a:cubicBezTo>
                    <a:pt x="85" y="81"/>
                    <a:pt x="85" y="81"/>
                    <a:pt x="85" y="81"/>
                  </a:cubicBezTo>
                  <a:cubicBezTo>
                    <a:pt x="85" y="81"/>
                    <a:pt x="85" y="81"/>
                    <a:pt x="85" y="81"/>
                  </a:cubicBezTo>
                  <a:cubicBezTo>
                    <a:pt x="85" y="81"/>
                    <a:pt x="85" y="81"/>
                    <a:pt x="85" y="81"/>
                  </a:cubicBezTo>
                  <a:cubicBezTo>
                    <a:pt x="85" y="81"/>
                    <a:pt x="85" y="81"/>
                    <a:pt x="85" y="80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4" y="80"/>
                    <a:pt x="84" y="80"/>
                    <a:pt x="85" y="82"/>
                  </a:cubicBezTo>
                  <a:cubicBezTo>
                    <a:pt x="84" y="81"/>
                    <a:pt x="83" y="81"/>
                    <a:pt x="83" y="81"/>
                  </a:cubicBezTo>
                  <a:cubicBezTo>
                    <a:pt x="83" y="81"/>
                    <a:pt x="83" y="81"/>
                    <a:pt x="83" y="81"/>
                  </a:cubicBezTo>
                  <a:cubicBezTo>
                    <a:pt x="84" y="81"/>
                    <a:pt x="84" y="82"/>
                    <a:pt x="85" y="82"/>
                  </a:cubicBezTo>
                  <a:cubicBezTo>
                    <a:pt x="85" y="82"/>
                    <a:pt x="85" y="82"/>
                    <a:pt x="85" y="81"/>
                  </a:cubicBezTo>
                  <a:cubicBezTo>
                    <a:pt x="87" y="82"/>
                    <a:pt x="87" y="84"/>
                    <a:pt x="86" y="85"/>
                  </a:cubicBezTo>
                  <a:cubicBezTo>
                    <a:pt x="85" y="85"/>
                    <a:pt x="84" y="84"/>
                    <a:pt x="83" y="84"/>
                  </a:cubicBezTo>
                  <a:cubicBezTo>
                    <a:pt x="83" y="85"/>
                    <a:pt x="84" y="85"/>
                    <a:pt x="83" y="86"/>
                  </a:cubicBezTo>
                  <a:cubicBezTo>
                    <a:pt x="83" y="86"/>
                    <a:pt x="84" y="86"/>
                    <a:pt x="84" y="86"/>
                  </a:cubicBezTo>
                  <a:cubicBezTo>
                    <a:pt x="84" y="87"/>
                    <a:pt x="84" y="87"/>
                    <a:pt x="83" y="87"/>
                  </a:cubicBezTo>
                  <a:cubicBezTo>
                    <a:pt x="83" y="87"/>
                    <a:pt x="83" y="86"/>
                    <a:pt x="83" y="86"/>
                  </a:cubicBezTo>
                  <a:cubicBezTo>
                    <a:pt x="82" y="87"/>
                    <a:pt x="83" y="87"/>
                    <a:pt x="83" y="87"/>
                  </a:cubicBezTo>
                  <a:cubicBezTo>
                    <a:pt x="83" y="88"/>
                    <a:pt x="82" y="89"/>
                    <a:pt x="82" y="90"/>
                  </a:cubicBezTo>
                  <a:cubicBezTo>
                    <a:pt x="81" y="89"/>
                    <a:pt x="81" y="88"/>
                    <a:pt x="81" y="87"/>
                  </a:cubicBezTo>
                  <a:cubicBezTo>
                    <a:pt x="81" y="87"/>
                    <a:pt x="81" y="87"/>
                    <a:pt x="82" y="87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83" y="86"/>
                    <a:pt x="81" y="85"/>
                    <a:pt x="82" y="83"/>
                  </a:cubicBezTo>
                  <a:cubicBezTo>
                    <a:pt x="82" y="81"/>
                    <a:pt x="81" y="81"/>
                    <a:pt x="81" y="79"/>
                  </a:cubicBezTo>
                  <a:cubicBezTo>
                    <a:pt x="82" y="79"/>
                    <a:pt x="82" y="80"/>
                    <a:pt x="83" y="80"/>
                  </a:cubicBezTo>
                  <a:cubicBezTo>
                    <a:pt x="82" y="79"/>
                    <a:pt x="82" y="79"/>
                    <a:pt x="82" y="79"/>
                  </a:cubicBezTo>
                  <a:cubicBezTo>
                    <a:pt x="82" y="78"/>
                    <a:pt x="82" y="78"/>
                    <a:pt x="82" y="77"/>
                  </a:cubicBezTo>
                  <a:cubicBezTo>
                    <a:pt x="82" y="77"/>
                    <a:pt x="82" y="77"/>
                    <a:pt x="83" y="77"/>
                  </a:cubicBezTo>
                  <a:cubicBezTo>
                    <a:pt x="82" y="77"/>
                    <a:pt x="82" y="76"/>
                    <a:pt x="82" y="76"/>
                  </a:cubicBezTo>
                  <a:cubicBezTo>
                    <a:pt x="82" y="76"/>
                    <a:pt x="82" y="76"/>
                    <a:pt x="82" y="76"/>
                  </a:cubicBezTo>
                  <a:cubicBezTo>
                    <a:pt x="82" y="75"/>
                    <a:pt x="81" y="75"/>
                    <a:pt x="80" y="75"/>
                  </a:cubicBezTo>
                  <a:cubicBezTo>
                    <a:pt x="80" y="75"/>
                    <a:pt x="80" y="74"/>
                    <a:pt x="80" y="74"/>
                  </a:cubicBezTo>
                  <a:cubicBezTo>
                    <a:pt x="81" y="74"/>
                    <a:pt x="81" y="74"/>
                    <a:pt x="81" y="74"/>
                  </a:cubicBezTo>
                  <a:cubicBezTo>
                    <a:pt x="81" y="73"/>
                    <a:pt x="81" y="73"/>
                    <a:pt x="81" y="73"/>
                  </a:cubicBezTo>
                  <a:cubicBezTo>
                    <a:pt x="80" y="73"/>
                    <a:pt x="80" y="73"/>
                    <a:pt x="80" y="73"/>
                  </a:cubicBezTo>
                  <a:cubicBezTo>
                    <a:pt x="79" y="73"/>
                    <a:pt x="79" y="73"/>
                    <a:pt x="79" y="72"/>
                  </a:cubicBezTo>
                  <a:cubicBezTo>
                    <a:pt x="79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3"/>
                  </a:cubicBezTo>
                  <a:cubicBezTo>
                    <a:pt x="81" y="73"/>
                    <a:pt x="81" y="73"/>
                    <a:pt x="81" y="73"/>
                  </a:cubicBezTo>
                  <a:close/>
                  <a:moveTo>
                    <a:pt x="87" y="64"/>
                  </a:moveTo>
                  <a:cubicBezTo>
                    <a:pt x="88" y="64"/>
                    <a:pt x="88" y="65"/>
                    <a:pt x="88" y="66"/>
                  </a:cubicBezTo>
                  <a:cubicBezTo>
                    <a:pt x="88" y="66"/>
                    <a:pt x="88" y="66"/>
                    <a:pt x="88" y="66"/>
                  </a:cubicBezTo>
                  <a:cubicBezTo>
                    <a:pt x="87" y="66"/>
                    <a:pt x="87" y="66"/>
                    <a:pt x="87" y="65"/>
                  </a:cubicBezTo>
                  <a:cubicBezTo>
                    <a:pt x="86" y="66"/>
                    <a:pt x="87" y="66"/>
                    <a:pt x="87" y="66"/>
                  </a:cubicBezTo>
                  <a:cubicBezTo>
                    <a:pt x="87" y="66"/>
                    <a:pt x="87" y="66"/>
                    <a:pt x="88" y="66"/>
                  </a:cubicBezTo>
                  <a:cubicBezTo>
                    <a:pt x="88" y="66"/>
                    <a:pt x="88" y="66"/>
                    <a:pt x="88" y="66"/>
                  </a:cubicBezTo>
                  <a:cubicBezTo>
                    <a:pt x="88" y="67"/>
                    <a:pt x="87" y="66"/>
                    <a:pt x="87" y="67"/>
                  </a:cubicBezTo>
                  <a:cubicBezTo>
                    <a:pt x="87" y="66"/>
                    <a:pt x="86" y="66"/>
                    <a:pt x="86" y="65"/>
                  </a:cubicBezTo>
                  <a:cubicBezTo>
                    <a:pt x="87" y="65"/>
                    <a:pt x="86" y="65"/>
                    <a:pt x="87" y="65"/>
                  </a:cubicBezTo>
                  <a:cubicBezTo>
                    <a:pt x="87" y="65"/>
                    <a:pt x="87" y="64"/>
                    <a:pt x="87" y="64"/>
                  </a:cubicBezTo>
                  <a:close/>
                  <a:moveTo>
                    <a:pt x="87" y="76"/>
                  </a:moveTo>
                  <a:cubicBezTo>
                    <a:pt x="88" y="76"/>
                    <a:pt x="88" y="77"/>
                    <a:pt x="88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8" y="77"/>
                    <a:pt x="88" y="77"/>
                    <a:pt x="88" y="78"/>
                  </a:cubicBezTo>
                  <a:cubicBezTo>
                    <a:pt x="88" y="78"/>
                    <a:pt x="88" y="78"/>
                    <a:pt x="88" y="78"/>
                  </a:cubicBezTo>
                  <a:cubicBezTo>
                    <a:pt x="88" y="78"/>
                    <a:pt x="88" y="78"/>
                    <a:pt x="88" y="79"/>
                  </a:cubicBezTo>
                  <a:cubicBezTo>
                    <a:pt x="87" y="79"/>
                    <a:pt x="86" y="77"/>
                    <a:pt x="86" y="76"/>
                  </a:cubicBezTo>
                  <a:cubicBezTo>
                    <a:pt x="86" y="76"/>
                    <a:pt x="87" y="76"/>
                    <a:pt x="87" y="76"/>
                  </a:cubicBezTo>
                  <a:close/>
                  <a:moveTo>
                    <a:pt x="87" y="81"/>
                  </a:moveTo>
                  <a:cubicBezTo>
                    <a:pt x="86" y="81"/>
                    <a:pt x="86" y="81"/>
                    <a:pt x="86" y="81"/>
                  </a:cubicBezTo>
                  <a:cubicBezTo>
                    <a:pt x="86" y="81"/>
                    <a:pt x="86" y="81"/>
                    <a:pt x="86" y="80"/>
                  </a:cubicBezTo>
                  <a:cubicBezTo>
                    <a:pt x="86" y="80"/>
                    <a:pt x="86" y="80"/>
                    <a:pt x="86" y="80"/>
                  </a:cubicBezTo>
                  <a:cubicBezTo>
                    <a:pt x="86" y="80"/>
                    <a:pt x="86" y="80"/>
                    <a:pt x="86" y="80"/>
                  </a:cubicBezTo>
                  <a:cubicBezTo>
                    <a:pt x="86" y="80"/>
                    <a:pt x="86" y="80"/>
                    <a:pt x="87" y="80"/>
                  </a:cubicBezTo>
                  <a:cubicBezTo>
                    <a:pt x="87" y="80"/>
                    <a:pt x="86" y="80"/>
                    <a:pt x="87" y="81"/>
                  </a:cubicBezTo>
                  <a:close/>
                  <a:moveTo>
                    <a:pt x="86" y="75"/>
                  </a:moveTo>
                  <a:cubicBezTo>
                    <a:pt x="86" y="75"/>
                    <a:pt x="85" y="74"/>
                    <a:pt x="86" y="74"/>
                  </a:cubicBezTo>
                  <a:cubicBezTo>
                    <a:pt x="86" y="74"/>
                    <a:pt x="86" y="75"/>
                    <a:pt x="86" y="75"/>
                  </a:cubicBezTo>
                  <a:close/>
                  <a:moveTo>
                    <a:pt x="86" y="70"/>
                  </a:moveTo>
                  <a:cubicBezTo>
                    <a:pt x="86" y="70"/>
                    <a:pt x="86" y="71"/>
                    <a:pt x="86" y="71"/>
                  </a:cubicBezTo>
                  <a:cubicBezTo>
                    <a:pt x="86" y="71"/>
                    <a:pt x="86" y="71"/>
                    <a:pt x="86" y="70"/>
                  </a:cubicBezTo>
                  <a:close/>
                  <a:moveTo>
                    <a:pt x="85" y="98"/>
                  </a:moveTo>
                  <a:cubicBezTo>
                    <a:pt x="84" y="99"/>
                    <a:pt x="84" y="99"/>
                    <a:pt x="84" y="99"/>
                  </a:cubicBezTo>
                  <a:cubicBezTo>
                    <a:pt x="84" y="99"/>
                    <a:pt x="84" y="99"/>
                    <a:pt x="84" y="99"/>
                  </a:cubicBezTo>
                  <a:cubicBezTo>
                    <a:pt x="84" y="98"/>
                    <a:pt x="84" y="98"/>
                    <a:pt x="84" y="98"/>
                  </a:cubicBezTo>
                  <a:cubicBezTo>
                    <a:pt x="84" y="98"/>
                    <a:pt x="84" y="98"/>
                    <a:pt x="84" y="98"/>
                  </a:cubicBezTo>
                  <a:cubicBezTo>
                    <a:pt x="84" y="98"/>
                    <a:pt x="84" y="98"/>
                    <a:pt x="85" y="98"/>
                  </a:cubicBezTo>
                  <a:close/>
                  <a:moveTo>
                    <a:pt x="85" y="102"/>
                  </a:moveTo>
                  <a:cubicBezTo>
                    <a:pt x="85" y="102"/>
                    <a:pt x="84" y="102"/>
                    <a:pt x="84" y="102"/>
                  </a:cubicBezTo>
                  <a:cubicBezTo>
                    <a:pt x="84" y="102"/>
                    <a:pt x="84" y="102"/>
                    <a:pt x="85" y="102"/>
                  </a:cubicBezTo>
                  <a:cubicBezTo>
                    <a:pt x="84" y="103"/>
                    <a:pt x="84" y="103"/>
                    <a:pt x="83" y="103"/>
                  </a:cubicBezTo>
                  <a:cubicBezTo>
                    <a:pt x="83" y="103"/>
                    <a:pt x="83" y="103"/>
                    <a:pt x="83" y="103"/>
                  </a:cubicBezTo>
                  <a:cubicBezTo>
                    <a:pt x="84" y="103"/>
                    <a:pt x="84" y="102"/>
                    <a:pt x="85" y="102"/>
                  </a:cubicBezTo>
                  <a:close/>
                  <a:moveTo>
                    <a:pt x="79" y="84"/>
                  </a:moveTo>
                  <a:cubicBezTo>
                    <a:pt x="80" y="83"/>
                    <a:pt x="80" y="83"/>
                    <a:pt x="80" y="84"/>
                  </a:cubicBezTo>
                  <a:cubicBezTo>
                    <a:pt x="80" y="84"/>
                    <a:pt x="80" y="85"/>
                    <a:pt x="79" y="85"/>
                  </a:cubicBezTo>
                  <a:cubicBezTo>
                    <a:pt x="80" y="84"/>
                    <a:pt x="79" y="84"/>
                    <a:pt x="79" y="84"/>
                  </a:cubicBezTo>
                  <a:close/>
                  <a:moveTo>
                    <a:pt x="79" y="81"/>
                  </a:moveTo>
                  <a:cubicBezTo>
                    <a:pt x="79" y="81"/>
                    <a:pt x="79" y="81"/>
                    <a:pt x="79" y="80"/>
                  </a:cubicBezTo>
                  <a:cubicBezTo>
                    <a:pt x="79" y="80"/>
                    <a:pt x="79" y="81"/>
                    <a:pt x="80" y="81"/>
                  </a:cubicBezTo>
                  <a:cubicBezTo>
                    <a:pt x="80" y="81"/>
                    <a:pt x="79" y="81"/>
                    <a:pt x="79" y="81"/>
                  </a:cubicBezTo>
                  <a:close/>
                  <a:moveTo>
                    <a:pt x="80" y="82"/>
                  </a:moveTo>
                  <a:cubicBezTo>
                    <a:pt x="80" y="82"/>
                    <a:pt x="80" y="83"/>
                    <a:pt x="79" y="83"/>
                  </a:cubicBezTo>
                  <a:cubicBezTo>
                    <a:pt x="79" y="82"/>
                    <a:pt x="79" y="82"/>
                    <a:pt x="80" y="82"/>
                  </a:cubicBezTo>
                  <a:close/>
                  <a:moveTo>
                    <a:pt x="77" y="90"/>
                  </a:moveTo>
                  <a:cubicBezTo>
                    <a:pt x="76" y="91"/>
                    <a:pt x="76" y="91"/>
                    <a:pt x="75" y="91"/>
                  </a:cubicBezTo>
                  <a:cubicBezTo>
                    <a:pt x="75" y="90"/>
                    <a:pt x="76" y="90"/>
                    <a:pt x="77" y="89"/>
                  </a:cubicBezTo>
                  <a:cubicBezTo>
                    <a:pt x="77" y="89"/>
                    <a:pt x="77" y="90"/>
                    <a:pt x="77" y="90"/>
                  </a:cubicBezTo>
                  <a:close/>
                  <a:moveTo>
                    <a:pt x="77" y="89"/>
                  </a:moveTo>
                  <a:cubicBezTo>
                    <a:pt x="77" y="88"/>
                    <a:pt x="77" y="88"/>
                    <a:pt x="77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8"/>
                    <a:pt x="77" y="88"/>
                    <a:pt x="77" y="89"/>
                  </a:cubicBezTo>
                  <a:close/>
                  <a:moveTo>
                    <a:pt x="77" y="86"/>
                  </a:moveTo>
                  <a:cubicBezTo>
                    <a:pt x="77" y="86"/>
                    <a:pt x="77" y="86"/>
                    <a:pt x="77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lose/>
                  <a:moveTo>
                    <a:pt x="77" y="96"/>
                  </a:moveTo>
                  <a:cubicBezTo>
                    <a:pt x="77" y="96"/>
                    <a:pt x="77" y="97"/>
                    <a:pt x="76" y="97"/>
                  </a:cubicBezTo>
                  <a:cubicBezTo>
                    <a:pt x="76" y="97"/>
                    <a:pt x="77" y="96"/>
                    <a:pt x="77" y="96"/>
                  </a:cubicBezTo>
                  <a:close/>
                  <a:moveTo>
                    <a:pt x="81" y="96"/>
                  </a:moveTo>
                  <a:cubicBezTo>
                    <a:pt x="82" y="96"/>
                    <a:pt x="82" y="96"/>
                    <a:pt x="82" y="96"/>
                  </a:cubicBezTo>
                  <a:cubicBezTo>
                    <a:pt x="82" y="96"/>
                    <a:pt x="82" y="96"/>
                    <a:pt x="82" y="96"/>
                  </a:cubicBezTo>
                  <a:cubicBezTo>
                    <a:pt x="81" y="96"/>
                    <a:pt x="81" y="96"/>
                    <a:pt x="81" y="96"/>
                  </a:cubicBezTo>
                  <a:cubicBezTo>
                    <a:pt x="81" y="96"/>
                    <a:pt x="81" y="96"/>
                    <a:pt x="81" y="96"/>
                  </a:cubicBezTo>
                  <a:close/>
                  <a:moveTo>
                    <a:pt x="82" y="95"/>
                  </a:moveTo>
                  <a:cubicBezTo>
                    <a:pt x="82" y="95"/>
                    <a:pt x="82" y="95"/>
                    <a:pt x="82" y="95"/>
                  </a:cubicBezTo>
                  <a:cubicBezTo>
                    <a:pt x="83" y="95"/>
                    <a:pt x="82" y="96"/>
                    <a:pt x="82" y="96"/>
                  </a:cubicBezTo>
                  <a:cubicBezTo>
                    <a:pt x="82" y="96"/>
                    <a:pt x="82" y="95"/>
                    <a:pt x="82" y="95"/>
                  </a:cubicBezTo>
                  <a:close/>
                  <a:moveTo>
                    <a:pt x="82" y="102"/>
                  </a:moveTo>
                  <a:cubicBezTo>
                    <a:pt x="82" y="102"/>
                    <a:pt x="83" y="102"/>
                    <a:pt x="83" y="102"/>
                  </a:cubicBezTo>
                  <a:cubicBezTo>
                    <a:pt x="83" y="103"/>
                    <a:pt x="82" y="103"/>
                    <a:pt x="82" y="103"/>
                  </a:cubicBezTo>
                  <a:cubicBezTo>
                    <a:pt x="82" y="102"/>
                    <a:pt x="82" y="102"/>
                    <a:pt x="82" y="102"/>
                  </a:cubicBezTo>
                  <a:close/>
                  <a:moveTo>
                    <a:pt x="89" y="68"/>
                  </a:moveTo>
                  <a:cubicBezTo>
                    <a:pt x="89" y="68"/>
                    <a:pt x="88" y="67"/>
                    <a:pt x="89" y="67"/>
                  </a:cubicBezTo>
                  <a:cubicBezTo>
                    <a:pt x="89" y="67"/>
                    <a:pt x="89" y="68"/>
                    <a:pt x="89" y="68"/>
                  </a:cubicBezTo>
                  <a:cubicBezTo>
                    <a:pt x="89" y="68"/>
                    <a:pt x="89" y="68"/>
                    <a:pt x="89" y="68"/>
                  </a:cubicBezTo>
                  <a:close/>
                  <a:moveTo>
                    <a:pt x="89" y="71"/>
                  </a:moveTo>
                  <a:cubicBezTo>
                    <a:pt x="89" y="71"/>
                    <a:pt x="89" y="71"/>
                    <a:pt x="89" y="71"/>
                  </a:cubicBezTo>
                  <a:cubicBezTo>
                    <a:pt x="89" y="71"/>
                    <a:pt x="89" y="71"/>
                    <a:pt x="89" y="71"/>
                  </a:cubicBezTo>
                  <a:close/>
                  <a:moveTo>
                    <a:pt x="89" y="87"/>
                  </a:moveTo>
                  <a:cubicBezTo>
                    <a:pt x="89" y="87"/>
                    <a:pt x="89" y="87"/>
                    <a:pt x="89" y="86"/>
                  </a:cubicBezTo>
                  <a:cubicBezTo>
                    <a:pt x="89" y="86"/>
                    <a:pt x="89" y="86"/>
                    <a:pt x="90" y="86"/>
                  </a:cubicBezTo>
                  <a:cubicBezTo>
                    <a:pt x="89" y="87"/>
                    <a:pt x="89" y="87"/>
                    <a:pt x="89" y="87"/>
                  </a:cubicBezTo>
                  <a:close/>
                  <a:moveTo>
                    <a:pt x="89" y="74"/>
                  </a:moveTo>
                  <a:cubicBezTo>
                    <a:pt x="89" y="73"/>
                    <a:pt x="90" y="74"/>
                    <a:pt x="90" y="73"/>
                  </a:cubicBezTo>
                  <a:cubicBezTo>
                    <a:pt x="90" y="74"/>
                    <a:pt x="91" y="74"/>
                    <a:pt x="90" y="75"/>
                  </a:cubicBezTo>
                  <a:cubicBezTo>
                    <a:pt x="90" y="75"/>
                    <a:pt x="90" y="75"/>
                    <a:pt x="90" y="75"/>
                  </a:cubicBezTo>
                  <a:cubicBezTo>
                    <a:pt x="90" y="75"/>
                    <a:pt x="90" y="74"/>
                    <a:pt x="89" y="74"/>
                  </a:cubicBezTo>
                  <a:close/>
                  <a:moveTo>
                    <a:pt x="90" y="82"/>
                  </a:moveTo>
                  <a:cubicBezTo>
                    <a:pt x="91" y="82"/>
                    <a:pt x="91" y="83"/>
                    <a:pt x="90" y="83"/>
                  </a:cubicBezTo>
                  <a:cubicBezTo>
                    <a:pt x="90" y="82"/>
                    <a:pt x="90" y="82"/>
                    <a:pt x="90" y="82"/>
                  </a:cubicBezTo>
                  <a:close/>
                  <a:moveTo>
                    <a:pt x="83" y="54"/>
                  </a:moveTo>
                  <a:cubicBezTo>
                    <a:pt x="82" y="53"/>
                    <a:pt x="82" y="53"/>
                    <a:pt x="82" y="53"/>
                  </a:cubicBezTo>
                  <a:cubicBezTo>
                    <a:pt x="82" y="53"/>
                    <a:pt x="83" y="53"/>
                    <a:pt x="83" y="54"/>
                  </a:cubicBezTo>
                  <a:close/>
                  <a:moveTo>
                    <a:pt x="80" y="58"/>
                  </a:moveTo>
                  <a:cubicBezTo>
                    <a:pt x="81" y="58"/>
                    <a:pt x="82" y="58"/>
                    <a:pt x="83" y="5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2" y="59"/>
                    <a:pt x="81" y="59"/>
                    <a:pt x="80" y="59"/>
                  </a:cubicBezTo>
                  <a:cubicBezTo>
                    <a:pt x="80" y="58"/>
                    <a:pt x="80" y="58"/>
                    <a:pt x="80" y="58"/>
                  </a:cubicBezTo>
                  <a:close/>
                  <a:moveTo>
                    <a:pt x="80" y="72"/>
                  </a:moveTo>
                  <a:cubicBezTo>
                    <a:pt x="80" y="72"/>
                    <a:pt x="80" y="72"/>
                    <a:pt x="80" y="72"/>
                  </a:cubicBezTo>
                  <a:cubicBezTo>
                    <a:pt x="80" y="71"/>
                    <a:pt x="79" y="71"/>
                    <a:pt x="79" y="71"/>
                  </a:cubicBezTo>
                  <a:cubicBezTo>
                    <a:pt x="79" y="71"/>
                    <a:pt x="79" y="70"/>
                    <a:pt x="79" y="70"/>
                  </a:cubicBezTo>
                  <a:cubicBezTo>
                    <a:pt x="80" y="71"/>
                    <a:pt x="80" y="71"/>
                    <a:pt x="80" y="72"/>
                  </a:cubicBezTo>
                  <a:close/>
                  <a:moveTo>
                    <a:pt x="79" y="59"/>
                  </a:moveTo>
                  <a:cubicBezTo>
                    <a:pt x="78" y="59"/>
                    <a:pt x="78" y="58"/>
                    <a:pt x="78" y="57"/>
                  </a:cubicBezTo>
                  <a:cubicBezTo>
                    <a:pt x="79" y="58"/>
                    <a:pt x="79" y="58"/>
                    <a:pt x="79" y="59"/>
                  </a:cubicBezTo>
                  <a:close/>
                  <a:moveTo>
                    <a:pt x="78" y="47"/>
                  </a:moveTo>
                  <a:cubicBezTo>
                    <a:pt x="77" y="47"/>
                    <a:pt x="76" y="47"/>
                    <a:pt x="75" y="46"/>
                  </a:cubicBezTo>
                  <a:cubicBezTo>
                    <a:pt x="76" y="46"/>
                    <a:pt x="77" y="46"/>
                    <a:pt x="78" y="47"/>
                  </a:cubicBezTo>
                  <a:close/>
                  <a:moveTo>
                    <a:pt x="76" y="58"/>
                  </a:moveTo>
                  <a:cubicBezTo>
                    <a:pt x="76" y="58"/>
                    <a:pt x="76" y="57"/>
                    <a:pt x="76" y="57"/>
                  </a:cubicBezTo>
                  <a:cubicBezTo>
                    <a:pt x="78" y="57"/>
                    <a:pt x="78" y="58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6" y="59"/>
                    <a:pt x="75" y="59"/>
                    <a:pt x="74" y="58"/>
                  </a:cubicBezTo>
                  <a:cubicBezTo>
                    <a:pt x="72" y="58"/>
                    <a:pt x="71" y="58"/>
                    <a:pt x="69" y="58"/>
                  </a:cubicBezTo>
                  <a:cubicBezTo>
                    <a:pt x="68" y="58"/>
                    <a:pt x="68" y="59"/>
                    <a:pt x="67" y="59"/>
                  </a:cubicBezTo>
                  <a:cubicBezTo>
                    <a:pt x="66" y="59"/>
                    <a:pt x="65" y="59"/>
                    <a:pt x="64" y="59"/>
                  </a:cubicBezTo>
                  <a:cubicBezTo>
                    <a:pt x="63" y="59"/>
                    <a:pt x="62" y="59"/>
                    <a:pt x="62" y="60"/>
                  </a:cubicBezTo>
                  <a:cubicBezTo>
                    <a:pt x="62" y="60"/>
                    <a:pt x="61" y="60"/>
                    <a:pt x="61" y="60"/>
                  </a:cubicBezTo>
                  <a:cubicBezTo>
                    <a:pt x="62" y="61"/>
                    <a:pt x="62" y="59"/>
                    <a:pt x="63" y="60"/>
                  </a:cubicBezTo>
                  <a:cubicBezTo>
                    <a:pt x="63" y="61"/>
                    <a:pt x="62" y="61"/>
                    <a:pt x="62" y="61"/>
                  </a:cubicBezTo>
                  <a:cubicBezTo>
                    <a:pt x="62" y="61"/>
                    <a:pt x="62" y="61"/>
                    <a:pt x="62" y="61"/>
                  </a:cubicBezTo>
                  <a:cubicBezTo>
                    <a:pt x="62" y="62"/>
                    <a:pt x="60" y="61"/>
                    <a:pt x="59" y="61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59" y="60"/>
                    <a:pt x="57" y="60"/>
                    <a:pt x="57" y="61"/>
                  </a:cubicBezTo>
                  <a:cubicBezTo>
                    <a:pt x="57" y="61"/>
                    <a:pt x="57" y="61"/>
                    <a:pt x="56" y="61"/>
                  </a:cubicBezTo>
                  <a:cubicBezTo>
                    <a:pt x="56" y="61"/>
                    <a:pt x="56" y="61"/>
                    <a:pt x="55" y="62"/>
                  </a:cubicBezTo>
                  <a:cubicBezTo>
                    <a:pt x="55" y="61"/>
                    <a:pt x="56" y="61"/>
                    <a:pt x="57" y="60"/>
                  </a:cubicBezTo>
                  <a:cubicBezTo>
                    <a:pt x="57" y="60"/>
                    <a:pt x="57" y="60"/>
                    <a:pt x="58" y="60"/>
                  </a:cubicBezTo>
                  <a:cubicBezTo>
                    <a:pt x="58" y="59"/>
                    <a:pt x="57" y="59"/>
                    <a:pt x="57" y="59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7" y="58"/>
                    <a:pt x="59" y="57"/>
                    <a:pt x="60" y="58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2" y="57"/>
                    <a:pt x="64" y="55"/>
                    <a:pt x="67" y="55"/>
                  </a:cubicBezTo>
                  <a:cubicBezTo>
                    <a:pt x="66" y="56"/>
                    <a:pt x="65" y="56"/>
                    <a:pt x="64" y="56"/>
                  </a:cubicBezTo>
                  <a:cubicBezTo>
                    <a:pt x="65" y="56"/>
                    <a:pt x="66" y="56"/>
                    <a:pt x="67" y="57"/>
                  </a:cubicBezTo>
                  <a:cubicBezTo>
                    <a:pt x="67" y="57"/>
                    <a:pt x="67" y="57"/>
                    <a:pt x="67" y="56"/>
                  </a:cubicBezTo>
                  <a:cubicBezTo>
                    <a:pt x="69" y="57"/>
                    <a:pt x="70" y="57"/>
                    <a:pt x="72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4" y="57"/>
                    <a:pt x="74" y="57"/>
                    <a:pt x="75" y="57"/>
                  </a:cubicBezTo>
                  <a:cubicBezTo>
                    <a:pt x="75" y="57"/>
                    <a:pt x="76" y="58"/>
                    <a:pt x="76" y="58"/>
                  </a:cubicBezTo>
                  <a:close/>
                  <a:moveTo>
                    <a:pt x="63" y="51"/>
                  </a:moveTo>
                  <a:cubicBezTo>
                    <a:pt x="63" y="51"/>
                    <a:pt x="63" y="51"/>
                    <a:pt x="63" y="51"/>
                  </a:cubicBezTo>
                  <a:cubicBezTo>
                    <a:pt x="63" y="51"/>
                    <a:pt x="63" y="51"/>
                    <a:pt x="63" y="51"/>
                  </a:cubicBezTo>
                  <a:cubicBezTo>
                    <a:pt x="63" y="51"/>
                    <a:pt x="63" y="51"/>
                    <a:pt x="63" y="51"/>
                  </a:cubicBezTo>
                  <a:close/>
                  <a:moveTo>
                    <a:pt x="66" y="53"/>
                  </a:moveTo>
                  <a:cubicBezTo>
                    <a:pt x="67" y="53"/>
                    <a:pt x="69" y="53"/>
                    <a:pt x="70" y="53"/>
                  </a:cubicBezTo>
                  <a:cubicBezTo>
                    <a:pt x="70" y="54"/>
                    <a:pt x="69" y="54"/>
                    <a:pt x="69" y="55"/>
                  </a:cubicBezTo>
                  <a:cubicBezTo>
                    <a:pt x="67" y="54"/>
                    <a:pt x="65" y="55"/>
                    <a:pt x="64" y="55"/>
                  </a:cubicBezTo>
                  <a:cubicBezTo>
                    <a:pt x="64" y="54"/>
                    <a:pt x="65" y="54"/>
                    <a:pt x="66" y="53"/>
                  </a:cubicBezTo>
                  <a:close/>
                  <a:moveTo>
                    <a:pt x="64" y="47"/>
                  </a:moveTo>
                  <a:cubicBezTo>
                    <a:pt x="64" y="47"/>
                    <a:pt x="64" y="47"/>
                    <a:pt x="64" y="47"/>
                  </a:cubicBezTo>
                  <a:cubicBezTo>
                    <a:pt x="64" y="46"/>
                    <a:pt x="65" y="46"/>
                    <a:pt x="66" y="46"/>
                  </a:cubicBezTo>
                  <a:cubicBezTo>
                    <a:pt x="66" y="47"/>
                    <a:pt x="65" y="47"/>
                    <a:pt x="64" y="47"/>
                  </a:cubicBezTo>
                  <a:close/>
                  <a:moveTo>
                    <a:pt x="68" y="55"/>
                  </a:moveTo>
                  <a:cubicBezTo>
                    <a:pt x="68" y="55"/>
                    <a:pt x="68" y="55"/>
                    <a:pt x="68" y="55"/>
                  </a:cubicBezTo>
                  <a:cubicBezTo>
                    <a:pt x="67" y="55"/>
                    <a:pt x="67" y="56"/>
                    <a:pt x="67" y="55"/>
                  </a:cubicBezTo>
                  <a:cubicBezTo>
                    <a:pt x="67" y="55"/>
                    <a:pt x="67" y="55"/>
                    <a:pt x="68" y="55"/>
                  </a:cubicBezTo>
                  <a:close/>
                  <a:moveTo>
                    <a:pt x="64" y="48"/>
                  </a:moveTo>
                  <a:cubicBezTo>
                    <a:pt x="63" y="48"/>
                    <a:pt x="64" y="47"/>
                    <a:pt x="63" y="47"/>
                  </a:cubicBezTo>
                  <a:cubicBezTo>
                    <a:pt x="63" y="47"/>
                    <a:pt x="64" y="47"/>
                    <a:pt x="64" y="47"/>
                  </a:cubicBezTo>
                  <a:cubicBezTo>
                    <a:pt x="64" y="47"/>
                    <a:pt x="64" y="48"/>
                    <a:pt x="64" y="48"/>
                  </a:cubicBezTo>
                  <a:close/>
                  <a:moveTo>
                    <a:pt x="72" y="57"/>
                  </a:moveTo>
                  <a:cubicBezTo>
                    <a:pt x="72" y="56"/>
                    <a:pt x="73" y="57"/>
                    <a:pt x="73" y="57"/>
                  </a:cubicBezTo>
                  <a:cubicBezTo>
                    <a:pt x="73" y="57"/>
                    <a:pt x="72" y="57"/>
                    <a:pt x="72" y="57"/>
                  </a:cubicBezTo>
                  <a:close/>
                  <a:moveTo>
                    <a:pt x="73" y="47"/>
                  </a:moveTo>
                  <a:cubicBezTo>
                    <a:pt x="73" y="47"/>
                    <a:pt x="72" y="47"/>
                    <a:pt x="72" y="46"/>
                  </a:cubicBezTo>
                  <a:cubicBezTo>
                    <a:pt x="72" y="47"/>
                    <a:pt x="73" y="46"/>
                    <a:pt x="73" y="47"/>
                  </a:cubicBezTo>
                  <a:close/>
                  <a:moveTo>
                    <a:pt x="73" y="49"/>
                  </a:moveTo>
                  <a:cubicBezTo>
                    <a:pt x="73" y="49"/>
                    <a:pt x="74" y="49"/>
                    <a:pt x="74" y="49"/>
                  </a:cubicBezTo>
                  <a:cubicBezTo>
                    <a:pt x="74" y="50"/>
                    <a:pt x="73" y="50"/>
                    <a:pt x="73" y="50"/>
                  </a:cubicBezTo>
                  <a:cubicBezTo>
                    <a:pt x="72" y="50"/>
                    <a:pt x="69" y="50"/>
                    <a:pt x="69" y="49"/>
                  </a:cubicBezTo>
                  <a:cubicBezTo>
                    <a:pt x="70" y="48"/>
                    <a:pt x="72" y="49"/>
                    <a:pt x="73" y="49"/>
                  </a:cubicBezTo>
                  <a:close/>
                  <a:moveTo>
                    <a:pt x="71" y="47"/>
                  </a:moveTo>
                  <a:cubicBezTo>
                    <a:pt x="70" y="46"/>
                    <a:pt x="69" y="46"/>
                    <a:pt x="68" y="46"/>
                  </a:cubicBezTo>
                  <a:cubicBezTo>
                    <a:pt x="69" y="46"/>
                    <a:pt x="71" y="46"/>
                    <a:pt x="71" y="47"/>
                  </a:cubicBezTo>
                  <a:close/>
                  <a:moveTo>
                    <a:pt x="70" y="42"/>
                  </a:moveTo>
                  <a:cubicBezTo>
                    <a:pt x="71" y="42"/>
                    <a:pt x="71" y="42"/>
                    <a:pt x="71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0" y="42"/>
                    <a:pt x="71" y="42"/>
                    <a:pt x="70" y="42"/>
                  </a:cubicBezTo>
                  <a:cubicBezTo>
                    <a:pt x="70" y="42"/>
                    <a:pt x="70" y="42"/>
                    <a:pt x="70" y="42"/>
                  </a:cubicBezTo>
                  <a:close/>
                  <a:moveTo>
                    <a:pt x="65" y="38"/>
                  </a:moveTo>
                  <a:cubicBezTo>
                    <a:pt x="65" y="38"/>
                    <a:pt x="66" y="38"/>
                    <a:pt x="66" y="39"/>
                  </a:cubicBezTo>
                  <a:cubicBezTo>
                    <a:pt x="66" y="39"/>
                    <a:pt x="65" y="39"/>
                    <a:pt x="65" y="39"/>
                  </a:cubicBezTo>
                  <a:cubicBezTo>
                    <a:pt x="65" y="39"/>
                    <a:pt x="65" y="39"/>
                    <a:pt x="65" y="38"/>
                  </a:cubicBezTo>
                  <a:close/>
                  <a:moveTo>
                    <a:pt x="65" y="39"/>
                  </a:moveTo>
                  <a:cubicBezTo>
                    <a:pt x="65" y="39"/>
                    <a:pt x="65" y="39"/>
                    <a:pt x="65" y="39"/>
                  </a:cubicBezTo>
                  <a:cubicBezTo>
                    <a:pt x="65" y="39"/>
                    <a:pt x="64" y="39"/>
                    <a:pt x="64" y="39"/>
                  </a:cubicBezTo>
                  <a:cubicBezTo>
                    <a:pt x="64" y="38"/>
                    <a:pt x="64" y="38"/>
                    <a:pt x="65" y="39"/>
                  </a:cubicBezTo>
                  <a:close/>
                  <a:moveTo>
                    <a:pt x="60" y="39"/>
                  </a:moveTo>
                  <a:cubicBezTo>
                    <a:pt x="60" y="39"/>
                    <a:pt x="60" y="39"/>
                    <a:pt x="60" y="39"/>
                  </a:cubicBezTo>
                  <a:cubicBezTo>
                    <a:pt x="60" y="40"/>
                    <a:pt x="60" y="40"/>
                    <a:pt x="59" y="40"/>
                  </a:cubicBezTo>
                  <a:cubicBezTo>
                    <a:pt x="59" y="39"/>
                    <a:pt x="60" y="39"/>
                    <a:pt x="60" y="39"/>
                  </a:cubicBezTo>
                  <a:close/>
                  <a:moveTo>
                    <a:pt x="47" y="50"/>
                  </a:moveTo>
                  <a:cubicBezTo>
                    <a:pt x="48" y="49"/>
                    <a:pt x="49" y="49"/>
                    <a:pt x="49" y="48"/>
                  </a:cubicBezTo>
                  <a:cubicBezTo>
                    <a:pt x="50" y="48"/>
                    <a:pt x="49" y="49"/>
                    <a:pt x="49" y="48"/>
                  </a:cubicBezTo>
                  <a:cubicBezTo>
                    <a:pt x="50" y="48"/>
                    <a:pt x="51" y="48"/>
                    <a:pt x="51" y="47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3" y="46"/>
                    <a:pt x="54" y="45"/>
                    <a:pt x="56" y="45"/>
                  </a:cubicBezTo>
                  <a:cubicBezTo>
                    <a:pt x="56" y="45"/>
                    <a:pt x="56" y="44"/>
                    <a:pt x="57" y="44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8" y="43"/>
                    <a:pt x="60" y="43"/>
                    <a:pt x="61" y="42"/>
                  </a:cubicBezTo>
                  <a:cubicBezTo>
                    <a:pt x="62" y="43"/>
                    <a:pt x="63" y="42"/>
                    <a:pt x="64" y="42"/>
                  </a:cubicBezTo>
                  <a:cubicBezTo>
                    <a:pt x="64" y="42"/>
                    <a:pt x="65" y="42"/>
                    <a:pt x="66" y="42"/>
                  </a:cubicBezTo>
                  <a:cubicBezTo>
                    <a:pt x="67" y="42"/>
                    <a:pt x="69" y="41"/>
                    <a:pt x="70" y="42"/>
                  </a:cubicBezTo>
                  <a:cubicBezTo>
                    <a:pt x="68" y="42"/>
                    <a:pt x="66" y="43"/>
                    <a:pt x="64" y="43"/>
                  </a:cubicBezTo>
                  <a:cubicBezTo>
                    <a:pt x="64" y="43"/>
                    <a:pt x="64" y="43"/>
                    <a:pt x="63" y="43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62" y="44"/>
                    <a:pt x="61" y="43"/>
                    <a:pt x="60" y="45"/>
                  </a:cubicBezTo>
                  <a:cubicBezTo>
                    <a:pt x="60" y="45"/>
                    <a:pt x="59" y="45"/>
                    <a:pt x="59" y="45"/>
                  </a:cubicBezTo>
                  <a:cubicBezTo>
                    <a:pt x="60" y="45"/>
                    <a:pt x="61" y="44"/>
                    <a:pt x="62" y="44"/>
                  </a:cubicBezTo>
                  <a:cubicBezTo>
                    <a:pt x="62" y="44"/>
                    <a:pt x="63" y="44"/>
                    <a:pt x="63" y="44"/>
                  </a:cubicBezTo>
                  <a:cubicBezTo>
                    <a:pt x="63" y="44"/>
                    <a:pt x="64" y="44"/>
                    <a:pt x="64" y="44"/>
                  </a:cubicBezTo>
                  <a:cubicBezTo>
                    <a:pt x="64" y="44"/>
                    <a:pt x="65" y="44"/>
                    <a:pt x="66" y="44"/>
                  </a:cubicBezTo>
                  <a:cubicBezTo>
                    <a:pt x="67" y="44"/>
                    <a:pt x="68" y="44"/>
                    <a:pt x="69" y="44"/>
                  </a:cubicBezTo>
                  <a:cubicBezTo>
                    <a:pt x="69" y="44"/>
                    <a:pt x="70" y="44"/>
                    <a:pt x="70" y="44"/>
                  </a:cubicBezTo>
                  <a:cubicBezTo>
                    <a:pt x="69" y="44"/>
                    <a:pt x="67" y="44"/>
                    <a:pt x="66" y="44"/>
                  </a:cubicBezTo>
                  <a:cubicBezTo>
                    <a:pt x="66" y="45"/>
                    <a:pt x="66" y="45"/>
                    <a:pt x="67" y="45"/>
                  </a:cubicBezTo>
                  <a:cubicBezTo>
                    <a:pt x="66" y="46"/>
                    <a:pt x="65" y="45"/>
                    <a:pt x="64" y="46"/>
                  </a:cubicBezTo>
                  <a:cubicBezTo>
                    <a:pt x="64" y="46"/>
                    <a:pt x="64" y="46"/>
                    <a:pt x="65" y="46"/>
                  </a:cubicBezTo>
                  <a:cubicBezTo>
                    <a:pt x="64" y="47"/>
                    <a:pt x="63" y="47"/>
                    <a:pt x="61" y="47"/>
                  </a:cubicBezTo>
                  <a:cubicBezTo>
                    <a:pt x="61" y="47"/>
                    <a:pt x="60" y="48"/>
                    <a:pt x="59" y="47"/>
                  </a:cubicBezTo>
                  <a:cubicBezTo>
                    <a:pt x="59" y="47"/>
                    <a:pt x="59" y="47"/>
                    <a:pt x="58" y="47"/>
                  </a:cubicBezTo>
                  <a:cubicBezTo>
                    <a:pt x="58" y="47"/>
                    <a:pt x="59" y="47"/>
                    <a:pt x="59" y="46"/>
                  </a:cubicBezTo>
                  <a:cubicBezTo>
                    <a:pt x="58" y="46"/>
                    <a:pt x="58" y="47"/>
                    <a:pt x="58" y="47"/>
                  </a:cubicBezTo>
                  <a:cubicBezTo>
                    <a:pt x="57" y="47"/>
                    <a:pt x="57" y="48"/>
                    <a:pt x="56" y="48"/>
                  </a:cubicBezTo>
                  <a:cubicBezTo>
                    <a:pt x="56" y="49"/>
                    <a:pt x="54" y="49"/>
                    <a:pt x="54" y="49"/>
                  </a:cubicBezTo>
                  <a:cubicBezTo>
                    <a:pt x="53" y="49"/>
                    <a:pt x="53" y="50"/>
                    <a:pt x="52" y="50"/>
                  </a:cubicBezTo>
                  <a:cubicBezTo>
                    <a:pt x="52" y="50"/>
                    <a:pt x="53" y="49"/>
                    <a:pt x="53" y="49"/>
                  </a:cubicBezTo>
                  <a:cubicBezTo>
                    <a:pt x="53" y="49"/>
                    <a:pt x="52" y="49"/>
                    <a:pt x="52" y="49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8"/>
                    <a:pt x="50" y="48"/>
                    <a:pt x="50" y="49"/>
                  </a:cubicBezTo>
                  <a:cubicBezTo>
                    <a:pt x="49" y="49"/>
                    <a:pt x="49" y="50"/>
                    <a:pt x="49" y="50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8" y="50"/>
                    <a:pt x="47" y="51"/>
                    <a:pt x="46" y="52"/>
                  </a:cubicBezTo>
                  <a:cubicBezTo>
                    <a:pt x="46" y="51"/>
                    <a:pt x="47" y="50"/>
                    <a:pt x="47" y="50"/>
                  </a:cubicBezTo>
                  <a:close/>
                  <a:moveTo>
                    <a:pt x="45" y="51"/>
                  </a:moveTo>
                  <a:cubicBezTo>
                    <a:pt x="45" y="52"/>
                    <a:pt x="45" y="52"/>
                    <a:pt x="45" y="52"/>
                  </a:cubicBezTo>
                  <a:cubicBezTo>
                    <a:pt x="45" y="52"/>
                    <a:pt x="45" y="51"/>
                    <a:pt x="45" y="51"/>
                  </a:cubicBezTo>
                  <a:close/>
                  <a:moveTo>
                    <a:pt x="46" y="54"/>
                  </a:moveTo>
                  <a:cubicBezTo>
                    <a:pt x="46" y="54"/>
                    <a:pt x="45" y="55"/>
                    <a:pt x="44" y="55"/>
                  </a:cubicBezTo>
                  <a:cubicBezTo>
                    <a:pt x="44" y="55"/>
                    <a:pt x="45" y="54"/>
                    <a:pt x="46" y="54"/>
                  </a:cubicBezTo>
                  <a:close/>
                  <a:moveTo>
                    <a:pt x="44" y="52"/>
                  </a:moveTo>
                  <a:cubicBezTo>
                    <a:pt x="45" y="52"/>
                    <a:pt x="44" y="52"/>
                    <a:pt x="45" y="52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4" y="52"/>
                    <a:pt x="44" y="52"/>
                    <a:pt x="44" y="52"/>
                  </a:cubicBezTo>
                  <a:close/>
                  <a:moveTo>
                    <a:pt x="44" y="52"/>
                  </a:moveTo>
                  <a:cubicBezTo>
                    <a:pt x="44" y="53"/>
                    <a:pt x="44" y="53"/>
                    <a:pt x="44" y="53"/>
                  </a:cubicBezTo>
                  <a:cubicBezTo>
                    <a:pt x="44" y="53"/>
                    <a:pt x="43" y="53"/>
                    <a:pt x="43" y="54"/>
                  </a:cubicBezTo>
                  <a:cubicBezTo>
                    <a:pt x="43" y="53"/>
                    <a:pt x="44" y="53"/>
                    <a:pt x="44" y="52"/>
                  </a:cubicBezTo>
                  <a:close/>
                  <a:moveTo>
                    <a:pt x="44" y="62"/>
                  </a:moveTo>
                  <a:cubicBezTo>
                    <a:pt x="44" y="63"/>
                    <a:pt x="43" y="64"/>
                    <a:pt x="42" y="65"/>
                  </a:cubicBezTo>
                  <a:cubicBezTo>
                    <a:pt x="42" y="64"/>
                    <a:pt x="43" y="63"/>
                    <a:pt x="44" y="62"/>
                  </a:cubicBezTo>
                  <a:close/>
                  <a:moveTo>
                    <a:pt x="42" y="58"/>
                  </a:moveTo>
                  <a:cubicBezTo>
                    <a:pt x="42" y="58"/>
                    <a:pt x="42" y="58"/>
                    <a:pt x="42" y="58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2" y="58"/>
                    <a:pt x="42" y="58"/>
                    <a:pt x="42" y="58"/>
                  </a:cubicBezTo>
                  <a:close/>
                  <a:moveTo>
                    <a:pt x="40" y="60"/>
                  </a:moveTo>
                  <a:cubicBezTo>
                    <a:pt x="40" y="60"/>
                    <a:pt x="40" y="60"/>
                    <a:pt x="40" y="60"/>
                  </a:cubicBezTo>
                  <a:cubicBezTo>
                    <a:pt x="40" y="60"/>
                    <a:pt x="40" y="60"/>
                    <a:pt x="40" y="60"/>
                  </a:cubicBezTo>
                  <a:cubicBezTo>
                    <a:pt x="40" y="60"/>
                    <a:pt x="40" y="61"/>
                    <a:pt x="40" y="60"/>
                  </a:cubicBezTo>
                  <a:cubicBezTo>
                    <a:pt x="40" y="60"/>
                    <a:pt x="40" y="60"/>
                    <a:pt x="40" y="60"/>
                  </a:cubicBezTo>
                  <a:close/>
                  <a:moveTo>
                    <a:pt x="37" y="56"/>
                  </a:moveTo>
                  <a:cubicBezTo>
                    <a:pt x="38" y="56"/>
                    <a:pt x="37" y="57"/>
                    <a:pt x="37" y="57"/>
                  </a:cubicBezTo>
                  <a:cubicBezTo>
                    <a:pt x="37" y="57"/>
                    <a:pt x="37" y="57"/>
                    <a:pt x="36" y="57"/>
                  </a:cubicBezTo>
                  <a:cubicBezTo>
                    <a:pt x="36" y="56"/>
                    <a:pt x="37" y="56"/>
                    <a:pt x="37" y="56"/>
                  </a:cubicBezTo>
                  <a:close/>
                  <a:moveTo>
                    <a:pt x="34" y="57"/>
                  </a:moveTo>
                  <a:cubicBezTo>
                    <a:pt x="35" y="57"/>
                    <a:pt x="35" y="57"/>
                    <a:pt x="35" y="57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5" y="58"/>
                    <a:pt x="34" y="57"/>
                    <a:pt x="34" y="58"/>
                  </a:cubicBezTo>
                  <a:cubicBezTo>
                    <a:pt x="34" y="58"/>
                    <a:pt x="34" y="58"/>
                    <a:pt x="34" y="57"/>
                  </a:cubicBezTo>
                  <a:cubicBezTo>
                    <a:pt x="34" y="57"/>
                    <a:pt x="34" y="58"/>
                    <a:pt x="34" y="57"/>
                  </a:cubicBezTo>
                  <a:close/>
                  <a:moveTo>
                    <a:pt x="33" y="61"/>
                  </a:moveTo>
                  <a:cubicBezTo>
                    <a:pt x="34" y="61"/>
                    <a:pt x="34" y="61"/>
                    <a:pt x="34" y="61"/>
                  </a:cubicBezTo>
                  <a:cubicBezTo>
                    <a:pt x="34" y="61"/>
                    <a:pt x="33" y="61"/>
                    <a:pt x="33" y="62"/>
                  </a:cubicBezTo>
                  <a:cubicBezTo>
                    <a:pt x="33" y="62"/>
                    <a:pt x="33" y="61"/>
                    <a:pt x="33" y="61"/>
                  </a:cubicBezTo>
                  <a:close/>
                  <a:moveTo>
                    <a:pt x="34" y="64"/>
                  </a:moveTo>
                  <a:cubicBezTo>
                    <a:pt x="34" y="64"/>
                    <a:pt x="34" y="64"/>
                    <a:pt x="34" y="64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4" y="64"/>
                    <a:pt x="34" y="64"/>
                  </a:cubicBezTo>
                  <a:close/>
                  <a:moveTo>
                    <a:pt x="31" y="69"/>
                  </a:moveTo>
                  <a:cubicBezTo>
                    <a:pt x="31" y="69"/>
                    <a:pt x="31" y="69"/>
                    <a:pt x="31" y="69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0"/>
                    <a:pt x="31" y="70"/>
                    <a:pt x="31" y="69"/>
                  </a:cubicBezTo>
                  <a:close/>
                  <a:moveTo>
                    <a:pt x="28" y="91"/>
                  </a:moveTo>
                  <a:cubicBezTo>
                    <a:pt x="27" y="89"/>
                    <a:pt x="28" y="87"/>
                    <a:pt x="27" y="85"/>
                  </a:cubicBezTo>
                  <a:cubicBezTo>
                    <a:pt x="26" y="85"/>
                    <a:pt x="27" y="84"/>
                    <a:pt x="27" y="84"/>
                  </a:cubicBezTo>
                  <a:cubicBezTo>
                    <a:pt x="27" y="83"/>
                    <a:pt x="27" y="84"/>
                    <a:pt x="27" y="83"/>
                  </a:cubicBezTo>
                  <a:cubicBezTo>
                    <a:pt x="28" y="85"/>
                    <a:pt x="28" y="88"/>
                    <a:pt x="29" y="90"/>
                  </a:cubicBezTo>
                  <a:cubicBezTo>
                    <a:pt x="29" y="91"/>
                    <a:pt x="29" y="91"/>
                    <a:pt x="29" y="92"/>
                  </a:cubicBezTo>
                  <a:cubicBezTo>
                    <a:pt x="28" y="92"/>
                    <a:pt x="28" y="91"/>
                    <a:pt x="28" y="91"/>
                  </a:cubicBezTo>
                  <a:close/>
                  <a:moveTo>
                    <a:pt x="29" y="95"/>
                  </a:moveTo>
                  <a:cubicBezTo>
                    <a:pt x="29" y="94"/>
                    <a:pt x="28" y="94"/>
                    <a:pt x="28" y="93"/>
                  </a:cubicBezTo>
                  <a:cubicBezTo>
                    <a:pt x="29" y="93"/>
                    <a:pt x="29" y="93"/>
                    <a:pt x="29" y="94"/>
                  </a:cubicBezTo>
                  <a:cubicBezTo>
                    <a:pt x="29" y="94"/>
                    <a:pt x="30" y="95"/>
                    <a:pt x="29" y="95"/>
                  </a:cubicBezTo>
                  <a:close/>
                  <a:moveTo>
                    <a:pt x="31" y="92"/>
                  </a:moveTo>
                  <a:cubicBezTo>
                    <a:pt x="31" y="92"/>
                    <a:pt x="31" y="93"/>
                    <a:pt x="31" y="93"/>
                  </a:cubicBezTo>
                  <a:cubicBezTo>
                    <a:pt x="30" y="93"/>
                    <a:pt x="30" y="93"/>
                    <a:pt x="30" y="92"/>
                  </a:cubicBezTo>
                  <a:cubicBezTo>
                    <a:pt x="30" y="92"/>
                    <a:pt x="30" y="92"/>
                    <a:pt x="30" y="92"/>
                  </a:cubicBezTo>
                  <a:cubicBezTo>
                    <a:pt x="30" y="91"/>
                    <a:pt x="31" y="90"/>
                    <a:pt x="31" y="89"/>
                  </a:cubicBezTo>
                  <a:cubicBezTo>
                    <a:pt x="31" y="90"/>
                    <a:pt x="31" y="92"/>
                    <a:pt x="32" y="93"/>
                  </a:cubicBezTo>
                  <a:cubicBezTo>
                    <a:pt x="31" y="93"/>
                    <a:pt x="32" y="92"/>
                    <a:pt x="31" y="92"/>
                  </a:cubicBezTo>
                  <a:close/>
                  <a:moveTo>
                    <a:pt x="31" y="89"/>
                  </a:moveTo>
                  <a:cubicBezTo>
                    <a:pt x="31" y="89"/>
                    <a:pt x="31" y="89"/>
                    <a:pt x="32" y="90"/>
                  </a:cubicBezTo>
                  <a:cubicBezTo>
                    <a:pt x="31" y="90"/>
                    <a:pt x="31" y="89"/>
                    <a:pt x="31" y="89"/>
                  </a:cubicBezTo>
                  <a:close/>
                  <a:moveTo>
                    <a:pt x="33" y="89"/>
                  </a:moveTo>
                  <a:cubicBezTo>
                    <a:pt x="32" y="89"/>
                    <a:pt x="32" y="89"/>
                    <a:pt x="32" y="88"/>
                  </a:cubicBezTo>
                  <a:cubicBezTo>
                    <a:pt x="31" y="88"/>
                    <a:pt x="30" y="86"/>
                    <a:pt x="31" y="86"/>
                  </a:cubicBezTo>
                  <a:cubicBezTo>
                    <a:pt x="31" y="85"/>
                    <a:pt x="30" y="84"/>
                    <a:pt x="30" y="83"/>
                  </a:cubicBezTo>
                  <a:cubicBezTo>
                    <a:pt x="31" y="83"/>
                    <a:pt x="31" y="83"/>
                    <a:pt x="31" y="83"/>
                  </a:cubicBezTo>
                  <a:cubicBezTo>
                    <a:pt x="31" y="83"/>
                    <a:pt x="31" y="83"/>
                    <a:pt x="31" y="82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85"/>
                    <a:pt x="32" y="85"/>
                    <a:pt x="32" y="86"/>
                  </a:cubicBezTo>
                  <a:cubicBezTo>
                    <a:pt x="32" y="87"/>
                    <a:pt x="33" y="88"/>
                    <a:pt x="33" y="89"/>
                  </a:cubicBezTo>
                  <a:close/>
                  <a:moveTo>
                    <a:pt x="33" y="78"/>
                  </a:moveTo>
                  <a:cubicBezTo>
                    <a:pt x="33" y="78"/>
                    <a:pt x="33" y="78"/>
                    <a:pt x="33" y="79"/>
                  </a:cubicBezTo>
                  <a:cubicBezTo>
                    <a:pt x="33" y="80"/>
                    <a:pt x="33" y="81"/>
                    <a:pt x="33" y="82"/>
                  </a:cubicBezTo>
                  <a:cubicBezTo>
                    <a:pt x="33" y="83"/>
                    <a:pt x="33" y="82"/>
                    <a:pt x="33" y="82"/>
                  </a:cubicBezTo>
                  <a:cubicBezTo>
                    <a:pt x="33" y="83"/>
                    <a:pt x="33" y="83"/>
                    <a:pt x="33" y="84"/>
                  </a:cubicBezTo>
                  <a:cubicBezTo>
                    <a:pt x="33" y="84"/>
                    <a:pt x="33" y="83"/>
                    <a:pt x="32" y="83"/>
                  </a:cubicBezTo>
                  <a:cubicBezTo>
                    <a:pt x="32" y="83"/>
                    <a:pt x="33" y="83"/>
                    <a:pt x="33" y="83"/>
                  </a:cubicBezTo>
                  <a:cubicBezTo>
                    <a:pt x="32" y="82"/>
                    <a:pt x="32" y="82"/>
                    <a:pt x="31" y="82"/>
                  </a:cubicBezTo>
                  <a:cubicBezTo>
                    <a:pt x="32" y="81"/>
                    <a:pt x="32" y="80"/>
                    <a:pt x="32" y="78"/>
                  </a:cubicBezTo>
                  <a:cubicBezTo>
                    <a:pt x="31" y="78"/>
                    <a:pt x="32" y="78"/>
                    <a:pt x="31" y="79"/>
                  </a:cubicBezTo>
                  <a:cubicBezTo>
                    <a:pt x="31" y="79"/>
                    <a:pt x="31" y="79"/>
                    <a:pt x="31" y="79"/>
                  </a:cubicBezTo>
                  <a:cubicBezTo>
                    <a:pt x="31" y="80"/>
                    <a:pt x="31" y="80"/>
                    <a:pt x="31" y="81"/>
                  </a:cubicBezTo>
                  <a:cubicBezTo>
                    <a:pt x="30" y="81"/>
                    <a:pt x="31" y="80"/>
                    <a:pt x="30" y="80"/>
                  </a:cubicBezTo>
                  <a:cubicBezTo>
                    <a:pt x="29" y="81"/>
                    <a:pt x="29" y="83"/>
                    <a:pt x="29" y="84"/>
                  </a:cubicBezTo>
                  <a:cubicBezTo>
                    <a:pt x="29" y="85"/>
                    <a:pt x="29" y="84"/>
                    <a:pt x="28" y="84"/>
                  </a:cubicBezTo>
                  <a:cubicBezTo>
                    <a:pt x="28" y="84"/>
                    <a:pt x="28" y="84"/>
                    <a:pt x="28" y="84"/>
                  </a:cubicBezTo>
                  <a:cubicBezTo>
                    <a:pt x="28" y="84"/>
                    <a:pt x="28" y="84"/>
                    <a:pt x="28" y="83"/>
                  </a:cubicBezTo>
                  <a:cubicBezTo>
                    <a:pt x="28" y="83"/>
                    <a:pt x="28" y="82"/>
                    <a:pt x="28" y="81"/>
                  </a:cubicBezTo>
                  <a:cubicBezTo>
                    <a:pt x="28" y="81"/>
                    <a:pt x="29" y="81"/>
                    <a:pt x="29" y="80"/>
                  </a:cubicBezTo>
                  <a:cubicBezTo>
                    <a:pt x="29" y="80"/>
                    <a:pt x="29" y="79"/>
                    <a:pt x="29" y="79"/>
                  </a:cubicBezTo>
                  <a:cubicBezTo>
                    <a:pt x="29" y="77"/>
                    <a:pt x="30" y="76"/>
                    <a:pt x="30" y="75"/>
                  </a:cubicBezTo>
                  <a:cubicBezTo>
                    <a:pt x="31" y="75"/>
                    <a:pt x="30" y="76"/>
                    <a:pt x="31" y="76"/>
                  </a:cubicBezTo>
                  <a:cubicBezTo>
                    <a:pt x="31" y="75"/>
                    <a:pt x="31" y="74"/>
                    <a:pt x="31" y="73"/>
                  </a:cubicBezTo>
                  <a:cubicBezTo>
                    <a:pt x="31" y="73"/>
                    <a:pt x="32" y="74"/>
                    <a:pt x="32" y="73"/>
                  </a:cubicBezTo>
                  <a:cubicBezTo>
                    <a:pt x="32" y="73"/>
                    <a:pt x="31" y="73"/>
                    <a:pt x="31" y="73"/>
                  </a:cubicBezTo>
                  <a:cubicBezTo>
                    <a:pt x="30" y="72"/>
                    <a:pt x="31" y="71"/>
                    <a:pt x="32" y="71"/>
                  </a:cubicBezTo>
                  <a:cubicBezTo>
                    <a:pt x="32" y="72"/>
                    <a:pt x="32" y="72"/>
                    <a:pt x="32" y="73"/>
                  </a:cubicBezTo>
                  <a:cubicBezTo>
                    <a:pt x="32" y="73"/>
                    <a:pt x="32" y="72"/>
                    <a:pt x="32" y="72"/>
                  </a:cubicBezTo>
                  <a:cubicBezTo>
                    <a:pt x="33" y="71"/>
                    <a:pt x="33" y="70"/>
                    <a:pt x="34" y="70"/>
                  </a:cubicBezTo>
                  <a:cubicBezTo>
                    <a:pt x="34" y="70"/>
                    <a:pt x="33" y="70"/>
                    <a:pt x="34" y="71"/>
                  </a:cubicBezTo>
                  <a:cubicBezTo>
                    <a:pt x="34" y="70"/>
                    <a:pt x="35" y="69"/>
                    <a:pt x="36" y="68"/>
                  </a:cubicBezTo>
                  <a:cubicBezTo>
                    <a:pt x="36" y="68"/>
                    <a:pt x="37" y="67"/>
                    <a:pt x="37" y="67"/>
                  </a:cubicBezTo>
                  <a:cubicBezTo>
                    <a:pt x="37" y="66"/>
                    <a:pt x="37" y="66"/>
                    <a:pt x="37" y="66"/>
                  </a:cubicBezTo>
                  <a:cubicBezTo>
                    <a:pt x="39" y="64"/>
                    <a:pt x="40" y="61"/>
                    <a:pt x="42" y="60"/>
                  </a:cubicBezTo>
                  <a:cubicBezTo>
                    <a:pt x="42" y="62"/>
                    <a:pt x="40" y="63"/>
                    <a:pt x="40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9" y="65"/>
                    <a:pt x="39" y="66"/>
                    <a:pt x="38" y="66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37" y="68"/>
                    <a:pt x="38" y="70"/>
                    <a:pt x="37" y="71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7" y="70"/>
                    <a:pt x="36" y="70"/>
                    <a:pt x="36" y="69"/>
                  </a:cubicBezTo>
                  <a:cubicBezTo>
                    <a:pt x="36" y="70"/>
                    <a:pt x="36" y="72"/>
                    <a:pt x="35" y="72"/>
                  </a:cubicBezTo>
                  <a:cubicBezTo>
                    <a:pt x="35" y="73"/>
                    <a:pt x="36" y="73"/>
                    <a:pt x="36" y="73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4" y="73"/>
                    <a:pt x="35" y="74"/>
                    <a:pt x="34" y="74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34" y="76"/>
                    <a:pt x="33" y="77"/>
                    <a:pt x="33" y="78"/>
                  </a:cubicBezTo>
                  <a:close/>
                  <a:moveTo>
                    <a:pt x="35" y="87"/>
                  </a:moveTo>
                  <a:cubicBezTo>
                    <a:pt x="35" y="88"/>
                    <a:pt x="35" y="88"/>
                    <a:pt x="35" y="88"/>
                  </a:cubicBezTo>
                  <a:cubicBezTo>
                    <a:pt x="34" y="88"/>
                    <a:pt x="34" y="87"/>
                    <a:pt x="35" y="87"/>
                  </a:cubicBezTo>
                  <a:close/>
                  <a:moveTo>
                    <a:pt x="34" y="95"/>
                  </a:moveTo>
                  <a:cubicBezTo>
                    <a:pt x="34" y="94"/>
                    <a:pt x="34" y="94"/>
                    <a:pt x="34" y="94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4" y="93"/>
                    <a:pt x="33" y="92"/>
                    <a:pt x="34" y="91"/>
                  </a:cubicBezTo>
                  <a:cubicBezTo>
                    <a:pt x="35" y="92"/>
                    <a:pt x="35" y="93"/>
                    <a:pt x="35" y="94"/>
                  </a:cubicBezTo>
                  <a:cubicBezTo>
                    <a:pt x="34" y="94"/>
                    <a:pt x="34" y="94"/>
                    <a:pt x="34" y="95"/>
                  </a:cubicBezTo>
                  <a:close/>
                  <a:moveTo>
                    <a:pt x="37" y="101"/>
                  </a:moveTo>
                  <a:cubicBezTo>
                    <a:pt x="37" y="101"/>
                    <a:pt x="37" y="101"/>
                    <a:pt x="37" y="101"/>
                  </a:cubicBezTo>
                  <a:cubicBezTo>
                    <a:pt x="36" y="101"/>
                    <a:pt x="37" y="102"/>
                    <a:pt x="37" y="102"/>
                  </a:cubicBezTo>
                  <a:cubicBezTo>
                    <a:pt x="36" y="102"/>
                    <a:pt x="36" y="101"/>
                    <a:pt x="36" y="101"/>
                  </a:cubicBezTo>
                  <a:cubicBezTo>
                    <a:pt x="37" y="100"/>
                    <a:pt x="37" y="100"/>
                    <a:pt x="37" y="101"/>
                  </a:cubicBezTo>
                  <a:close/>
                  <a:moveTo>
                    <a:pt x="39" y="111"/>
                  </a:moveTo>
                  <a:cubicBezTo>
                    <a:pt x="39" y="111"/>
                    <a:pt x="39" y="111"/>
                    <a:pt x="39" y="111"/>
                  </a:cubicBezTo>
                  <a:cubicBezTo>
                    <a:pt x="39" y="110"/>
                    <a:pt x="39" y="110"/>
                    <a:pt x="39" y="110"/>
                  </a:cubicBezTo>
                  <a:cubicBezTo>
                    <a:pt x="39" y="110"/>
                    <a:pt x="39" y="110"/>
                    <a:pt x="39" y="110"/>
                  </a:cubicBezTo>
                  <a:cubicBezTo>
                    <a:pt x="39" y="111"/>
                    <a:pt x="39" y="111"/>
                    <a:pt x="39" y="111"/>
                  </a:cubicBezTo>
                  <a:close/>
                  <a:moveTo>
                    <a:pt x="39" y="115"/>
                  </a:moveTo>
                  <a:cubicBezTo>
                    <a:pt x="39" y="115"/>
                    <a:pt x="39" y="115"/>
                    <a:pt x="40" y="115"/>
                  </a:cubicBezTo>
                  <a:cubicBezTo>
                    <a:pt x="39" y="114"/>
                    <a:pt x="39" y="114"/>
                    <a:pt x="39" y="114"/>
                  </a:cubicBezTo>
                  <a:cubicBezTo>
                    <a:pt x="39" y="114"/>
                    <a:pt x="39" y="114"/>
                    <a:pt x="39" y="114"/>
                  </a:cubicBezTo>
                  <a:cubicBezTo>
                    <a:pt x="39" y="114"/>
                    <a:pt x="39" y="114"/>
                    <a:pt x="40" y="114"/>
                  </a:cubicBezTo>
                  <a:cubicBezTo>
                    <a:pt x="40" y="114"/>
                    <a:pt x="40" y="115"/>
                    <a:pt x="39" y="115"/>
                  </a:cubicBezTo>
                  <a:close/>
                  <a:moveTo>
                    <a:pt x="40" y="101"/>
                  </a:moveTo>
                  <a:cubicBezTo>
                    <a:pt x="39" y="102"/>
                    <a:pt x="40" y="102"/>
                    <a:pt x="40" y="102"/>
                  </a:cubicBezTo>
                  <a:cubicBezTo>
                    <a:pt x="39" y="101"/>
                    <a:pt x="38" y="101"/>
                    <a:pt x="37" y="100"/>
                  </a:cubicBezTo>
                  <a:cubicBezTo>
                    <a:pt x="38" y="100"/>
                    <a:pt x="37" y="99"/>
                    <a:pt x="37" y="99"/>
                  </a:cubicBezTo>
                  <a:cubicBezTo>
                    <a:pt x="37" y="99"/>
                    <a:pt x="37" y="99"/>
                    <a:pt x="37" y="99"/>
                  </a:cubicBezTo>
                  <a:cubicBezTo>
                    <a:pt x="37" y="99"/>
                    <a:pt x="36" y="99"/>
                    <a:pt x="36" y="98"/>
                  </a:cubicBezTo>
                  <a:cubicBezTo>
                    <a:pt x="36" y="97"/>
                    <a:pt x="35" y="95"/>
                    <a:pt x="35" y="93"/>
                  </a:cubicBezTo>
                  <a:cubicBezTo>
                    <a:pt x="36" y="94"/>
                    <a:pt x="36" y="96"/>
                    <a:pt x="38" y="96"/>
                  </a:cubicBezTo>
                  <a:cubicBezTo>
                    <a:pt x="37" y="96"/>
                    <a:pt x="37" y="95"/>
                    <a:pt x="38" y="95"/>
                  </a:cubicBezTo>
                  <a:cubicBezTo>
                    <a:pt x="38" y="95"/>
                    <a:pt x="39" y="96"/>
                    <a:pt x="38" y="97"/>
                  </a:cubicBezTo>
                  <a:cubicBezTo>
                    <a:pt x="39" y="97"/>
                    <a:pt x="39" y="98"/>
                    <a:pt x="39" y="98"/>
                  </a:cubicBezTo>
                  <a:cubicBezTo>
                    <a:pt x="39" y="98"/>
                    <a:pt x="39" y="98"/>
                    <a:pt x="39" y="98"/>
                  </a:cubicBezTo>
                  <a:cubicBezTo>
                    <a:pt x="39" y="98"/>
                    <a:pt x="39" y="98"/>
                    <a:pt x="39" y="98"/>
                  </a:cubicBezTo>
                  <a:cubicBezTo>
                    <a:pt x="40" y="98"/>
                    <a:pt x="39" y="96"/>
                    <a:pt x="40" y="95"/>
                  </a:cubicBezTo>
                  <a:cubicBezTo>
                    <a:pt x="40" y="96"/>
                    <a:pt x="40" y="97"/>
                    <a:pt x="41" y="98"/>
                  </a:cubicBezTo>
                  <a:cubicBezTo>
                    <a:pt x="41" y="98"/>
                    <a:pt x="40" y="98"/>
                    <a:pt x="40" y="98"/>
                  </a:cubicBezTo>
                  <a:cubicBezTo>
                    <a:pt x="40" y="99"/>
                    <a:pt x="41" y="99"/>
                    <a:pt x="41" y="100"/>
                  </a:cubicBezTo>
                  <a:cubicBezTo>
                    <a:pt x="41" y="101"/>
                    <a:pt x="41" y="101"/>
                    <a:pt x="41" y="102"/>
                  </a:cubicBezTo>
                  <a:cubicBezTo>
                    <a:pt x="41" y="102"/>
                    <a:pt x="41" y="101"/>
                    <a:pt x="40" y="101"/>
                  </a:cubicBezTo>
                  <a:cubicBezTo>
                    <a:pt x="40" y="101"/>
                    <a:pt x="40" y="102"/>
                    <a:pt x="40" y="102"/>
                  </a:cubicBezTo>
                  <a:cubicBezTo>
                    <a:pt x="39" y="102"/>
                    <a:pt x="40" y="101"/>
                    <a:pt x="40" y="101"/>
                  </a:cubicBezTo>
                  <a:close/>
                  <a:moveTo>
                    <a:pt x="42" y="104"/>
                  </a:moveTo>
                  <a:cubicBezTo>
                    <a:pt x="41" y="104"/>
                    <a:pt x="41" y="104"/>
                    <a:pt x="41" y="103"/>
                  </a:cubicBezTo>
                  <a:cubicBezTo>
                    <a:pt x="41" y="104"/>
                    <a:pt x="42" y="104"/>
                    <a:pt x="42" y="104"/>
                  </a:cubicBezTo>
                  <a:close/>
                  <a:moveTo>
                    <a:pt x="40" y="103"/>
                  </a:moveTo>
                  <a:cubicBezTo>
                    <a:pt x="40" y="103"/>
                    <a:pt x="40" y="103"/>
                    <a:pt x="40" y="102"/>
                  </a:cubicBezTo>
                  <a:cubicBezTo>
                    <a:pt x="40" y="103"/>
                    <a:pt x="40" y="103"/>
                    <a:pt x="41" y="103"/>
                  </a:cubicBezTo>
                  <a:cubicBezTo>
                    <a:pt x="40" y="103"/>
                    <a:pt x="40" y="103"/>
                    <a:pt x="40" y="103"/>
                  </a:cubicBezTo>
                  <a:close/>
                  <a:moveTo>
                    <a:pt x="41" y="114"/>
                  </a:moveTo>
                  <a:cubicBezTo>
                    <a:pt x="41" y="114"/>
                    <a:pt x="41" y="114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40" y="112"/>
                    <a:pt x="41" y="113"/>
                    <a:pt x="41" y="113"/>
                  </a:cubicBezTo>
                  <a:cubicBezTo>
                    <a:pt x="42" y="114"/>
                    <a:pt x="41" y="114"/>
                    <a:pt x="41" y="114"/>
                  </a:cubicBezTo>
                  <a:close/>
                  <a:moveTo>
                    <a:pt x="41" y="105"/>
                  </a:moveTo>
                  <a:cubicBezTo>
                    <a:pt x="41" y="104"/>
                    <a:pt x="42" y="105"/>
                    <a:pt x="43" y="105"/>
                  </a:cubicBezTo>
                  <a:cubicBezTo>
                    <a:pt x="42" y="106"/>
                    <a:pt x="42" y="105"/>
                    <a:pt x="41" y="105"/>
                  </a:cubicBezTo>
                  <a:close/>
                  <a:moveTo>
                    <a:pt x="44" y="109"/>
                  </a:moveTo>
                  <a:cubicBezTo>
                    <a:pt x="44" y="109"/>
                    <a:pt x="44" y="109"/>
                    <a:pt x="44" y="109"/>
                  </a:cubicBezTo>
                  <a:cubicBezTo>
                    <a:pt x="44" y="109"/>
                    <a:pt x="44" y="109"/>
                    <a:pt x="44" y="109"/>
                  </a:cubicBezTo>
                  <a:cubicBezTo>
                    <a:pt x="44" y="109"/>
                    <a:pt x="44" y="109"/>
                    <a:pt x="44" y="109"/>
                  </a:cubicBezTo>
                  <a:cubicBezTo>
                    <a:pt x="43" y="109"/>
                    <a:pt x="42" y="107"/>
                    <a:pt x="42" y="106"/>
                  </a:cubicBezTo>
                  <a:cubicBezTo>
                    <a:pt x="42" y="106"/>
                    <a:pt x="42" y="107"/>
                    <a:pt x="43" y="107"/>
                  </a:cubicBezTo>
                  <a:cubicBezTo>
                    <a:pt x="43" y="107"/>
                    <a:pt x="43" y="106"/>
                    <a:pt x="43" y="106"/>
                  </a:cubicBezTo>
                  <a:cubicBezTo>
                    <a:pt x="43" y="106"/>
                    <a:pt x="43" y="107"/>
                    <a:pt x="43" y="107"/>
                  </a:cubicBezTo>
                  <a:cubicBezTo>
                    <a:pt x="43" y="108"/>
                    <a:pt x="45" y="108"/>
                    <a:pt x="45" y="109"/>
                  </a:cubicBezTo>
                  <a:cubicBezTo>
                    <a:pt x="45" y="109"/>
                    <a:pt x="45" y="109"/>
                    <a:pt x="46" y="110"/>
                  </a:cubicBezTo>
                  <a:cubicBezTo>
                    <a:pt x="45" y="110"/>
                    <a:pt x="45" y="109"/>
                    <a:pt x="44" y="109"/>
                  </a:cubicBezTo>
                  <a:close/>
                  <a:moveTo>
                    <a:pt x="45" y="115"/>
                  </a:moveTo>
                  <a:cubicBezTo>
                    <a:pt x="45" y="115"/>
                    <a:pt x="46" y="116"/>
                    <a:pt x="46" y="116"/>
                  </a:cubicBezTo>
                  <a:cubicBezTo>
                    <a:pt x="46" y="116"/>
                    <a:pt x="45" y="116"/>
                    <a:pt x="45" y="115"/>
                  </a:cubicBezTo>
                  <a:close/>
                  <a:moveTo>
                    <a:pt x="57" y="124"/>
                  </a:moveTo>
                  <a:cubicBezTo>
                    <a:pt x="57" y="124"/>
                    <a:pt x="56" y="124"/>
                    <a:pt x="56" y="124"/>
                  </a:cubicBezTo>
                  <a:cubicBezTo>
                    <a:pt x="56" y="124"/>
                    <a:pt x="56" y="124"/>
                    <a:pt x="55" y="124"/>
                  </a:cubicBezTo>
                  <a:cubicBezTo>
                    <a:pt x="55" y="123"/>
                    <a:pt x="54" y="123"/>
                    <a:pt x="53" y="123"/>
                  </a:cubicBezTo>
                  <a:cubicBezTo>
                    <a:pt x="53" y="122"/>
                    <a:pt x="52" y="122"/>
                    <a:pt x="51" y="122"/>
                  </a:cubicBezTo>
                  <a:cubicBezTo>
                    <a:pt x="50" y="121"/>
                    <a:pt x="49" y="119"/>
                    <a:pt x="47" y="119"/>
                  </a:cubicBezTo>
                  <a:cubicBezTo>
                    <a:pt x="47" y="118"/>
                    <a:pt x="46" y="118"/>
                    <a:pt x="46" y="118"/>
                  </a:cubicBezTo>
                  <a:cubicBezTo>
                    <a:pt x="45" y="117"/>
                    <a:pt x="46" y="117"/>
                    <a:pt x="46" y="116"/>
                  </a:cubicBezTo>
                  <a:cubicBezTo>
                    <a:pt x="47" y="117"/>
                    <a:pt x="48" y="117"/>
                    <a:pt x="49" y="117"/>
                  </a:cubicBezTo>
                  <a:cubicBezTo>
                    <a:pt x="49" y="118"/>
                    <a:pt x="49" y="118"/>
                    <a:pt x="50" y="119"/>
                  </a:cubicBezTo>
                  <a:cubicBezTo>
                    <a:pt x="50" y="119"/>
                    <a:pt x="51" y="120"/>
                    <a:pt x="51" y="120"/>
                  </a:cubicBezTo>
                  <a:cubicBezTo>
                    <a:pt x="51" y="120"/>
                    <a:pt x="51" y="120"/>
                    <a:pt x="51" y="120"/>
                  </a:cubicBezTo>
                  <a:cubicBezTo>
                    <a:pt x="52" y="122"/>
                    <a:pt x="55" y="122"/>
                    <a:pt x="57" y="124"/>
                  </a:cubicBezTo>
                  <a:cubicBezTo>
                    <a:pt x="57" y="124"/>
                    <a:pt x="57" y="123"/>
                    <a:pt x="57" y="123"/>
                  </a:cubicBezTo>
                  <a:cubicBezTo>
                    <a:pt x="59" y="124"/>
                    <a:pt x="60" y="124"/>
                    <a:pt x="61" y="124"/>
                  </a:cubicBezTo>
                  <a:cubicBezTo>
                    <a:pt x="60" y="125"/>
                    <a:pt x="58" y="123"/>
                    <a:pt x="57" y="124"/>
                  </a:cubicBezTo>
                  <a:close/>
                  <a:moveTo>
                    <a:pt x="52" y="118"/>
                  </a:moveTo>
                  <a:cubicBezTo>
                    <a:pt x="52" y="119"/>
                    <a:pt x="52" y="119"/>
                    <a:pt x="52" y="119"/>
                  </a:cubicBezTo>
                  <a:cubicBezTo>
                    <a:pt x="51" y="119"/>
                    <a:pt x="51" y="118"/>
                    <a:pt x="51" y="118"/>
                  </a:cubicBezTo>
                  <a:cubicBezTo>
                    <a:pt x="51" y="118"/>
                    <a:pt x="52" y="118"/>
                    <a:pt x="52" y="118"/>
                  </a:cubicBezTo>
                  <a:close/>
                  <a:moveTo>
                    <a:pt x="51" y="117"/>
                  </a:moveTo>
                  <a:cubicBezTo>
                    <a:pt x="52" y="116"/>
                    <a:pt x="53" y="117"/>
                    <a:pt x="53" y="117"/>
                  </a:cubicBezTo>
                  <a:cubicBezTo>
                    <a:pt x="53" y="117"/>
                    <a:pt x="52" y="117"/>
                    <a:pt x="51" y="117"/>
                  </a:cubicBezTo>
                  <a:close/>
                  <a:moveTo>
                    <a:pt x="50" y="117"/>
                  </a:moveTo>
                  <a:cubicBezTo>
                    <a:pt x="50" y="116"/>
                    <a:pt x="47" y="117"/>
                    <a:pt x="48" y="115"/>
                  </a:cubicBezTo>
                  <a:cubicBezTo>
                    <a:pt x="49" y="115"/>
                    <a:pt x="50" y="116"/>
                    <a:pt x="51" y="117"/>
                  </a:cubicBezTo>
                  <a:cubicBezTo>
                    <a:pt x="51" y="117"/>
                    <a:pt x="51" y="117"/>
                    <a:pt x="50" y="117"/>
                  </a:cubicBezTo>
                  <a:close/>
                  <a:moveTo>
                    <a:pt x="50" y="118"/>
                  </a:moveTo>
                  <a:cubicBezTo>
                    <a:pt x="50" y="118"/>
                    <a:pt x="50" y="118"/>
                    <a:pt x="50" y="118"/>
                  </a:cubicBezTo>
                  <a:cubicBezTo>
                    <a:pt x="50" y="118"/>
                    <a:pt x="50" y="118"/>
                    <a:pt x="50" y="117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50" y="118"/>
                    <a:pt x="50" y="118"/>
                    <a:pt x="50" y="118"/>
                  </a:cubicBezTo>
                  <a:close/>
                  <a:moveTo>
                    <a:pt x="62" y="118"/>
                  </a:moveTo>
                  <a:cubicBezTo>
                    <a:pt x="62" y="117"/>
                    <a:pt x="62" y="117"/>
                    <a:pt x="62" y="117"/>
                  </a:cubicBezTo>
                  <a:cubicBezTo>
                    <a:pt x="61" y="116"/>
                    <a:pt x="60" y="116"/>
                    <a:pt x="59" y="116"/>
                  </a:cubicBezTo>
                  <a:cubicBezTo>
                    <a:pt x="58" y="116"/>
                    <a:pt x="58" y="116"/>
                    <a:pt x="57" y="116"/>
                  </a:cubicBezTo>
                  <a:cubicBezTo>
                    <a:pt x="57" y="117"/>
                    <a:pt x="59" y="116"/>
                    <a:pt x="59" y="117"/>
                  </a:cubicBezTo>
                  <a:cubicBezTo>
                    <a:pt x="59" y="117"/>
                    <a:pt x="58" y="117"/>
                    <a:pt x="58" y="117"/>
                  </a:cubicBezTo>
                  <a:cubicBezTo>
                    <a:pt x="57" y="116"/>
                    <a:pt x="56" y="116"/>
                    <a:pt x="55" y="115"/>
                  </a:cubicBezTo>
                  <a:cubicBezTo>
                    <a:pt x="53" y="115"/>
                    <a:pt x="52" y="113"/>
                    <a:pt x="51" y="112"/>
                  </a:cubicBezTo>
                  <a:cubicBezTo>
                    <a:pt x="50" y="111"/>
                    <a:pt x="48" y="110"/>
                    <a:pt x="47" y="109"/>
                  </a:cubicBezTo>
                  <a:cubicBezTo>
                    <a:pt x="47" y="108"/>
                    <a:pt x="47" y="108"/>
                    <a:pt x="46" y="108"/>
                  </a:cubicBezTo>
                  <a:cubicBezTo>
                    <a:pt x="46" y="108"/>
                    <a:pt x="46" y="108"/>
                    <a:pt x="47" y="108"/>
                  </a:cubicBezTo>
                  <a:cubicBezTo>
                    <a:pt x="46" y="108"/>
                    <a:pt x="46" y="108"/>
                    <a:pt x="46" y="108"/>
                  </a:cubicBezTo>
                  <a:cubicBezTo>
                    <a:pt x="46" y="107"/>
                    <a:pt x="45" y="107"/>
                    <a:pt x="45" y="106"/>
                  </a:cubicBezTo>
                  <a:cubicBezTo>
                    <a:pt x="44" y="106"/>
                    <a:pt x="44" y="105"/>
                    <a:pt x="43" y="105"/>
                  </a:cubicBezTo>
                  <a:cubicBezTo>
                    <a:pt x="44" y="103"/>
                    <a:pt x="42" y="102"/>
                    <a:pt x="43" y="100"/>
                  </a:cubicBezTo>
                  <a:cubicBezTo>
                    <a:pt x="43" y="100"/>
                    <a:pt x="44" y="101"/>
                    <a:pt x="44" y="101"/>
                  </a:cubicBezTo>
                  <a:cubicBezTo>
                    <a:pt x="44" y="102"/>
                    <a:pt x="45" y="102"/>
                    <a:pt x="45" y="102"/>
                  </a:cubicBezTo>
                  <a:cubicBezTo>
                    <a:pt x="45" y="103"/>
                    <a:pt x="45" y="104"/>
                    <a:pt x="46" y="104"/>
                  </a:cubicBezTo>
                  <a:cubicBezTo>
                    <a:pt x="46" y="104"/>
                    <a:pt x="46" y="103"/>
                    <a:pt x="46" y="103"/>
                  </a:cubicBezTo>
                  <a:cubicBezTo>
                    <a:pt x="48" y="103"/>
                    <a:pt x="47" y="105"/>
                    <a:pt x="49" y="105"/>
                  </a:cubicBezTo>
                  <a:cubicBezTo>
                    <a:pt x="49" y="105"/>
                    <a:pt x="49" y="104"/>
                    <a:pt x="49" y="104"/>
                  </a:cubicBezTo>
                  <a:cubicBezTo>
                    <a:pt x="50" y="104"/>
                    <a:pt x="49" y="105"/>
                    <a:pt x="50" y="105"/>
                  </a:cubicBezTo>
                  <a:cubicBezTo>
                    <a:pt x="50" y="105"/>
                    <a:pt x="50" y="104"/>
                    <a:pt x="51" y="104"/>
                  </a:cubicBezTo>
                  <a:cubicBezTo>
                    <a:pt x="51" y="105"/>
                    <a:pt x="51" y="105"/>
                    <a:pt x="51" y="105"/>
                  </a:cubicBezTo>
                  <a:cubicBezTo>
                    <a:pt x="52" y="106"/>
                    <a:pt x="53" y="106"/>
                    <a:pt x="54" y="107"/>
                  </a:cubicBezTo>
                  <a:cubicBezTo>
                    <a:pt x="53" y="107"/>
                    <a:pt x="54" y="108"/>
                    <a:pt x="54" y="108"/>
                  </a:cubicBezTo>
                  <a:cubicBezTo>
                    <a:pt x="54" y="108"/>
                    <a:pt x="54" y="108"/>
                    <a:pt x="53" y="108"/>
                  </a:cubicBezTo>
                  <a:cubicBezTo>
                    <a:pt x="54" y="108"/>
                    <a:pt x="55" y="110"/>
                    <a:pt x="54" y="110"/>
                  </a:cubicBezTo>
                  <a:cubicBezTo>
                    <a:pt x="55" y="111"/>
                    <a:pt x="55" y="111"/>
                    <a:pt x="55" y="111"/>
                  </a:cubicBezTo>
                  <a:cubicBezTo>
                    <a:pt x="53" y="111"/>
                    <a:pt x="51" y="110"/>
                    <a:pt x="52" y="108"/>
                  </a:cubicBezTo>
                  <a:cubicBezTo>
                    <a:pt x="52" y="108"/>
                    <a:pt x="51" y="107"/>
                    <a:pt x="51" y="107"/>
                  </a:cubicBezTo>
                  <a:cubicBezTo>
                    <a:pt x="51" y="107"/>
                    <a:pt x="51" y="107"/>
                    <a:pt x="50" y="107"/>
                  </a:cubicBezTo>
                  <a:cubicBezTo>
                    <a:pt x="51" y="108"/>
                    <a:pt x="51" y="109"/>
                    <a:pt x="52" y="109"/>
                  </a:cubicBezTo>
                  <a:cubicBezTo>
                    <a:pt x="52" y="110"/>
                    <a:pt x="51" y="110"/>
                    <a:pt x="51" y="110"/>
                  </a:cubicBezTo>
                  <a:cubicBezTo>
                    <a:pt x="51" y="110"/>
                    <a:pt x="50" y="110"/>
                    <a:pt x="49" y="110"/>
                  </a:cubicBezTo>
                  <a:cubicBezTo>
                    <a:pt x="49" y="110"/>
                    <a:pt x="51" y="110"/>
                    <a:pt x="51" y="111"/>
                  </a:cubicBezTo>
                  <a:cubicBezTo>
                    <a:pt x="53" y="111"/>
                    <a:pt x="54" y="113"/>
                    <a:pt x="56" y="113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5"/>
                    <a:pt x="59" y="115"/>
                    <a:pt x="59" y="115"/>
                  </a:cubicBezTo>
                  <a:cubicBezTo>
                    <a:pt x="60" y="116"/>
                    <a:pt x="62" y="116"/>
                    <a:pt x="63" y="116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3" y="117"/>
                    <a:pt x="63" y="117"/>
                    <a:pt x="62" y="118"/>
                  </a:cubicBezTo>
                  <a:close/>
                  <a:moveTo>
                    <a:pt x="65" y="118"/>
                  </a:moveTo>
                  <a:cubicBezTo>
                    <a:pt x="65" y="117"/>
                    <a:pt x="65" y="117"/>
                    <a:pt x="65" y="117"/>
                  </a:cubicBezTo>
                  <a:cubicBezTo>
                    <a:pt x="65" y="117"/>
                    <a:pt x="65" y="117"/>
                    <a:pt x="65" y="117"/>
                  </a:cubicBezTo>
                  <a:cubicBezTo>
                    <a:pt x="65" y="117"/>
                    <a:pt x="65" y="118"/>
                    <a:pt x="65" y="118"/>
                  </a:cubicBezTo>
                  <a:close/>
                  <a:moveTo>
                    <a:pt x="69" y="129"/>
                  </a:moveTo>
                  <a:cubicBezTo>
                    <a:pt x="69" y="129"/>
                    <a:pt x="69" y="129"/>
                    <a:pt x="69" y="129"/>
                  </a:cubicBezTo>
                  <a:cubicBezTo>
                    <a:pt x="69" y="129"/>
                    <a:pt x="68" y="129"/>
                    <a:pt x="68" y="128"/>
                  </a:cubicBezTo>
                  <a:cubicBezTo>
                    <a:pt x="69" y="128"/>
                    <a:pt x="68" y="129"/>
                    <a:pt x="69" y="129"/>
                  </a:cubicBezTo>
                  <a:cubicBezTo>
                    <a:pt x="69" y="129"/>
                    <a:pt x="69" y="129"/>
                    <a:pt x="69" y="129"/>
                  </a:cubicBezTo>
                  <a:close/>
                  <a:moveTo>
                    <a:pt x="68" y="125"/>
                  </a:moveTo>
                  <a:cubicBezTo>
                    <a:pt x="69" y="126"/>
                    <a:pt x="68" y="125"/>
                    <a:pt x="69" y="125"/>
                  </a:cubicBezTo>
                  <a:cubicBezTo>
                    <a:pt x="68" y="125"/>
                    <a:pt x="68" y="125"/>
                    <a:pt x="68" y="125"/>
                  </a:cubicBezTo>
                  <a:cubicBezTo>
                    <a:pt x="68" y="124"/>
                    <a:pt x="69" y="125"/>
                    <a:pt x="69" y="125"/>
                  </a:cubicBezTo>
                  <a:cubicBezTo>
                    <a:pt x="69" y="125"/>
                    <a:pt x="69" y="125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70" y="126"/>
                    <a:pt x="69" y="126"/>
                    <a:pt x="68" y="125"/>
                  </a:cubicBezTo>
                  <a:close/>
                  <a:moveTo>
                    <a:pt x="73" y="128"/>
                  </a:moveTo>
                  <a:cubicBezTo>
                    <a:pt x="72" y="129"/>
                    <a:pt x="70" y="129"/>
                    <a:pt x="69" y="128"/>
                  </a:cubicBezTo>
                  <a:cubicBezTo>
                    <a:pt x="70" y="128"/>
                    <a:pt x="72" y="128"/>
                    <a:pt x="73" y="128"/>
                  </a:cubicBezTo>
                  <a:close/>
                  <a:moveTo>
                    <a:pt x="82" y="113"/>
                  </a:moveTo>
                  <a:cubicBezTo>
                    <a:pt x="82" y="113"/>
                    <a:pt x="81" y="114"/>
                    <a:pt x="81" y="114"/>
                  </a:cubicBezTo>
                  <a:cubicBezTo>
                    <a:pt x="81" y="114"/>
                    <a:pt x="82" y="114"/>
                    <a:pt x="81" y="114"/>
                  </a:cubicBezTo>
                  <a:cubicBezTo>
                    <a:pt x="81" y="115"/>
                    <a:pt x="80" y="115"/>
                    <a:pt x="80" y="115"/>
                  </a:cubicBezTo>
                  <a:cubicBezTo>
                    <a:pt x="79" y="115"/>
                    <a:pt x="78" y="116"/>
                    <a:pt x="77" y="116"/>
                  </a:cubicBezTo>
                  <a:cubicBezTo>
                    <a:pt x="74" y="116"/>
                    <a:pt x="72" y="118"/>
                    <a:pt x="69" y="117"/>
                  </a:cubicBezTo>
                  <a:cubicBezTo>
                    <a:pt x="69" y="117"/>
                    <a:pt x="69" y="117"/>
                    <a:pt x="69" y="117"/>
                  </a:cubicBezTo>
                  <a:cubicBezTo>
                    <a:pt x="68" y="117"/>
                    <a:pt x="68" y="116"/>
                    <a:pt x="68" y="116"/>
                  </a:cubicBezTo>
                  <a:cubicBezTo>
                    <a:pt x="68" y="117"/>
                    <a:pt x="67" y="117"/>
                    <a:pt x="66" y="117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5"/>
                    <a:pt x="63" y="116"/>
                    <a:pt x="62" y="115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0" y="114"/>
                    <a:pt x="59" y="113"/>
                    <a:pt x="59" y="112"/>
                  </a:cubicBezTo>
                  <a:cubicBezTo>
                    <a:pt x="58" y="111"/>
                    <a:pt x="58" y="111"/>
                    <a:pt x="58" y="110"/>
                  </a:cubicBezTo>
                  <a:cubicBezTo>
                    <a:pt x="57" y="110"/>
                    <a:pt x="56" y="109"/>
                    <a:pt x="56" y="108"/>
                  </a:cubicBezTo>
                  <a:cubicBezTo>
                    <a:pt x="57" y="109"/>
                    <a:pt x="58" y="110"/>
                    <a:pt x="60" y="110"/>
                  </a:cubicBezTo>
                  <a:cubicBezTo>
                    <a:pt x="60" y="110"/>
                    <a:pt x="60" y="110"/>
                    <a:pt x="60" y="110"/>
                  </a:cubicBezTo>
                  <a:cubicBezTo>
                    <a:pt x="61" y="110"/>
                    <a:pt x="61" y="111"/>
                    <a:pt x="61" y="111"/>
                  </a:cubicBezTo>
                  <a:cubicBezTo>
                    <a:pt x="62" y="111"/>
                    <a:pt x="62" y="111"/>
                    <a:pt x="63" y="111"/>
                  </a:cubicBezTo>
                  <a:cubicBezTo>
                    <a:pt x="63" y="111"/>
                    <a:pt x="62" y="110"/>
                    <a:pt x="62" y="110"/>
                  </a:cubicBezTo>
                  <a:cubicBezTo>
                    <a:pt x="63" y="109"/>
                    <a:pt x="65" y="110"/>
                    <a:pt x="64" y="110"/>
                  </a:cubicBezTo>
                  <a:cubicBezTo>
                    <a:pt x="65" y="111"/>
                    <a:pt x="66" y="111"/>
                    <a:pt x="67" y="111"/>
                  </a:cubicBezTo>
                  <a:cubicBezTo>
                    <a:pt x="68" y="111"/>
                    <a:pt x="68" y="111"/>
                    <a:pt x="69" y="111"/>
                  </a:cubicBezTo>
                  <a:cubicBezTo>
                    <a:pt x="69" y="110"/>
                    <a:pt x="69" y="110"/>
                    <a:pt x="69" y="109"/>
                  </a:cubicBezTo>
                  <a:cubicBezTo>
                    <a:pt x="71" y="110"/>
                    <a:pt x="72" y="108"/>
                    <a:pt x="75" y="109"/>
                  </a:cubicBezTo>
                  <a:cubicBezTo>
                    <a:pt x="73" y="109"/>
                    <a:pt x="71" y="109"/>
                    <a:pt x="71" y="110"/>
                  </a:cubicBezTo>
                  <a:cubicBezTo>
                    <a:pt x="71" y="110"/>
                    <a:pt x="72" y="110"/>
                    <a:pt x="72" y="110"/>
                  </a:cubicBezTo>
                  <a:cubicBezTo>
                    <a:pt x="73" y="110"/>
                    <a:pt x="73" y="110"/>
                    <a:pt x="73" y="110"/>
                  </a:cubicBezTo>
                  <a:cubicBezTo>
                    <a:pt x="74" y="110"/>
                    <a:pt x="75" y="110"/>
                    <a:pt x="75" y="109"/>
                  </a:cubicBezTo>
                  <a:cubicBezTo>
                    <a:pt x="75" y="110"/>
                    <a:pt x="76" y="109"/>
                    <a:pt x="76" y="109"/>
                  </a:cubicBezTo>
                  <a:cubicBezTo>
                    <a:pt x="76" y="110"/>
                    <a:pt x="76" y="110"/>
                    <a:pt x="76" y="110"/>
                  </a:cubicBezTo>
                  <a:cubicBezTo>
                    <a:pt x="77" y="111"/>
                    <a:pt x="79" y="110"/>
                    <a:pt x="80" y="110"/>
                  </a:cubicBezTo>
                  <a:cubicBezTo>
                    <a:pt x="80" y="110"/>
                    <a:pt x="79" y="110"/>
                    <a:pt x="79" y="111"/>
                  </a:cubicBezTo>
                  <a:cubicBezTo>
                    <a:pt x="79" y="110"/>
                    <a:pt x="78" y="111"/>
                    <a:pt x="78" y="111"/>
                  </a:cubicBezTo>
                  <a:cubicBezTo>
                    <a:pt x="76" y="111"/>
                    <a:pt x="75" y="111"/>
                    <a:pt x="74" y="112"/>
                  </a:cubicBezTo>
                  <a:cubicBezTo>
                    <a:pt x="73" y="111"/>
                    <a:pt x="72" y="112"/>
                    <a:pt x="72" y="112"/>
                  </a:cubicBezTo>
                  <a:cubicBezTo>
                    <a:pt x="71" y="112"/>
                    <a:pt x="71" y="113"/>
                    <a:pt x="71" y="113"/>
                  </a:cubicBezTo>
                  <a:cubicBezTo>
                    <a:pt x="70" y="112"/>
                    <a:pt x="68" y="112"/>
                    <a:pt x="67" y="113"/>
                  </a:cubicBezTo>
                  <a:cubicBezTo>
                    <a:pt x="66" y="113"/>
                    <a:pt x="65" y="112"/>
                    <a:pt x="65" y="113"/>
                  </a:cubicBezTo>
                  <a:cubicBezTo>
                    <a:pt x="65" y="113"/>
                    <a:pt x="65" y="113"/>
                    <a:pt x="66" y="113"/>
                  </a:cubicBezTo>
                  <a:cubicBezTo>
                    <a:pt x="66" y="114"/>
                    <a:pt x="66" y="114"/>
                    <a:pt x="66" y="114"/>
                  </a:cubicBezTo>
                  <a:cubicBezTo>
                    <a:pt x="66" y="114"/>
                    <a:pt x="66" y="114"/>
                    <a:pt x="66" y="114"/>
                  </a:cubicBezTo>
                  <a:cubicBezTo>
                    <a:pt x="66" y="114"/>
                    <a:pt x="66" y="114"/>
                    <a:pt x="66" y="115"/>
                  </a:cubicBezTo>
                  <a:cubicBezTo>
                    <a:pt x="66" y="114"/>
                    <a:pt x="65" y="114"/>
                    <a:pt x="64" y="114"/>
                  </a:cubicBezTo>
                  <a:cubicBezTo>
                    <a:pt x="64" y="114"/>
                    <a:pt x="63" y="114"/>
                    <a:pt x="63" y="114"/>
                  </a:cubicBezTo>
                  <a:cubicBezTo>
                    <a:pt x="62" y="114"/>
                    <a:pt x="63" y="113"/>
                    <a:pt x="62" y="113"/>
                  </a:cubicBezTo>
                  <a:cubicBezTo>
                    <a:pt x="62" y="113"/>
                    <a:pt x="62" y="114"/>
                    <a:pt x="62" y="113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3" y="114"/>
                    <a:pt x="63" y="115"/>
                  </a:cubicBezTo>
                  <a:cubicBezTo>
                    <a:pt x="65" y="114"/>
                    <a:pt x="65" y="115"/>
                    <a:pt x="66" y="115"/>
                  </a:cubicBezTo>
                  <a:cubicBezTo>
                    <a:pt x="68" y="116"/>
                    <a:pt x="71" y="116"/>
                    <a:pt x="73" y="115"/>
                  </a:cubicBezTo>
                  <a:cubicBezTo>
                    <a:pt x="74" y="115"/>
                    <a:pt x="74" y="116"/>
                    <a:pt x="74" y="116"/>
                  </a:cubicBezTo>
                  <a:cubicBezTo>
                    <a:pt x="75" y="115"/>
                    <a:pt x="76" y="115"/>
                    <a:pt x="77" y="115"/>
                  </a:cubicBezTo>
                  <a:cubicBezTo>
                    <a:pt x="78" y="114"/>
                    <a:pt x="77" y="112"/>
                    <a:pt x="79" y="112"/>
                  </a:cubicBezTo>
                  <a:cubicBezTo>
                    <a:pt x="79" y="112"/>
                    <a:pt x="79" y="111"/>
                    <a:pt x="79" y="111"/>
                  </a:cubicBezTo>
                  <a:cubicBezTo>
                    <a:pt x="80" y="111"/>
                    <a:pt x="80" y="111"/>
                    <a:pt x="81" y="111"/>
                  </a:cubicBezTo>
                  <a:cubicBezTo>
                    <a:pt x="81" y="110"/>
                    <a:pt x="83" y="110"/>
                    <a:pt x="83" y="110"/>
                  </a:cubicBezTo>
                  <a:cubicBezTo>
                    <a:pt x="83" y="110"/>
                    <a:pt x="83" y="110"/>
                    <a:pt x="83" y="111"/>
                  </a:cubicBezTo>
                  <a:cubicBezTo>
                    <a:pt x="83" y="111"/>
                    <a:pt x="83" y="111"/>
                    <a:pt x="83" y="111"/>
                  </a:cubicBezTo>
                  <a:cubicBezTo>
                    <a:pt x="83" y="111"/>
                    <a:pt x="83" y="112"/>
                    <a:pt x="83" y="112"/>
                  </a:cubicBezTo>
                  <a:cubicBezTo>
                    <a:pt x="83" y="113"/>
                    <a:pt x="84" y="112"/>
                    <a:pt x="84" y="112"/>
                  </a:cubicBezTo>
                  <a:cubicBezTo>
                    <a:pt x="84" y="112"/>
                    <a:pt x="83" y="114"/>
                    <a:pt x="82" y="113"/>
                  </a:cubicBezTo>
                  <a:close/>
                  <a:moveTo>
                    <a:pt x="71" y="115"/>
                  </a:moveTo>
                  <a:cubicBezTo>
                    <a:pt x="71" y="115"/>
                    <a:pt x="69" y="115"/>
                    <a:pt x="70" y="114"/>
                  </a:cubicBezTo>
                  <a:cubicBezTo>
                    <a:pt x="70" y="114"/>
                    <a:pt x="72" y="114"/>
                    <a:pt x="71" y="115"/>
                  </a:cubicBezTo>
                  <a:close/>
                  <a:moveTo>
                    <a:pt x="69" y="112"/>
                  </a:moveTo>
                  <a:cubicBezTo>
                    <a:pt x="69" y="113"/>
                    <a:pt x="69" y="113"/>
                    <a:pt x="69" y="113"/>
                  </a:cubicBezTo>
                  <a:cubicBezTo>
                    <a:pt x="69" y="113"/>
                    <a:pt x="69" y="112"/>
                    <a:pt x="69" y="112"/>
                  </a:cubicBezTo>
                  <a:cubicBezTo>
                    <a:pt x="69" y="112"/>
                    <a:pt x="69" y="112"/>
                    <a:pt x="69" y="112"/>
                  </a:cubicBezTo>
                  <a:close/>
                  <a:moveTo>
                    <a:pt x="68" y="114"/>
                  </a:moveTo>
                  <a:cubicBezTo>
                    <a:pt x="68" y="115"/>
                    <a:pt x="67" y="115"/>
                    <a:pt x="67" y="114"/>
                  </a:cubicBezTo>
                  <a:cubicBezTo>
                    <a:pt x="68" y="114"/>
                    <a:pt x="68" y="114"/>
                    <a:pt x="68" y="114"/>
                  </a:cubicBezTo>
                  <a:close/>
                  <a:moveTo>
                    <a:pt x="85" y="112"/>
                  </a:moveTo>
                  <a:cubicBezTo>
                    <a:pt x="85" y="112"/>
                    <a:pt x="85" y="112"/>
                    <a:pt x="84" y="112"/>
                  </a:cubicBezTo>
                  <a:cubicBezTo>
                    <a:pt x="85" y="111"/>
                    <a:pt x="85" y="112"/>
                    <a:pt x="85" y="111"/>
                  </a:cubicBezTo>
                  <a:cubicBezTo>
                    <a:pt x="85" y="112"/>
                    <a:pt x="85" y="112"/>
                    <a:pt x="85" y="112"/>
                  </a:cubicBezTo>
                  <a:close/>
                  <a:moveTo>
                    <a:pt x="87" y="107"/>
                  </a:moveTo>
                  <a:cubicBezTo>
                    <a:pt x="87" y="108"/>
                    <a:pt x="85" y="108"/>
                    <a:pt x="85" y="109"/>
                  </a:cubicBezTo>
                  <a:cubicBezTo>
                    <a:pt x="85" y="109"/>
                    <a:pt x="84" y="109"/>
                    <a:pt x="85" y="109"/>
                  </a:cubicBezTo>
                  <a:cubicBezTo>
                    <a:pt x="84" y="109"/>
                    <a:pt x="84" y="109"/>
                    <a:pt x="84" y="110"/>
                  </a:cubicBezTo>
                  <a:cubicBezTo>
                    <a:pt x="84" y="110"/>
                    <a:pt x="83" y="110"/>
                    <a:pt x="84" y="109"/>
                  </a:cubicBezTo>
                  <a:cubicBezTo>
                    <a:pt x="84" y="109"/>
                    <a:pt x="83" y="110"/>
                    <a:pt x="83" y="110"/>
                  </a:cubicBezTo>
                  <a:cubicBezTo>
                    <a:pt x="83" y="108"/>
                    <a:pt x="85" y="109"/>
                    <a:pt x="85" y="107"/>
                  </a:cubicBezTo>
                  <a:cubicBezTo>
                    <a:pt x="85" y="107"/>
                    <a:pt x="86" y="107"/>
                    <a:pt x="87" y="107"/>
                  </a:cubicBezTo>
                  <a:cubicBezTo>
                    <a:pt x="87" y="106"/>
                    <a:pt x="87" y="106"/>
                    <a:pt x="88" y="106"/>
                  </a:cubicBezTo>
                  <a:cubicBezTo>
                    <a:pt x="88" y="106"/>
                    <a:pt x="88" y="106"/>
                    <a:pt x="88" y="106"/>
                  </a:cubicBezTo>
                  <a:cubicBezTo>
                    <a:pt x="88" y="107"/>
                    <a:pt x="88" y="108"/>
                    <a:pt x="87" y="107"/>
                  </a:cubicBezTo>
                  <a:close/>
                  <a:moveTo>
                    <a:pt x="88" y="106"/>
                  </a:moveTo>
                  <a:cubicBezTo>
                    <a:pt x="88" y="105"/>
                    <a:pt x="89" y="105"/>
                    <a:pt x="90" y="106"/>
                  </a:cubicBezTo>
                  <a:cubicBezTo>
                    <a:pt x="89" y="106"/>
                    <a:pt x="89" y="106"/>
                    <a:pt x="88" y="106"/>
                  </a:cubicBezTo>
                  <a:close/>
                  <a:moveTo>
                    <a:pt x="90" y="105"/>
                  </a:moveTo>
                  <a:cubicBezTo>
                    <a:pt x="90" y="105"/>
                    <a:pt x="90" y="105"/>
                    <a:pt x="90" y="105"/>
                  </a:cubicBezTo>
                  <a:cubicBezTo>
                    <a:pt x="90" y="104"/>
                    <a:pt x="91" y="104"/>
                    <a:pt x="91" y="104"/>
                  </a:cubicBezTo>
                  <a:cubicBezTo>
                    <a:pt x="91" y="104"/>
                    <a:pt x="91" y="104"/>
                    <a:pt x="90" y="105"/>
                  </a:cubicBezTo>
                  <a:close/>
                  <a:moveTo>
                    <a:pt x="92" y="94"/>
                  </a:moveTo>
                  <a:cubicBezTo>
                    <a:pt x="92" y="95"/>
                    <a:pt x="92" y="96"/>
                    <a:pt x="91" y="96"/>
                  </a:cubicBezTo>
                  <a:cubicBezTo>
                    <a:pt x="91" y="96"/>
                    <a:pt x="91" y="96"/>
                    <a:pt x="92" y="96"/>
                  </a:cubicBezTo>
                  <a:cubicBezTo>
                    <a:pt x="91" y="97"/>
                    <a:pt x="91" y="99"/>
                    <a:pt x="90" y="99"/>
                  </a:cubicBezTo>
                  <a:cubicBezTo>
                    <a:pt x="90" y="98"/>
                    <a:pt x="90" y="97"/>
                    <a:pt x="91" y="96"/>
                  </a:cubicBezTo>
                  <a:cubicBezTo>
                    <a:pt x="91" y="96"/>
                    <a:pt x="91" y="96"/>
                    <a:pt x="90" y="95"/>
                  </a:cubicBezTo>
                  <a:cubicBezTo>
                    <a:pt x="91" y="95"/>
                    <a:pt x="91" y="94"/>
                    <a:pt x="92" y="93"/>
                  </a:cubicBezTo>
                  <a:cubicBezTo>
                    <a:pt x="91" y="92"/>
                    <a:pt x="92" y="92"/>
                    <a:pt x="91" y="91"/>
                  </a:cubicBezTo>
                  <a:cubicBezTo>
                    <a:pt x="90" y="92"/>
                    <a:pt x="90" y="93"/>
                    <a:pt x="90" y="95"/>
                  </a:cubicBezTo>
                  <a:cubicBezTo>
                    <a:pt x="89" y="95"/>
                    <a:pt x="89" y="96"/>
                    <a:pt x="89" y="96"/>
                  </a:cubicBezTo>
                  <a:cubicBezTo>
                    <a:pt x="89" y="96"/>
                    <a:pt x="89" y="97"/>
                    <a:pt x="89" y="97"/>
                  </a:cubicBezTo>
                  <a:cubicBezTo>
                    <a:pt x="89" y="98"/>
                    <a:pt x="88" y="99"/>
                    <a:pt x="89" y="100"/>
                  </a:cubicBezTo>
                  <a:cubicBezTo>
                    <a:pt x="88" y="100"/>
                    <a:pt x="88" y="100"/>
                    <a:pt x="88" y="100"/>
                  </a:cubicBezTo>
                  <a:cubicBezTo>
                    <a:pt x="88" y="100"/>
                    <a:pt x="87" y="99"/>
                    <a:pt x="87" y="99"/>
                  </a:cubicBezTo>
                  <a:cubicBezTo>
                    <a:pt x="87" y="99"/>
                    <a:pt x="87" y="100"/>
                    <a:pt x="87" y="100"/>
                  </a:cubicBezTo>
                  <a:cubicBezTo>
                    <a:pt x="87" y="100"/>
                    <a:pt x="87" y="101"/>
                    <a:pt x="86" y="101"/>
                  </a:cubicBezTo>
                  <a:cubicBezTo>
                    <a:pt x="86" y="101"/>
                    <a:pt x="87" y="101"/>
                    <a:pt x="87" y="101"/>
                  </a:cubicBezTo>
                  <a:cubicBezTo>
                    <a:pt x="87" y="102"/>
                    <a:pt x="86" y="102"/>
                    <a:pt x="86" y="102"/>
                  </a:cubicBezTo>
                  <a:cubicBezTo>
                    <a:pt x="86" y="101"/>
                    <a:pt x="86" y="100"/>
                    <a:pt x="85" y="100"/>
                  </a:cubicBezTo>
                  <a:cubicBezTo>
                    <a:pt x="86" y="99"/>
                    <a:pt x="87" y="99"/>
                    <a:pt x="87" y="97"/>
                  </a:cubicBezTo>
                  <a:cubicBezTo>
                    <a:pt x="87" y="97"/>
                    <a:pt x="87" y="97"/>
                    <a:pt x="88" y="97"/>
                  </a:cubicBezTo>
                  <a:cubicBezTo>
                    <a:pt x="88" y="97"/>
                    <a:pt x="88" y="97"/>
                    <a:pt x="88" y="98"/>
                  </a:cubicBezTo>
                  <a:cubicBezTo>
                    <a:pt x="88" y="97"/>
                    <a:pt x="88" y="96"/>
                    <a:pt x="88" y="96"/>
                  </a:cubicBezTo>
                  <a:cubicBezTo>
                    <a:pt x="89" y="95"/>
                    <a:pt x="88" y="94"/>
                    <a:pt x="88" y="93"/>
                  </a:cubicBezTo>
                  <a:cubicBezTo>
                    <a:pt x="89" y="91"/>
                    <a:pt x="91" y="91"/>
                    <a:pt x="91" y="89"/>
                  </a:cubicBezTo>
                  <a:cubicBezTo>
                    <a:pt x="91" y="89"/>
                    <a:pt x="92" y="89"/>
                    <a:pt x="92" y="89"/>
                  </a:cubicBezTo>
                  <a:cubicBezTo>
                    <a:pt x="92" y="89"/>
                    <a:pt x="92" y="90"/>
                    <a:pt x="92" y="90"/>
                  </a:cubicBezTo>
                  <a:cubicBezTo>
                    <a:pt x="92" y="90"/>
                    <a:pt x="93" y="90"/>
                    <a:pt x="93" y="89"/>
                  </a:cubicBezTo>
                  <a:cubicBezTo>
                    <a:pt x="93" y="90"/>
                    <a:pt x="93" y="92"/>
                    <a:pt x="92" y="92"/>
                  </a:cubicBezTo>
                  <a:cubicBezTo>
                    <a:pt x="92" y="92"/>
                    <a:pt x="92" y="92"/>
                    <a:pt x="92" y="92"/>
                  </a:cubicBezTo>
                  <a:cubicBezTo>
                    <a:pt x="93" y="92"/>
                    <a:pt x="93" y="92"/>
                    <a:pt x="93" y="92"/>
                  </a:cubicBezTo>
                  <a:cubicBezTo>
                    <a:pt x="94" y="93"/>
                    <a:pt x="93" y="93"/>
                    <a:pt x="93" y="94"/>
                  </a:cubicBezTo>
                  <a:cubicBezTo>
                    <a:pt x="93" y="94"/>
                    <a:pt x="92" y="94"/>
                    <a:pt x="92" y="94"/>
                  </a:cubicBezTo>
                  <a:close/>
                  <a:moveTo>
                    <a:pt x="93" y="96"/>
                  </a:moveTo>
                  <a:cubicBezTo>
                    <a:pt x="93" y="95"/>
                    <a:pt x="93" y="95"/>
                    <a:pt x="93" y="95"/>
                  </a:cubicBezTo>
                  <a:cubicBezTo>
                    <a:pt x="93" y="95"/>
                    <a:pt x="93" y="95"/>
                    <a:pt x="94" y="95"/>
                  </a:cubicBezTo>
                  <a:cubicBezTo>
                    <a:pt x="94" y="94"/>
                    <a:pt x="93" y="95"/>
                    <a:pt x="94" y="95"/>
                  </a:cubicBezTo>
                  <a:cubicBezTo>
                    <a:pt x="93" y="95"/>
                    <a:pt x="93" y="96"/>
                    <a:pt x="93" y="96"/>
                  </a:cubicBezTo>
                  <a:close/>
                  <a:moveTo>
                    <a:pt x="94" y="86"/>
                  </a:moveTo>
                  <a:cubicBezTo>
                    <a:pt x="93" y="85"/>
                    <a:pt x="94" y="85"/>
                    <a:pt x="94" y="85"/>
                  </a:cubicBezTo>
                  <a:cubicBezTo>
                    <a:pt x="94" y="85"/>
                    <a:pt x="94" y="85"/>
                    <a:pt x="94" y="84"/>
                  </a:cubicBezTo>
                  <a:cubicBezTo>
                    <a:pt x="94" y="84"/>
                    <a:pt x="94" y="85"/>
                    <a:pt x="94" y="85"/>
                  </a:cubicBezTo>
                  <a:cubicBezTo>
                    <a:pt x="94" y="85"/>
                    <a:pt x="94" y="85"/>
                    <a:pt x="94" y="85"/>
                  </a:cubicBezTo>
                  <a:cubicBezTo>
                    <a:pt x="94" y="85"/>
                    <a:pt x="94" y="85"/>
                    <a:pt x="94" y="85"/>
                  </a:cubicBezTo>
                  <a:cubicBezTo>
                    <a:pt x="95" y="85"/>
                    <a:pt x="94" y="85"/>
                    <a:pt x="94" y="85"/>
                  </a:cubicBezTo>
                  <a:cubicBezTo>
                    <a:pt x="94" y="85"/>
                    <a:pt x="94" y="85"/>
                    <a:pt x="94" y="86"/>
                  </a:cubicBezTo>
                  <a:cubicBezTo>
                    <a:pt x="94" y="86"/>
                    <a:pt x="95" y="85"/>
                    <a:pt x="94" y="86"/>
                  </a:cubicBezTo>
                  <a:cubicBezTo>
                    <a:pt x="94" y="86"/>
                    <a:pt x="94" y="86"/>
                    <a:pt x="94" y="86"/>
                  </a:cubicBezTo>
                  <a:close/>
                  <a:moveTo>
                    <a:pt x="94" y="91"/>
                  </a:moveTo>
                  <a:cubicBezTo>
                    <a:pt x="94" y="91"/>
                    <a:pt x="94" y="91"/>
                    <a:pt x="94" y="91"/>
                  </a:cubicBezTo>
                  <a:cubicBezTo>
                    <a:pt x="94" y="91"/>
                    <a:pt x="94" y="92"/>
                    <a:pt x="94" y="92"/>
                  </a:cubicBezTo>
                  <a:cubicBezTo>
                    <a:pt x="94" y="92"/>
                    <a:pt x="94" y="91"/>
                    <a:pt x="94" y="91"/>
                  </a:cubicBezTo>
                  <a:close/>
                  <a:moveTo>
                    <a:pt x="94" y="97"/>
                  </a:moveTo>
                  <a:cubicBezTo>
                    <a:pt x="95" y="97"/>
                    <a:pt x="95" y="97"/>
                    <a:pt x="94" y="98"/>
                  </a:cubicBezTo>
                  <a:cubicBezTo>
                    <a:pt x="94" y="98"/>
                    <a:pt x="94" y="97"/>
                    <a:pt x="94" y="97"/>
                  </a:cubicBezTo>
                  <a:close/>
                  <a:moveTo>
                    <a:pt x="95" y="104"/>
                  </a:moveTo>
                  <a:cubicBezTo>
                    <a:pt x="96" y="104"/>
                    <a:pt x="95" y="105"/>
                    <a:pt x="95" y="105"/>
                  </a:cubicBezTo>
                  <a:cubicBezTo>
                    <a:pt x="95" y="105"/>
                    <a:pt x="95" y="105"/>
                    <a:pt x="95" y="105"/>
                  </a:cubicBezTo>
                  <a:cubicBezTo>
                    <a:pt x="95" y="105"/>
                    <a:pt x="95" y="104"/>
                    <a:pt x="94" y="104"/>
                  </a:cubicBezTo>
                  <a:cubicBezTo>
                    <a:pt x="94" y="103"/>
                    <a:pt x="95" y="102"/>
                    <a:pt x="97" y="102"/>
                  </a:cubicBezTo>
                  <a:cubicBezTo>
                    <a:pt x="97" y="104"/>
                    <a:pt x="96" y="104"/>
                    <a:pt x="95" y="104"/>
                  </a:cubicBezTo>
                  <a:close/>
                  <a:moveTo>
                    <a:pt x="97" y="102"/>
                  </a:moveTo>
                  <a:cubicBezTo>
                    <a:pt x="95" y="102"/>
                    <a:pt x="97" y="100"/>
                    <a:pt x="97" y="98"/>
                  </a:cubicBezTo>
                  <a:cubicBezTo>
                    <a:pt x="98" y="98"/>
                    <a:pt x="97" y="97"/>
                    <a:pt x="98" y="97"/>
                  </a:cubicBezTo>
                  <a:cubicBezTo>
                    <a:pt x="98" y="97"/>
                    <a:pt x="98" y="98"/>
                    <a:pt x="98" y="98"/>
                  </a:cubicBezTo>
                  <a:cubicBezTo>
                    <a:pt x="99" y="98"/>
                    <a:pt x="99" y="97"/>
                    <a:pt x="99" y="97"/>
                  </a:cubicBezTo>
                  <a:cubicBezTo>
                    <a:pt x="99" y="97"/>
                    <a:pt x="99" y="97"/>
                    <a:pt x="100" y="97"/>
                  </a:cubicBezTo>
                  <a:cubicBezTo>
                    <a:pt x="99" y="98"/>
                    <a:pt x="98" y="99"/>
                    <a:pt x="98" y="100"/>
                  </a:cubicBezTo>
                  <a:cubicBezTo>
                    <a:pt x="97" y="100"/>
                    <a:pt x="97" y="101"/>
                    <a:pt x="97" y="102"/>
                  </a:cubicBezTo>
                  <a:close/>
                  <a:moveTo>
                    <a:pt x="98" y="108"/>
                  </a:moveTo>
                  <a:cubicBezTo>
                    <a:pt x="98" y="108"/>
                    <a:pt x="98" y="108"/>
                    <a:pt x="98" y="107"/>
                  </a:cubicBezTo>
                  <a:cubicBezTo>
                    <a:pt x="98" y="107"/>
                    <a:pt x="98" y="107"/>
                    <a:pt x="98" y="107"/>
                  </a:cubicBezTo>
                  <a:cubicBezTo>
                    <a:pt x="98" y="107"/>
                    <a:pt x="98" y="108"/>
                    <a:pt x="98" y="108"/>
                  </a:cubicBezTo>
                  <a:close/>
                  <a:moveTo>
                    <a:pt x="101" y="107"/>
                  </a:moveTo>
                  <a:cubicBezTo>
                    <a:pt x="101" y="107"/>
                    <a:pt x="101" y="107"/>
                    <a:pt x="101" y="107"/>
                  </a:cubicBezTo>
                  <a:cubicBezTo>
                    <a:pt x="101" y="106"/>
                    <a:pt x="101" y="106"/>
                    <a:pt x="101" y="106"/>
                  </a:cubicBezTo>
                  <a:cubicBezTo>
                    <a:pt x="102" y="107"/>
                    <a:pt x="102" y="107"/>
                    <a:pt x="101" y="107"/>
                  </a:cubicBezTo>
                  <a:close/>
                  <a:moveTo>
                    <a:pt x="100" y="104"/>
                  </a:moveTo>
                  <a:cubicBezTo>
                    <a:pt x="99" y="105"/>
                    <a:pt x="99" y="105"/>
                    <a:pt x="99" y="106"/>
                  </a:cubicBezTo>
                  <a:cubicBezTo>
                    <a:pt x="98" y="106"/>
                    <a:pt x="98" y="106"/>
                    <a:pt x="98" y="106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9" y="104"/>
                    <a:pt x="99" y="103"/>
                  </a:cubicBezTo>
                  <a:cubicBezTo>
                    <a:pt x="99" y="103"/>
                    <a:pt x="98" y="103"/>
                    <a:pt x="98" y="103"/>
                  </a:cubicBezTo>
                  <a:cubicBezTo>
                    <a:pt x="99" y="102"/>
                    <a:pt x="99" y="101"/>
                    <a:pt x="99" y="100"/>
                  </a:cubicBezTo>
                  <a:cubicBezTo>
                    <a:pt x="99" y="99"/>
                    <a:pt x="100" y="98"/>
                    <a:pt x="101" y="97"/>
                  </a:cubicBezTo>
                  <a:cubicBezTo>
                    <a:pt x="100" y="97"/>
                    <a:pt x="101" y="96"/>
                    <a:pt x="101" y="95"/>
                  </a:cubicBezTo>
                  <a:cubicBezTo>
                    <a:pt x="101" y="96"/>
                    <a:pt x="101" y="96"/>
                    <a:pt x="102" y="96"/>
                  </a:cubicBezTo>
                  <a:cubicBezTo>
                    <a:pt x="102" y="96"/>
                    <a:pt x="102" y="95"/>
                    <a:pt x="102" y="95"/>
                  </a:cubicBezTo>
                  <a:cubicBezTo>
                    <a:pt x="102" y="95"/>
                    <a:pt x="102" y="95"/>
                    <a:pt x="102" y="95"/>
                  </a:cubicBezTo>
                  <a:cubicBezTo>
                    <a:pt x="102" y="94"/>
                    <a:pt x="102" y="93"/>
                    <a:pt x="103" y="92"/>
                  </a:cubicBezTo>
                  <a:cubicBezTo>
                    <a:pt x="103" y="93"/>
                    <a:pt x="103" y="93"/>
                    <a:pt x="103" y="94"/>
                  </a:cubicBezTo>
                  <a:cubicBezTo>
                    <a:pt x="103" y="94"/>
                    <a:pt x="103" y="95"/>
                    <a:pt x="103" y="95"/>
                  </a:cubicBezTo>
                  <a:cubicBezTo>
                    <a:pt x="103" y="96"/>
                    <a:pt x="104" y="96"/>
                    <a:pt x="103" y="97"/>
                  </a:cubicBezTo>
                  <a:cubicBezTo>
                    <a:pt x="104" y="97"/>
                    <a:pt x="104" y="97"/>
                    <a:pt x="104" y="97"/>
                  </a:cubicBezTo>
                  <a:cubicBezTo>
                    <a:pt x="104" y="98"/>
                    <a:pt x="104" y="98"/>
                    <a:pt x="103" y="98"/>
                  </a:cubicBezTo>
                  <a:cubicBezTo>
                    <a:pt x="103" y="99"/>
                    <a:pt x="104" y="99"/>
                    <a:pt x="104" y="99"/>
                  </a:cubicBezTo>
                  <a:cubicBezTo>
                    <a:pt x="104" y="99"/>
                    <a:pt x="104" y="99"/>
                    <a:pt x="104" y="99"/>
                  </a:cubicBezTo>
                  <a:cubicBezTo>
                    <a:pt x="102" y="101"/>
                    <a:pt x="102" y="103"/>
                    <a:pt x="100" y="104"/>
                  </a:cubicBezTo>
                  <a:close/>
                  <a:moveTo>
                    <a:pt x="107" y="103"/>
                  </a:moveTo>
                  <a:cubicBezTo>
                    <a:pt x="106" y="103"/>
                    <a:pt x="106" y="103"/>
                    <a:pt x="105" y="103"/>
                  </a:cubicBezTo>
                  <a:cubicBezTo>
                    <a:pt x="105" y="103"/>
                    <a:pt x="105" y="104"/>
                    <a:pt x="105" y="104"/>
                  </a:cubicBezTo>
                  <a:cubicBezTo>
                    <a:pt x="106" y="104"/>
                    <a:pt x="106" y="103"/>
                    <a:pt x="106" y="103"/>
                  </a:cubicBezTo>
                  <a:cubicBezTo>
                    <a:pt x="107" y="104"/>
                    <a:pt x="106" y="104"/>
                    <a:pt x="106" y="105"/>
                  </a:cubicBezTo>
                  <a:cubicBezTo>
                    <a:pt x="105" y="104"/>
                    <a:pt x="104" y="106"/>
                    <a:pt x="103" y="105"/>
                  </a:cubicBezTo>
                  <a:cubicBezTo>
                    <a:pt x="104" y="103"/>
                    <a:pt x="104" y="102"/>
                    <a:pt x="105" y="100"/>
                  </a:cubicBezTo>
                  <a:cubicBezTo>
                    <a:pt x="105" y="99"/>
                    <a:pt x="105" y="99"/>
                    <a:pt x="106" y="98"/>
                  </a:cubicBezTo>
                  <a:cubicBezTo>
                    <a:pt x="105" y="97"/>
                    <a:pt x="107" y="96"/>
                    <a:pt x="106" y="96"/>
                  </a:cubicBezTo>
                  <a:cubicBezTo>
                    <a:pt x="105" y="95"/>
                    <a:pt x="105" y="96"/>
                    <a:pt x="105" y="96"/>
                  </a:cubicBezTo>
                  <a:cubicBezTo>
                    <a:pt x="105" y="95"/>
                    <a:pt x="105" y="95"/>
                    <a:pt x="105" y="95"/>
                  </a:cubicBezTo>
                  <a:cubicBezTo>
                    <a:pt x="106" y="95"/>
                    <a:pt x="106" y="94"/>
                    <a:pt x="107" y="95"/>
                  </a:cubicBezTo>
                  <a:cubicBezTo>
                    <a:pt x="107" y="95"/>
                    <a:pt x="107" y="95"/>
                    <a:pt x="107" y="96"/>
                  </a:cubicBezTo>
                  <a:cubicBezTo>
                    <a:pt x="108" y="96"/>
                    <a:pt x="107" y="95"/>
                    <a:pt x="108" y="95"/>
                  </a:cubicBezTo>
                  <a:cubicBezTo>
                    <a:pt x="109" y="97"/>
                    <a:pt x="106" y="98"/>
                    <a:pt x="107" y="99"/>
                  </a:cubicBezTo>
                  <a:cubicBezTo>
                    <a:pt x="107" y="100"/>
                    <a:pt x="107" y="100"/>
                    <a:pt x="107" y="100"/>
                  </a:cubicBezTo>
                  <a:cubicBezTo>
                    <a:pt x="107" y="100"/>
                    <a:pt x="107" y="100"/>
                    <a:pt x="107" y="100"/>
                  </a:cubicBezTo>
                  <a:cubicBezTo>
                    <a:pt x="107" y="100"/>
                    <a:pt x="107" y="101"/>
                    <a:pt x="107" y="101"/>
                  </a:cubicBezTo>
                  <a:cubicBezTo>
                    <a:pt x="107" y="101"/>
                    <a:pt x="106" y="102"/>
                    <a:pt x="107" y="102"/>
                  </a:cubicBezTo>
                  <a:cubicBezTo>
                    <a:pt x="107" y="102"/>
                    <a:pt x="107" y="101"/>
                    <a:pt x="107" y="101"/>
                  </a:cubicBezTo>
                  <a:cubicBezTo>
                    <a:pt x="108" y="101"/>
                    <a:pt x="108" y="101"/>
                    <a:pt x="108" y="101"/>
                  </a:cubicBezTo>
                  <a:cubicBezTo>
                    <a:pt x="108" y="102"/>
                    <a:pt x="107" y="103"/>
                    <a:pt x="107" y="103"/>
                  </a:cubicBezTo>
                  <a:close/>
                  <a:moveTo>
                    <a:pt x="108" y="105"/>
                  </a:moveTo>
                  <a:cubicBezTo>
                    <a:pt x="108" y="105"/>
                    <a:pt x="108" y="105"/>
                    <a:pt x="108" y="105"/>
                  </a:cubicBezTo>
                  <a:cubicBezTo>
                    <a:pt x="107" y="104"/>
                    <a:pt x="108" y="104"/>
                    <a:pt x="109" y="104"/>
                  </a:cubicBezTo>
                  <a:cubicBezTo>
                    <a:pt x="109" y="103"/>
                    <a:pt x="109" y="103"/>
                    <a:pt x="109" y="102"/>
                  </a:cubicBezTo>
                  <a:cubicBezTo>
                    <a:pt x="109" y="102"/>
                    <a:pt x="109" y="103"/>
                    <a:pt x="108" y="103"/>
                  </a:cubicBezTo>
                  <a:cubicBezTo>
                    <a:pt x="108" y="102"/>
                    <a:pt x="108" y="102"/>
                    <a:pt x="109" y="102"/>
                  </a:cubicBezTo>
                  <a:cubicBezTo>
                    <a:pt x="109" y="102"/>
                    <a:pt x="108" y="102"/>
                    <a:pt x="108" y="102"/>
                  </a:cubicBezTo>
                  <a:cubicBezTo>
                    <a:pt x="108" y="101"/>
                    <a:pt x="109" y="101"/>
                    <a:pt x="109" y="101"/>
                  </a:cubicBezTo>
                  <a:cubicBezTo>
                    <a:pt x="109" y="101"/>
                    <a:pt x="108" y="101"/>
                    <a:pt x="108" y="100"/>
                  </a:cubicBezTo>
                  <a:cubicBezTo>
                    <a:pt x="108" y="100"/>
                    <a:pt x="109" y="100"/>
                    <a:pt x="109" y="99"/>
                  </a:cubicBezTo>
                  <a:cubicBezTo>
                    <a:pt x="110" y="100"/>
                    <a:pt x="110" y="100"/>
                    <a:pt x="111" y="101"/>
                  </a:cubicBezTo>
                  <a:cubicBezTo>
                    <a:pt x="110" y="101"/>
                    <a:pt x="111" y="101"/>
                    <a:pt x="111" y="102"/>
                  </a:cubicBezTo>
                  <a:cubicBezTo>
                    <a:pt x="110" y="102"/>
                    <a:pt x="110" y="102"/>
                    <a:pt x="109" y="101"/>
                  </a:cubicBezTo>
                  <a:cubicBezTo>
                    <a:pt x="109" y="102"/>
                    <a:pt x="109" y="102"/>
                    <a:pt x="109" y="102"/>
                  </a:cubicBezTo>
                  <a:cubicBezTo>
                    <a:pt x="109" y="102"/>
                    <a:pt x="109" y="102"/>
                    <a:pt x="110" y="102"/>
                  </a:cubicBezTo>
                  <a:cubicBezTo>
                    <a:pt x="110" y="103"/>
                    <a:pt x="110" y="103"/>
                    <a:pt x="110" y="104"/>
                  </a:cubicBezTo>
                  <a:cubicBezTo>
                    <a:pt x="110" y="104"/>
                    <a:pt x="110" y="103"/>
                    <a:pt x="110" y="103"/>
                  </a:cubicBezTo>
                  <a:cubicBezTo>
                    <a:pt x="110" y="103"/>
                    <a:pt x="111" y="103"/>
                    <a:pt x="111" y="102"/>
                  </a:cubicBezTo>
                  <a:cubicBezTo>
                    <a:pt x="111" y="104"/>
                    <a:pt x="110" y="105"/>
                    <a:pt x="110" y="106"/>
                  </a:cubicBezTo>
                  <a:cubicBezTo>
                    <a:pt x="108" y="106"/>
                    <a:pt x="108" y="105"/>
                    <a:pt x="108" y="105"/>
                  </a:cubicBezTo>
                  <a:close/>
                  <a:moveTo>
                    <a:pt x="110" y="112"/>
                  </a:moveTo>
                  <a:cubicBezTo>
                    <a:pt x="110" y="112"/>
                    <a:pt x="109" y="112"/>
                    <a:pt x="109" y="112"/>
                  </a:cubicBezTo>
                  <a:cubicBezTo>
                    <a:pt x="110" y="111"/>
                    <a:pt x="110" y="111"/>
                    <a:pt x="110" y="111"/>
                  </a:cubicBezTo>
                  <a:cubicBezTo>
                    <a:pt x="110" y="112"/>
                    <a:pt x="110" y="112"/>
                    <a:pt x="110" y="112"/>
                  </a:cubicBezTo>
                  <a:close/>
                  <a:moveTo>
                    <a:pt x="110" y="120"/>
                  </a:moveTo>
                  <a:cubicBezTo>
                    <a:pt x="109" y="120"/>
                    <a:pt x="111" y="119"/>
                    <a:pt x="111" y="119"/>
                  </a:cubicBezTo>
                  <a:cubicBezTo>
                    <a:pt x="111" y="119"/>
                    <a:pt x="111" y="120"/>
                    <a:pt x="110" y="120"/>
                  </a:cubicBezTo>
                  <a:close/>
                  <a:moveTo>
                    <a:pt x="112" y="105"/>
                  </a:moveTo>
                  <a:cubicBezTo>
                    <a:pt x="112" y="106"/>
                    <a:pt x="112" y="108"/>
                    <a:pt x="111" y="108"/>
                  </a:cubicBezTo>
                  <a:cubicBezTo>
                    <a:pt x="111" y="108"/>
                    <a:pt x="111" y="107"/>
                    <a:pt x="111" y="107"/>
                  </a:cubicBezTo>
                  <a:cubicBezTo>
                    <a:pt x="111" y="106"/>
                    <a:pt x="110" y="106"/>
                    <a:pt x="110" y="106"/>
                  </a:cubicBezTo>
                  <a:cubicBezTo>
                    <a:pt x="111" y="105"/>
                    <a:pt x="111" y="104"/>
                    <a:pt x="113" y="104"/>
                  </a:cubicBezTo>
                  <a:cubicBezTo>
                    <a:pt x="113" y="104"/>
                    <a:pt x="113" y="105"/>
                    <a:pt x="112" y="105"/>
                  </a:cubicBezTo>
                  <a:close/>
                  <a:moveTo>
                    <a:pt x="113" y="104"/>
                  </a:moveTo>
                  <a:cubicBezTo>
                    <a:pt x="113" y="103"/>
                    <a:pt x="112" y="102"/>
                    <a:pt x="114" y="102"/>
                  </a:cubicBezTo>
                  <a:cubicBezTo>
                    <a:pt x="114" y="102"/>
                    <a:pt x="113" y="103"/>
                    <a:pt x="113" y="104"/>
                  </a:cubicBezTo>
                  <a:close/>
                  <a:moveTo>
                    <a:pt x="114" y="102"/>
                  </a:moveTo>
                  <a:cubicBezTo>
                    <a:pt x="114" y="102"/>
                    <a:pt x="114" y="102"/>
                    <a:pt x="113" y="101"/>
                  </a:cubicBezTo>
                  <a:cubicBezTo>
                    <a:pt x="113" y="101"/>
                    <a:pt x="114" y="101"/>
                    <a:pt x="114" y="101"/>
                  </a:cubicBezTo>
                  <a:cubicBezTo>
                    <a:pt x="114" y="101"/>
                    <a:pt x="114" y="101"/>
                    <a:pt x="114" y="102"/>
                  </a:cubicBezTo>
                  <a:close/>
                  <a:moveTo>
                    <a:pt x="114" y="76"/>
                  </a:moveTo>
                  <a:cubicBezTo>
                    <a:pt x="113" y="75"/>
                    <a:pt x="113" y="73"/>
                    <a:pt x="113" y="72"/>
                  </a:cubicBezTo>
                  <a:cubicBezTo>
                    <a:pt x="113" y="73"/>
                    <a:pt x="113" y="73"/>
                    <a:pt x="114" y="73"/>
                  </a:cubicBezTo>
                  <a:cubicBezTo>
                    <a:pt x="113" y="74"/>
                    <a:pt x="115" y="75"/>
                    <a:pt x="114" y="76"/>
                  </a:cubicBezTo>
                  <a:close/>
                  <a:moveTo>
                    <a:pt x="114" y="76"/>
                  </a:moveTo>
                  <a:cubicBezTo>
                    <a:pt x="115" y="77"/>
                    <a:pt x="114" y="77"/>
                    <a:pt x="115" y="77"/>
                  </a:cubicBezTo>
                  <a:cubicBezTo>
                    <a:pt x="115" y="78"/>
                    <a:pt x="115" y="77"/>
                    <a:pt x="114" y="77"/>
                  </a:cubicBezTo>
                  <a:cubicBezTo>
                    <a:pt x="114" y="77"/>
                    <a:pt x="114" y="77"/>
                    <a:pt x="114" y="76"/>
                  </a:cubicBezTo>
                  <a:close/>
                  <a:moveTo>
                    <a:pt x="114" y="102"/>
                  </a:moveTo>
                  <a:cubicBezTo>
                    <a:pt x="114" y="102"/>
                    <a:pt x="115" y="102"/>
                    <a:pt x="115" y="101"/>
                  </a:cubicBezTo>
                  <a:cubicBezTo>
                    <a:pt x="115" y="102"/>
                    <a:pt x="116" y="102"/>
                    <a:pt x="116" y="101"/>
                  </a:cubicBezTo>
                  <a:cubicBezTo>
                    <a:pt x="116" y="102"/>
                    <a:pt x="117" y="102"/>
                    <a:pt x="116" y="102"/>
                  </a:cubicBezTo>
                  <a:cubicBezTo>
                    <a:pt x="116" y="102"/>
                    <a:pt x="116" y="103"/>
                    <a:pt x="116" y="103"/>
                  </a:cubicBezTo>
                  <a:cubicBezTo>
                    <a:pt x="115" y="103"/>
                    <a:pt x="115" y="102"/>
                    <a:pt x="114" y="102"/>
                  </a:cubicBezTo>
                  <a:close/>
                  <a:moveTo>
                    <a:pt x="117" y="111"/>
                  </a:moveTo>
                  <a:cubicBezTo>
                    <a:pt x="117" y="110"/>
                    <a:pt x="117" y="109"/>
                    <a:pt x="118" y="109"/>
                  </a:cubicBezTo>
                  <a:cubicBezTo>
                    <a:pt x="118" y="110"/>
                    <a:pt x="118" y="111"/>
                    <a:pt x="117" y="111"/>
                  </a:cubicBezTo>
                  <a:close/>
                  <a:moveTo>
                    <a:pt x="117" y="109"/>
                  </a:moveTo>
                  <a:cubicBezTo>
                    <a:pt x="117" y="108"/>
                    <a:pt x="117" y="108"/>
                    <a:pt x="117" y="108"/>
                  </a:cubicBezTo>
                  <a:cubicBezTo>
                    <a:pt x="117" y="108"/>
                    <a:pt x="117" y="108"/>
                    <a:pt x="118" y="108"/>
                  </a:cubicBezTo>
                  <a:cubicBezTo>
                    <a:pt x="118" y="108"/>
                    <a:pt x="117" y="109"/>
                    <a:pt x="117" y="109"/>
                  </a:cubicBezTo>
                  <a:close/>
                  <a:moveTo>
                    <a:pt x="118" y="105"/>
                  </a:moveTo>
                  <a:cubicBezTo>
                    <a:pt x="118" y="106"/>
                    <a:pt x="118" y="107"/>
                    <a:pt x="118" y="108"/>
                  </a:cubicBezTo>
                  <a:cubicBezTo>
                    <a:pt x="117" y="108"/>
                    <a:pt x="118" y="107"/>
                    <a:pt x="117" y="107"/>
                  </a:cubicBezTo>
                  <a:cubicBezTo>
                    <a:pt x="117" y="107"/>
                    <a:pt x="117" y="107"/>
                    <a:pt x="117" y="107"/>
                  </a:cubicBezTo>
                  <a:cubicBezTo>
                    <a:pt x="116" y="107"/>
                    <a:pt x="116" y="107"/>
                    <a:pt x="115" y="107"/>
                  </a:cubicBezTo>
                  <a:cubicBezTo>
                    <a:pt x="116" y="106"/>
                    <a:pt x="116" y="105"/>
                    <a:pt x="116" y="104"/>
                  </a:cubicBezTo>
                  <a:cubicBezTo>
                    <a:pt x="117" y="104"/>
                    <a:pt x="117" y="103"/>
                    <a:pt x="117" y="104"/>
                  </a:cubicBezTo>
                  <a:cubicBezTo>
                    <a:pt x="118" y="104"/>
                    <a:pt x="117" y="103"/>
                    <a:pt x="118" y="103"/>
                  </a:cubicBezTo>
                  <a:cubicBezTo>
                    <a:pt x="119" y="104"/>
                    <a:pt x="118" y="105"/>
                    <a:pt x="118" y="105"/>
                  </a:cubicBezTo>
                  <a:close/>
                  <a:moveTo>
                    <a:pt x="121" y="103"/>
                  </a:moveTo>
                  <a:cubicBezTo>
                    <a:pt x="120" y="103"/>
                    <a:pt x="119" y="103"/>
                    <a:pt x="119" y="103"/>
                  </a:cubicBezTo>
                  <a:cubicBezTo>
                    <a:pt x="119" y="103"/>
                    <a:pt x="119" y="102"/>
                    <a:pt x="119" y="102"/>
                  </a:cubicBezTo>
                  <a:cubicBezTo>
                    <a:pt x="118" y="102"/>
                    <a:pt x="118" y="102"/>
                    <a:pt x="118" y="102"/>
                  </a:cubicBezTo>
                  <a:cubicBezTo>
                    <a:pt x="118" y="102"/>
                    <a:pt x="117" y="103"/>
                    <a:pt x="117" y="102"/>
                  </a:cubicBezTo>
                  <a:cubicBezTo>
                    <a:pt x="117" y="102"/>
                    <a:pt x="117" y="100"/>
                    <a:pt x="118" y="100"/>
                  </a:cubicBezTo>
                  <a:cubicBezTo>
                    <a:pt x="118" y="100"/>
                    <a:pt x="118" y="100"/>
                    <a:pt x="118" y="100"/>
                  </a:cubicBezTo>
                  <a:cubicBezTo>
                    <a:pt x="118" y="100"/>
                    <a:pt x="118" y="99"/>
                    <a:pt x="118" y="99"/>
                  </a:cubicBezTo>
                  <a:cubicBezTo>
                    <a:pt x="118" y="99"/>
                    <a:pt x="118" y="99"/>
                    <a:pt x="118" y="99"/>
                  </a:cubicBezTo>
                  <a:cubicBezTo>
                    <a:pt x="118" y="98"/>
                    <a:pt x="119" y="98"/>
                    <a:pt x="119" y="98"/>
                  </a:cubicBezTo>
                  <a:cubicBezTo>
                    <a:pt x="119" y="97"/>
                    <a:pt x="119" y="97"/>
                    <a:pt x="119" y="96"/>
                  </a:cubicBezTo>
                  <a:cubicBezTo>
                    <a:pt x="119" y="96"/>
                    <a:pt x="119" y="96"/>
                    <a:pt x="120" y="96"/>
                  </a:cubicBezTo>
                  <a:cubicBezTo>
                    <a:pt x="120" y="96"/>
                    <a:pt x="120" y="96"/>
                    <a:pt x="120" y="96"/>
                  </a:cubicBezTo>
                  <a:cubicBezTo>
                    <a:pt x="120" y="96"/>
                    <a:pt x="121" y="96"/>
                    <a:pt x="121" y="96"/>
                  </a:cubicBezTo>
                  <a:cubicBezTo>
                    <a:pt x="122" y="96"/>
                    <a:pt x="122" y="96"/>
                    <a:pt x="123" y="95"/>
                  </a:cubicBezTo>
                  <a:cubicBezTo>
                    <a:pt x="123" y="95"/>
                    <a:pt x="123" y="94"/>
                    <a:pt x="124" y="93"/>
                  </a:cubicBezTo>
                  <a:cubicBezTo>
                    <a:pt x="124" y="94"/>
                    <a:pt x="124" y="96"/>
                    <a:pt x="123" y="97"/>
                  </a:cubicBezTo>
                  <a:cubicBezTo>
                    <a:pt x="123" y="98"/>
                    <a:pt x="123" y="100"/>
                    <a:pt x="122" y="101"/>
                  </a:cubicBezTo>
                  <a:cubicBezTo>
                    <a:pt x="122" y="102"/>
                    <a:pt x="121" y="102"/>
                    <a:pt x="121" y="103"/>
                  </a:cubicBezTo>
                  <a:close/>
                  <a:moveTo>
                    <a:pt x="123" y="107"/>
                  </a:moveTo>
                  <a:cubicBezTo>
                    <a:pt x="123" y="108"/>
                    <a:pt x="123" y="108"/>
                    <a:pt x="123" y="108"/>
                  </a:cubicBezTo>
                  <a:cubicBezTo>
                    <a:pt x="123" y="108"/>
                    <a:pt x="122" y="108"/>
                    <a:pt x="122" y="108"/>
                  </a:cubicBezTo>
                  <a:cubicBezTo>
                    <a:pt x="122" y="108"/>
                    <a:pt x="122" y="108"/>
                    <a:pt x="122" y="108"/>
                  </a:cubicBezTo>
                  <a:cubicBezTo>
                    <a:pt x="123" y="108"/>
                    <a:pt x="122" y="107"/>
                    <a:pt x="123" y="107"/>
                  </a:cubicBezTo>
                  <a:cubicBezTo>
                    <a:pt x="123" y="107"/>
                    <a:pt x="122" y="107"/>
                    <a:pt x="122" y="107"/>
                  </a:cubicBezTo>
                  <a:cubicBezTo>
                    <a:pt x="122" y="107"/>
                    <a:pt x="122" y="107"/>
                    <a:pt x="123" y="106"/>
                  </a:cubicBezTo>
                  <a:cubicBezTo>
                    <a:pt x="123" y="106"/>
                    <a:pt x="122" y="106"/>
                    <a:pt x="122" y="106"/>
                  </a:cubicBezTo>
                  <a:cubicBezTo>
                    <a:pt x="122" y="105"/>
                    <a:pt x="123" y="104"/>
                    <a:pt x="122" y="103"/>
                  </a:cubicBezTo>
                  <a:cubicBezTo>
                    <a:pt x="123" y="103"/>
                    <a:pt x="123" y="103"/>
                    <a:pt x="123" y="103"/>
                  </a:cubicBezTo>
                  <a:cubicBezTo>
                    <a:pt x="123" y="102"/>
                    <a:pt x="122" y="102"/>
                    <a:pt x="122" y="101"/>
                  </a:cubicBezTo>
                  <a:cubicBezTo>
                    <a:pt x="123" y="101"/>
                    <a:pt x="123" y="101"/>
                    <a:pt x="123" y="101"/>
                  </a:cubicBezTo>
                  <a:cubicBezTo>
                    <a:pt x="123" y="101"/>
                    <a:pt x="124" y="101"/>
                    <a:pt x="124" y="102"/>
                  </a:cubicBezTo>
                  <a:cubicBezTo>
                    <a:pt x="124" y="102"/>
                    <a:pt x="124" y="102"/>
                    <a:pt x="124" y="102"/>
                  </a:cubicBezTo>
                  <a:cubicBezTo>
                    <a:pt x="124" y="102"/>
                    <a:pt x="124" y="102"/>
                    <a:pt x="124" y="102"/>
                  </a:cubicBezTo>
                  <a:cubicBezTo>
                    <a:pt x="124" y="102"/>
                    <a:pt x="124" y="102"/>
                    <a:pt x="124" y="102"/>
                  </a:cubicBezTo>
                  <a:cubicBezTo>
                    <a:pt x="123" y="102"/>
                    <a:pt x="123" y="103"/>
                    <a:pt x="124" y="103"/>
                  </a:cubicBezTo>
                  <a:cubicBezTo>
                    <a:pt x="124" y="104"/>
                    <a:pt x="123" y="105"/>
                    <a:pt x="123" y="106"/>
                  </a:cubicBezTo>
                  <a:cubicBezTo>
                    <a:pt x="123" y="106"/>
                    <a:pt x="124" y="106"/>
                    <a:pt x="124" y="106"/>
                  </a:cubicBezTo>
                  <a:cubicBezTo>
                    <a:pt x="124" y="107"/>
                    <a:pt x="123" y="108"/>
                    <a:pt x="123" y="107"/>
                  </a:cubicBezTo>
                  <a:close/>
                  <a:moveTo>
                    <a:pt x="124" y="110"/>
                  </a:moveTo>
                  <a:cubicBezTo>
                    <a:pt x="124" y="110"/>
                    <a:pt x="124" y="110"/>
                    <a:pt x="124" y="109"/>
                  </a:cubicBezTo>
                  <a:cubicBezTo>
                    <a:pt x="124" y="109"/>
                    <a:pt x="124" y="109"/>
                    <a:pt x="125" y="109"/>
                  </a:cubicBezTo>
                  <a:cubicBezTo>
                    <a:pt x="125" y="110"/>
                    <a:pt x="124" y="110"/>
                    <a:pt x="124" y="110"/>
                  </a:cubicBezTo>
                  <a:close/>
                  <a:moveTo>
                    <a:pt x="125" y="108"/>
                  </a:moveTo>
                  <a:cubicBezTo>
                    <a:pt x="125" y="108"/>
                    <a:pt x="124" y="108"/>
                    <a:pt x="124" y="109"/>
                  </a:cubicBezTo>
                  <a:cubicBezTo>
                    <a:pt x="124" y="109"/>
                    <a:pt x="124" y="109"/>
                    <a:pt x="124" y="109"/>
                  </a:cubicBezTo>
                  <a:cubicBezTo>
                    <a:pt x="123" y="109"/>
                    <a:pt x="124" y="108"/>
                    <a:pt x="124" y="107"/>
                  </a:cubicBezTo>
                  <a:cubicBezTo>
                    <a:pt x="125" y="107"/>
                    <a:pt x="125" y="107"/>
                    <a:pt x="125" y="108"/>
                  </a:cubicBezTo>
                  <a:cubicBezTo>
                    <a:pt x="125" y="107"/>
                    <a:pt x="125" y="107"/>
                    <a:pt x="125" y="107"/>
                  </a:cubicBezTo>
                  <a:cubicBezTo>
                    <a:pt x="125" y="106"/>
                    <a:pt x="125" y="106"/>
                    <a:pt x="125" y="106"/>
                  </a:cubicBezTo>
                  <a:cubicBezTo>
                    <a:pt x="126" y="106"/>
                    <a:pt x="125" y="107"/>
                    <a:pt x="126" y="107"/>
                  </a:cubicBezTo>
                  <a:cubicBezTo>
                    <a:pt x="125" y="107"/>
                    <a:pt x="125" y="107"/>
                    <a:pt x="125" y="108"/>
                  </a:cubicBezTo>
                  <a:close/>
                  <a:moveTo>
                    <a:pt x="125" y="100"/>
                  </a:moveTo>
                  <a:cubicBezTo>
                    <a:pt x="125" y="100"/>
                    <a:pt x="124" y="100"/>
                    <a:pt x="123" y="100"/>
                  </a:cubicBezTo>
                  <a:cubicBezTo>
                    <a:pt x="123" y="99"/>
                    <a:pt x="124" y="99"/>
                    <a:pt x="124" y="99"/>
                  </a:cubicBezTo>
                  <a:cubicBezTo>
                    <a:pt x="125" y="99"/>
                    <a:pt x="125" y="99"/>
                    <a:pt x="125" y="99"/>
                  </a:cubicBezTo>
                  <a:cubicBezTo>
                    <a:pt x="125" y="99"/>
                    <a:pt x="125" y="99"/>
                    <a:pt x="125" y="99"/>
                  </a:cubicBezTo>
                  <a:cubicBezTo>
                    <a:pt x="126" y="99"/>
                    <a:pt x="126" y="100"/>
                    <a:pt x="125" y="100"/>
                  </a:cubicBezTo>
                  <a:close/>
                  <a:moveTo>
                    <a:pt x="126" y="95"/>
                  </a:moveTo>
                  <a:cubicBezTo>
                    <a:pt x="126" y="95"/>
                    <a:pt x="125" y="95"/>
                    <a:pt x="125" y="95"/>
                  </a:cubicBezTo>
                  <a:cubicBezTo>
                    <a:pt x="125" y="97"/>
                    <a:pt x="125" y="97"/>
                    <a:pt x="125" y="97"/>
                  </a:cubicBezTo>
                  <a:cubicBezTo>
                    <a:pt x="125" y="98"/>
                    <a:pt x="126" y="98"/>
                    <a:pt x="126" y="98"/>
                  </a:cubicBezTo>
                  <a:cubicBezTo>
                    <a:pt x="125" y="98"/>
                    <a:pt x="125" y="98"/>
                    <a:pt x="124" y="98"/>
                  </a:cubicBezTo>
                  <a:cubicBezTo>
                    <a:pt x="124" y="98"/>
                    <a:pt x="124" y="97"/>
                    <a:pt x="124" y="96"/>
                  </a:cubicBezTo>
                  <a:cubicBezTo>
                    <a:pt x="124" y="95"/>
                    <a:pt x="125" y="96"/>
                    <a:pt x="125" y="95"/>
                  </a:cubicBezTo>
                  <a:cubicBezTo>
                    <a:pt x="125" y="95"/>
                    <a:pt x="125" y="95"/>
                    <a:pt x="125" y="94"/>
                  </a:cubicBezTo>
                  <a:cubicBezTo>
                    <a:pt x="125" y="94"/>
                    <a:pt x="125" y="92"/>
                    <a:pt x="126" y="92"/>
                  </a:cubicBezTo>
                  <a:cubicBezTo>
                    <a:pt x="126" y="92"/>
                    <a:pt x="126" y="92"/>
                    <a:pt x="126" y="93"/>
                  </a:cubicBezTo>
                  <a:cubicBezTo>
                    <a:pt x="126" y="93"/>
                    <a:pt x="126" y="93"/>
                    <a:pt x="126" y="94"/>
                  </a:cubicBezTo>
                  <a:cubicBezTo>
                    <a:pt x="126" y="94"/>
                    <a:pt x="126" y="94"/>
                    <a:pt x="126" y="94"/>
                  </a:cubicBezTo>
                  <a:cubicBezTo>
                    <a:pt x="127" y="94"/>
                    <a:pt x="126" y="95"/>
                    <a:pt x="126" y="95"/>
                  </a:cubicBezTo>
                  <a:close/>
                  <a:moveTo>
                    <a:pt x="126" y="92"/>
                  </a:moveTo>
                  <a:cubicBezTo>
                    <a:pt x="126" y="92"/>
                    <a:pt x="126" y="92"/>
                    <a:pt x="126" y="91"/>
                  </a:cubicBezTo>
                  <a:cubicBezTo>
                    <a:pt x="126" y="91"/>
                    <a:pt x="126" y="91"/>
                    <a:pt x="126" y="91"/>
                  </a:cubicBezTo>
                  <a:cubicBezTo>
                    <a:pt x="126" y="91"/>
                    <a:pt x="126" y="91"/>
                    <a:pt x="126" y="92"/>
                  </a:cubicBezTo>
                  <a:close/>
                  <a:moveTo>
                    <a:pt x="128" y="107"/>
                  </a:moveTo>
                  <a:cubicBezTo>
                    <a:pt x="128" y="107"/>
                    <a:pt x="128" y="107"/>
                    <a:pt x="128" y="107"/>
                  </a:cubicBezTo>
                  <a:cubicBezTo>
                    <a:pt x="128" y="107"/>
                    <a:pt x="128" y="107"/>
                    <a:pt x="128" y="107"/>
                  </a:cubicBezTo>
                  <a:cubicBezTo>
                    <a:pt x="128" y="107"/>
                    <a:pt x="128" y="107"/>
                    <a:pt x="128" y="107"/>
                  </a:cubicBezTo>
                  <a:close/>
                  <a:moveTo>
                    <a:pt x="128" y="101"/>
                  </a:moveTo>
                  <a:cubicBezTo>
                    <a:pt x="128" y="101"/>
                    <a:pt x="128" y="101"/>
                    <a:pt x="128" y="101"/>
                  </a:cubicBezTo>
                  <a:cubicBezTo>
                    <a:pt x="128" y="100"/>
                    <a:pt x="128" y="101"/>
                    <a:pt x="128" y="100"/>
                  </a:cubicBezTo>
                  <a:cubicBezTo>
                    <a:pt x="128" y="100"/>
                    <a:pt x="128" y="101"/>
                    <a:pt x="128" y="101"/>
                  </a:cubicBezTo>
                  <a:close/>
                  <a:moveTo>
                    <a:pt x="128" y="100"/>
                  </a:moveTo>
                  <a:cubicBezTo>
                    <a:pt x="128" y="100"/>
                    <a:pt x="128" y="100"/>
                    <a:pt x="128" y="99"/>
                  </a:cubicBezTo>
                  <a:cubicBezTo>
                    <a:pt x="128" y="99"/>
                    <a:pt x="129" y="99"/>
                    <a:pt x="129" y="99"/>
                  </a:cubicBezTo>
                  <a:cubicBezTo>
                    <a:pt x="129" y="100"/>
                    <a:pt x="128" y="100"/>
                    <a:pt x="128" y="100"/>
                  </a:cubicBezTo>
                  <a:close/>
                  <a:moveTo>
                    <a:pt x="129" y="96"/>
                  </a:moveTo>
                  <a:cubicBezTo>
                    <a:pt x="129" y="96"/>
                    <a:pt x="129" y="96"/>
                    <a:pt x="128" y="96"/>
                  </a:cubicBezTo>
                  <a:cubicBezTo>
                    <a:pt x="128" y="96"/>
                    <a:pt x="128" y="95"/>
                    <a:pt x="129" y="95"/>
                  </a:cubicBezTo>
                  <a:cubicBezTo>
                    <a:pt x="129" y="95"/>
                    <a:pt x="129" y="96"/>
                    <a:pt x="129" y="96"/>
                  </a:cubicBezTo>
                  <a:close/>
                  <a:moveTo>
                    <a:pt x="129" y="94"/>
                  </a:moveTo>
                  <a:cubicBezTo>
                    <a:pt x="130" y="94"/>
                    <a:pt x="129" y="94"/>
                    <a:pt x="129" y="95"/>
                  </a:cubicBezTo>
                  <a:cubicBezTo>
                    <a:pt x="129" y="95"/>
                    <a:pt x="129" y="94"/>
                    <a:pt x="129" y="94"/>
                  </a:cubicBezTo>
                  <a:close/>
                  <a:moveTo>
                    <a:pt x="130" y="97"/>
                  </a:moveTo>
                  <a:cubicBezTo>
                    <a:pt x="129" y="97"/>
                    <a:pt x="129" y="96"/>
                    <a:pt x="129" y="96"/>
                  </a:cubicBezTo>
                  <a:cubicBezTo>
                    <a:pt x="129" y="96"/>
                    <a:pt x="129" y="96"/>
                    <a:pt x="129" y="96"/>
                  </a:cubicBezTo>
                  <a:cubicBezTo>
                    <a:pt x="130" y="96"/>
                    <a:pt x="129" y="96"/>
                    <a:pt x="130" y="97"/>
                  </a:cubicBezTo>
                  <a:close/>
                  <a:moveTo>
                    <a:pt x="129" y="91"/>
                  </a:moveTo>
                  <a:cubicBezTo>
                    <a:pt x="129" y="91"/>
                    <a:pt x="129" y="90"/>
                    <a:pt x="129" y="90"/>
                  </a:cubicBezTo>
                  <a:cubicBezTo>
                    <a:pt x="130" y="90"/>
                    <a:pt x="130" y="90"/>
                    <a:pt x="130" y="90"/>
                  </a:cubicBezTo>
                  <a:cubicBezTo>
                    <a:pt x="130" y="91"/>
                    <a:pt x="130" y="91"/>
                    <a:pt x="129" y="91"/>
                  </a:cubicBezTo>
                  <a:close/>
                  <a:moveTo>
                    <a:pt x="132" y="107"/>
                  </a:moveTo>
                  <a:cubicBezTo>
                    <a:pt x="132" y="107"/>
                    <a:pt x="132" y="107"/>
                    <a:pt x="132" y="107"/>
                  </a:cubicBezTo>
                  <a:cubicBezTo>
                    <a:pt x="132" y="108"/>
                    <a:pt x="132" y="108"/>
                    <a:pt x="131" y="109"/>
                  </a:cubicBezTo>
                  <a:cubicBezTo>
                    <a:pt x="131" y="109"/>
                    <a:pt x="131" y="108"/>
                    <a:pt x="132" y="108"/>
                  </a:cubicBezTo>
                  <a:cubicBezTo>
                    <a:pt x="131" y="108"/>
                    <a:pt x="132" y="107"/>
                    <a:pt x="132" y="107"/>
                  </a:cubicBezTo>
                  <a:close/>
                  <a:moveTo>
                    <a:pt x="131" y="105"/>
                  </a:moveTo>
                  <a:cubicBezTo>
                    <a:pt x="131" y="106"/>
                    <a:pt x="131" y="107"/>
                    <a:pt x="131" y="107"/>
                  </a:cubicBezTo>
                  <a:cubicBezTo>
                    <a:pt x="131" y="107"/>
                    <a:pt x="131" y="107"/>
                    <a:pt x="130" y="106"/>
                  </a:cubicBezTo>
                  <a:cubicBezTo>
                    <a:pt x="131" y="106"/>
                    <a:pt x="130" y="106"/>
                    <a:pt x="131" y="106"/>
                  </a:cubicBezTo>
                  <a:cubicBezTo>
                    <a:pt x="131" y="106"/>
                    <a:pt x="131" y="106"/>
                    <a:pt x="131" y="105"/>
                  </a:cubicBezTo>
                  <a:cubicBezTo>
                    <a:pt x="131" y="105"/>
                    <a:pt x="131" y="105"/>
                    <a:pt x="131" y="105"/>
                  </a:cubicBezTo>
                  <a:close/>
                  <a:moveTo>
                    <a:pt x="131" y="104"/>
                  </a:moveTo>
                  <a:cubicBezTo>
                    <a:pt x="131" y="104"/>
                    <a:pt x="131" y="105"/>
                    <a:pt x="130" y="105"/>
                  </a:cubicBezTo>
                  <a:cubicBezTo>
                    <a:pt x="130" y="105"/>
                    <a:pt x="131" y="104"/>
                    <a:pt x="131" y="104"/>
                  </a:cubicBezTo>
                  <a:cubicBezTo>
                    <a:pt x="131" y="104"/>
                    <a:pt x="131" y="104"/>
                    <a:pt x="131" y="104"/>
                  </a:cubicBezTo>
                  <a:close/>
                  <a:moveTo>
                    <a:pt x="131" y="77"/>
                  </a:moveTo>
                  <a:cubicBezTo>
                    <a:pt x="131" y="77"/>
                    <a:pt x="131" y="77"/>
                    <a:pt x="131" y="77"/>
                  </a:cubicBezTo>
                  <a:cubicBezTo>
                    <a:pt x="131" y="80"/>
                    <a:pt x="132" y="82"/>
                    <a:pt x="131" y="84"/>
                  </a:cubicBezTo>
                  <a:cubicBezTo>
                    <a:pt x="130" y="84"/>
                    <a:pt x="131" y="82"/>
                    <a:pt x="131" y="81"/>
                  </a:cubicBezTo>
                  <a:cubicBezTo>
                    <a:pt x="130" y="81"/>
                    <a:pt x="130" y="81"/>
                    <a:pt x="130" y="81"/>
                  </a:cubicBezTo>
                  <a:cubicBezTo>
                    <a:pt x="130" y="81"/>
                    <a:pt x="130" y="81"/>
                    <a:pt x="130" y="80"/>
                  </a:cubicBezTo>
                  <a:cubicBezTo>
                    <a:pt x="131" y="80"/>
                    <a:pt x="130" y="78"/>
                    <a:pt x="131" y="77"/>
                  </a:cubicBezTo>
                  <a:close/>
                  <a:moveTo>
                    <a:pt x="129" y="76"/>
                  </a:moveTo>
                  <a:cubicBezTo>
                    <a:pt x="130" y="76"/>
                    <a:pt x="130" y="76"/>
                    <a:pt x="130" y="76"/>
                  </a:cubicBezTo>
                  <a:cubicBezTo>
                    <a:pt x="130" y="77"/>
                    <a:pt x="130" y="78"/>
                    <a:pt x="129" y="79"/>
                  </a:cubicBezTo>
                  <a:cubicBezTo>
                    <a:pt x="129" y="78"/>
                    <a:pt x="129" y="77"/>
                    <a:pt x="129" y="76"/>
                  </a:cubicBezTo>
                  <a:close/>
                  <a:moveTo>
                    <a:pt x="130" y="88"/>
                  </a:moveTo>
                  <a:cubicBezTo>
                    <a:pt x="130" y="88"/>
                    <a:pt x="130" y="89"/>
                    <a:pt x="129" y="89"/>
                  </a:cubicBezTo>
                  <a:cubicBezTo>
                    <a:pt x="129" y="89"/>
                    <a:pt x="130" y="89"/>
                    <a:pt x="129" y="89"/>
                  </a:cubicBezTo>
                  <a:cubicBezTo>
                    <a:pt x="128" y="88"/>
                    <a:pt x="130" y="84"/>
                    <a:pt x="128" y="84"/>
                  </a:cubicBezTo>
                  <a:cubicBezTo>
                    <a:pt x="128" y="84"/>
                    <a:pt x="128" y="86"/>
                    <a:pt x="128" y="87"/>
                  </a:cubicBezTo>
                  <a:cubicBezTo>
                    <a:pt x="126" y="86"/>
                    <a:pt x="127" y="89"/>
                    <a:pt x="127" y="90"/>
                  </a:cubicBezTo>
                  <a:cubicBezTo>
                    <a:pt x="126" y="90"/>
                    <a:pt x="127" y="90"/>
                    <a:pt x="126" y="90"/>
                  </a:cubicBezTo>
                  <a:cubicBezTo>
                    <a:pt x="126" y="90"/>
                    <a:pt x="126" y="90"/>
                    <a:pt x="126" y="90"/>
                  </a:cubicBezTo>
                  <a:cubicBezTo>
                    <a:pt x="125" y="89"/>
                    <a:pt x="125" y="91"/>
                    <a:pt x="125" y="92"/>
                  </a:cubicBezTo>
                  <a:cubicBezTo>
                    <a:pt x="125" y="92"/>
                    <a:pt x="125" y="91"/>
                    <a:pt x="124" y="91"/>
                  </a:cubicBezTo>
                  <a:cubicBezTo>
                    <a:pt x="124" y="90"/>
                    <a:pt x="124" y="89"/>
                    <a:pt x="124" y="88"/>
                  </a:cubicBezTo>
                  <a:cubicBezTo>
                    <a:pt x="125" y="88"/>
                    <a:pt x="124" y="88"/>
                    <a:pt x="125" y="88"/>
                  </a:cubicBezTo>
                  <a:cubicBezTo>
                    <a:pt x="125" y="88"/>
                    <a:pt x="125" y="88"/>
                    <a:pt x="125" y="87"/>
                  </a:cubicBezTo>
                  <a:cubicBezTo>
                    <a:pt x="125" y="87"/>
                    <a:pt x="126" y="87"/>
                    <a:pt x="126" y="87"/>
                  </a:cubicBezTo>
                  <a:cubicBezTo>
                    <a:pt x="126" y="88"/>
                    <a:pt x="126" y="89"/>
                    <a:pt x="126" y="89"/>
                  </a:cubicBezTo>
                  <a:cubicBezTo>
                    <a:pt x="126" y="88"/>
                    <a:pt x="127" y="87"/>
                    <a:pt x="126" y="86"/>
                  </a:cubicBezTo>
                  <a:cubicBezTo>
                    <a:pt x="126" y="86"/>
                    <a:pt x="127" y="86"/>
                    <a:pt x="127" y="85"/>
                  </a:cubicBezTo>
                  <a:cubicBezTo>
                    <a:pt x="126" y="85"/>
                    <a:pt x="126" y="85"/>
                    <a:pt x="126" y="85"/>
                  </a:cubicBezTo>
                  <a:cubicBezTo>
                    <a:pt x="126" y="84"/>
                    <a:pt x="126" y="84"/>
                    <a:pt x="126" y="83"/>
                  </a:cubicBezTo>
                  <a:cubicBezTo>
                    <a:pt x="125" y="83"/>
                    <a:pt x="125" y="83"/>
                    <a:pt x="125" y="83"/>
                  </a:cubicBezTo>
                  <a:cubicBezTo>
                    <a:pt x="124" y="82"/>
                    <a:pt x="124" y="80"/>
                    <a:pt x="125" y="79"/>
                  </a:cubicBezTo>
                  <a:cubicBezTo>
                    <a:pt x="124" y="78"/>
                    <a:pt x="124" y="77"/>
                    <a:pt x="124" y="76"/>
                  </a:cubicBezTo>
                  <a:cubicBezTo>
                    <a:pt x="124" y="76"/>
                    <a:pt x="125" y="76"/>
                    <a:pt x="125" y="76"/>
                  </a:cubicBezTo>
                  <a:cubicBezTo>
                    <a:pt x="125" y="77"/>
                    <a:pt x="125" y="77"/>
                    <a:pt x="124" y="78"/>
                  </a:cubicBezTo>
                  <a:cubicBezTo>
                    <a:pt x="125" y="78"/>
                    <a:pt x="125" y="77"/>
                    <a:pt x="125" y="77"/>
                  </a:cubicBezTo>
                  <a:cubicBezTo>
                    <a:pt x="125" y="79"/>
                    <a:pt x="126" y="80"/>
                    <a:pt x="126" y="82"/>
                  </a:cubicBezTo>
                  <a:cubicBezTo>
                    <a:pt x="126" y="82"/>
                    <a:pt x="126" y="82"/>
                    <a:pt x="126" y="82"/>
                  </a:cubicBezTo>
                  <a:cubicBezTo>
                    <a:pt x="127" y="82"/>
                    <a:pt x="126" y="84"/>
                    <a:pt x="127" y="85"/>
                  </a:cubicBezTo>
                  <a:cubicBezTo>
                    <a:pt x="127" y="85"/>
                    <a:pt x="127" y="84"/>
                    <a:pt x="127" y="84"/>
                  </a:cubicBezTo>
                  <a:cubicBezTo>
                    <a:pt x="128" y="84"/>
                    <a:pt x="128" y="83"/>
                    <a:pt x="128" y="83"/>
                  </a:cubicBezTo>
                  <a:cubicBezTo>
                    <a:pt x="128" y="83"/>
                    <a:pt x="128" y="83"/>
                    <a:pt x="128" y="83"/>
                  </a:cubicBezTo>
                  <a:cubicBezTo>
                    <a:pt x="128" y="82"/>
                    <a:pt x="128" y="81"/>
                    <a:pt x="128" y="81"/>
                  </a:cubicBezTo>
                  <a:cubicBezTo>
                    <a:pt x="129" y="81"/>
                    <a:pt x="129" y="81"/>
                    <a:pt x="129" y="82"/>
                  </a:cubicBezTo>
                  <a:cubicBezTo>
                    <a:pt x="130" y="84"/>
                    <a:pt x="130" y="86"/>
                    <a:pt x="130" y="88"/>
                  </a:cubicBezTo>
                  <a:close/>
                  <a:moveTo>
                    <a:pt x="128" y="77"/>
                  </a:moveTo>
                  <a:cubicBezTo>
                    <a:pt x="128" y="77"/>
                    <a:pt x="128" y="78"/>
                    <a:pt x="128" y="78"/>
                  </a:cubicBezTo>
                  <a:cubicBezTo>
                    <a:pt x="128" y="78"/>
                    <a:pt x="128" y="78"/>
                    <a:pt x="128" y="77"/>
                  </a:cubicBezTo>
                  <a:close/>
                  <a:moveTo>
                    <a:pt x="129" y="72"/>
                  </a:moveTo>
                  <a:cubicBezTo>
                    <a:pt x="129" y="74"/>
                    <a:pt x="129" y="76"/>
                    <a:pt x="129" y="78"/>
                  </a:cubicBezTo>
                  <a:cubicBezTo>
                    <a:pt x="129" y="78"/>
                    <a:pt x="129" y="78"/>
                    <a:pt x="129" y="78"/>
                  </a:cubicBezTo>
                  <a:cubicBezTo>
                    <a:pt x="129" y="79"/>
                    <a:pt x="129" y="80"/>
                    <a:pt x="128" y="80"/>
                  </a:cubicBezTo>
                  <a:cubicBezTo>
                    <a:pt x="128" y="80"/>
                    <a:pt x="128" y="78"/>
                    <a:pt x="129" y="78"/>
                  </a:cubicBezTo>
                  <a:cubicBezTo>
                    <a:pt x="128" y="77"/>
                    <a:pt x="128" y="77"/>
                    <a:pt x="128" y="77"/>
                  </a:cubicBezTo>
                  <a:cubicBezTo>
                    <a:pt x="128" y="76"/>
                    <a:pt x="128" y="76"/>
                    <a:pt x="128" y="75"/>
                  </a:cubicBezTo>
                  <a:cubicBezTo>
                    <a:pt x="129" y="74"/>
                    <a:pt x="128" y="73"/>
                    <a:pt x="129" y="73"/>
                  </a:cubicBezTo>
                  <a:cubicBezTo>
                    <a:pt x="128" y="72"/>
                    <a:pt x="128" y="72"/>
                    <a:pt x="128" y="72"/>
                  </a:cubicBezTo>
                  <a:cubicBezTo>
                    <a:pt x="129" y="72"/>
                    <a:pt x="129" y="72"/>
                    <a:pt x="129" y="72"/>
                  </a:cubicBezTo>
                  <a:cubicBezTo>
                    <a:pt x="129" y="72"/>
                    <a:pt x="129" y="72"/>
                    <a:pt x="129" y="72"/>
                  </a:cubicBezTo>
                  <a:close/>
                  <a:moveTo>
                    <a:pt x="89" y="125"/>
                  </a:moveTo>
                  <a:cubicBezTo>
                    <a:pt x="89" y="125"/>
                    <a:pt x="89" y="125"/>
                    <a:pt x="89" y="125"/>
                  </a:cubicBezTo>
                  <a:cubicBezTo>
                    <a:pt x="89" y="125"/>
                    <a:pt x="89" y="125"/>
                    <a:pt x="89" y="125"/>
                  </a:cubicBezTo>
                  <a:close/>
                  <a:moveTo>
                    <a:pt x="44" y="33"/>
                  </a:moveTo>
                  <a:cubicBezTo>
                    <a:pt x="44" y="34"/>
                    <a:pt x="43" y="34"/>
                    <a:pt x="43" y="33"/>
                  </a:cubicBezTo>
                  <a:cubicBezTo>
                    <a:pt x="43" y="33"/>
                    <a:pt x="44" y="33"/>
                    <a:pt x="44" y="33"/>
                  </a:cubicBezTo>
                  <a:cubicBezTo>
                    <a:pt x="43" y="33"/>
                    <a:pt x="42" y="32"/>
                    <a:pt x="42" y="33"/>
                  </a:cubicBezTo>
                  <a:cubicBezTo>
                    <a:pt x="42" y="32"/>
                    <a:pt x="41" y="32"/>
                    <a:pt x="41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33"/>
                    <a:pt x="41" y="32"/>
                    <a:pt x="41" y="32"/>
                  </a:cubicBezTo>
                  <a:cubicBezTo>
                    <a:pt x="41" y="35"/>
                    <a:pt x="37" y="35"/>
                    <a:pt x="36" y="37"/>
                  </a:cubicBezTo>
                  <a:cubicBezTo>
                    <a:pt x="37" y="37"/>
                    <a:pt x="37" y="36"/>
                    <a:pt x="38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9" y="37"/>
                    <a:pt x="40" y="35"/>
                    <a:pt x="40" y="35"/>
                  </a:cubicBezTo>
                  <a:cubicBezTo>
                    <a:pt x="41" y="35"/>
                    <a:pt x="42" y="33"/>
                    <a:pt x="42" y="34"/>
                  </a:cubicBezTo>
                  <a:cubicBezTo>
                    <a:pt x="42" y="35"/>
                    <a:pt x="41" y="35"/>
                    <a:pt x="41" y="36"/>
                  </a:cubicBezTo>
                  <a:cubicBezTo>
                    <a:pt x="42" y="36"/>
                    <a:pt x="43" y="35"/>
                    <a:pt x="44" y="35"/>
                  </a:cubicBezTo>
                  <a:cubicBezTo>
                    <a:pt x="44" y="34"/>
                    <a:pt x="44" y="34"/>
                    <a:pt x="44" y="33"/>
                  </a:cubicBezTo>
                  <a:close/>
                  <a:moveTo>
                    <a:pt x="42" y="33"/>
                  </a:moveTo>
                  <a:cubicBezTo>
                    <a:pt x="42" y="33"/>
                    <a:pt x="42" y="33"/>
                    <a:pt x="42" y="33"/>
                  </a:cubicBezTo>
                  <a:cubicBezTo>
                    <a:pt x="42" y="33"/>
                    <a:pt x="42" y="33"/>
                    <a:pt x="42" y="33"/>
                  </a:cubicBezTo>
                  <a:close/>
                  <a:moveTo>
                    <a:pt x="46" y="40"/>
                  </a:moveTo>
                  <a:cubicBezTo>
                    <a:pt x="45" y="41"/>
                    <a:pt x="44" y="42"/>
                    <a:pt x="43" y="43"/>
                  </a:cubicBezTo>
                  <a:cubicBezTo>
                    <a:pt x="45" y="43"/>
                    <a:pt x="46" y="40"/>
                    <a:pt x="48" y="41"/>
                  </a:cubicBezTo>
                  <a:cubicBezTo>
                    <a:pt x="50" y="41"/>
                    <a:pt x="51" y="40"/>
                    <a:pt x="52" y="39"/>
                  </a:cubicBezTo>
                  <a:cubicBezTo>
                    <a:pt x="54" y="39"/>
                    <a:pt x="55" y="38"/>
                    <a:pt x="56" y="38"/>
                  </a:cubicBezTo>
                  <a:cubicBezTo>
                    <a:pt x="57" y="38"/>
                    <a:pt x="57" y="37"/>
                    <a:pt x="57" y="37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7" y="37"/>
                    <a:pt x="58" y="37"/>
                    <a:pt x="58" y="37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37"/>
                    <a:pt x="58" y="37"/>
                    <a:pt x="59" y="37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6"/>
                    <a:pt x="59" y="37"/>
                    <a:pt x="59" y="37"/>
                  </a:cubicBezTo>
                  <a:cubicBezTo>
                    <a:pt x="60" y="36"/>
                    <a:pt x="60" y="36"/>
                    <a:pt x="61" y="36"/>
                  </a:cubicBezTo>
                  <a:cubicBezTo>
                    <a:pt x="61" y="36"/>
                    <a:pt x="61" y="36"/>
                    <a:pt x="61" y="35"/>
                  </a:cubicBezTo>
                  <a:cubicBezTo>
                    <a:pt x="61" y="35"/>
                    <a:pt x="62" y="35"/>
                    <a:pt x="62" y="35"/>
                  </a:cubicBezTo>
                  <a:cubicBezTo>
                    <a:pt x="62" y="35"/>
                    <a:pt x="62" y="35"/>
                    <a:pt x="62" y="34"/>
                  </a:cubicBezTo>
                  <a:cubicBezTo>
                    <a:pt x="61" y="35"/>
                    <a:pt x="60" y="34"/>
                    <a:pt x="59" y="35"/>
                  </a:cubicBezTo>
                  <a:cubicBezTo>
                    <a:pt x="59" y="35"/>
                    <a:pt x="59" y="34"/>
                    <a:pt x="59" y="34"/>
                  </a:cubicBezTo>
                  <a:cubicBezTo>
                    <a:pt x="56" y="35"/>
                    <a:pt x="54" y="36"/>
                    <a:pt x="52" y="37"/>
                  </a:cubicBezTo>
                  <a:cubicBezTo>
                    <a:pt x="51" y="38"/>
                    <a:pt x="49" y="38"/>
                    <a:pt x="48" y="38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7" y="38"/>
                    <a:pt x="46" y="39"/>
                    <a:pt x="46" y="39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6" y="40"/>
                    <a:pt x="46" y="40"/>
                    <a:pt x="46" y="40"/>
                  </a:cubicBezTo>
                  <a:close/>
                  <a:moveTo>
                    <a:pt x="46" y="36"/>
                  </a:moveTo>
                  <a:cubicBezTo>
                    <a:pt x="46" y="36"/>
                    <a:pt x="46" y="36"/>
                    <a:pt x="46" y="36"/>
                  </a:cubicBezTo>
                  <a:cubicBezTo>
                    <a:pt x="46" y="36"/>
                    <a:pt x="46" y="36"/>
                    <a:pt x="46" y="36"/>
                  </a:cubicBezTo>
                  <a:close/>
                  <a:moveTo>
                    <a:pt x="22" y="51"/>
                  </a:moveTo>
                  <a:cubicBezTo>
                    <a:pt x="22" y="51"/>
                    <a:pt x="22" y="51"/>
                    <a:pt x="22" y="51"/>
                  </a:cubicBezTo>
                  <a:cubicBezTo>
                    <a:pt x="21" y="51"/>
                    <a:pt x="20" y="52"/>
                    <a:pt x="20" y="54"/>
                  </a:cubicBezTo>
                  <a:cubicBezTo>
                    <a:pt x="20" y="54"/>
                    <a:pt x="19" y="54"/>
                    <a:pt x="20" y="55"/>
                  </a:cubicBezTo>
                  <a:cubicBezTo>
                    <a:pt x="20" y="54"/>
                    <a:pt x="20" y="55"/>
                    <a:pt x="20" y="55"/>
                  </a:cubicBezTo>
                  <a:cubicBezTo>
                    <a:pt x="21" y="54"/>
                    <a:pt x="21" y="53"/>
                    <a:pt x="22" y="52"/>
                  </a:cubicBezTo>
                  <a:cubicBezTo>
                    <a:pt x="22" y="52"/>
                    <a:pt x="23" y="52"/>
                    <a:pt x="23" y="53"/>
                  </a:cubicBezTo>
                  <a:cubicBezTo>
                    <a:pt x="22" y="54"/>
                    <a:pt x="22" y="55"/>
                    <a:pt x="21" y="55"/>
                  </a:cubicBezTo>
                  <a:cubicBezTo>
                    <a:pt x="21" y="56"/>
                    <a:pt x="20" y="56"/>
                    <a:pt x="20" y="57"/>
                  </a:cubicBezTo>
                  <a:cubicBezTo>
                    <a:pt x="21" y="58"/>
                    <a:pt x="20" y="59"/>
                    <a:pt x="20" y="61"/>
                  </a:cubicBezTo>
                  <a:cubicBezTo>
                    <a:pt x="20" y="61"/>
                    <a:pt x="20" y="60"/>
                    <a:pt x="21" y="61"/>
                  </a:cubicBezTo>
                  <a:cubicBezTo>
                    <a:pt x="21" y="60"/>
                    <a:pt x="21" y="60"/>
                    <a:pt x="22" y="60"/>
                  </a:cubicBezTo>
                  <a:cubicBezTo>
                    <a:pt x="22" y="59"/>
                    <a:pt x="23" y="59"/>
                    <a:pt x="22" y="58"/>
                  </a:cubicBezTo>
                  <a:cubicBezTo>
                    <a:pt x="22" y="57"/>
                    <a:pt x="23" y="57"/>
                    <a:pt x="23" y="56"/>
                  </a:cubicBezTo>
                  <a:cubicBezTo>
                    <a:pt x="23" y="56"/>
                    <a:pt x="23" y="56"/>
                    <a:pt x="23" y="57"/>
                  </a:cubicBezTo>
                  <a:cubicBezTo>
                    <a:pt x="23" y="57"/>
                    <a:pt x="23" y="57"/>
                    <a:pt x="23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0"/>
                    <a:pt x="23" y="62"/>
                    <a:pt x="22" y="63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1" y="63"/>
                    <a:pt x="21" y="62"/>
                    <a:pt x="21" y="62"/>
                  </a:cubicBezTo>
                  <a:cubicBezTo>
                    <a:pt x="21" y="62"/>
                    <a:pt x="21" y="62"/>
                    <a:pt x="20" y="62"/>
                  </a:cubicBezTo>
                  <a:cubicBezTo>
                    <a:pt x="21" y="62"/>
                    <a:pt x="21" y="61"/>
                    <a:pt x="21" y="61"/>
                  </a:cubicBezTo>
                  <a:cubicBezTo>
                    <a:pt x="20" y="62"/>
                    <a:pt x="20" y="63"/>
                    <a:pt x="20" y="64"/>
                  </a:cubicBezTo>
                  <a:cubicBezTo>
                    <a:pt x="20" y="65"/>
                    <a:pt x="19" y="66"/>
                    <a:pt x="19" y="67"/>
                  </a:cubicBezTo>
                  <a:cubicBezTo>
                    <a:pt x="19" y="68"/>
                    <a:pt x="20" y="69"/>
                    <a:pt x="20" y="69"/>
                  </a:cubicBezTo>
                  <a:cubicBezTo>
                    <a:pt x="20" y="69"/>
                    <a:pt x="20" y="69"/>
                    <a:pt x="21" y="69"/>
                  </a:cubicBezTo>
                  <a:cubicBezTo>
                    <a:pt x="22" y="68"/>
                    <a:pt x="21" y="67"/>
                    <a:pt x="21" y="66"/>
                  </a:cubicBezTo>
                  <a:cubicBezTo>
                    <a:pt x="22" y="66"/>
                    <a:pt x="23" y="65"/>
                    <a:pt x="22" y="64"/>
                  </a:cubicBezTo>
                  <a:cubicBezTo>
                    <a:pt x="22" y="63"/>
                    <a:pt x="23" y="63"/>
                    <a:pt x="24" y="63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4" y="62"/>
                    <a:pt x="24" y="62"/>
                    <a:pt x="24" y="61"/>
                  </a:cubicBezTo>
                  <a:cubicBezTo>
                    <a:pt x="25" y="60"/>
                    <a:pt x="26" y="58"/>
                    <a:pt x="27" y="56"/>
                  </a:cubicBezTo>
                  <a:cubicBezTo>
                    <a:pt x="27" y="56"/>
                    <a:pt x="26" y="56"/>
                    <a:pt x="26" y="56"/>
                  </a:cubicBezTo>
                  <a:cubicBezTo>
                    <a:pt x="27" y="54"/>
                    <a:pt x="28" y="53"/>
                    <a:pt x="29" y="51"/>
                  </a:cubicBezTo>
                  <a:cubicBezTo>
                    <a:pt x="30" y="51"/>
                    <a:pt x="30" y="50"/>
                    <a:pt x="31" y="50"/>
                  </a:cubicBezTo>
                  <a:cubicBezTo>
                    <a:pt x="31" y="49"/>
                    <a:pt x="32" y="49"/>
                    <a:pt x="32" y="49"/>
                  </a:cubicBezTo>
                  <a:cubicBezTo>
                    <a:pt x="34" y="48"/>
                    <a:pt x="36" y="46"/>
                    <a:pt x="37" y="45"/>
                  </a:cubicBezTo>
                  <a:cubicBezTo>
                    <a:pt x="38" y="44"/>
                    <a:pt x="39" y="44"/>
                    <a:pt x="39" y="43"/>
                  </a:cubicBezTo>
                  <a:cubicBezTo>
                    <a:pt x="39" y="43"/>
                    <a:pt x="39" y="43"/>
                    <a:pt x="38" y="43"/>
                  </a:cubicBezTo>
                  <a:cubicBezTo>
                    <a:pt x="38" y="43"/>
                    <a:pt x="37" y="43"/>
                    <a:pt x="37" y="43"/>
                  </a:cubicBezTo>
                  <a:cubicBezTo>
                    <a:pt x="37" y="42"/>
                    <a:pt x="38" y="41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40" y="41"/>
                    <a:pt x="40" y="41"/>
                    <a:pt x="41" y="41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2" y="41"/>
                    <a:pt x="41" y="40"/>
                    <a:pt x="42" y="40"/>
                  </a:cubicBezTo>
                  <a:cubicBezTo>
                    <a:pt x="43" y="39"/>
                    <a:pt x="45" y="39"/>
                    <a:pt x="46" y="38"/>
                  </a:cubicBezTo>
                  <a:cubicBezTo>
                    <a:pt x="46" y="37"/>
                    <a:pt x="46" y="38"/>
                    <a:pt x="46" y="37"/>
                  </a:cubicBezTo>
                  <a:cubicBezTo>
                    <a:pt x="46" y="37"/>
                    <a:pt x="47" y="37"/>
                    <a:pt x="47" y="36"/>
                  </a:cubicBezTo>
                  <a:cubicBezTo>
                    <a:pt x="46" y="36"/>
                    <a:pt x="46" y="37"/>
                    <a:pt x="45" y="37"/>
                  </a:cubicBezTo>
                  <a:cubicBezTo>
                    <a:pt x="45" y="36"/>
                    <a:pt x="46" y="36"/>
                    <a:pt x="46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6" y="36"/>
                    <a:pt x="46" y="36"/>
                    <a:pt x="46" y="35"/>
                  </a:cubicBezTo>
                  <a:cubicBezTo>
                    <a:pt x="45" y="35"/>
                    <a:pt x="44" y="37"/>
                    <a:pt x="43" y="37"/>
                  </a:cubicBezTo>
                  <a:cubicBezTo>
                    <a:pt x="42" y="38"/>
                    <a:pt x="40" y="39"/>
                    <a:pt x="38" y="40"/>
                  </a:cubicBezTo>
                  <a:cubicBezTo>
                    <a:pt x="38" y="40"/>
                    <a:pt x="37" y="41"/>
                    <a:pt x="37" y="4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7" y="42"/>
                    <a:pt x="36" y="43"/>
                    <a:pt x="36" y="43"/>
                  </a:cubicBezTo>
                  <a:cubicBezTo>
                    <a:pt x="36" y="44"/>
                    <a:pt x="35" y="44"/>
                    <a:pt x="35" y="45"/>
                  </a:cubicBezTo>
                  <a:cubicBezTo>
                    <a:pt x="35" y="45"/>
                    <a:pt x="35" y="45"/>
                    <a:pt x="34" y="45"/>
                  </a:cubicBezTo>
                  <a:cubicBezTo>
                    <a:pt x="34" y="47"/>
                    <a:pt x="33" y="48"/>
                    <a:pt x="31" y="48"/>
                  </a:cubicBezTo>
                  <a:cubicBezTo>
                    <a:pt x="31" y="48"/>
                    <a:pt x="31" y="49"/>
                    <a:pt x="31" y="49"/>
                  </a:cubicBezTo>
                  <a:cubicBezTo>
                    <a:pt x="30" y="49"/>
                    <a:pt x="30" y="50"/>
                    <a:pt x="29" y="49"/>
                  </a:cubicBezTo>
                  <a:cubicBezTo>
                    <a:pt x="28" y="50"/>
                    <a:pt x="27" y="51"/>
                    <a:pt x="27" y="53"/>
                  </a:cubicBezTo>
                  <a:cubicBezTo>
                    <a:pt x="27" y="52"/>
                    <a:pt x="28" y="51"/>
                    <a:pt x="27" y="50"/>
                  </a:cubicBezTo>
                  <a:cubicBezTo>
                    <a:pt x="28" y="49"/>
                    <a:pt x="28" y="48"/>
                    <a:pt x="28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9" y="46"/>
                    <a:pt x="30" y="45"/>
                    <a:pt x="30" y="44"/>
                  </a:cubicBezTo>
                  <a:cubicBezTo>
                    <a:pt x="31" y="44"/>
                    <a:pt x="31" y="44"/>
                    <a:pt x="31" y="43"/>
                  </a:cubicBezTo>
                  <a:cubicBezTo>
                    <a:pt x="30" y="44"/>
                    <a:pt x="30" y="45"/>
                    <a:pt x="29" y="45"/>
                  </a:cubicBezTo>
                  <a:cubicBezTo>
                    <a:pt x="29" y="45"/>
                    <a:pt x="29" y="44"/>
                    <a:pt x="29" y="44"/>
                  </a:cubicBezTo>
                  <a:cubicBezTo>
                    <a:pt x="29" y="45"/>
                    <a:pt x="28" y="45"/>
                    <a:pt x="28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9" y="46"/>
                    <a:pt x="28" y="46"/>
                    <a:pt x="28" y="46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7" y="46"/>
                    <a:pt x="26" y="48"/>
                    <a:pt x="25" y="48"/>
                  </a:cubicBezTo>
                  <a:cubicBezTo>
                    <a:pt x="25" y="49"/>
                    <a:pt x="25" y="49"/>
                    <a:pt x="24" y="50"/>
                  </a:cubicBezTo>
                  <a:cubicBezTo>
                    <a:pt x="23" y="51"/>
                    <a:pt x="23" y="51"/>
                    <a:pt x="22" y="51"/>
                  </a:cubicBezTo>
                  <a:close/>
                  <a:moveTo>
                    <a:pt x="41" y="39"/>
                  </a:moveTo>
                  <a:cubicBezTo>
                    <a:pt x="41" y="40"/>
                    <a:pt x="40" y="40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0"/>
                    <a:pt x="40" y="40"/>
                    <a:pt x="41" y="39"/>
                  </a:cubicBezTo>
                  <a:close/>
                  <a:moveTo>
                    <a:pt x="27" y="50"/>
                  </a:moveTo>
                  <a:cubicBezTo>
                    <a:pt x="27" y="51"/>
                    <a:pt x="27" y="51"/>
                    <a:pt x="27" y="51"/>
                  </a:cubicBezTo>
                  <a:cubicBezTo>
                    <a:pt x="27" y="51"/>
                    <a:pt x="26" y="51"/>
                    <a:pt x="26" y="51"/>
                  </a:cubicBezTo>
                  <a:cubicBezTo>
                    <a:pt x="26" y="51"/>
                    <a:pt x="27" y="50"/>
                    <a:pt x="27" y="50"/>
                  </a:cubicBezTo>
                  <a:close/>
                  <a:moveTo>
                    <a:pt x="26" y="51"/>
                  </a:moveTo>
                  <a:cubicBezTo>
                    <a:pt x="27" y="52"/>
                    <a:pt x="27" y="52"/>
                    <a:pt x="27" y="53"/>
                  </a:cubicBezTo>
                  <a:cubicBezTo>
                    <a:pt x="26" y="53"/>
                    <a:pt x="26" y="52"/>
                    <a:pt x="26" y="52"/>
                  </a:cubicBezTo>
                  <a:cubicBezTo>
                    <a:pt x="26" y="52"/>
                    <a:pt x="26" y="52"/>
                    <a:pt x="26" y="51"/>
                  </a:cubicBezTo>
                  <a:close/>
                  <a:moveTo>
                    <a:pt x="25" y="53"/>
                  </a:moveTo>
                  <a:cubicBezTo>
                    <a:pt x="25" y="54"/>
                    <a:pt x="25" y="54"/>
                    <a:pt x="25" y="54"/>
                  </a:cubicBezTo>
                  <a:cubicBezTo>
                    <a:pt x="25" y="54"/>
                    <a:pt x="25" y="53"/>
                    <a:pt x="25" y="53"/>
                  </a:cubicBezTo>
                  <a:close/>
                  <a:moveTo>
                    <a:pt x="118" y="40"/>
                  </a:moveTo>
                  <a:cubicBezTo>
                    <a:pt x="119" y="41"/>
                    <a:pt x="119" y="42"/>
                    <a:pt x="120" y="43"/>
                  </a:cubicBezTo>
                  <a:cubicBezTo>
                    <a:pt x="120" y="43"/>
                    <a:pt x="120" y="43"/>
                    <a:pt x="120" y="43"/>
                  </a:cubicBezTo>
                  <a:cubicBezTo>
                    <a:pt x="121" y="44"/>
                    <a:pt x="122" y="45"/>
                    <a:pt x="122" y="47"/>
                  </a:cubicBezTo>
                  <a:cubicBezTo>
                    <a:pt x="123" y="46"/>
                    <a:pt x="123" y="46"/>
                    <a:pt x="123" y="46"/>
                  </a:cubicBezTo>
                  <a:cubicBezTo>
                    <a:pt x="122" y="45"/>
                    <a:pt x="122" y="44"/>
                    <a:pt x="122" y="44"/>
                  </a:cubicBezTo>
                  <a:cubicBezTo>
                    <a:pt x="123" y="45"/>
                    <a:pt x="123" y="46"/>
                    <a:pt x="124" y="47"/>
                  </a:cubicBezTo>
                  <a:cubicBezTo>
                    <a:pt x="123" y="49"/>
                    <a:pt x="125" y="50"/>
                    <a:pt x="126" y="51"/>
                  </a:cubicBezTo>
                  <a:cubicBezTo>
                    <a:pt x="126" y="50"/>
                    <a:pt x="124" y="49"/>
                    <a:pt x="125" y="47"/>
                  </a:cubicBezTo>
                  <a:cubicBezTo>
                    <a:pt x="123" y="47"/>
                    <a:pt x="124" y="45"/>
                    <a:pt x="123" y="44"/>
                  </a:cubicBezTo>
                  <a:cubicBezTo>
                    <a:pt x="123" y="43"/>
                    <a:pt x="122" y="42"/>
                    <a:pt x="123" y="41"/>
                  </a:cubicBezTo>
                  <a:cubicBezTo>
                    <a:pt x="123" y="41"/>
                    <a:pt x="124" y="42"/>
                    <a:pt x="124" y="43"/>
                  </a:cubicBezTo>
                  <a:cubicBezTo>
                    <a:pt x="124" y="43"/>
                    <a:pt x="124" y="42"/>
                    <a:pt x="124" y="42"/>
                  </a:cubicBezTo>
                  <a:cubicBezTo>
                    <a:pt x="125" y="43"/>
                    <a:pt x="125" y="44"/>
                    <a:pt x="126" y="45"/>
                  </a:cubicBezTo>
                  <a:cubicBezTo>
                    <a:pt x="126" y="45"/>
                    <a:pt x="126" y="45"/>
                    <a:pt x="126" y="45"/>
                  </a:cubicBezTo>
                  <a:cubicBezTo>
                    <a:pt x="126" y="44"/>
                    <a:pt x="126" y="44"/>
                    <a:pt x="126" y="44"/>
                  </a:cubicBezTo>
                  <a:cubicBezTo>
                    <a:pt x="126" y="44"/>
                    <a:pt x="125" y="43"/>
                    <a:pt x="125" y="43"/>
                  </a:cubicBezTo>
                  <a:cubicBezTo>
                    <a:pt x="125" y="41"/>
                    <a:pt x="124" y="39"/>
                    <a:pt x="123" y="37"/>
                  </a:cubicBezTo>
                  <a:cubicBezTo>
                    <a:pt x="123" y="37"/>
                    <a:pt x="122" y="37"/>
                    <a:pt x="121" y="36"/>
                  </a:cubicBezTo>
                  <a:cubicBezTo>
                    <a:pt x="120" y="38"/>
                    <a:pt x="121" y="39"/>
                    <a:pt x="122" y="41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21" y="41"/>
                    <a:pt x="121" y="41"/>
                    <a:pt x="120" y="41"/>
                  </a:cubicBezTo>
                  <a:cubicBezTo>
                    <a:pt x="120" y="41"/>
                    <a:pt x="120" y="40"/>
                    <a:pt x="119" y="40"/>
                  </a:cubicBezTo>
                  <a:cubicBezTo>
                    <a:pt x="119" y="40"/>
                    <a:pt x="119" y="40"/>
                    <a:pt x="118" y="40"/>
                  </a:cubicBezTo>
                  <a:cubicBezTo>
                    <a:pt x="118" y="40"/>
                    <a:pt x="118" y="40"/>
                    <a:pt x="118" y="39"/>
                  </a:cubicBezTo>
                  <a:cubicBezTo>
                    <a:pt x="117" y="40"/>
                    <a:pt x="118" y="40"/>
                    <a:pt x="118" y="40"/>
                  </a:cubicBezTo>
                  <a:close/>
                  <a:moveTo>
                    <a:pt x="119" y="41"/>
                  </a:moveTo>
                  <a:cubicBezTo>
                    <a:pt x="119" y="41"/>
                    <a:pt x="119" y="41"/>
                    <a:pt x="119" y="41"/>
                  </a:cubicBezTo>
                  <a:cubicBezTo>
                    <a:pt x="119" y="41"/>
                    <a:pt x="119" y="41"/>
                    <a:pt x="119" y="41"/>
                  </a:cubicBezTo>
                  <a:close/>
                  <a:moveTo>
                    <a:pt x="21" y="40"/>
                  </a:moveTo>
                  <a:cubicBezTo>
                    <a:pt x="21" y="40"/>
                    <a:pt x="21" y="41"/>
                    <a:pt x="20" y="41"/>
                  </a:cubicBezTo>
                  <a:cubicBezTo>
                    <a:pt x="20" y="41"/>
                    <a:pt x="20" y="41"/>
                    <a:pt x="20" y="42"/>
                  </a:cubicBezTo>
                  <a:cubicBezTo>
                    <a:pt x="21" y="41"/>
                    <a:pt x="21" y="41"/>
                    <a:pt x="21" y="40"/>
                  </a:cubicBezTo>
                  <a:close/>
                  <a:moveTo>
                    <a:pt x="5" y="50"/>
                  </a:moveTo>
                  <a:cubicBezTo>
                    <a:pt x="6" y="48"/>
                    <a:pt x="7" y="46"/>
                    <a:pt x="7" y="45"/>
                  </a:cubicBezTo>
                  <a:cubicBezTo>
                    <a:pt x="6" y="46"/>
                    <a:pt x="4" y="48"/>
                    <a:pt x="4" y="50"/>
                  </a:cubicBezTo>
                  <a:cubicBezTo>
                    <a:pt x="5" y="50"/>
                    <a:pt x="5" y="50"/>
                    <a:pt x="5" y="50"/>
                  </a:cubicBezTo>
                  <a:close/>
                  <a:moveTo>
                    <a:pt x="30" y="46"/>
                  </a:moveTo>
                  <a:cubicBezTo>
                    <a:pt x="30" y="46"/>
                    <a:pt x="30" y="46"/>
                    <a:pt x="30" y="47"/>
                  </a:cubicBezTo>
                  <a:cubicBezTo>
                    <a:pt x="30" y="47"/>
                    <a:pt x="30" y="48"/>
                    <a:pt x="30" y="48"/>
                  </a:cubicBezTo>
                  <a:cubicBezTo>
                    <a:pt x="30" y="47"/>
                    <a:pt x="31" y="47"/>
                    <a:pt x="31" y="46"/>
                  </a:cubicBezTo>
                  <a:cubicBezTo>
                    <a:pt x="30" y="46"/>
                    <a:pt x="31" y="46"/>
                    <a:pt x="30" y="46"/>
                  </a:cubicBezTo>
                  <a:close/>
                  <a:moveTo>
                    <a:pt x="8" y="47"/>
                  </a:moveTo>
                  <a:cubicBezTo>
                    <a:pt x="8" y="48"/>
                    <a:pt x="8" y="48"/>
                    <a:pt x="8" y="48"/>
                  </a:cubicBezTo>
                  <a:cubicBezTo>
                    <a:pt x="9" y="47"/>
                    <a:pt x="9" y="47"/>
                    <a:pt x="9" y="46"/>
                  </a:cubicBezTo>
                  <a:cubicBezTo>
                    <a:pt x="9" y="46"/>
                    <a:pt x="9" y="47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48"/>
                    <a:pt x="8" y="47"/>
                    <a:pt x="8" y="47"/>
                  </a:cubicBezTo>
                  <a:close/>
                  <a:moveTo>
                    <a:pt x="16" y="51"/>
                  </a:moveTo>
                  <a:cubicBezTo>
                    <a:pt x="16" y="51"/>
                    <a:pt x="16" y="51"/>
                    <a:pt x="16" y="51"/>
                  </a:cubicBezTo>
                  <a:cubicBezTo>
                    <a:pt x="16" y="51"/>
                    <a:pt x="16" y="50"/>
                    <a:pt x="16" y="51"/>
                  </a:cubicBezTo>
                  <a:cubicBezTo>
                    <a:pt x="16" y="51"/>
                    <a:pt x="16" y="51"/>
                    <a:pt x="16" y="51"/>
                  </a:cubicBezTo>
                  <a:close/>
                  <a:moveTo>
                    <a:pt x="1" y="62"/>
                  </a:moveTo>
                  <a:cubicBezTo>
                    <a:pt x="2" y="60"/>
                    <a:pt x="2" y="59"/>
                    <a:pt x="3" y="57"/>
                  </a:cubicBezTo>
                  <a:cubicBezTo>
                    <a:pt x="3" y="57"/>
                    <a:pt x="4" y="57"/>
                    <a:pt x="4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5"/>
                    <a:pt x="3" y="55"/>
                  </a:cubicBezTo>
                  <a:cubicBezTo>
                    <a:pt x="2" y="57"/>
                    <a:pt x="2" y="58"/>
                    <a:pt x="1" y="60"/>
                  </a:cubicBezTo>
                  <a:cubicBezTo>
                    <a:pt x="2" y="61"/>
                    <a:pt x="0" y="61"/>
                    <a:pt x="1" y="62"/>
                  </a:cubicBezTo>
                  <a:close/>
                  <a:moveTo>
                    <a:pt x="12" y="62"/>
                  </a:moveTo>
                  <a:cubicBezTo>
                    <a:pt x="12" y="62"/>
                    <a:pt x="12" y="62"/>
                    <a:pt x="12" y="62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3"/>
                    <a:pt x="12" y="62"/>
                    <a:pt x="12" y="62"/>
                  </a:cubicBezTo>
                  <a:close/>
                  <a:moveTo>
                    <a:pt x="11" y="84"/>
                  </a:moveTo>
                  <a:cubicBezTo>
                    <a:pt x="12" y="84"/>
                    <a:pt x="11" y="83"/>
                    <a:pt x="11" y="81"/>
                  </a:cubicBezTo>
                  <a:cubicBezTo>
                    <a:pt x="11" y="80"/>
                    <a:pt x="12" y="79"/>
                    <a:pt x="12" y="78"/>
                  </a:cubicBezTo>
                  <a:cubicBezTo>
                    <a:pt x="12" y="78"/>
                    <a:pt x="12" y="79"/>
                    <a:pt x="12" y="78"/>
                  </a:cubicBezTo>
                  <a:cubicBezTo>
                    <a:pt x="12" y="76"/>
                    <a:pt x="14" y="73"/>
                    <a:pt x="14" y="70"/>
                  </a:cubicBezTo>
                  <a:cubicBezTo>
                    <a:pt x="13" y="70"/>
                    <a:pt x="14" y="71"/>
                    <a:pt x="13" y="71"/>
                  </a:cubicBezTo>
                  <a:cubicBezTo>
                    <a:pt x="13" y="71"/>
                    <a:pt x="13" y="71"/>
                    <a:pt x="12" y="71"/>
                  </a:cubicBezTo>
                  <a:cubicBezTo>
                    <a:pt x="12" y="71"/>
                    <a:pt x="12" y="71"/>
                    <a:pt x="12" y="72"/>
                  </a:cubicBezTo>
                  <a:cubicBezTo>
                    <a:pt x="13" y="72"/>
                    <a:pt x="12" y="71"/>
                    <a:pt x="13" y="71"/>
                  </a:cubicBezTo>
                  <a:cubicBezTo>
                    <a:pt x="13" y="72"/>
                    <a:pt x="13" y="72"/>
                    <a:pt x="12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2" y="72"/>
                    <a:pt x="11" y="73"/>
                    <a:pt x="11" y="73"/>
                  </a:cubicBezTo>
                  <a:cubicBezTo>
                    <a:pt x="12" y="73"/>
                    <a:pt x="12" y="74"/>
                    <a:pt x="11" y="75"/>
                  </a:cubicBezTo>
                  <a:cubicBezTo>
                    <a:pt x="11" y="74"/>
                    <a:pt x="11" y="75"/>
                    <a:pt x="10" y="75"/>
                  </a:cubicBezTo>
                  <a:cubicBezTo>
                    <a:pt x="10" y="77"/>
                    <a:pt x="10" y="82"/>
                    <a:pt x="11" y="84"/>
                  </a:cubicBezTo>
                  <a:close/>
                  <a:moveTo>
                    <a:pt x="11" y="76"/>
                  </a:moveTo>
                  <a:cubicBezTo>
                    <a:pt x="11" y="76"/>
                    <a:pt x="11" y="76"/>
                    <a:pt x="11" y="76"/>
                  </a:cubicBezTo>
                  <a:cubicBezTo>
                    <a:pt x="11" y="75"/>
                    <a:pt x="11" y="75"/>
                    <a:pt x="11" y="76"/>
                  </a:cubicBezTo>
                  <a:close/>
                  <a:moveTo>
                    <a:pt x="73" y="71"/>
                  </a:moveTo>
                  <a:cubicBezTo>
                    <a:pt x="73" y="71"/>
                    <a:pt x="73" y="71"/>
                    <a:pt x="73" y="71"/>
                  </a:cubicBezTo>
                  <a:cubicBezTo>
                    <a:pt x="73" y="71"/>
                    <a:pt x="72" y="71"/>
                    <a:pt x="72" y="71"/>
                  </a:cubicBezTo>
                  <a:cubicBezTo>
                    <a:pt x="72" y="71"/>
                    <a:pt x="72" y="71"/>
                    <a:pt x="72" y="71"/>
                  </a:cubicBezTo>
                  <a:cubicBezTo>
                    <a:pt x="73" y="71"/>
                    <a:pt x="73" y="71"/>
                    <a:pt x="73" y="71"/>
                  </a:cubicBezTo>
                  <a:close/>
                  <a:moveTo>
                    <a:pt x="78" y="75"/>
                  </a:moveTo>
                  <a:cubicBezTo>
                    <a:pt x="78" y="75"/>
                    <a:pt x="78" y="75"/>
                    <a:pt x="78" y="75"/>
                  </a:cubicBezTo>
                  <a:cubicBezTo>
                    <a:pt x="78" y="75"/>
                    <a:pt x="78" y="75"/>
                    <a:pt x="78" y="75"/>
                  </a:cubicBezTo>
                  <a:cubicBezTo>
                    <a:pt x="78" y="75"/>
                    <a:pt x="78" y="75"/>
                    <a:pt x="78" y="75"/>
                  </a:cubicBezTo>
                  <a:cubicBezTo>
                    <a:pt x="78" y="75"/>
                    <a:pt x="78" y="75"/>
                    <a:pt x="78" y="75"/>
                  </a:cubicBezTo>
                  <a:close/>
                  <a:moveTo>
                    <a:pt x="74" y="76"/>
                  </a:moveTo>
                  <a:cubicBezTo>
                    <a:pt x="74" y="76"/>
                    <a:pt x="74" y="76"/>
                    <a:pt x="74" y="76"/>
                  </a:cubicBezTo>
                  <a:cubicBezTo>
                    <a:pt x="74" y="77"/>
                    <a:pt x="73" y="76"/>
                    <a:pt x="73" y="77"/>
                  </a:cubicBezTo>
                  <a:cubicBezTo>
                    <a:pt x="73" y="78"/>
                    <a:pt x="74" y="77"/>
                    <a:pt x="74" y="77"/>
                  </a:cubicBezTo>
                  <a:cubicBezTo>
                    <a:pt x="75" y="77"/>
                    <a:pt x="75" y="78"/>
                    <a:pt x="75" y="78"/>
                  </a:cubicBezTo>
                  <a:cubicBezTo>
                    <a:pt x="75" y="78"/>
                    <a:pt x="75" y="77"/>
                    <a:pt x="75" y="77"/>
                  </a:cubicBezTo>
                  <a:cubicBezTo>
                    <a:pt x="75" y="77"/>
                    <a:pt x="75" y="77"/>
                    <a:pt x="75" y="77"/>
                  </a:cubicBezTo>
                  <a:cubicBezTo>
                    <a:pt x="76" y="77"/>
                    <a:pt x="77" y="78"/>
                    <a:pt x="77" y="77"/>
                  </a:cubicBezTo>
                  <a:cubicBezTo>
                    <a:pt x="77" y="77"/>
                    <a:pt x="77" y="77"/>
                    <a:pt x="77" y="77"/>
                  </a:cubicBezTo>
                  <a:cubicBezTo>
                    <a:pt x="77" y="76"/>
                    <a:pt x="75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lose/>
                  <a:moveTo>
                    <a:pt x="140" y="95"/>
                  </a:moveTo>
                  <a:cubicBezTo>
                    <a:pt x="138" y="93"/>
                    <a:pt x="139" y="91"/>
                    <a:pt x="139" y="90"/>
                  </a:cubicBezTo>
                  <a:cubicBezTo>
                    <a:pt x="139" y="89"/>
                    <a:pt x="139" y="88"/>
                    <a:pt x="139" y="88"/>
                  </a:cubicBezTo>
                  <a:cubicBezTo>
                    <a:pt x="140" y="88"/>
                    <a:pt x="139" y="89"/>
                    <a:pt x="139" y="90"/>
                  </a:cubicBezTo>
                  <a:cubicBezTo>
                    <a:pt x="139" y="88"/>
                    <a:pt x="140" y="87"/>
                    <a:pt x="140" y="86"/>
                  </a:cubicBezTo>
                  <a:cubicBezTo>
                    <a:pt x="139" y="86"/>
                    <a:pt x="140" y="87"/>
                    <a:pt x="139" y="87"/>
                  </a:cubicBezTo>
                  <a:cubicBezTo>
                    <a:pt x="139" y="86"/>
                    <a:pt x="139" y="84"/>
                    <a:pt x="139" y="83"/>
                  </a:cubicBezTo>
                  <a:cubicBezTo>
                    <a:pt x="140" y="81"/>
                    <a:pt x="139" y="80"/>
                    <a:pt x="140" y="78"/>
                  </a:cubicBezTo>
                  <a:cubicBezTo>
                    <a:pt x="139" y="78"/>
                    <a:pt x="139" y="78"/>
                    <a:pt x="138" y="78"/>
                  </a:cubicBezTo>
                  <a:cubicBezTo>
                    <a:pt x="137" y="80"/>
                    <a:pt x="139" y="82"/>
                    <a:pt x="138" y="85"/>
                  </a:cubicBezTo>
                  <a:cubicBezTo>
                    <a:pt x="138" y="85"/>
                    <a:pt x="138" y="86"/>
                    <a:pt x="139" y="86"/>
                  </a:cubicBezTo>
                  <a:cubicBezTo>
                    <a:pt x="138" y="87"/>
                    <a:pt x="139" y="88"/>
                    <a:pt x="139" y="89"/>
                  </a:cubicBezTo>
                  <a:cubicBezTo>
                    <a:pt x="138" y="90"/>
                    <a:pt x="137" y="92"/>
                    <a:pt x="138" y="93"/>
                  </a:cubicBezTo>
                  <a:cubicBezTo>
                    <a:pt x="138" y="94"/>
                    <a:pt x="138" y="94"/>
                    <a:pt x="138" y="94"/>
                  </a:cubicBezTo>
                  <a:cubicBezTo>
                    <a:pt x="137" y="94"/>
                    <a:pt x="137" y="94"/>
                    <a:pt x="137" y="94"/>
                  </a:cubicBezTo>
                  <a:cubicBezTo>
                    <a:pt x="137" y="94"/>
                    <a:pt x="138" y="94"/>
                    <a:pt x="138" y="95"/>
                  </a:cubicBezTo>
                  <a:cubicBezTo>
                    <a:pt x="137" y="96"/>
                    <a:pt x="138" y="98"/>
                    <a:pt x="137" y="99"/>
                  </a:cubicBezTo>
                  <a:cubicBezTo>
                    <a:pt x="137" y="99"/>
                    <a:pt x="137" y="99"/>
                    <a:pt x="137" y="98"/>
                  </a:cubicBezTo>
                  <a:cubicBezTo>
                    <a:pt x="136" y="99"/>
                    <a:pt x="136" y="99"/>
                    <a:pt x="136" y="99"/>
                  </a:cubicBezTo>
                  <a:cubicBezTo>
                    <a:pt x="136" y="99"/>
                    <a:pt x="136" y="99"/>
                    <a:pt x="136" y="99"/>
                  </a:cubicBezTo>
                  <a:cubicBezTo>
                    <a:pt x="135" y="99"/>
                    <a:pt x="136" y="99"/>
                    <a:pt x="136" y="100"/>
                  </a:cubicBezTo>
                  <a:cubicBezTo>
                    <a:pt x="136" y="100"/>
                    <a:pt x="136" y="100"/>
                    <a:pt x="136" y="100"/>
                  </a:cubicBezTo>
                  <a:cubicBezTo>
                    <a:pt x="137" y="100"/>
                    <a:pt x="137" y="102"/>
                    <a:pt x="137" y="103"/>
                  </a:cubicBezTo>
                  <a:cubicBezTo>
                    <a:pt x="137" y="103"/>
                    <a:pt x="137" y="103"/>
                    <a:pt x="137" y="103"/>
                  </a:cubicBezTo>
                  <a:cubicBezTo>
                    <a:pt x="138" y="102"/>
                    <a:pt x="138" y="102"/>
                    <a:pt x="138" y="101"/>
                  </a:cubicBezTo>
                  <a:cubicBezTo>
                    <a:pt x="138" y="101"/>
                    <a:pt x="138" y="101"/>
                    <a:pt x="138" y="101"/>
                  </a:cubicBezTo>
                  <a:cubicBezTo>
                    <a:pt x="138" y="101"/>
                    <a:pt x="138" y="101"/>
                    <a:pt x="138" y="101"/>
                  </a:cubicBezTo>
                  <a:cubicBezTo>
                    <a:pt x="138" y="101"/>
                    <a:pt x="138" y="101"/>
                    <a:pt x="138" y="101"/>
                  </a:cubicBezTo>
                  <a:cubicBezTo>
                    <a:pt x="138" y="101"/>
                    <a:pt x="139" y="101"/>
                    <a:pt x="139" y="101"/>
                  </a:cubicBezTo>
                  <a:cubicBezTo>
                    <a:pt x="138" y="100"/>
                    <a:pt x="139" y="99"/>
                    <a:pt x="139" y="99"/>
                  </a:cubicBezTo>
                  <a:cubicBezTo>
                    <a:pt x="139" y="99"/>
                    <a:pt x="139" y="98"/>
                    <a:pt x="139" y="98"/>
                  </a:cubicBezTo>
                  <a:cubicBezTo>
                    <a:pt x="140" y="98"/>
                    <a:pt x="139" y="99"/>
                    <a:pt x="139" y="100"/>
                  </a:cubicBezTo>
                  <a:cubicBezTo>
                    <a:pt x="140" y="99"/>
                    <a:pt x="140" y="98"/>
                    <a:pt x="140" y="96"/>
                  </a:cubicBezTo>
                  <a:cubicBezTo>
                    <a:pt x="141" y="96"/>
                    <a:pt x="141" y="96"/>
                    <a:pt x="141" y="95"/>
                  </a:cubicBezTo>
                  <a:cubicBezTo>
                    <a:pt x="141" y="95"/>
                    <a:pt x="140" y="95"/>
                    <a:pt x="140" y="95"/>
                  </a:cubicBezTo>
                  <a:close/>
                  <a:moveTo>
                    <a:pt x="138" y="100"/>
                  </a:moveTo>
                  <a:cubicBezTo>
                    <a:pt x="138" y="99"/>
                    <a:pt x="138" y="99"/>
                    <a:pt x="138" y="99"/>
                  </a:cubicBezTo>
                  <a:cubicBezTo>
                    <a:pt x="138" y="99"/>
                    <a:pt x="138" y="99"/>
                    <a:pt x="138" y="100"/>
                  </a:cubicBezTo>
                  <a:close/>
                  <a:moveTo>
                    <a:pt x="21" y="101"/>
                  </a:moveTo>
                  <a:cubicBezTo>
                    <a:pt x="20" y="100"/>
                    <a:pt x="21" y="99"/>
                    <a:pt x="19" y="98"/>
                  </a:cubicBezTo>
                  <a:cubicBezTo>
                    <a:pt x="19" y="98"/>
                    <a:pt x="19" y="98"/>
                    <a:pt x="19" y="98"/>
                  </a:cubicBezTo>
                  <a:cubicBezTo>
                    <a:pt x="18" y="98"/>
                    <a:pt x="19" y="96"/>
                    <a:pt x="18" y="96"/>
                  </a:cubicBezTo>
                  <a:cubicBezTo>
                    <a:pt x="19" y="96"/>
                    <a:pt x="19" y="95"/>
                    <a:pt x="19" y="95"/>
                  </a:cubicBezTo>
                  <a:cubicBezTo>
                    <a:pt x="19" y="96"/>
                    <a:pt x="19" y="96"/>
                    <a:pt x="19" y="97"/>
                  </a:cubicBezTo>
                  <a:cubicBezTo>
                    <a:pt x="19" y="97"/>
                    <a:pt x="19" y="97"/>
                    <a:pt x="20" y="97"/>
                  </a:cubicBezTo>
                  <a:cubicBezTo>
                    <a:pt x="19" y="95"/>
                    <a:pt x="19" y="94"/>
                    <a:pt x="19" y="92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19" y="90"/>
                    <a:pt x="18" y="90"/>
                    <a:pt x="18" y="90"/>
                  </a:cubicBezTo>
                  <a:cubicBezTo>
                    <a:pt x="18" y="89"/>
                    <a:pt x="19" y="89"/>
                    <a:pt x="19" y="88"/>
                  </a:cubicBezTo>
                  <a:cubicBezTo>
                    <a:pt x="19" y="88"/>
                    <a:pt x="18" y="88"/>
                    <a:pt x="18" y="87"/>
                  </a:cubicBezTo>
                  <a:cubicBezTo>
                    <a:pt x="18" y="88"/>
                    <a:pt x="18" y="88"/>
                    <a:pt x="18" y="88"/>
                  </a:cubicBezTo>
                  <a:cubicBezTo>
                    <a:pt x="18" y="87"/>
                    <a:pt x="17" y="86"/>
                    <a:pt x="18" y="85"/>
                  </a:cubicBezTo>
                  <a:cubicBezTo>
                    <a:pt x="18" y="86"/>
                    <a:pt x="18" y="86"/>
                    <a:pt x="19" y="86"/>
                  </a:cubicBezTo>
                  <a:cubicBezTo>
                    <a:pt x="19" y="85"/>
                    <a:pt x="18" y="84"/>
                    <a:pt x="19" y="83"/>
                  </a:cubicBezTo>
                  <a:cubicBezTo>
                    <a:pt x="18" y="83"/>
                    <a:pt x="18" y="83"/>
                    <a:pt x="18" y="84"/>
                  </a:cubicBezTo>
                  <a:cubicBezTo>
                    <a:pt x="19" y="84"/>
                    <a:pt x="18" y="85"/>
                    <a:pt x="18" y="85"/>
                  </a:cubicBezTo>
                  <a:cubicBezTo>
                    <a:pt x="17" y="84"/>
                    <a:pt x="18" y="81"/>
                    <a:pt x="17" y="81"/>
                  </a:cubicBezTo>
                  <a:cubicBezTo>
                    <a:pt x="17" y="80"/>
                    <a:pt x="17" y="80"/>
                    <a:pt x="17" y="80"/>
                  </a:cubicBezTo>
                  <a:cubicBezTo>
                    <a:pt x="16" y="80"/>
                    <a:pt x="16" y="80"/>
                    <a:pt x="16" y="81"/>
                  </a:cubicBezTo>
                  <a:cubicBezTo>
                    <a:pt x="16" y="81"/>
                    <a:pt x="17" y="81"/>
                    <a:pt x="16" y="81"/>
                  </a:cubicBezTo>
                  <a:cubicBezTo>
                    <a:pt x="16" y="82"/>
                    <a:pt x="16" y="83"/>
                    <a:pt x="16" y="83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6" y="82"/>
                    <a:pt x="16" y="82"/>
                    <a:pt x="15" y="81"/>
                  </a:cubicBezTo>
                  <a:cubicBezTo>
                    <a:pt x="15" y="83"/>
                    <a:pt x="15" y="85"/>
                    <a:pt x="15" y="86"/>
                  </a:cubicBezTo>
                  <a:cubicBezTo>
                    <a:pt x="15" y="86"/>
                    <a:pt x="15" y="85"/>
                    <a:pt x="15" y="85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16" y="86"/>
                    <a:pt x="16" y="86"/>
                    <a:pt x="16" y="87"/>
                  </a:cubicBezTo>
                  <a:cubicBezTo>
                    <a:pt x="16" y="87"/>
                    <a:pt x="16" y="87"/>
                    <a:pt x="16" y="88"/>
                  </a:cubicBezTo>
                  <a:cubicBezTo>
                    <a:pt x="16" y="88"/>
                    <a:pt x="15" y="87"/>
                    <a:pt x="15" y="87"/>
                  </a:cubicBezTo>
                  <a:cubicBezTo>
                    <a:pt x="15" y="88"/>
                    <a:pt x="15" y="88"/>
                    <a:pt x="15" y="87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15" y="88"/>
                    <a:pt x="16" y="88"/>
                    <a:pt x="16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6" y="88"/>
                    <a:pt x="16" y="88"/>
                    <a:pt x="16" y="89"/>
                  </a:cubicBezTo>
                  <a:cubicBezTo>
                    <a:pt x="16" y="89"/>
                    <a:pt x="16" y="89"/>
                    <a:pt x="15" y="89"/>
                  </a:cubicBezTo>
                  <a:cubicBezTo>
                    <a:pt x="15" y="90"/>
                    <a:pt x="15" y="90"/>
                    <a:pt x="16" y="90"/>
                  </a:cubicBezTo>
                  <a:cubicBezTo>
                    <a:pt x="15" y="91"/>
                    <a:pt x="16" y="92"/>
                    <a:pt x="16" y="94"/>
                  </a:cubicBezTo>
                  <a:cubicBezTo>
                    <a:pt x="16" y="94"/>
                    <a:pt x="16" y="93"/>
                    <a:pt x="15" y="94"/>
                  </a:cubicBezTo>
                  <a:cubicBezTo>
                    <a:pt x="16" y="95"/>
                    <a:pt x="16" y="96"/>
                    <a:pt x="16" y="98"/>
                  </a:cubicBezTo>
                  <a:cubicBezTo>
                    <a:pt x="16" y="98"/>
                    <a:pt x="16" y="97"/>
                    <a:pt x="16" y="97"/>
                  </a:cubicBezTo>
                  <a:cubicBezTo>
                    <a:pt x="17" y="97"/>
                    <a:pt x="17" y="99"/>
                    <a:pt x="18" y="99"/>
                  </a:cubicBezTo>
                  <a:cubicBezTo>
                    <a:pt x="18" y="100"/>
                    <a:pt x="18" y="100"/>
                    <a:pt x="19" y="100"/>
                  </a:cubicBezTo>
                  <a:cubicBezTo>
                    <a:pt x="19" y="100"/>
                    <a:pt x="19" y="100"/>
                    <a:pt x="19" y="100"/>
                  </a:cubicBezTo>
                  <a:cubicBezTo>
                    <a:pt x="19" y="101"/>
                    <a:pt x="19" y="102"/>
                    <a:pt x="20" y="102"/>
                  </a:cubicBezTo>
                  <a:cubicBezTo>
                    <a:pt x="20" y="103"/>
                    <a:pt x="20" y="103"/>
                    <a:pt x="20" y="104"/>
                  </a:cubicBezTo>
                  <a:cubicBezTo>
                    <a:pt x="20" y="105"/>
                    <a:pt x="20" y="107"/>
                    <a:pt x="22" y="107"/>
                  </a:cubicBezTo>
                  <a:cubicBezTo>
                    <a:pt x="21" y="105"/>
                    <a:pt x="21" y="104"/>
                    <a:pt x="21" y="101"/>
                  </a:cubicBezTo>
                  <a:close/>
                  <a:moveTo>
                    <a:pt x="137" y="81"/>
                  </a:moveTo>
                  <a:cubicBezTo>
                    <a:pt x="137" y="82"/>
                    <a:pt x="137" y="82"/>
                    <a:pt x="137" y="82"/>
                  </a:cubicBezTo>
                  <a:cubicBezTo>
                    <a:pt x="137" y="82"/>
                    <a:pt x="137" y="81"/>
                    <a:pt x="137" y="81"/>
                  </a:cubicBezTo>
                  <a:close/>
                  <a:moveTo>
                    <a:pt x="12" y="97"/>
                  </a:moveTo>
                  <a:cubicBezTo>
                    <a:pt x="11" y="96"/>
                    <a:pt x="11" y="93"/>
                    <a:pt x="10" y="92"/>
                  </a:cubicBezTo>
                  <a:cubicBezTo>
                    <a:pt x="10" y="94"/>
                    <a:pt x="10" y="96"/>
                    <a:pt x="12" y="97"/>
                  </a:cubicBezTo>
                  <a:cubicBezTo>
                    <a:pt x="12" y="97"/>
                    <a:pt x="12" y="97"/>
                    <a:pt x="12" y="97"/>
                  </a:cubicBezTo>
                  <a:close/>
                  <a:moveTo>
                    <a:pt x="122" y="99"/>
                  </a:moveTo>
                  <a:cubicBezTo>
                    <a:pt x="122" y="98"/>
                    <a:pt x="122" y="97"/>
                    <a:pt x="122" y="96"/>
                  </a:cubicBezTo>
                  <a:cubicBezTo>
                    <a:pt x="122" y="96"/>
                    <a:pt x="121" y="96"/>
                    <a:pt x="121" y="96"/>
                  </a:cubicBezTo>
                  <a:cubicBezTo>
                    <a:pt x="121" y="97"/>
                    <a:pt x="121" y="97"/>
                    <a:pt x="121" y="97"/>
                  </a:cubicBezTo>
                  <a:cubicBezTo>
                    <a:pt x="121" y="97"/>
                    <a:pt x="121" y="97"/>
                    <a:pt x="121" y="97"/>
                  </a:cubicBezTo>
                  <a:cubicBezTo>
                    <a:pt x="122" y="98"/>
                    <a:pt x="122" y="99"/>
                    <a:pt x="121" y="100"/>
                  </a:cubicBezTo>
                  <a:cubicBezTo>
                    <a:pt x="121" y="100"/>
                    <a:pt x="121" y="100"/>
                    <a:pt x="122" y="100"/>
                  </a:cubicBezTo>
                  <a:cubicBezTo>
                    <a:pt x="122" y="100"/>
                    <a:pt x="122" y="99"/>
                    <a:pt x="122" y="99"/>
                  </a:cubicBezTo>
                  <a:close/>
                  <a:moveTo>
                    <a:pt x="20" y="115"/>
                  </a:moveTo>
                  <a:cubicBezTo>
                    <a:pt x="19" y="113"/>
                    <a:pt x="18" y="112"/>
                    <a:pt x="18" y="109"/>
                  </a:cubicBezTo>
                  <a:cubicBezTo>
                    <a:pt x="16" y="108"/>
                    <a:pt x="17" y="106"/>
                    <a:pt x="16" y="105"/>
                  </a:cubicBezTo>
                  <a:cubicBezTo>
                    <a:pt x="16" y="105"/>
                    <a:pt x="16" y="106"/>
                    <a:pt x="16" y="106"/>
                  </a:cubicBezTo>
                  <a:cubicBezTo>
                    <a:pt x="16" y="106"/>
                    <a:pt x="16" y="105"/>
                    <a:pt x="16" y="105"/>
                  </a:cubicBezTo>
                  <a:cubicBezTo>
                    <a:pt x="16" y="104"/>
                    <a:pt x="15" y="104"/>
                    <a:pt x="15" y="103"/>
                  </a:cubicBezTo>
                  <a:cubicBezTo>
                    <a:pt x="15" y="104"/>
                    <a:pt x="16" y="104"/>
                    <a:pt x="16" y="104"/>
                  </a:cubicBezTo>
                  <a:cubicBezTo>
                    <a:pt x="16" y="103"/>
                    <a:pt x="16" y="103"/>
                    <a:pt x="15" y="102"/>
                  </a:cubicBezTo>
                  <a:cubicBezTo>
                    <a:pt x="15" y="102"/>
                    <a:pt x="16" y="102"/>
                    <a:pt x="16" y="101"/>
                  </a:cubicBezTo>
                  <a:cubicBezTo>
                    <a:pt x="16" y="101"/>
                    <a:pt x="15" y="101"/>
                    <a:pt x="15" y="100"/>
                  </a:cubicBezTo>
                  <a:cubicBezTo>
                    <a:pt x="15" y="100"/>
                    <a:pt x="14" y="100"/>
                    <a:pt x="14" y="100"/>
                  </a:cubicBezTo>
                  <a:cubicBezTo>
                    <a:pt x="14" y="99"/>
                    <a:pt x="14" y="99"/>
                    <a:pt x="14" y="99"/>
                  </a:cubicBezTo>
                  <a:cubicBezTo>
                    <a:pt x="14" y="99"/>
                    <a:pt x="13" y="98"/>
                    <a:pt x="13" y="98"/>
                  </a:cubicBezTo>
                  <a:cubicBezTo>
                    <a:pt x="13" y="99"/>
                    <a:pt x="13" y="100"/>
                    <a:pt x="13" y="101"/>
                  </a:cubicBezTo>
                  <a:cubicBezTo>
                    <a:pt x="14" y="102"/>
                    <a:pt x="14" y="102"/>
                    <a:pt x="14" y="103"/>
                  </a:cubicBezTo>
                  <a:cubicBezTo>
                    <a:pt x="13" y="102"/>
                    <a:pt x="13" y="100"/>
                    <a:pt x="12" y="100"/>
                  </a:cubicBezTo>
                  <a:cubicBezTo>
                    <a:pt x="13" y="103"/>
                    <a:pt x="14" y="106"/>
                    <a:pt x="15" y="108"/>
                  </a:cubicBezTo>
                  <a:cubicBezTo>
                    <a:pt x="15" y="108"/>
                    <a:pt x="15" y="108"/>
                    <a:pt x="15" y="108"/>
                  </a:cubicBezTo>
                  <a:cubicBezTo>
                    <a:pt x="15" y="109"/>
                    <a:pt x="16" y="109"/>
                    <a:pt x="15" y="110"/>
                  </a:cubicBezTo>
                  <a:cubicBezTo>
                    <a:pt x="16" y="110"/>
                    <a:pt x="16" y="110"/>
                    <a:pt x="16" y="111"/>
                  </a:cubicBezTo>
                  <a:cubicBezTo>
                    <a:pt x="17" y="113"/>
                    <a:pt x="19" y="114"/>
                    <a:pt x="19" y="117"/>
                  </a:cubicBezTo>
                  <a:cubicBezTo>
                    <a:pt x="20" y="116"/>
                    <a:pt x="20" y="117"/>
                    <a:pt x="20" y="117"/>
                  </a:cubicBezTo>
                  <a:cubicBezTo>
                    <a:pt x="20" y="116"/>
                    <a:pt x="19" y="115"/>
                    <a:pt x="20" y="115"/>
                  </a:cubicBezTo>
                  <a:close/>
                  <a:moveTo>
                    <a:pt x="15" y="105"/>
                  </a:moveTo>
                  <a:cubicBezTo>
                    <a:pt x="15" y="105"/>
                    <a:pt x="14" y="104"/>
                    <a:pt x="14" y="104"/>
                  </a:cubicBezTo>
                  <a:cubicBezTo>
                    <a:pt x="14" y="104"/>
                    <a:pt x="15" y="104"/>
                    <a:pt x="15" y="104"/>
                  </a:cubicBezTo>
                  <a:cubicBezTo>
                    <a:pt x="15" y="104"/>
                    <a:pt x="15" y="104"/>
                    <a:pt x="15" y="105"/>
                  </a:cubicBezTo>
                  <a:close/>
                  <a:moveTo>
                    <a:pt x="67" y="104"/>
                  </a:moveTo>
                  <a:cubicBezTo>
                    <a:pt x="65" y="104"/>
                    <a:pt x="64" y="104"/>
                    <a:pt x="63" y="104"/>
                  </a:cubicBezTo>
                  <a:cubicBezTo>
                    <a:pt x="63" y="104"/>
                    <a:pt x="62" y="104"/>
                    <a:pt x="62" y="104"/>
                  </a:cubicBezTo>
                  <a:cubicBezTo>
                    <a:pt x="63" y="105"/>
                    <a:pt x="64" y="104"/>
                    <a:pt x="64" y="105"/>
                  </a:cubicBezTo>
                  <a:cubicBezTo>
                    <a:pt x="64" y="105"/>
                    <a:pt x="64" y="104"/>
                    <a:pt x="64" y="105"/>
                  </a:cubicBezTo>
                  <a:cubicBezTo>
                    <a:pt x="65" y="105"/>
                    <a:pt x="66" y="105"/>
                    <a:pt x="68" y="105"/>
                  </a:cubicBezTo>
                  <a:cubicBezTo>
                    <a:pt x="68" y="105"/>
                    <a:pt x="67" y="105"/>
                    <a:pt x="67" y="104"/>
                  </a:cubicBezTo>
                  <a:close/>
                  <a:moveTo>
                    <a:pt x="18" y="108"/>
                  </a:moveTo>
                  <a:cubicBezTo>
                    <a:pt x="19" y="107"/>
                    <a:pt x="18" y="107"/>
                    <a:pt x="18" y="106"/>
                  </a:cubicBezTo>
                  <a:cubicBezTo>
                    <a:pt x="18" y="107"/>
                    <a:pt x="18" y="108"/>
                    <a:pt x="18" y="108"/>
                  </a:cubicBezTo>
                  <a:close/>
                  <a:moveTo>
                    <a:pt x="28" y="135"/>
                  </a:moveTo>
                  <a:cubicBezTo>
                    <a:pt x="28" y="134"/>
                    <a:pt x="28" y="134"/>
                    <a:pt x="28" y="133"/>
                  </a:cubicBezTo>
                  <a:cubicBezTo>
                    <a:pt x="27" y="133"/>
                    <a:pt x="27" y="132"/>
                    <a:pt x="26" y="131"/>
                  </a:cubicBezTo>
                  <a:cubicBezTo>
                    <a:pt x="25" y="131"/>
                    <a:pt x="25" y="131"/>
                    <a:pt x="24" y="130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24" y="128"/>
                    <a:pt x="24" y="128"/>
                    <a:pt x="23" y="128"/>
                  </a:cubicBezTo>
                  <a:cubicBezTo>
                    <a:pt x="23" y="128"/>
                    <a:pt x="23" y="128"/>
                    <a:pt x="23" y="128"/>
                  </a:cubicBezTo>
                  <a:cubicBezTo>
                    <a:pt x="23" y="128"/>
                    <a:pt x="22" y="127"/>
                    <a:pt x="22" y="127"/>
                  </a:cubicBezTo>
                  <a:cubicBezTo>
                    <a:pt x="23" y="127"/>
                    <a:pt x="23" y="127"/>
                    <a:pt x="23" y="127"/>
                  </a:cubicBezTo>
                  <a:cubicBezTo>
                    <a:pt x="23" y="127"/>
                    <a:pt x="23" y="126"/>
                    <a:pt x="23" y="126"/>
                  </a:cubicBezTo>
                  <a:cubicBezTo>
                    <a:pt x="24" y="127"/>
                    <a:pt x="25" y="127"/>
                    <a:pt x="25" y="127"/>
                  </a:cubicBezTo>
                  <a:cubicBezTo>
                    <a:pt x="25" y="126"/>
                    <a:pt x="25" y="125"/>
                    <a:pt x="25" y="125"/>
                  </a:cubicBezTo>
                  <a:cubicBezTo>
                    <a:pt x="23" y="124"/>
                    <a:pt x="23" y="122"/>
                    <a:pt x="21" y="121"/>
                  </a:cubicBezTo>
                  <a:cubicBezTo>
                    <a:pt x="21" y="120"/>
                    <a:pt x="21" y="120"/>
                    <a:pt x="20" y="120"/>
                  </a:cubicBezTo>
                  <a:cubicBezTo>
                    <a:pt x="20" y="120"/>
                    <a:pt x="20" y="120"/>
                    <a:pt x="19" y="120"/>
                  </a:cubicBezTo>
                  <a:cubicBezTo>
                    <a:pt x="20" y="121"/>
                    <a:pt x="21" y="122"/>
                    <a:pt x="21" y="123"/>
                  </a:cubicBezTo>
                  <a:cubicBezTo>
                    <a:pt x="20" y="122"/>
                    <a:pt x="19" y="121"/>
                    <a:pt x="18" y="119"/>
                  </a:cubicBezTo>
                  <a:cubicBezTo>
                    <a:pt x="18" y="119"/>
                    <a:pt x="18" y="119"/>
                    <a:pt x="18" y="119"/>
                  </a:cubicBezTo>
                  <a:cubicBezTo>
                    <a:pt x="18" y="117"/>
                    <a:pt x="18" y="117"/>
                    <a:pt x="17" y="116"/>
                  </a:cubicBezTo>
                  <a:cubicBezTo>
                    <a:pt x="17" y="115"/>
                    <a:pt x="16" y="114"/>
                    <a:pt x="16" y="114"/>
                  </a:cubicBezTo>
                  <a:cubicBezTo>
                    <a:pt x="16" y="113"/>
                    <a:pt x="16" y="113"/>
                    <a:pt x="16" y="113"/>
                  </a:cubicBezTo>
                  <a:cubicBezTo>
                    <a:pt x="16" y="112"/>
                    <a:pt x="15" y="112"/>
                    <a:pt x="15" y="111"/>
                  </a:cubicBezTo>
                  <a:cubicBezTo>
                    <a:pt x="15" y="111"/>
                    <a:pt x="15" y="112"/>
                    <a:pt x="15" y="112"/>
                  </a:cubicBezTo>
                  <a:cubicBezTo>
                    <a:pt x="14" y="112"/>
                    <a:pt x="14" y="111"/>
                    <a:pt x="14" y="111"/>
                  </a:cubicBezTo>
                  <a:cubicBezTo>
                    <a:pt x="14" y="111"/>
                    <a:pt x="14" y="110"/>
                    <a:pt x="13" y="111"/>
                  </a:cubicBezTo>
                  <a:cubicBezTo>
                    <a:pt x="13" y="111"/>
                    <a:pt x="14" y="112"/>
                    <a:pt x="14" y="112"/>
                  </a:cubicBezTo>
                  <a:cubicBezTo>
                    <a:pt x="12" y="111"/>
                    <a:pt x="12" y="109"/>
                    <a:pt x="10" y="108"/>
                  </a:cubicBezTo>
                  <a:cubicBezTo>
                    <a:pt x="10" y="109"/>
                    <a:pt x="11" y="109"/>
                    <a:pt x="11" y="110"/>
                  </a:cubicBezTo>
                  <a:cubicBezTo>
                    <a:pt x="11" y="111"/>
                    <a:pt x="11" y="112"/>
                    <a:pt x="12" y="112"/>
                  </a:cubicBezTo>
                  <a:cubicBezTo>
                    <a:pt x="12" y="112"/>
                    <a:pt x="12" y="112"/>
                    <a:pt x="12" y="113"/>
                  </a:cubicBezTo>
                  <a:cubicBezTo>
                    <a:pt x="13" y="113"/>
                    <a:pt x="12" y="114"/>
                    <a:pt x="13" y="115"/>
                  </a:cubicBezTo>
                  <a:cubicBezTo>
                    <a:pt x="12" y="115"/>
                    <a:pt x="12" y="114"/>
                    <a:pt x="12" y="115"/>
                  </a:cubicBezTo>
                  <a:cubicBezTo>
                    <a:pt x="13" y="115"/>
                    <a:pt x="14" y="116"/>
                    <a:pt x="15" y="118"/>
                  </a:cubicBezTo>
                  <a:cubicBezTo>
                    <a:pt x="15" y="118"/>
                    <a:pt x="15" y="118"/>
                    <a:pt x="15" y="118"/>
                  </a:cubicBezTo>
                  <a:cubicBezTo>
                    <a:pt x="15" y="119"/>
                    <a:pt x="16" y="119"/>
                    <a:pt x="16" y="120"/>
                  </a:cubicBezTo>
                  <a:cubicBezTo>
                    <a:pt x="17" y="121"/>
                    <a:pt x="18" y="123"/>
                    <a:pt x="18" y="124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20" y="126"/>
                    <a:pt x="19" y="126"/>
                    <a:pt x="20" y="127"/>
                  </a:cubicBezTo>
                  <a:cubicBezTo>
                    <a:pt x="21" y="127"/>
                    <a:pt x="21" y="127"/>
                    <a:pt x="22" y="127"/>
                  </a:cubicBezTo>
                  <a:cubicBezTo>
                    <a:pt x="22" y="127"/>
                    <a:pt x="22" y="128"/>
                    <a:pt x="21" y="128"/>
                  </a:cubicBezTo>
                  <a:cubicBezTo>
                    <a:pt x="22" y="128"/>
                    <a:pt x="22" y="129"/>
                    <a:pt x="23" y="129"/>
                  </a:cubicBezTo>
                  <a:cubicBezTo>
                    <a:pt x="23" y="129"/>
                    <a:pt x="23" y="130"/>
                    <a:pt x="23" y="130"/>
                  </a:cubicBezTo>
                  <a:cubicBezTo>
                    <a:pt x="23" y="130"/>
                    <a:pt x="23" y="129"/>
                    <a:pt x="23" y="129"/>
                  </a:cubicBezTo>
                  <a:cubicBezTo>
                    <a:pt x="22" y="129"/>
                    <a:pt x="21" y="127"/>
                    <a:pt x="20" y="127"/>
                  </a:cubicBezTo>
                  <a:cubicBezTo>
                    <a:pt x="20" y="127"/>
                    <a:pt x="20" y="126"/>
                    <a:pt x="19" y="126"/>
                  </a:cubicBezTo>
                  <a:cubicBezTo>
                    <a:pt x="19" y="126"/>
                    <a:pt x="19" y="126"/>
                    <a:pt x="19" y="126"/>
                  </a:cubicBezTo>
                  <a:cubicBezTo>
                    <a:pt x="19" y="126"/>
                    <a:pt x="19" y="126"/>
                    <a:pt x="19" y="126"/>
                  </a:cubicBezTo>
                  <a:cubicBezTo>
                    <a:pt x="18" y="124"/>
                    <a:pt x="17" y="123"/>
                    <a:pt x="15" y="121"/>
                  </a:cubicBezTo>
                  <a:cubicBezTo>
                    <a:pt x="15" y="122"/>
                    <a:pt x="15" y="122"/>
                    <a:pt x="15" y="122"/>
                  </a:cubicBezTo>
                  <a:cubicBezTo>
                    <a:pt x="15" y="122"/>
                    <a:pt x="15" y="122"/>
                    <a:pt x="15" y="122"/>
                  </a:cubicBezTo>
                  <a:cubicBezTo>
                    <a:pt x="15" y="122"/>
                    <a:pt x="15" y="123"/>
                    <a:pt x="15" y="123"/>
                  </a:cubicBezTo>
                  <a:cubicBezTo>
                    <a:pt x="15" y="123"/>
                    <a:pt x="15" y="125"/>
                    <a:pt x="16" y="124"/>
                  </a:cubicBezTo>
                  <a:cubicBezTo>
                    <a:pt x="16" y="124"/>
                    <a:pt x="16" y="124"/>
                    <a:pt x="16" y="125"/>
                  </a:cubicBezTo>
                  <a:cubicBezTo>
                    <a:pt x="16" y="125"/>
                    <a:pt x="16" y="125"/>
                    <a:pt x="16" y="126"/>
                  </a:cubicBezTo>
                  <a:cubicBezTo>
                    <a:pt x="15" y="125"/>
                    <a:pt x="15" y="124"/>
                    <a:pt x="14" y="124"/>
                  </a:cubicBezTo>
                  <a:cubicBezTo>
                    <a:pt x="15" y="125"/>
                    <a:pt x="16" y="126"/>
                    <a:pt x="16" y="127"/>
                  </a:cubicBezTo>
                  <a:cubicBezTo>
                    <a:pt x="16" y="127"/>
                    <a:pt x="16" y="127"/>
                    <a:pt x="17" y="127"/>
                  </a:cubicBezTo>
                  <a:cubicBezTo>
                    <a:pt x="17" y="127"/>
                    <a:pt x="16" y="126"/>
                    <a:pt x="16" y="126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7" y="128"/>
                    <a:pt x="18" y="128"/>
                    <a:pt x="19" y="129"/>
                  </a:cubicBezTo>
                  <a:cubicBezTo>
                    <a:pt x="19" y="127"/>
                    <a:pt x="17" y="127"/>
                    <a:pt x="17" y="126"/>
                  </a:cubicBezTo>
                  <a:cubicBezTo>
                    <a:pt x="19" y="127"/>
                    <a:pt x="20" y="129"/>
                    <a:pt x="21" y="129"/>
                  </a:cubicBezTo>
                  <a:cubicBezTo>
                    <a:pt x="21" y="129"/>
                    <a:pt x="20" y="128"/>
                    <a:pt x="20" y="128"/>
                  </a:cubicBezTo>
                  <a:cubicBezTo>
                    <a:pt x="21" y="128"/>
                    <a:pt x="22" y="129"/>
                    <a:pt x="23" y="130"/>
                  </a:cubicBezTo>
                  <a:cubicBezTo>
                    <a:pt x="23" y="130"/>
                    <a:pt x="23" y="130"/>
                    <a:pt x="23" y="130"/>
                  </a:cubicBezTo>
                  <a:cubicBezTo>
                    <a:pt x="23" y="130"/>
                    <a:pt x="23" y="130"/>
                    <a:pt x="23" y="130"/>
                  </a:cubicBezTo>
                  <a:cubicBezTo>
                    <a:pt x="23" y="130"/>
                    <a:pt x="24" y="130"/>
                    <a:pt x="24" y="130"/>
                  </a:cubicBezTo>
                  <a:cubicBezTo>
                    <a:pt x="24" y="131"/>
                    <a:pt x="24" y="131"/>
                    <a:pt x="25" y="132"/>
                  </a:cubicBezTo>
                  <a:cubicBezTo>
                    <a:pt x="26" y="132"/>
                    <a:pt x="26" y="133"/>
                    <a:pt x="26" y="133"/>
                  </a:cubicBezTo>
                  <a:cubicBezTo>
                    <a:pt x="27" y="134"/>
                    <a:pt x="27" y="135"/>
                    <a:pt x="28" y="135"/>
                  </a:cubicBezTo>
                  <a:close/>
                  <a:moveTo>
                    <a:pt x="80" y="112"/>
                  </a:moveTo>
                  <a:cubicBezTo>
                    <a:pt x="81" y="112"/>
                    <a:pt x="81" y="112"/>
                    <a:pt x="82" y="112"/>
                  </a:cubicBezTo>
                  <a:cubicBezTo>
                    <a:pt x="82" y="113"/>
                    <a:pt x="81" y="113"/>
                    <a:pt x="80" y="113"/>
                  </a:cubicBezTo>
                  <a:cubicBezTo>
                    <a:pt x="81" y="113"/>
                    <a:pt x="81" y="113"/>
                    <a:pt x="82" y="113"/>
                  </a:cubicBezTo>
                  <a:cubicBezTo>
                    <a:pt x="82" y="113"/>
                    <a:pt x="82" y="112"/>
                    <a:pt x="82" y="112"/>
                  </a:cubicBezTo>
                  <a:cubicBezTo>
                    <a:pt x="82" y="113"/>
                    <a:pt x="82" y="113"/>
                    <a:pt x="82" y="113"/>
                  </a:cubicBezTo>
                  <a:cubicBezTo>
                    <a:pt x="82" y="113"/>
                    <a:pt x="82" y="113"/>
                    <a:pt x="82" y="113"/>
                  </a:cubicBezTo>
                  <a:cubicBezTo>
                    <a:pt x="83" y="112"/>
                    <a:pt x="82" y="112"/>
                    <a:pt x="82" y="111"/>
                  </a:cubicBezTo>
                  <a:cubicBezTo>
                    <a:pt x="81" y="111"/>
                    <a:pt x="81" y="111"/>
                    <a:pt x="80" y="112"/>
                  </a:cubicBezTo>
                  <a:close/>
                  <a:moveTo>
                    <a:pt x="31" y="131"/>
                  </a:moveTo>
                  <a:cubicBezTo>
                    <a:pt x="31" y="130"/>
                    <a:pt x="30" y="130"/>
                    <a:pt x="30" y="129"/>
                  </a:cubicBezTo>
                  <a:cubicBezTo>
                    <a:pt x="31" y="130"/>
                    <a:pt x="32" y="131"/>
                    <a:pt x="32" y="131"/>
                  </a:cubicBezTo>
                  <a:cubicBezTo>
                    <a:pt x="33" y="131"/>
                    <a:pt x="32" y="130"/>
                    <a:pt x="33" y="130"/>
                  </a:cubicBezTo>
                  <a:cubicBezTo>
                    <a:pt x="33" y="130"/>
                    <a:pt x="34" y="131"/>
                    <a:pt x="34" y="131"/>
                  </a:cubicBezTo>
                  <a:cubicBezTo>
                    <a:pt x="35" y="132"/>
                    <a:pt x="35" y="133"/>
                    <a:pt x="36" y="133"/>
                  </a:cubicBezTo>
                  <a:cubicBezTo>
                    <a:pt x="37" y="133"/>
                    <a:pt x="37" y="134"/>
                    <a:pt x="37" y="134"/>
                  </a:cubicBezTo>
                  <a:cubicBezTo>
                    <a:pt x="37" y="134"/>
                    <a:pt x="37" y="134"/>
                    <a:pt x="37" y="134"/>
                  </a:cubicBezTo>
                  <a:cubicBezTo>
                    <a:pt x="38" y="134"/>
                    <a:pt x="38" y="135"/>
                    <a:pt x="38" y="135"/>
                  </a:cubicBezTo>
                  <a:cubicBezTo>
                    <a:pt x="38" y="135"/>
                    <a:pt x="39" y="136"/>
                    <a:pt x="40" y="136"/>
                  </a:cubicBezTo>
                  <a:cubicBezTo>
                    <a:pt x="41" y="136"/>
                    <a:pt x="41" y="137"/>
                    <a:pt x="42" y="137"/>
                  </a:cubicBezTo>
                  <a:cubicBezTo>
                    <a:pt x="43" y="137"/>
                    <a:pt x="43" y="137"/>
                    <a:pt x="43" y="138"/>
                  </a:cubicBezTo>
                  <a:cubicBezTo>
                    <a:pt x="44" y="138"/>
                    <a:pt x="44" y="138"/>
                    <a:pt x="44" y="138"/>
                  </a:cubicBezTo>
                  <a:cubicBezTo>
                    <a:pt x="44" y="138"/>
                    <a:pt x="46" y="139"/>
                    <a:pt x="46" y="139"/>
                  </a:cubicBezTo>
                  <a:cubicBezTo>
                    <a:pt x="47" y="140"/>
                    <a:pt x="47" y="140"/>
                    <a:pt x="47" y="140"/>
                  </a:cubicBezTo>
                  <a:cubicBezTo>
                    <a:pt x="48" y="140"/>
                    <a:pt x="50" y="140"/>
                    <a:pt x="50" y="141"/>
                  </a:cubicBezTo>
                  <a:cubicBezTo>
                    <a:pt x="49" y="142"/>
                    <a:pt x="48" y="141"/>
                    <a:pt x="47" y="141"/>
                  </a:cubicBezTo>
                  <a:cubicBezTo>
                    <a:pt x="47" y="141"/>
                    <a:pt x="48" y="142"/>
                    <a:pt x="48" y="142"/>
                  </a:cubicBezTo>
                  <a:cubicBezTo>
                    <a:pt x="48" y="142"/>
                    <a:pt x="48" y="143"/>
                    <a:pt x="49" y="142"/>
                  </a:cubicBezTo>
                  <a:cubicBezTo>
                    <a:pt x="49" y="143"/>
                    <a:pt x="49" y="143"/>
                    <a:pt x="49" y="143"/>
                  </a:cubicBezTo>
                  <a:cubicBezTo>
                    <a:pt x="48" y="143"/>
                    <a:pt x="49" y="145"/>
                    <a:pt x="50" y="144"/>
                  </a:cubicBezTo>
                  <a:cubicBezTo>
                    <a:pt x="50" y="145"/>
                    <a:pt x="50" y="145"/>
                    <a:pt x="50" y="145"/>
                  </a:cubicBezTo>
                  <a:cubicBezTo>
                    <a:pt x="50" y="146"/>
                    <a:pt x="50" y="145"/>
                    <a:pt x="50" y="146"/>
                  </a:cubicBezTo>
                  <a:cubicBezTo>
                    <a:pt x="50" y="146"/>
                    <a:pt x="50" y="146"/>
                    <a:pt x="50" y="146"/>
                  </a:cubicBezTo>
                  <a:cubicBezTo>
                    <a:pt x="50" y="145"/>
                    <a:pt x="50" y="145"/>
                    <a:pt x="50" y="145"/>
                  </a:cubicBezTo>
                  <a:cubicBezTo>
                    <a:pt x="51" y="145"/>
                    <a:pt x="52" y="146"/>
                    <a:pt x="52" y="145"/>
                  </a:cubicBezTo>
                  <a:cubicBezTo>
                    <a:pt x="53" y="145"/>
                    <a:pt x="52" y="145"/>
                    <a:pt x="52" y="146"/>
                  </a:cubicBezTo>
                  <a:cubicBezTo>
                    <a:pt x="53" y="146"/>
                    <a:pt x="54" y="146"/>
                    <a:pt x="54" y="147"/>
                  </a:cubicBezTo>
                  <a:cubicBezTo>
                    <a:pt x="55" y="147"/>
                    <a:pt x="56" y="147"/>
                    <a:pt x="57" y="147"/>
                  </a:cubicBezTo>
                  <a:cubicBezTo>
                    <a:pt x="57" y="147"/>
                    <a:pt x="56" y="147"/>
                    <a:pt x="56" y="147"/>
                  </a:cubicBezTo>
                  <a:cubicBezTo>
                    <a:pt x="56" y="148"/>
                    <a:pt x="57" y="147"/>
                    <a:pt x="57" y="148"/>
                  </a:cubicBezTo>
                  <a:cubicBezTo>
                    <a:pt x="58" y="147"/>
                    <a:pt x="58" y="146"/>
                    <a:pt x="59" y="146"/>
                  </a:cubicBezTo>
                  <a:cubicBezTo>
                    <a:pt x="59" y="146"/>
                    <a:pt x="58" y="146"/>
                    <a:pt x="58" y="145"/>
                  </a:cubicBezTo>
                  <a:cubicBezTo>
                    <a:pt x="58" y="145"/>
                    <a:pt x="58" y="146"/>
                    <a:pt x="59" y="146"/>
                  </a:cubicBezTo>
                  <a:cubicBezTo>
                    <a:pt x="59" y="146"/>
                    <a:pt x="60" y="145"/>
                    <a:pt x="61" y="146"/>
                  </a:cubicBezTo>
                  <a:cubicBezTo>
                    <a:pt x="62" y="146"/>
                    <a:pt x="64" y="147"/>
                    <a:pt x="66" y="147"/>
                  </a:cubicBezTo>
                  <a:cubicBezTo>
                    <a:pt x="66" y="148"/>
                    <a:pt x="67" y="148"/>
                    <a:pt x="66" y="148"/>
                  </a:cubicBezTo>
                  <a:cubicBezTo>
                    <a:pt x="67" y="148"/>
                    <a:pt x="67" y="149"/>
                    <a:pt x="67" y="149"/>
                  </a:cubicBezTo>
                  <a:cubicBezTo>
                    <a:pt x="65" y="148"/>
                    <a:pt x="63" y="149"/>
                    <a:pt x="61" y="149"/>
                  </a:cubicBezTo>
                  <a:cubicBezTo>
                    <a:pt x="61" y="149"/>
                    <a:pt x="59" y="149"/>
                    <a:pt x="58" y="149"/>
                  </a:cubicBezTo>
                  <a:cubicBezTo>
                    <a:pt x="59" y="149"/>
                    <a:pt x="58" y="149"/>
                    <a:pt x="58" y="149"/>
                  </a:cubicBezTo>
                  <a:cubicBezTo>
                    <a:pt x="60" y="150"/>
                    <a:pt x="62" y="150"/>
                    <a:pt x="64" y="150"/>
                  </a:cubicBezTo>
                  <a:cubicBezTo>
                    <a:pt x="65" y="151"/>
                    <a:pt x="69" y="151"/>
                    <a:pt x="70" y="151"/>
                  </a:cubicBezTo>
                  <a:cubicBezTo>
                    <a:pt x="71" y="151"/>
                    <a:pt x="72" y="151"/>
                    <a:pt x="72" y="151"/>
                  </a:cubicBezTo>
                  <a:cubicBezTo>
                    <a:pt x="72" y="150"/>
                    <a:pt x="72" y="150"/>
                    <a:pt x="73" y="150"/>
                  </a:cubicBezTo>
                  <a:cubicBezTo>
                    <a:pt x="74" y="150"/>
                    <a:pt x="74" y="150"/>
                    <a:pt x="75" y="150"/>
                  </a:cubicBezTo>
                  <a:cubicBezTo>
                    <a:pt x="75" y="151"/>
                    <a:pt x="75" y="150"/>
                    <a:pt x="74" y="151"/>
                  </a:cubicBezTo>
                  <a:cubicBezTo>
                    <a:pt x="75" y="151"/>
                    <a:pt x="75" y="151"/>
                    <a:pt x="75" y="151"/>
                  </a:cubicBezTo>
                  <a:cubicBezTo>
                    <a:pt x="76" y="152"/>
                    <a:pt x="77" y="151"/>
                    <a:pt x="77" y="152"/>
                  </a:cubicBezTo>
                  <a:cubicBezTo>
                    <a:pt x="77" y="152"/>
                    <a:pt x="76" y="152"/>
                    <a:pt x="75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73" y="152"/>
                    <a:pt x="69" y="152"/>
                    <a:pt x="69" y="153"/>
                  </a:cubicBezTo>
                  <a:cubicBezTo>
                    <a:pt x="69" y="153"/>
                    <a:pt x="69" y="153"/>
                    <a:pt x="69" y="154"/>
                  </a:cubicBezTo>
                  <a:cubicBezTo>
                    <a:pt x="69" y="154"/>
                    <a:pt x="68" y="154"/>
                    <a:pt x="68" y="154"/>
                  </a:cubicBezTo>
                  <a:cubicBezTo>
                    <a:pt x="68" y="154"/>
                    <a:pt x="69" y="154"/>
                    <a:pt x="69" y="154"/>
                  </a:cubicBezTo>
                  <a:cubicBezTo>
                    <a:pt x="69" y="154"/>
                    <a:pt x="69" y="154"/>
                    <a:pt x="69" y="155"/>
                  </a:cubicBezTo>
                  <a:cubicBezTo>
                    <a:pt x="68" y="154"/>
                    <a:pt x="67" y="154"/>
                    <a:pt x="66" y="154"/>
                  </a:cubicBezTo>
                  <a:cubicBezTo>
                    <a:pt x="65" y="154"/>
                    <a:pt x="65" y="153"/>
                    <a:pt x="65" y="154"/>
                  </a:cubicBezTo>
                  <a:cubicBezTo>
                    <a:pt x="65" y="154"/>
                    <a:pt x="65" y="154"/>
                    <a:pt x="65" y="155"/>
                  </a:cubicBezTo>
                  <a:cubicBezTo>
                    <a:pt x="66" y="155"/>
                    <a:pt x="69" y="155"/>
                    <a:pt x="71" y="155"/>
                  </a:cubicBezTo>
                  <a:cubicBezTo>
                    <a:pt x="71" y="155"/>
                    <a:pt x="71" y="155"/>
                    <a:pt x="71" y="155"/>
                  </a:cubicBezTo>
                  <a:cubicBezTo>
                    <a:pt x="73" y="155"/>
                    <a:pt x="74" y="156"/>
                    <a:pt x="75" y="155"/>
                  </a:cubicBezTo>
                  <a:cubicBezTo>
                    <a:pt x="75" y="154"/>
                    <a:pt x="74" y="154"/>
                    <a:pt x="73" y="154"/>
                  </a:cubicBezTo>
                  <a:cubicBezTo>
                    <a:pt x="74" y="154"/>
                    <a:pt x="76" y="153"/>
                    <a:pt x="77" y="154"/>
                  </a:cubicBezTo>
                  <a:cubicBezTo>
                    <a:pt x="78" y="154"/>
                    <a:pt x="79" y="154"/>
                    <a:pt x="80" y="154"/>
                  </a:cubicBezTo>
                  <a:cubicBezTo>
                    <a:pt x="82" y="154"/>
                    <a:pt x="83" y="154"/>
                    <a:pt x="84" y="153"/>
                  </a:cubicBezTo>
                  <a:cubicBezTo>
                    <a:pt x="85" y="153"/>
                    <a:pt x="85" y="152"/>
                    <a:pt x="85" y="151"/>
                  </a:cubicBezTo>
                  <a:cubicBezTo>
                    <a:pt x="86" y="151"/>
                    <a:pt x="87" y="150"/>
                    <a:pt x="88" y="150"/>
                  </a:cubicBezTo>
                  <a:cubicBezTo>
                    <a:pt x="89" y="150"/>
                    <a:pt x="90" y="150"/>
                    <a:pt x="91" y="150"/>
                  </a:cubicBezTo>
                  <a:cubicBezTo>
                    <a:pt x="91" y="150"/>
                    <a:pt x="92" y="150"/>
                    <a:pt x="93" y="150"/>
                  </a:cubicBezTo>
                  <a:cubicBezTo>
                    <a:pt x="93" y="149"/>
                    <a:pt x="93" y="149"/>
                    <a:pt x="93" y="149"/>
                  </a:cubicBezTo>
                  <a:cubicBezTo>
                    <a:pt x="92" y="149"/>
                    <a:pt x="90" y="150"/>
                    <a:pt x="90" y="149"/>
                  </a:cubicBezTo>
                  <a:cubicBezTo>
                    <a:pt x="88" y="150"/>
                    <a:pt x="86" y="151"/>
                    <a:pt x="84" y="151"/>
                  </a:cubicBezTo>
                  <a:cubicBezTo>
                    <a:pt x="84" y="152"/>
                    <a:pt x="82" y="152"/>
                    <a:pt x="81" y="152"/>
                  </a:cubicBezTo>
                  <a:cubicBezTo>
                    <a:pt x="82" y="151"/>
                    <a:pt x="81" y="151"/>
                    <a:pt x="81" y="151"/>
                  </a:cubicBezTo>
                  <a:cubicBezTo>
                    <a:pt x="81" y="151"/>
                    <a:pt x="80" y="151"/>
                    <a:pt x="80" y="151"/>
                  </a:cubicBezTo>
                  <a:cubicBezTo>
                    <a:pt x="80" y="152"/>
                    <a:pt x="80" y="152"/>
                    <a:pt x="81" y="152"/>
                  </a:cubicBezTo>
                  <a:cubicBezTo>
                    <a:pt x="80" y="152"/>
                    <a:pt x="79" y="152"/>
                    <a:pt x="79" y="152"/>
                  </a:cubicBezTo>
                  <a:cubicBezTo>
                    <a:pt x="79" y="151"/>
                    <a:pt x="80" y="152"/>
                    <a:pt x="80" y="151"/>
                  </a:cubicBezTo>
                  <a:cubicBezTo>
                    <a:pt x="79" y="151"/>
                    <a:pt x="79" y="151"/>
                    <a:pt x="79" y="150"/>
                  </a:cubicBezTo>
                  <a:cubicBezTo>
                    <a:pt x="79" y="150"/>
                    <a:pt x="80" y="150"/>
                    <a:pt x="80" y="150"/>
                  </a:cubicBezTo>
                  <a:cubicBezTo>
                    <a:pt x="80" y="150"/>
                    <a:pt x="81" y="150"/>
                    <a:pt x="81" y="150"/>
                  </a:cubicBezTo>
                  <a:cubicBezTo>
                    <a:pt x="81" y="150"/>
                    <a:pt x="80" y="150"/>
                    <a:pt x="81" y="149"/>
                  </a:cubicBezTo>
                  <a:cubicBezTo>
                    <a:pt x="79" y="148"/>
                    <a:pt x="73" y="150"/>
                    <a:pt x="72" y="148"/>
                  </a:cubicBezTo>
                  <a:cubicBezTo>
                    <a:pt x="71" y="148"/>
                    <a:pt x="69" y="149"/>
                    <a:pt x="68" y="148"/>
                  </a:cubicBezTo>
                  <a:cubicBezTo>
                    <a:pt x="69" y="148"/>
                    <a:pt x="69" y="148"/>
                    <a:pt x="69" y="148"/>
                  </a:cubicBezTo>
                  <a:cubicBezTo>
                    <a:pt x="69" y="147"/>
                    <a:pt x="70" y="147"/>
                    <a:pt x="70" y="147"/>
                  </a:cubicBezTo>
                  <a:cubicBezTo>
                    <a:pt x="70" y="146"/>
                    <a:pt x="68" y="147"/>
                    <a:pt x="68" y="146"/>
                  </a:cubicBezTo>
                  <a:cubicBezTo>
                    <a:pt x="68" y="146"/>
                    <a:pt x="69" y="146"/>
                    <a:pt x="69" y="146"/>
                  </a:cubicBezTo>
                  <a:cubicBezTo>
                    <a:pt x="73" y="146"/>
                    <a:pt x="75" y="146"/>
                    <a:pt x="78" y="145"/>
                  </a:cubicBezTo>
                  <a:cubicBezTo>
                    <a:pt x="79" y="145"/>
                    <a:pt x="79" y="145"/>
                    <a:pt x="79" y="144"/>
                  </a:cubicBezTo>
                  <a:cubicBezTo>
                    <a:pt x="80" y="144"/>
                    <a:pt x="82" y="144"/>
                    <a:pt x="83" y="144"/>
                  </a:cubicBezTo>
                  <a:cubicBezTo>
                    <a:pt x="83" y="144"/>
                    <a:pt x="83" y="144"/>
                    <a:pt x="83" y="144"/>
                  </a:cubicBezTo>
                  <a:cubicBezTo>
                    <a:pt x="84" y="144"/>
                    <a:pt x="85" y="143"/>
                    <a:pt x="85" y="144"/>
                  </a:cubicBezTo>
                  <a:cubicBezTo>
                    <a:pt x="85" y="143"/>
                    <a:pt x="85" y="143"/>
                    <a:pt x="86" y="143"/>
                  </a:cubicBezTo>
                  <a:cubicBezTo>
                    <a:pt x="86" y="143"/>
                    <a:pt x="86" y="143"/>
                    <a:pt x="86" y="143"/>
                  </a:cubicBezTo>
                  <a:cubicBezTo>
                    <a:pt x="86" y="143"/>
                    <a:pt x="85" y="144"/>
                    <a:pt x="85" y="144"/>
                  </a:cubicBezTo>
                  <a:cubicBezTo>
                    <a:pt x="87" y="144"/>
                    <a:pt x="88" y="143"/>
                    <a:pt x="89" y="143"/>
                  </a:cubicBezTo>
                  <a:cubicBezTo>
                    <a:pt x="89" y="143"/>
                    <a:pt x="89" y="142"/>
                    <a:pt x="89" y="142"/>
                  </a:cubicBezTo>
                  <a:cubicBezTo>
                    <a:pt x="89" y="142"/>
                    <a:pt x="90" y="143"/>
                    <a:pt x="90" y="142"/>
                  </a:cubicBezTo>
                  <a:cubicBezTo>
                    <a:pt x="90" y="141"/>
                    <a:pt x="88" y="141"/>
                    <a:pt x="87" y="142"/>
                  </a:cubicBezTo>
                  <a:cubicBezTo>
                    <a:pt x="86" y="142"/>
                    <a:pt x="86" y="142"/>
                    <a:pt x="87" y="143"/>
                  </a:cubicBezTo>
                  <a:cubicBezTo>
                    <a:pt x="86" y="143"/>
                    <a:pt x="85" y="143"/>
                    <a:pt x="85" y="143"/>
                  </a:cubicBezTo>
                  <a:cubicBezTo>
                    <a:pt x="85" y="142"/>
                    <a:pt x="85" y="142"/>
                    <a:pt x="86" y="142"/>
                  </a:cubicBezTo>
                  <a:cubicBezTo>
                    <a:pt x="85" y="142"/>
                    <a:pt x="86" y="142"/>
                    <a:pt x="85" y="141"/>
                  </a:cubicBezTo>
                  <a:cubicBezTo>
                    <a:pt x="85" y="141"/>
                    <a:pt x="84" y="142"/>
                    <a:pt x="84" y="142"/>
                  </a:cubicBezTo>
                  <a:cubicBezTo>
                    <a:pt x="84" y="143"/>
                    <a:pt x="83" y="143"/>
                    <a:pt x="82" y="143"/>
                  </a:cubicBezTo>
                  <a:cubicBezTo>
                    <a:pt x="82" y="143"/>
                    <a:pt x="82" y="142"/>
                    <a:pt x="82" y="142"/>
                  </a:cubicBezTo>
                  <a:cubicBezTo>
                    <a:pt x="81" y="141"/>
                    <a:pt x="80" y="142"/>
                    <a:pt x="79" y="142"/>
                  </a:cubicBezTo>
                  <a:cubicBezTo>
                    <a:pt x="78" y="142"/>
                    <a:pt x="75" y="142"/>
                    <a:pt x="74" y="142"/>
                  </a:cubicBezTo>
                  <a:cubicBezTo>
                    <a:pt x="73" y="142"/>
                    <a:pt x="73" y="142"/>
                    <a:pt x="73" y="141"/>
                  </a:cubicBezTo>
                  <a:cubicBezTo>
                    <a:pt x="74" y="140"/>
                    <a:pt x="75" y="141"/>
                    <a:pt x="75" y="141"/>
                  </a:cubicBezTo>
                  <a:cubicBezTo>
                    <a:pt x="76" y="141"/>
                    <a:pt x="76" y="140"/>
                    <a:pt x="77" y="140"/>
                  </a:cubicBezTo>
                  <a:cubicBezTo>
                    <a:pt x="78" y="140"/>
                    <a:pt x="79" y="140"/>
                    <a:pt x="80" y="140"/>
                  </a:cubicBezTo>
                  <a:cubicBezTo>
                    <a:pt x="80" y="140"/>
                    <a:pt x="81" y="140"/>
                    <a:pt x="82" y="140"/>
                  </a:cubicBezTo>
                  <a:cubicBezTo>
                    <a:pt x="82" y="140"/>
                    <a:pt x="82" y="139"/>
                    <a:pt x="82" y="139"/>
                  </a:cubicBezTo>
                  <a:cubicBezTo>
                    <a:pt x="82" y="139"/>
                    <a:pt x="82" y="139"/>
                    <a:pt x="82" y="139"/>
                  </a:cubicBezTo>
                  <a:cubicBezTo>
                    <a:pt x="81" y="138"/>
                    <a:pt x="79" y="139"/>
                    <a:pt x="77" y="139"/>
                  </a:cubicBezTo>
                  <a:cubicBezTo>
                    <a:pt x="76" y="139"/>
                    <a:pt x="75" y="139"/>
                    <a:pt x="74" y="139"/>
                  </a:cubicBezTo>
                  <a:cubicBezTo>
                    <a:pt x="73" y="139"/>
                    <a:pt x="72" y="139"/>
                    <a:pt x="70" y="139"/>
                  </a:cubicBezTo>
                  <a:cubicBezTo>
                    <a:pt x="69" y="139"/>
                    <a:pt x="68" y="139"/>
                    <a:pt x="68" y="139"/>
                  </a:cubicBezTo>
                  <a:cubicBezTo>
                    <a:pt x="66" y="139"/>
                    <a:pt x="64" y="139"/>
                    <a:pt x="63" y="140"/>
                  </a:cubicBezTo>
                  <a:cubicBezTo>
                    <a:pt x="64" y="141"/>
                    <a:pt x="66" y="140"/>
                    <a:pt x="66" y="141"/>
                  </a:cubicBezTo>
                  <a:cubicBezTo>
                    <a:pt x="65" y="141"/>
                    <a:pt x="64" y="141"/>
                    <a:pt x="63" y="142"/>
                  </a:cubicBezTo>
                  <a:cubicBezTo>
                    <a:pt x="63" y="141"/>
                    <a:pt x="61" y="141"/>
                    <a:pt x="61" y="142"/>
                  </a:cubicBezTo>
                  <a:cubicBezTo>
                    <a:pt x="61" y="142"/>
                    <a:pt x="62" y="142"/>
                    <a:pt x="62" y="142"/>
                  </a:cubicBezTo>
                  <a:cubicBezTo>
                    <a:pt x="62" y="142"/>
                    <a:pt x="62" y="142"/>
                    <a:pt x="61" y="142"/>
                  </a:cubicBezTo>
                  <a:cubicBezTo>
                    <a:pt x="61" y="142"/>
                    <a:pt x="61" y="142"/>
                    <a:pt x="61" y="142"/>
                  </a:cubicBezTo>
                  <a:cubicBezTo>
                    <a:pt x="59" y="142"/>
                    <a:pt x="58" y="141"/>
                    <a:pt x="57" y="140"/>
                  </a:cubicBezTo>
                  <a:cubicBezTo>
                    <a:pt x="57" y="141"/>
                    <a:pt x="56" y="141"/>
                    <a:pt x="56" y="141"/>
                  </a:cubicBezTo>
                  <a:cubicBezTo>
                    <a:pt x="56" y="141"/>
                    <a:pt x="56" y="141"/>
                    <a:pt x="56" y="141"/>
                  </a:cubicBezTo>
                  <a:cubicBezTo>
                    <a:pt x="56" y="141"/>
                    <a:pt x="56" y="141"/>
                    <a:pt x="56" y="142"/>
                  </a:cubicBezTo>
                  <a:cubicBezTo>
                    <a:pt x="57" y="141"/>
                    <a:pt x="58" y="141"/>
                    <a:pt x="58" y="142"/>
                  </a:cubicBezTo>
                  <a:cubicBezTo>
                    <a:pt x="57" y="143"/>
                    <a:pt x="56" y="142"/>
                    <a:pt x="55" y="142"/>
                  </a:cubicBezTo>
                  <a:cubicBezTo>
                    <a:pt x="55" y="142"/>
                    <a:pt x="55" y="141"/>
                    <a:pt x="54" y="141"/>
                  </a:cubicBezTo>
                  <a:cubicBezTo>
                    <a:pt x="54" y="141"/>
                    <a:pt x="54" y="142"/>
                    <a:pt x="54" y="142"/>
                  </a:cubicBezTo>
                  <a:cubicBezTo>
                    <a:pt x="53" y="141"/>
                    <a:pt x="52" y="142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2" y="141"/>
                    <a:pt x="52" y="141"/>
                    <a:pt x="53" y="141"/>
                  </a:cubicBezTo>
                  <a:cubicBezTo>
                    <a:pt x="53" y="140"/>
                    <a:pt x="51" y="140"/>
                    <a:pt x="50" y="140"/>
                  </a:cubicBezTo>
                  <a:cubicBezTo>
                    <a:pt x="50" y="139"/>
                    <a:pt x="49" y="139"/>
                    <a:pt x="49" y="139"/>
                  </a:cubicBezTo>
                  <a:cubicBezTo>
                    <a:pt x="50" y="138"/>
                    <a:pt x="52" y="139"/>
                    <a:pt x="53" y="139"/>
                  </a:cubicBezTo>
                  <a:cubicBezTo>
                    <a:pt x="53" y="139"/>
                    <a:pt x="51" y="139"/>
                    <a:pt x="52" y="137"/>
                  </a:cubicBezTo>
                  <a:cubicBezTo>
                    <a:pt x="51" y="137"/>
                    <a:pt x="51" y="138"/>
                    <a:pt x="51" y="137"/>
                  </a:cubicBezTo>
                  <a:cubicBezTo>
                    <a:pt x="50" y="137"/>
                    <a:pt x="50" y="137"/>
                    <a:pt x="50" y="136"/>
                  </a:cubicBezTo>
                  <a:cubicBezTo>
                    <a:pt x="49" y="135"/>
                    <a:pt x="47" y="134"/>
                    <a:pt x="45" y="135"/>
                  </a:cubicBezTo>
                  <a:cubicBezTo>
                    <a:pt x="46" y="135"/>
                    <a:pt x="46" y="135"/>
                    <a:pt x="46" y="135"/>
                  </a:cubicBezTo>
                  <a:cubicBezTo>
                    <a:pt x="46" y="136"/>
                    <a:pt x="47" y="135"/>
                    <a:pt x="47" y="136"/>
                  </a:cubicBezTo>
                  <a:cubicBezTo>
                    <a:pt x="47" y="136"/>
                    <a:pt x="46" y="136"/>
                    <a:pt x="46" y="136"/>
                  </a:cubicBezTo>
                  <a:cubicBezTo>
                    <a:pt x="46" y="136"/>
                    <a:pt x="46" y="136"/>
                    <a:pt x="46" y="135"/>
                  </a:cubicBezTo>
                  <a:cubicBezTo>
                    <a:pt x="44" y="135"/>
                    <a:pt x="42" y="134"/>
                    <a:pt x="41" y="133"/>
                  </a:cubicBezTo>
                  <a:cubicBezTo>
                    <a:pt x="40" y="134"/>
                    <a:pt x="39" y="133"/>
                    <a:pt x="39" y="132"/>
                  </a:cubicBezTo>
                  <a:cubicBezTo>
                    <a:pt x="39" y="132"/>
                    <a:pt x="39" y="132"/>
                    <a:pt x="39" y="132"/>
                  </a:cubicBezTo>
                  <a:cubicBezTo>
                    <a:pt x="38" y="131"/>
                    <a:pt x="37" y="131"/>
                    <a:pt x="37" y="130"/>
                  </a:cubicBezTo>
                  <a:cubicBezTo>
                    <a:pt x="37" y="130"/>
                    <a:pt x="37" y="130"/>
                    <a:pt x="37" y="130"/>
                  </a:cubicBezTo>
                  <a:cubicBezTo>
                    <a:pt x="37" y="130"/>
                    <a:pt x="37" y="130"/>
                    <a:pt x="37" y="130"/>
                  </a:cubicBezTo>
                  <a:cubicBezTo>
                    <a:pt x="38" y="131"/>
                    <a:pt x="39" y="131"/>
                    <a:pt x="39" y="132"/>
                  </a:cubicBezTo>
                  <a:cubicBezTo>
                    <a:pt x="40" y="132"/>
                    <a:pt x="41" y="133"/>
                    <a:pt x="41" y="133"/>
                  </a:cubicBezTo>
                  <a:cubicBezTo>
                    <a:pt x="42" y="133"/>
                    <a:pt x="43" y="133"/>
                    <a:pt x="44" y="133"/>
                  </a:cubicBezTo>
                  <a:cubicBezTo>
                    <a:pt x="44" y="134"/>
                    <a:pt x="45" y="134"/>
                    <a:pt x="45" y="134"/>
                  </a:cubicBezTo>
                  <a:cubicBezTo>
                    <a:pt x="45" y="134"/>
                    <a:pt x="45" y="133"/>
                    <a:pt x="44" y="133"/>
                  </a:cubicBezTo>
                  <a:cubicBezTo>
                    <a:pt x="43" y="132"/>
                    <a:pt x="41" y="132"/>
                    <a:pt x="40" y="131"/>
                  </a:cubicBezTo>
                  <a:cubicBezTo>
                    <a:pt x="40" y="130"/>
                    <a:pt x="41" y="130"/>
                    <a:pt x="41" y="130"/>
                  </a:cubicBezTo>
                  <a:cubicBezTo>
                    <a:pt x="40" y="129"/>
                    <a:pt x="38" y="127"/>
                    <a:pt x="37" y="126"/>
                  </a:cubicBezTo>
                  <a:cubicBezTo>
                    <a:pt x="36" y="125"/>
                    <a:pt x="36" y="125"/>
                    <a:pt x="35" y="124"/>
                  </a:cubicBezTo>
                  <a:cubicBezTo>
                    <a:pt x="35" y="124"/>
                    <a:pt x="34" y="125"/>
                    <a:pt x="34" y="125"/>
                  </a:cubicBezTo>
                  <a:cubicBezTo>
                    <a:pt x="35" y="125"/>
                    <a:pt x="35" y="126"/>
                    <a:pt x="35" y="126"/>
                  </a:cubicBezTo>
                  <a:cubicBezTo>
                    <a:pt x="36" y="126"/>
                    <a:pt x="36" y="126"/>
                    <a:pt x="36" y="127"/>
                  </a:cubicBezTo>
                  <a:cubicBezTo>
                    <a:pt x="37" y="127"/>
                    <a:pt x="36" y="127"/>
                    <a:pt x="36" y="127"/>
                  </a:cubicBezTo>
                  <a:cubicBezTo>
                    <a:pt x="37" y="128"/>
                    <a:pt x="38" y="129"/>
                    <a:pt x="39" y="130"/>
                  </a:cubicBezTo>
                  <a:cubicBezTo>
                    <a:pt x="37" y="130"/>
                    <a:pt x="37" y="129"/>
                    <a:pt x="36" y="128"/>
                  </a:cubicBezTo>
                  <a:cubicBezTo>
                    <a:pt x="35" y="128"/>
                    <a:pt x="35" y="128"/>
                    <a:pt x="35" y="128"/>
                  </a:cubicBezTo>
                  <a:cubicBezTo>
                    <a:pt x="34" y="128"/>
                    <a:pt x="34" y="128"/>
                    <a:pt x="33" y="128"/>
                  </a:cubicBezTo>
                  <a:cubicBezTo>
                    <a:pt x="31" y="126"/>
                    <a:pt x="29" y="124"/>
                    <a:pt x="27" y="122"/>
                  </a:cubicBezTo>
                  <a:cubicBezTo>
                    <a:pt x="25" y="120"/>
                    <a:pt x="24" y="119"/>
                    <a:pt x="23" y="117"/>
                  </a:cubicBezTo>
                  <a:cubicBezTo>
                    <a:pt x="22" y="117"/>
                    <a:pt x="22" y="116"/>
                    <a:pt x="21" y="116"/>
                  </a:cubicBezTo>
                  <a:cubicBezTo>
                    <a:pt x="21" y="117"/>
                    <a:pt x="22" y="117"/>
                    <a:pt x="21" y="118"/>
                  </a:cubicBezTo>
                  <a:cubicBezTo>
                    <a:pt x="22" y="118"/>
                    <a:pt x="23" y="119"/>
                    <a:pt x="23" y="120"/>
                  </a:cubicBezTo>
                  <a:cubicBezTo>
                    <a:pt x="23" y="120"/>
                    <a:pt x="23" y="120"/>
                    <a:pt x="24" y="120"/>
                  </a:cubicBezTo>
                  <a:cubicBezTo>
                    <a:pt x="24" y="121"/>
                    <a:pt x="24" y="121"/>
                    <a:pt x="24" y="122"/>
                  </a:cubicBezTo>
                  <a:cubicBezTo>
                    <a:pt x="24" y="123"/>
                    <a:pt x="25" y="122"/>
                    <a:pt x="25" y="123"/>
                  </a:cubicBezTo>
                  <a:cubicBezTo>
                    <a:pt x="25" y="123"/>
                    <a:pt x="25" y="124"/>
                    <a:pt x="25" y="125"/>
                  </a:cubicBezTo>
                  <a:cubicBezTo>
                    <a:pt x="26" y="125"/>
                    <a:pt x="26" y="125"/>
                    <a:pt x="26" y="126"/>
                  </a:cubicBezTo>
                  <a:cubicBezTo>
                    <a:pt x="27" y="126"/>
                    <a:pt x="28" y="127"/>
                    <a:pt x="28" y="128"/>
                  </a:cubicBezTo>
                  <a:cubicBezTo>
                    <a:pt x="28" y="128"/>
                    <a:pt x="29" y="128"/>
                    <a:pt x="29" y="128"/>
                  </a:cubicBezTo>
                  <a:cubicBezTo>
                    <a:pt x="29" y="129"/>
                    <a:pt x="30" y="130"/>
                    <a:pt x="30" y="130"/>
                  </a:cubicBezTo>
                  <a:cubicBezTo>
                    <a:pt x="30" y="131"/>
                    <a:pt x="30" y="131"/>
                    <a:pt x="31" y="131"/>
                  </a:cubicBezTo>
                  <a:close/>
                  <a:moveTo>
                    <a:pt x="49" y="142"/>
                  </a:moveTo>
                  <a:cubicBezTo>
                    <a:pt x="50" y="142"/>
                    <a:pt x="50" y="142"/>
                    <a:pt x="50" y="143"/>
                  </a:cubicBezTo>
                  <a:cubicBezTo>
                    <a:pt x="50" y="143"/>
                    <a:pt x="49" y="143"/>
                    <a:pt x="49" y="142"/>
                  </a:cubicBezTo>
                  <a:close/>
                  <a:moveTo>
                    <a:pt x="54" y="144"/>
                  </a:moveTo>
                  <a:cubicBezTo>
                    <a:pt x="54" y="144"/>
                    <a:pt x="54" y="143"/>
                    <a:pt x="55" y="143"/>
                  </a:cubicBezTo>
                  <a:cubicBezTo>
                    <a:pt x="54" y="144"/>
                    <a:pt x="55" y="144"/>
                    <a:pt x="55" y="144"/>
                  </a:cubicBezTo>
                  <a:cubicBezTo>
                    <a:pt x="54" y="144"/>
                    <a:pt x="55" y="144"/>
                    <a:pt x="54" y="144"/>
                  </a:cubicBezTo>
                  <a:cubicBezTo>
                    <a:pt x="54" y="144"/>
                    <a:pt x="55" y="145"/>
                    <a:pt x="55" y="144"/>
                  </a:cubicBezTo>
                  <a:cubicBezTo>
                    <a:pt x="55" y="144"/>
                    <a:pt x="56" y="144"/>
                    <a:pt x="56" y="144"/>
                  </a:cubicBezTo>
                  <a:cubicBezTo>
                    <a:pt x="55" y="145"/>
                    <a:pt x="53" y="144"/>
                    <a:pt x="53" y="143"/>
                  </a:cubicBezTo>
                  <a:cubicBezTo>
                    <a:pt x="53" y="143"/>
                    <a:pt x="54" y="143"/>
                    <a:pt x="54" y="144"/>
                  </a:cubicBezTo>
                  <a:close/>
                  <a:moveTo>
                    <a:pt x="46" y="137"/>
                  </a:moveTo>
                  <a:cubicBezTo>
                    <a:pt x="47" y="137"/>
                    <a:pt x="48" y="137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8" y="138"/>
                    <a:pt x="49" y="138"/>
                    <a:pt x="49" y="138"/>
                  </a:cubicBezTo>
                  <a:cubicBezTo>
                    <a:pt x="48" y="138"/>
                    <a:pt x="48" y="138"/>
                    <a:pt x="48" y="138"/>
                  </a:cubicBezTo>
                  <a:cubicBezTo>
                    <a:pt x="47" y="138"/>
                    <a:pt x="46" y="138"/>
                    <a:pt x="45" y="137"/>
                  </a:cubicBezTo>
                  <a:cubicBezTo>
                    <a:pt x="45" y="137"/>
                    <a:pt x="46" y="137"/>
                    <a:pt x="46" y="137"/>
                  </a:cubicBezTo>
                  <a:close/>
                  <a:moveTo>
                    <a:pt x="35" y="129"/>
                  </a:moveTo>
                  <a:cubicBezTo>
                    <a:pt x="35" y="129"/>
                    <a:pt x="36" y="129"/>
                    <a:pt x="36" y="129"/>
                  </a:cubicBezTo>
                  <a:cubicBezTo>
                    <a:pt x="35" y="129"/>
                    <a:pt x="35" y="129"/>
                    <a:pt x="35" y="129"/>
                  </a:cubicBezTo>
                  <a:close/>
                  <a:moveTo>
                    <a:pt x="27" y="124"/>
                  </a:moveTo>
                  <a:cubicBezTo>
                    <a:pt x="26" y="124"/>
                    <a:pt x="26" y="124"/>
                    <a:pt x="26" y="124"/>
                  </a:cubicBezTo>
                  <a:cubicBezTo>
                    <a:pt x="27" y="124"/>
                    <a:pt x="26" y="124"/>
                    <a:pt x="27" y="124"/>
                  </a:cubicBezTo>
                  <a:cubicBezTo>
                    <a:pt x="27" y="124"/>
                    <a:pt x="27" y="124"/>
                    <a:pt x="27" y="124"/>
                  </a:cubicBezTo>
                  <a:close/>
                  <a:moveTo>
                    <a:pt x="30" y="129"/>
                  </a:moveTo>
                  <a:cubicBezTo>
                    <a:pt x="30" y="129"/>
                    <a:pt x="29" y="129"/>
                    <a:pt x="29" y="129"/>
                  </a:cubicBezTo>
                  <a:cubicBezTo>
                    <a:pt x="29" y="128"/>
                    <a:pt x="30" y="129"/>
                    <a:pt x="30" y="129"/>
                  </a:cubicBezTo>
                  <a:close/>
                  <a:moveTo>
                    <a:pt x="137" y="119"/>
                  </a:moveTo>
                  <a:cubicBezTo>
                    <a:pt x="137" y="118"/>
                    <a:pt x="138" y="118"/>
                    <a:pt x="138" y="117"/>
                  </a:cubicBezTo>
                  <a:cubicBezTo>
                    <a:pt x="137" y="118"/>
                    <a:pt x="137" y="118"/>
                    <a:pt x="137" y="119"/>
                  </a:cubicBezTo>
                  <a:close/>
                  <a:moveTo>
                    <a:pt x="82" y="123"/>
                  </a:moveTo>
                  <a:cubicBezTo>
                    <a:pt x="82" y="123"/>
                    <a:pt x="81" y="123"/>
                    <a:pt x="80" y="123"/>
                  </a:cubicBezTo>
                  <a:cubicBezTo>
                    <a:pt x="80" y="123"/>
                    <a:pt x="79" y="123"/>
                    <a:pt x="79" y="123"/>
                  </a:cubicBezTo>
                  <a:cubicBezTo>
                    <a:pt x="79" y="124"/>
                    <a:pt x="80" y="124"/>
                    <a:pt x="80" y="124"/>
                  </a:cubicBezTo>
                  <a:cubicBezTo>
                    <a:pt x="80" y="124"/>
                    <a:pt x="80" y="124"/>
                    <a:pt x="80" y="124"/>
                  </a:cubicBezTo>
                  <a:cubicBezTo>
                    <a:pt x="81" y="124"/>
                    <a:pt x="82" y="124"/>
                    <a:pt x="82" y="123"/>
                  </a:cubicBezTo>
                  <a:close/>
                  <a:moveTo>
                    <a:pt x="79" y="126"/>
                  </a:moveTo>
                  <a:cubicBezTo>
                    <a:pt x="79" y="127"/>
                    <a:pt x="79" y="126"/>
                    <a:pt x="79" y="126"/>
                  </a:cubicBezTo>
                  <a:cubicBezTo>
                    <a:pt x="79" y="126"/>
                    <a:pt x="79" y="126"/>
                    <a:pt x="79" y="126"/>
                  </a:cubicBezTo>
                  <a:cubicBezTo>
                    <a:pt x="80" y="126"/>
                    <a:pt x="81" y="126"/>
                    <a:pt x="81" y="126"/>
                  </a:cubicBezTo>
                  <a:cubicBezTo>
                    <a:pt x="81" y="126"/>
                    <a:pt x="82" y="125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80" y="125"/>
                    <a:pt x="80" y="125"/>
                    <a:pt x="80" y="126"/>
                  </a:cubicBezTo>
                  <a:cubicBezTo>
                    <a:pt x="79" y="126"/>
                    <a:pt x="79" y="126"/>
                    <a:pt x="79" y="126"/>
                  </a:cubicBezTo>
                  <a:close/>
                  <a:moveTo>
                    <a:pt x="92" y="125"/>
                  </a:moveTo>
                  <a:cubicBezTo>
                    <a:pt x="91" y="125"/>
                    <a:pt x="90" y="126"/>
                    <a:pt x="90" y="126"/>
                  </a:cubicBezTo>
                  <a:cubicBezTo>
                    <a:pt x="90" y="126"/>
                    <a:pt x="92" y="126"/>
                    <a:pt x="92" y="125"/>
                  </a:cubicBezTo>
                  <a:close/>
                  <a:moveTo>
                    <a:pt x="89" y="126"/>
                  </a:moveTo>
                  <a:cubicBezTo>
                    <a:pt x="89" y="126"/>
                    <a:pt x="89" y="126"/>
                    <a:pt x="89" y="126"/>
                  </a:cubicBezTo>
                  <a:cubicBezTo>
                    <a:pt x="89" y="127"/>
                    <a:pt x="89" y="127"/>
                    <a:pt x="89" y="127"/>
                  </a:cubicBezTo>
                  <a:cubicBezTo>
                    <a:pt x="89" y="127"/>
                    <a:pt x="89" y="127"/>
                    <a:pt x="89" y="127"/>
                  </a:cubicBezTo>
                  <a:cubicBezTo>
                    <a:pt x="89" y="127"/>
                    <a:pt x="89" y="126"/>
                    <a:pt x="89" y="126"/>
                  </a:cubicBezTo>
                  <a:cubicBezTo>
                    <a:pt x="89" y="127"/>
                    <a:pt x="89" y="126"/>
                    <a:pt x="89" y="126"/>
                  </a:cubicBezTo>
                  <a:close/>
                  <a:moveTo>
                    <a:pt x="157" y="127"/>
                  </a:moveTo>
                  <a:cubicBezTo>
                    <a:pt x="157" y="127"/>
                    <a:pt x="157" y="128"/>
                    <a:pt x="157" y="128"/>
                  </a:cubicBezTo>
                  <a:cubicBezTo>
                    <a:pt x="157" y="128"/>
                    <a:pt x="158" y="128"/>
                    <a:pt x="158" y="127"/>
                  </a:cubicBezTo>
                  <a:cubicBezTo>
                    <a:pt x="157" y="127"/>
                    <a:pt x="157" y="127"/>
                    <a:pt x="157" y="127"/>
                  </a:cubicBezTo>
                  <a:close/>
                  <a:moveTo>
                    <a:pt x="96" y="131"/>
                  </a:moveTo>
                  <a:cubicBezTo>
                    <a:pt x="96" y="130"/>
                    <a:pt x="96" y="130"/>
                    <a:pt x="96" y="129"/>
                  </a:cubicBezTo>
                  <a:cubicBezTo>
                    <a:pt x="96" y="129"/>
                    <a:pt x="95" y="129"/>
                    <a:pt x="95" y="128"/>
                  </a:cubicBezTo>
                  <a:cubicBezTo>
                    <a:pt x="94" y="128"/>
                    <a:pt x="94" y="129"/>
                    <a:pt x="94" y="129"/>
                  </a:cubicBezTo>
                  <a:cubicBezTo>
                    <a:pt x="93" y="129"/>
                    <a:pt x="92" y="131"/>
                    <a:pt x="91" y="131"/>
                  </a:cubicBezTo>
                  <a:cubicBezTo>
                    <a:pt x="90" y="131"/>
                    <a:pt x="91" y="130"/>
                    <a:pt x="90" y="130"/>
                  </a:cubicBezTo>
                  <a:cubicBezTo>
                    <a:pt x="90" y="131"/>
                    <a:pt x="90" y="131"/>
                    <a:pt x="90" y="131"/>
                  </a:cubicBezTo>
                  <a:cubicBezTo>
                    <a:pt x="88" y="132"/>
                    <a:pt x="87" y="133"/>
                    <a:pt x="85" y="133"/>
                  </a:cubicBezTo>
                  <a:cubicBezTo>
                    <a:pt x="84" y="133"/>
                    <a:pt x="83" y="134"/>
                    <a:pt x="82" y="134"/>
                  </a:cubicBezTo>
                  <a:cubicBezTo>
                    <a:pt x="82" y="134"/>
                    <a:pt x="82" y="134"/>
                    <a:pt x="81" y="134"/>
                  </a:cubicBezTo>
                  <a:cubicBezTo>
                    <a:pt x="80" y="134"/>
                    <a:pt x="80" y="135"/>
                    <a:pt x="79" y="135"/>
                  </a:cubicBezTo>
                  <a:cubicBezTo>
                    <a:pt x="77" y="135"/>
                    <a:pt x="74" y="136"/>
                    <a:pt x="72" y="136"/>
                  </a:cubicBezTo>
                  <a:cubicBezTo>
                    <a:pt x="76" y="136"/>
                    <a:pt x="80" y="135"/>
                    <a:pt x="83" y="135"/>
                  </a:cubicBezTo>
                  <a:cubicBezTo>
                    <a:pt x="84" y="135"/>
                    <a:pt x="85" y="135"/>
                    <a:pt x="86" y="135"/>
                  </a:cubicBezTo>
                  <a:cubicBezTo>
                    <a:pt x="86" y="135"/>
                    <a:pt x="86" y="134"/>
                    <a:pt x="86" y="134"/>
                  </a:cubicBezTo>
                  <a:cubicBezTo>
                    <a:pt x="86" y="134"/>
                    <a:pt x="87" y="134"/>
                    <a:pt x="87" y="134"/>
                  </a:cubicBezTo>
                  <a:cubicBezTo>
                    <a:pt x="87" y="134"/>
                    <a:pt x="86" y="134"/>
                    <a:pt x="86" y="134"/>
                  </a:cubicBezTo>
                  <a:cubicBezTo>
                    <a:pt x="87" y="135"/>
                    <a:pt x="87" y="135"/>
                    <a:pt x="87" y="135"/>
                  </a:cubicBezTo>
                  <a:cubicBezTo>
                    <a:pt x="87" y="134"/>
                    <a:pt x="88" y="134"/>
                    <a:pt x="88" y="133"/>
                  </a:cubicBezTo>
                  <a:cubicBezTo>
                    <a:pt x="88" y="133"/>
                    <a:pt x="89" y="133"/>
                    <a:pt x="89" y="133"/>
                  </a:cubicBezTo>
                  <a:cubicBezTo>
                    <a:pt x="89" y="134"/>
                    <a:pt x="91" y="133"/>
                    <a:pt x="91" y="133"/>
                  </a:cubicBezTo>
                  <a:cubicBezTo>
                    <a:pt x="91" y="132"/>
                    <a:pt x="91" y="132"/>
                    <a:pt x="91" y="132"/>
                  </a:cubicBezTo>
                  <a:cubicBezTo>
                    <a:pt x="91" y="131"/>
                    <a:pt x="91" y="131"/>
                    <a:pt x="92" y="132"/>
                  </a:cubicBezTo>
                  <a:cubicBezTo>
                    <a:pt x="92" y="132"/>
                    <a:pt x="91" y="132"/>
                    <a:pt x="91" y="132"/>
                  </a:cubicBezTo>
                  <a:cubicBezTo>
                    <a:pt x="93" y="132"/>
                    <a:pt x="94" y="131"/>
                    <a:pt x="95" y="131"/>
                  </a:cubicBezTo>
                  <a:cubicBezTo>
                    <a:pt x="95" y="131"/>
                    <a:pt x="95" y="130"/>
                    <a:pt x="96" y="131"/>
                  </a:cubicBezTo>
                  <a:close/>
                  <a:moveTo>
                    <a:pt x="93" y="131"/>
                  </a:moveTo>
                  <a:cubicBezTo>
                    <a:pt x="92" y="131"/>
                    <a:pt x="93" y="131"/>
                    <a:pt x="92" y="131"/>
                  </a:cubicBezTo>
                  <a:cubicBezTo>
                    <a:pt x="93" y="130"/>
                    <a:pt x="93" y="130"/>
                    <a:pt x="93" y="131"/>
                  </a:cubicBezTo>
                  <a:cubicBezTo>
                    <a:pt x="93" y="131"/>
                    <a:pt x="93" y="131"/>
                    <a:pt x="93" y="131"/>
                  </a:cubicBezTo>
                  <a:close/>
                  <a:moveTo>
                    <a:pt x="84" y="129"/>
                  </a:moveTo>
                  <a:cubicBezTo>
                    <a:pt x="84" y="129"/>
                    <a:pt x="85" y="129"/>
                    <a:pt x="85" y="129"/>
                  </a:cubicBezTo>
                  <a:cubicBezTo>
                    <a:pt x="83" y="129"/>
                    <a:pt x="83" y="129"/>
                    <a:pt x="82" y="130"/>
                  </a:cubicBezTo>
                  <a:cubicBezTo>
                    <a:pt x="83" y="130"/>
                    <a:pt x="84" y="129"/>
                    <a:pt x="84" y="129"/>
                  </a:cubicBezTo>
                  <a:close/>
                  <a:moveTo>
                    <a:pt x="147" y="129"/>
                  </a:moveTo>
                  <a:cubicBezTo>
                    <a:pt x="147" y="130"/>
                    <a:pt x="147" y="130"/>
                    <a:pt x="147" y="130"/>
                  </a:cubicBezTo>
                  <a:cubicBezTo>
                    <a:pt x="147" y="130"/>
                    <a:pt x="147" y="129"/>
                    <a:pt x="147" y="129"/>
                  </a:cubicBezTo>
                  <a:close/>
                  <a:moveTo>
                    <a:pt x="67" y="133"/>
                  </a:moveTo>
                  <a:cubicBezTo>
                    <a:pt x="67" y="133"/>
                    <a:pt x="66" y="133"/>
                    <a:pt x="65" y="133"/>
                  </a:cubicBezTo>
                  <a:cubicBezTo>
                    <a:pt x="66" y="133"/>
                    <a:pt x="67" y="134"/>
                    <a:pt x="67" y="133"/>
                  </a:cubicBezTo>
                  <a:close/>
                  <a:moveTo>
                    <a:pt x="68" y="133"/>
                  </a:moveTo>
                  <a:cubicBezTo>
                    <a:pt x="68" y="133"/>
                    <a:pt x="68" y="133"/>
                    <a:pt x="68" y="133"/>
                  </a:cubicBezTo>
                  <a:cubicBezTo>
                    <a:pt x="68" y="133"/>
                    <a:pt x="68" y="133"/>
                    <a:pt x="68" y="133"/>
                  </a:cubicBezTo>
                  <a:cubicBezTo>
                    <a:pt x="68" y="132"/>
                    <a:pt x="68" y="132"/>
                    <a:pt x="68" y="133"/>
                  </a:cubicBezTo>
                  <a:close/>
                  <a:moveTo>
                    <a:pt x="128" y="137"/>
                  </a:moveTo>
                  <a:cubicBezTo>
                    <a:pt x="127" y="137"/>
                    <a:pt x="127" y="138"/>
                    <a:pt x="127" y="138"/>
                  </a:cubicBezTo>
                  <a:cubicBezTo>
                    <a:pt x="127" y="138"/>
                    <a:pt x="128" y="138"/>
                    <a:pt x="128" y="137"/>
                  </a:cubicBezTo>
                  <a:close/>
                  <a:moveTo>
                    <a:pt x="134" y="140"/>
                  </a:moveTo>
                  <a:cubicBezTo>
                    <a:pt x="134" y="140"/>
                    <a:pt x="134" y="140"/>
                    <a:pt x="134" y="140"/>
                  </a:cubicBezTo>
                  <a:cubicBezTo>
                    <a:pt x="134" y="140"/>
                    <a:pt x="134" y="140"/>
                    <a:pt x="133" y="140"/>
                  </a:cubicBezTo>
                  <a:cubicBezTo>
                    <a:pt x="133" y="140"/>
                    <a:pt x="133" y="141"/>
                    <a:pt x="133" y="141"/>
                  </a:cubicBezTo>
                  <a:cubicBezTo>
                    <a:pt x="133" y="142"/>
                    <a:pt x="133" y="144"/>
                    <a:pt x="132" y="143"/>
                  </a:cubicBezTo>
                  <a:cubicBezTo>
                    <a:pt x="132" y="144"/>
                    <a:pt x="132" y="144"/>
                    <a:pt x="132" y="145"/>
                  </a:cubicBezTo>
                  <a:cubicBezTo>
                    <a:pt x="132" y="144"/>
                    <a:pt x="133" y="144"/>
                    <a:pt x="133" y="144"/>
                  </a:cubicBezTo>
                  <a:cubicBezTo>
                    <a:pt x="133" y="144"/>
                    <a:pt x="133" y="144"/>
                    <a:pt x="133" y="144"/>
                  </a:cubicBezTo>
                  <a:cubicBezTo>
                    <a:pt x="133" y="144"/>
                    <a:pt x="134" y="144"/>
                    <a:pt x="134" y="144"/>
                  </a:cubicBezTo>
                  <a:cubicBezTo>
                    <a:pt x="134" y="144"/>
                    <a:pt x="134" y="143"/>
                    <a:pt x="134" y="143"/>
                  </a:cubicBezTo>
                  <a:cubicBezTo>
                    <a:pt x="135" y="143"/>
                    <a:pt x="135" y="142"/>
                    <a:pt x="135" y="140"/>
                  </a:cubicBezTo>
                  <a:cubicBezTo>
                    <a:pt x="135" y="140"/>
                    <a:pt x="135" y="140"/>
                    <a:pt x="134" y="140"/>
                  </a:cubicBezTo>
                  <a:close/>
                  <a:moveTo>
                    <a:pt x="46" y="142"/>
                  </a:moveTo>
                  <a:cubicBezTo>
                    <a:pt x="46" y="142"/>
                    <a:pt x="46" y="142"/>
                    <a:pt x="46" y="142"/>
                  </a:cubicBezTo>
                  <a:cubicBezTo>
                    <a:pt x="46" y="141"/>
                    <a:pt x="46" y="141"/>
                    <a:pt x="45" y="141"/>
                  </a:cubicBezTo>
                  <a:cubicBezTo>
                    <a:pt x="45" y="141"/>
                    <a:pt x="46" y="141"/>
                    <a:pt x="46" y="142"/>
                  </a:cubicBezTo>
                  <a:close/>
                  <a:moveTo>
                    <a:pt x="110" y="141"/>
                  </a:moveTo>
                  <a:cubicBezTo>
                    <a:pt x="109" y="141"/>
                    <a:pt x="108" y="143"/>
                    <a:pt x="106" y="143"/>
                  </a:cubicBezTo>
                  <a:cubicBezTo>
                    <a:pt x="105" y="145"/>
                    <a:pt x="103" y="145"/>
                    <a:pt x="102" y="147"/>
                  </a:cubicBezTo>
                  <a:cubicBezTo>
                    <a:pt x="103" y="147"/>
                    <a:pt x="105" y="146"/>
                    <a:pt x="105" y="146"/>
                  </a:cubicBezTo>
                  <a:cubicBezTo>
                    <a:pt x="105" y="146"/>
                    <a:pt x="106" y="146"/>
                    <a:pt x="106" y="145"/>
                  </a:cubicBezTo>
                  <a:cubicBezTo>
                    <a:pt x="106" y="145"/>
                    <a:pt x="106" y="145"/>
                    <a:pt x="106" y="145"/>
                  </a:cubicBezTo>
                  <a:cubicBezTo>
                    <a:pt x="106" y="145"/>
                    <a:pt x="107" y="145"/>
                    <a:pt x="107" y="145"/>
                  </a:cubicBezTo>
                  <a:cubicBezTo>
                    <a:pt x="107" y="145"/>
                    <a:pt x="108" y="145"/>
                    <a:pt x="108" y="145"/>
                  </a:cubicBezTo>
                  <a:cubicBezTo>
                    <a:pt x="108" y="145"/>
                    <a:pt x="109" y="144"/>
                    <a:pt x="110" y="144"/>
                  </a:cubicBezTo>
                  <a:cubicBezTo>
                    <a:pt x="110" y="144"/>
                    <a:pt x="110" y="144"/>
                    <a:pt x="110" y="144"/>
                  </a:cubicBezTo>
                  <a:cubicBezTo>
                    <a:pt x="111" y="143"/>
                    <a:pt x="110" y="142"/>
                    <a:pt x="110" y="141"/>
                  </a:cubicBezTo>
                  <a:close/>
                  <a:moveTo>
                    <a:pt x="107" y="144"/>
                  </a:moveTo>
                  <a:cubicBezTo>
                    <a:pt x="107" y="144"/>
                    <a:pt x="108" y="144"/>
                    <a:pt x="108" y="144"/>
                  </a:cubicBezTo>
                  <a:cubicBezTo>
                    <a:pt x="108" y="144"/>
                    <a:pt x="107" y="144"/>
                    <a:pt x="107" y="144"/>
                  </a:cubicBezTo>
                  <a:close/>
                  <a:moveTo>
                    <a:pt x="138" y="146"/>
                  </a:moveTo>
                  <a:cubicBezTo>
                    <a:pt x="137" y="146"/>
                    <a:pt x="136" y="147"/>
                    <a:pt x="136" y="147"/>
                  </a:cubicBezTo>
                  <a:cubicBezTo>
                    <a:pt x="137" y="147"/>
                    <a:pt x="138" y="147"/>
                    <a:pt x="138" y="146"/>
                  </a:cubicBezTo>
                  <a:close/>
                  <a:moveTo>
                    <a:pt x="140" y="146"/>
                  </a:moveTo>
                  <a:cubicBezTo>
                    <a:pt x="140" y="147"/>
                    <a:pt x="140" y="149"/>
                    <a:pt x="140" y="149"/>
                  </a:cubicBezTo>
                  <a:cubicBezTo>
                    <a:pt x="141" y="149"/>
                    <a:pt x="141" y="147"/>
                    <a:pt x="140" y="146"/>
                  </a:cubicBezTo>
                  <a:close/>
                  <a:moveTo>
                    <a:pt x="44" y="153"/>
                  </a:moveTo>
                  <a:cubicBezTo>
                    <a:pt x="43" y="153"/>
                    <a:pt x="42" y="153"/>
                    <a:pt x="42" y="152"/>
                  </a:cubicBezTo>
                  <a:cubicBezTo>
                    <a:pt x="44" y="152"/>
                    <a:pt x="46" y="154"/>
                    <a:pt x="48" y="154"/>
                  </a:cubicBezTo>
                  <a:cubicBezTo>
                    <a:pt x="48" y="153"/>
                    <a:pt x="47" y="153"/>
                    <a:pt x="47" y="153"/>
                  </a:cubicBezTo>
                  <a:cubicBezTo>
                    <a:pt x="45" y="151"/>
                    <a:pt x="41" y="151"/>
                    <a:pt x="40" y="149"/>
                  </a:cubicBezTo>
                  <a:cubicBezTo>
                    <a:pt x="38" y="149"/>
                    <a:pt x="37" y="148"/>
                    <a:pt x="35" y="148"/>
                  </a:cubicBezTo>
                  <a:cubicBezTo>
                    <a:pt x="35" y="148"/>
                    <a:pt x="35" y="148"/>
                    <a:pt x="35" y="148"/>
                  </a:cubicBezTo>
                  <a:cubicBezTo>
                    <a:pt x="34" y="148"/>
                    <a:pt x="34" y="148"/>
                    <a:pt x="33" y="148"/>
                  </a:cubicBezTo>
                  <a:cubicBezTo>
                    <a:pt x="33" y="149"/>
                    <a:pt x="34" y="149"/>
                    <a:pt x="34" y="149"/>
                  </a:cubicBezTo>
                  <a:cubicBezTo>
                    <a:pt x="34" y="149"/>
                    <a:pt x="34" y="149"/>
                    <a:pt x="34" y="150"/>
                  </a:cubicBezTo>
                  <a:cubicBezTo>
                    <a:pt x="34" y="150"/>
                    <a:pt x="35" y="150"/>
                    <a:pt x="35" y="149"/>
                  </a:cubicBezTo>
                  <a:cubicBezTo>
                    <a:pt x="34" y="149"/>
                    <a:pt x="34" y="149"/>
                    <a:pt x="34" y="149"/>
                  </a:cubicBezTo>
                  <a:cubicBezTo>
                    <a:pt x="35" y="149"/>
                    <a:pt x="35" y="149"/>
                    <a:pt x="35" y="150"/>
                  </a:cubicBezTo>
                  <a:cubicBezTo>
                    <a:pt x="35" y="150"/>
                    <a:pt x="35" y="151"/>
                    <a:pt x="36" y="150"/>
                  </a:cubicBezTo>
                  <a:cubicBezTo>
                    <a:pt x="36" y="150"/>
                    <a:pt x="35" y="150"/>
                    <a:pt x="35" y="150"/>
                  </a:cubicBezTo>
                  <a:cubicBezTo>
                    <a:pt x="37" y="150"/>
                    <a:pt x="38" y="151"/>
                    <a:pt x="39" y="152"/>
                  </a:cubicBezTo>
                  <a:cubicBezTo>
                    <a:pt x="40" y="153"/>
                    <a:pt x="40" y="154"/>
                    <a:pt x="42" y="154"/>
                  </a:cubicBezTo>
                  <a:cubicBezTo>
                    <a:pt x="42" y="154"/>
                    <a:pt x="42" y="153"/>
                    <a:pt x="42" y="153"/>
                  </a:cubicBezTo>
                  <a:cubicBezTo>
                    <a:pt x="43" y="153"/>
                    <a:pt x="43" y="154"/>
                    <a:pt x="44" y="155"/>
                  </a:cubicBezTo>
                  <a:cubicBezTo>
                    <a:pt x="45" y="155"/>
                    <a:pt x="45" y="154"/>
                    <a:pt x="46" y="155"/>
                  </a:cubicBezTo>
                  <a:cubicBezTo>
                    <a:pt x="46" y="155"/>
                    <a:pt x="47" y="155"/>
                    <a:pt x="47" y="155"/>
                  </a:cubicBezTo>
                  <a:cubicBezTo>
                    <a:pt x="47" y="155"/>
                    <a:pt x="48" y="155"/>
                    <a:pt x="48" y="155"/>
                  </a:cubicBezTo>
                  <a:cubicBezTo>
                    <a:pt x="48" y="156"/>
                    <a:pt x="48" y="156"/>
                    <a:pt x="48" y="156"/>
                  </a:cubicBezTo>
                  <a:cubicBezTo>
                    <a:pt x="48" y="156"/>
                    <a:pt x="49" y="156"/>
                    <a:pt x="49" y="156"/>
                  </a:cubicBezTo>
                  <a:cubicBezTo>
                    <a:pt x="48" y="157"/>
                    <a:pt x="48" y="156"/>
                    <a:pt x="47" y="156"/>
                  </a:cubicBezTo>
                  <a:cubicBezTo>
                    <a:pt x="48" y="157"/>
                    <a:pt x="49" y="157"/>
                    <a:pt x="50" y="157"/>
                  </a:cubicBezTo>
                  <a:cubicBezTo>
                    <a:pt x="50" y="157"/>
                    <a:pt x="51" y="158"/>
                    <a:pt x="51" y="157"/>
                  </a:cubicBezTo>
                  <a:cubicBezTo>
                    <a:pt x="50" y="156"/>
                    <a:pt x="48" y="155"/>
                    <a:pt x="46" y="155"/>
                  </a:cubicBezTo>
                  <a:cubicBezTo>
                    <a:pt x="46" y="154"/>
                    <a:pt x="45" y="154"/>
                    <a:pt x="44" y="153"/>
                  </a:cubicBezTo>
                  <a:close/>
                  <a:moveTo>
                    <a:pt x="39" y="150"/>
                  </a:moveTo>
                  <a:cubicBezTo>
                    <a:pt x="39" y="150"/>
                    <a:pt x="38" y="150"/>
                    <a:pt x="39" y="149"/>
                  </a:cubicBezTo>
                  <a:cubicBezTo>
                    <a:pt x="39" y="149"/>
                    <a:pt x="39" y="149"/>
                    <a:pt x="39" y="149"/>
                  </a:cubicBezTo>
                  <a:cubicBezTo>
                    <a:pt x="39" y="150"/>
                    <a:pt x="39" y="150"/>
                    <a:pt x="39" y="150"/>
                  </a:cubicBezTo>
                  <a:close/>
                  <a:moveTo>
                    <a:pt x="53" y="157"/>
                  </a:moveTo>
                  <a:cubicBezTo>
                    <a:pt x="52" y="157"/>
                    <a:pt x="52" y="157"/>
                    <a:pt x="51" y="157"/>
                  </a:cubicBezTo>
                  <a:cubicBezTo>
                    <a:pt x="52" y="158"/>
                    <a:pt x="54" y="159"/>
                    <a:pt x="56" y="158"/>
                  </a:cubicBezTo>
                  <a:cubicBezTo>
                    <a:pt x="55" y="157"/>
                    <a:pt x="54" y="158"/>
                    <a:pt x="53" y="157"/>
                  </a:cubicBezTo>
                  <a:close/>
                  <a:moveTo>
                    <a:pt x="32" y="149"/>
                  </a:moveTo>
                  <a:cubicBezTo>
                    <a:pt x="31" y="149"/>
                    <a:pt x="31" y="149"/>
                    <a:pt x="31" y="149"/>
                  </a:cubicBezTo>
                  <a:cubicBezTo>
                    <a:pt x="32" y="150"/>
                    <a:pt x="33" y="150"/>
                    <a:pt x="33" y="151"/>
                  </a:cubicBezTo>
                  <a:cubicBezTo>
                    <a:pt x="33" y="152"/>
                    <a:pt x="34" y="152"/>
                    <a:pt x="34" y="152"/>
                  </a:cubicBezTo>
                  <a:cubicBezTo>
                    <a:pt x="34" y="151"/>
                    <a:pt x="35" y="151"/>
                    <a:pt x="35" y="152"/>
                  </a:cubicBezTo>
                  <a:cubicBezTo>
                    <a:pt x="35" y="152"/>
                    <a:pt x="35" y="152"/>
                    <a:pt x="35" y="151"/>
                  </a:cubicBezTo>
                  <a:cubicBezTo>
                    <a:pt x="33" y="151"/>
                    <a:pt x="33" y="150"/>
                    <a:pt x="32" y="149"/>
                  </a:cubicBezTo>
                  <a:close/>
                  <a:moveTo>
                    <a:pt x="50" y="150"/>
                  </a:moveTo>
                  <a:cubicBezTo>
                    <a:pt x="51" y="151"/>
                    <a:pt x="51" y="151"/>
                    <a:pt x="52" y="152"/>
                  </a:cubicBezTo>
                  <a:cubicBezTo>
                    <a:pt x="52" y="151"/>
                    <a:pt x="52" y="151"/>
                    <a:pt x="53" y="151"/>
                  </a:cubicBezTo>
                  <a:cubicBezTo>
                    <a:pt x="53" y="151"/>
                    <a:pt x="53" y="152"/>
                    <a:pt x="53" y="151"/>
                  </a:cubicBezTo>
                  <a:cubicBezTo>
                    <a:pt x="53" y="151"/>
                    <a:pt x="53" y="151"/>
                    <a:pt x="53" y="151"/>
                  </a:cubicBezTo>
                  <a:cubicBezTo>
                    <a:pt x="52" y="151"/>
                    <a:pt x="51" y="150"/>
                    <a:pt x="50" y="150"/>
                  </a:cubicBezTo>
                  <a:close/>
                  <a:moveTo>
                    <a:pt x="48" y="157"/>
                  </a:moveTo>
                  <a:cubicBezTo>
                    <a:pt x="47" y="157"/>
                    <a:pt x="47" y="157"/>
                    <a:pt x="46" y="156"/>
                  </a:cubicBezTo>
                  <a:cubicBezTo>
                    <a:pt x="47" y="156"/>
                    <a:pt x="47" y="156"/>
                    <a:pt x="47" y="156"/>
                  </a:cubicBezTo>
                  <a:cubicBezTo>
                    <a:pt x="46" y="155"/>
                    <a:pt x="44" y="155"/>
                    <a:pt x="43" y="155"/>
                  </a:cubicBezTo>
                  <a:cubicBezTo>
                    <a:pt x="43" y="155"/>
                    <a:pt x="44" y="155"/>
                    <a:pt x="44" y="155"/>
                  </a:cubicBezTo>
                  <a:cubicBezTo>
                    <a:pt x="44" y="156"/>
                    <a:pt x="44" y="156"/>
                    <a:pt x="44" y="156"/>
                  </a:cubicBezTo>
                  <a:cubicBezTo>
                    <a:pt x="45" y="156"/>
                    <a:pt x="44" y="156"/>
                    <a:pt x="45" y="156"/>
                  </a:cubicBezTo>
                  <a:cubicBezTo>
                    <a:pt x="45" y="155"/>
                    <a:pt x="46" y="156"/>
                    <a:pt x="45" y="157"/>
                  </a:cubicBezTo>
                  <a:cubicBezTo>
                    <a:pt x="46" y="157"/>
                    <a:pt x="46" y="157"/>
                    <a:pt x="46" y="158"/>
                  </a:cubicBezTo>
                  <a:cubicBezTo>
                    <a:pt x="46" y="158"/>
                    <a:pt x="46" y="157"/>
                    <a:pt x="46" y="158"/>
                  </a:cubicBezTo>
                  <a:cubicBezTo>
                    <a:pt x="46" y="158"/>
                    <a:pt x="47" y="158"/>
                    <a:pt x="47" y="158"/>
                  </a:cubicBezTo>
                  <a:cubicBezTo>
                    <a:pt x="47" y="158"/>
                    <a:pt x="47" y="158"/>
                    <a:pt x="47" y="158"/>
                  </a:cubicBezTo>
                  <a:cubicBezTo>
                    <a:pt x="48" y="158"/>
                    <a:pt x="48" y="158"/>
                    <a:pt x="48" y="157"/>
                  </a:cubicBezTo>
                  <a:close/>
                  <a:moveTo>
                    <a:pt x="87" y="157"/>
                  </a:moveTo>
                  <a:cubicBezTo>
                    <a:pt x="87" y="156"/>
                    <a:pt x="88" y="157"/>
                    <a:pt x="89" y="157"/>
                  </a:cubicBezTo>
                  <a:cubicBezTo>
                    <a:pt x="89" y="157"/>
                    <a:pt x="90" y="156"/>
                    <a:pt x="90" y="156"/>
                  </a:cubicBezTo>
                  <a:cubicBezTo>
                    <a:pt x="89" y="156"/>
                    <a:pt x="88" y="156"/>
                    <a:pt x="87" y="156"/>
                  </a:cubicBezTo>
                  <a:cubicBezTo>
                    <a:pt x="87" y="156"/>
                    <a:pt x="87" y="156"/>
                    <a:pt x="87" y="157"/>
                  </a:cubicBezTo>
                  <a:close/>
                  <a:moveTo>
                    <a:pt x="80" y="159"/>
                  </a:moveTo>
                  <a:cubicBezTo>
                    <a:pt x="80" y="159"/>
                    <a:pt x="79" y="159"/>
                    <a:pt x="79" y="158"/>
                  </a:cubicBezTo>
                  <a:cubicBezTo>
                    <a:pt x="79" y="159"/>
                    <a:pt x="80" y="159"/>
                    <a:pt x="80" y="159"/>
                  </a:cubicBezTo>
                  <a:cubicBezTo>
                    <a:pt x="80" y="159"/>
                    <a:pt x="80" y="159"/>
                    <a:pt x="80" y="159"/>
                  </a:cubicBezTo>
                  <a:close/>
                  <a:moveTo>
                    <a:pt x="57" y="165"/>
                  </a:moveTo>
                  <a:cubicBezTo>
                    <a:pt x="58" y="165"/>
                    <a:pt x="58" y="165"/>
                    <a:pt x="58" y="166"/>
                  </a:cubicBezTo>
                  <a:cubicBezTo>
                    <a:pt x="58" y="166"/>
                    <a:pt x="58" y="166"/>
                    <a:pt x="58" y="166"/>
                  </a:cubicBezTo>
                  <a:cubicBezTo>
                    <a:pt x="58" y="166"/>
                    <a:pt x="59" y="165"/>
                    <a:pt x="59" y="165"/>
                  </a:cubicBezTo>
                  <a:cubicBezTo>
                    <a:pt x="59" y="165"/>
                    <a:pt x="59" y="165"/>
                    <a:pt x="59" y="165"/>
                  </a:cubicBezTo>
                  <a:cubicBezTo>
                    <a:pt x="59" y="165"/>
                    <a:pt x="58" y="165"/>
                    <a:pt x="57" y="165"/>
                  </a:cubicBezTo>
                  <a:close/>
                  <a:moveTo>
                    <a:pt x="62" y="13"/>
                  </a:moveTo>
                  <a:cubicBezTo>
                    <a:pt x="63" y="13"/>
                    <a:pt x="65" y="12"/>
                    <a:pt x="66" y="13"/>
                  </a:cubicBezTo>
                  <a:cubicBezTo>
                    <a:pt x="66" y="13"/>
                    <a:pt x="66" y="14"/>
                    <a:pt x="66" y="14"/>
                  </a:cubicBezTo>
                  <a:cubicBezTo>
                    <a:pt x="64" y="14"/>
                    <a:pt x="62" y="13"/>
                    <a:pt x="61" y="14"/>
                  </a:cubicBezTo>
                  <a:cubicBezTo>
                    <a:pt x="63" y="15"/>
                    <a:pt x="63" y="14"/>
                    <a:pt x="65" y="14"/>
                  </a:cubicBezTo>
                  <a:cubicBezTo>
                    <a:pt x="65" y="14"/>
                    <a:pt x="65" y="14"/>
                    <a:pt x="65" y="14"/>
                  </a:cubicBezTo>
                  <a:cubicBezTo>
                    <a:pt x="67" y="14"/>
                    <a:pt x="69" y="14"/>
                    <a:pt x="71" y="14"/>
                  </a:cubicBezTo>
                  <a:cubicBezTo>
                    <a:pt x="71" y="14"/>
                    <a:pt x="71" y="14"/>
                    <a:pt x="72" y="14"/>
                  </a:cubicBezTo>
                  <a:cubicBezTo>
                    <a:pt x="72" y="13"/>
                    <a:pt x="71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3" y="13"/>
                    <a:pt x="72" y="13"/>
                    <a:pt x="72" y="14"/>
                  </a:cubicBezTo>
                  <a:cubicBezTo>
                    <a:pt x="73" y="14"/>
                    <a:pt x="74" y="14"/>
                    <a:pt x="75" y="14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6" y="15"/>
                    <a:pt x="78" y="15"/>
                    <a:pt x="79" y="15"/>
                  </a:cubicBezTo>
                  <a:cubicBezTo>
                    <a:pt x="80" y="14"/>
                    <a:pt x="82" y="15"/>
                    <a:pt x="84" y="15"/>
                  </a:cubicBezTo>
                  <a:cubicBezTo>
                    <a:pt x="84" y="14"/>
                    <a:pt x="83" y="14"/>
                    <a:pt x="82" y="14"/>
                  </a:cubicBezTo>
                  <a:cubicBezTo>
                    <a:pt x="81" y="14"/>
                    <a:pt x="80" y="14"/>
                    <a:pt x="79" y="13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78" y="13"/>
                    <a:pt x="77" y="13"/>
                    <a:pt x="76" y="13"/>
                  </a:cubicBezTo>
                  <a:cubicBezTo>
                    <a:pt x="74" y="12"/>
                    <a:pt x="72" y="13"/>
                    <a:pt x="70" y="12"/>
                  </a:cubicBezTo>
                  <a:cubicBezTo>
                    <a:pt x="69" y="13"/>
                    <a:pt x="68" y="12"/>
                    <a:pt x="68" y="11"/>
                  </a:cubicBezTo>
                  <a:cubicBezTo>
                    <a:pt x="67" y="11"/>
                    <a:pt x="67" y="12"/>
                    <a:pt x="6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6" y="12"/>
                    <a:pt x="65" y="13"/>
                    <a:pt x="65" y="12"/>
                  </a:cubicBezTo>
                  <a:cubicBezTo>
                    <a:pt x="65" y="11"/>
                    <a:pt x="66" y="12"/>
                    <a:pt x="66" y="12"/>
                  </a:cubicBezTo>
                  <a:cubicBezTo>
                    <a:pt x="66" y="12"/>
                    <a:pt x="66" y="12"/>
                    <a:pt x="66" y="12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65" y="11"/>
                    <a:pt x="65" y="12"/>
                    <a:pt x="65" y="12"/>
                  </a:cubicBezTo>
                  <a:cubicBezTo>
                    <a:pt x="64" y="11"/>
                    <a:pt x="63" y="12"/>
                    <a:pt x="62" y="11"/>
                  </a:cubicBezTo>
                  <a:cubicBezTo>
                    <a:pt x="62" y="12"/>
                    <a:pt x="61" y="12"/>
                    <a:pt x="61" y="12"/>
                  </a:cubicBezTo>
                  <a:cubicBezTo>
                    <a:pt x="61" y="13"/>
                    <a:pt x="61" y="13"/>
                    <a:pt x="62" y="13"/>
                  </a:cubicBezTo>
                  <a:close/>
                  <a:moveTo>
                    <a:pt x="69" y="13"/>
                  </a:moveTo>
                  <a:cubicBezTo>
                    <a:pt x="69" y="13"/>
                    <a:pt x="70" y="13"/>
                    <a:pt x="69" y="13"/>
                  </a:cubicBezTo>
                  <a:cubicBezTo>
                    <a:pt x="69" y="13"/>
                    <a:pt x="69" y="13"/>
                    <a:pt x="69" y="13"/>
                  </a:cubicBezTo>
                  <a:close/>
                  <a:moveTo>
                    <a:pt x="84" y="18"/>
                  </a:moveTo>
                  <a:cubicBezTo>
                    <a:pt x="84" y="17"/>
                    <a:pt x="82" y="17"/>
                    <a:pt x="81" y="17"/>
                  </a:cubicBezTo>
                  <a:cubicBezTo>
                    <a:pt x="78" y="16"/>
                    <a:pt x="74" y="16"/>
                    <a:pt x="70" y="16"/>
                  </a:cubicBezTo>
                  <a:cubicBezTo>
                    <a:pt x="69" y="15"/>
                    <a:pt x="67" y="16"/>
                    <a:pt x="65" y="16"/>
                  </a:cubicBezTo>
                  <a:cubicBezTo>
                    <a:pt x="64" y="16"/>
                    <a:pt x="63" y="16"/>
                    <a:pt x="62" y="16"/>
                  </a:cubicBezTo>
                  <a:cubicBezTo>
                    <a:pt x="61" y="17"/>
                    <a:pt x="62" y="17"/>
                    <a:pt x="62" y="17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1" y="17"/>
                    <a:pt x="60" y="17"/>
                    <a:pt x="60" y="17"/>
                  </a:cubicBezTo>
                  <a:cubicBezTo>
                    <a:pt x="61" y="17"/>
                    <a:pt x="62" y="19"/>
                    <a:pt x="63" y="18"/>
                  </a:cubicBezTo>
                  <a:cubicBezTo>
                    <a:pt x="63" y="18"/>
                    <a:pt x="64" y="19"/>
                    <a:pt x="64" y="19"/>
                  </a:cubicBezTo>
                  <a:cubicBezTo>
                    <a:pt x="66" y="19"/>
                    <a:pt x="70" y="18"/>
                    <a:pt x="72" y="18"/>
                  </a:cubicBezTo>
                  <a:cubicBezTo>
                    <a:pt x="73" y="19"/>
                    <a:pt x="74" y="19"/>
                    <a:pt x="75" y="19"/>
                  </a:cubicBezTo>
                  <a:cubicBezTo>
                    <a:pt x="76" y="19"/>
                    <a:pt x="76" y="19"/>
                    <a:pt x="76" y="19"/>
                  </a:cubicBezTo>
                  <a:cubicBezTo>
                    <a:pt x="76" y="19"/>
                    <a:pt x="76" y="19"/>
                    <a:pt x="77" y="19"/>
                  </a:cubicBezTo>
                  <a:cubicBezTo>
                    <a:pt x="77" y="19"/>
                    <a:pt x="78" y="20"/>
                    <a:pt x="78" y="19"/>
                  </a:cubicBezTo>
                  <a:cubicBezTo>
                    <a:pt x="80" y="19"/>
                    <a:pt x="80" y="20"/>
                    <a:pt x="81" y="20"/>
                  </a:cubicBezTo>
                  <a:cubicBezTo>
                    <a:pt x="81" y="20"/>
                    <a:pt x="81" y="20"/>
                    <a:pt x="82" y="20"/>
                  </a:cubicBezTo>
                  <a:cubicBezTo>
                    <a:pt x="81" y="20"/>
                    <a:pt x="82" y="20"/>
                    <a:pt x="82" y="21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3" y="20"/>
                    <a:pt x="83" y="20"/>
                    <a:pt x="84" y="20"/>
                  </a:cubicBezTo>
                  <a:cubicBezTo>
                    <a:pt x="84" y="20"/>
                    <a:pt x="84" y="20"/>
                    <a:pt x="84" y="20"/>
                  </a:cubicBezTo>
                  <a:cubicBezTo>
                    <a:pt x="84" y="21"/>
                    <a:pt x="86" y="20"/>
                    <a:pt x="86" y="21"/>
                  </a:cubicBezTo>
                  <a:cubicBezTo>
                    <a:pt x="86" y="21"/>
                    <a:pt x="87" y="21"/>
                    <a:pt x="87" y="21"/>
                  </a:cubicBezTo>
                  <a:cubicBezTo>
                    <a:pt x="87" y="22"/>
                    <a:pt x="87" y="22"/>
                    <a:pt x="87" y="22"/>
                  </a:cubicBezTo>
                  <a:cubicBezTo>
                    <a:pt x="89" y="22"/>
                    <a:pt x="91" y="24"/>
                    <a:pt x="94" y="24"/>
                  </a:cubicBezTo>
                  <a:cubicBezTo>
                    <a:pt x="94" y="24"/>
                    <a:pt x="93" y="23"/>
                    <a:pt x="93" y="24"/>
                  </a:cubicBezTo>
                  <a:cubicBezTo>
                    <a:pt x="91" y="22"/>
                    <a:pt x="89" y="22"/>
                    <a:pt x="88" y="21"/>
                  </a:cubicBezTo>
                  <a:cubicBezTo>
                    <a:pt x="88" y="21"/>
                    <a:pt x="88" y="21"/>
                    <a:pt x="88" y="21"/>
                  </a:cubicBezTo>
                  <a:cubicBezTo>
                    <a:pt x="88" y="21"/>
                    <a:pt x="89" y="21"/>
                    <a:pt x="89" y="21"/>
                  </a:cubicBezTo>
                  <a:cubicBezTo>
                    <a:pt x="88" y="21"/>
                    <a:pt x="88" y="21"/>
                    <a:pt x="88" y="21"/>
                  </a:cubicBezTo>
                  <a:cubicBezTo>
                    <a:pt x="86" y="20"/>
                    <a:pt x="83" y="19"/>
                    <a:pt x="82" y="18"/>
                  </a:cubicBezTo>
                  <a:cubicBezTo>
                    <a:pt x="83" y="18"/>
                    <a:pt x="84" y="19"/>
                    <a:pt x="85" y="19"/>
                  </a:cubicBezTo>
                  <a:cubicBezTo>
                    <a:pt x="85" y="19"/>
                    <a:pt x="85" y="18"/>
                    <a:pt x="85" y="18"/>
                  </a:cubicBezTo>
                  <a:cubicBezTo>
                    <a:pt x="85" y="18"/>
                    <a:pt x="84" y="18"/>
                    <a:pt x="84" y="18"/>
                  </a:cubicBezTo>
                  <a:close/>
                  <a:moveTo>
                    <a:pt x="109" y="28"/>
                  </a:moveTo>
                  <a:cubicBezTo>
                    <a:pt x="109" y="27"/>
                    <a:pt x="107" y="26"/>
                    <a:pt x="106" y="27"/>
                  </a:cubicBezTo>
                  <a:cubicBezTo>
                    <a:pt x="107" y="28"/>
                    <a:pt x="107" y="29"/>
                    <a:pt x="108" y="29"/>
                  </a:cubicBezTo>
                  <a:cubicBezTo>
                    <a:pt x="109" y="29"/>
                    <a:pt x="109" y="29"/>
                    <a:pt x="110" y="29"/>
                  </a:cubicBezTo>
                  <a:cubicBezTo>
                    <a:pt x="110" y="29"/>
                    <a:pt x="110" y="30"/>
                    <a:pt x="110" y="30"/>
                  </a:cubicBezTo>
                  <a:cubicBezTo>
                    <a:pt x="111" y="30"/>
                    <a:pt x="112" y="31"/>
                    <a:pt x="112" y="32"/>
                  </a:cubicBezTo>
                  <a:cubicBezTo>
                    <a:pt x="112" y="32"/>
                    <a:pt x="112" y="32"/>
                    <a:pt x="111" y="32"/>
                  </a:cubicBezTo>
                  <a:cubicBezTo>
                    <a:pt x="111" y="32"/>
                    <a:pt x="111" y="32"/>
                    <a:pt x="111" y="32"/>
                  </a:cubicBezTo>
                  <a:cubicBezTo>
                    <a:pt x="111" y="33"/>
                    <a:pt x="111" y="33"/>
                    <a:pt x="111" y="34"/>
                  </a:cubicBezTo>
                  <a:cubicBezTo>
                    <a:pt x="113" y="34"/>
                    <a:pt x="113" y="36"/>
                    <a:pt x="114" y="36"/>
                  </a:cubicBezTo>
                  <a:cubicBezTo>
                    <a:pt x="115" y="36"/>
                    <a:pt x="115" y="36"/>
                    <a:pt x="115" y="36"/>
                  </a:cubicBezTo>
                  <a:cubicBezTo>
                    <a:pt x="115" y="36"/>
                    <a:pt x="115" y="37"/>
                    <a:pt x="116" y="37"/>
                  </a:cubicBezTo>
                  <a:cubicBezTo>
                    <a:pt x="116" y="36"/>
                    <a:pt x="114" y="35"/>
                    <a:pt x="115" y="35"/>
                  </a:cubicBezTo>
                  <a:cubicBezTo>
                    <a:pt x="115" y="34"/>
                    <a:pt x="115" y="34"/>
                    <a:pt x="114" y="33"/>
                  </a:cubicBezTo>
                  <a:cubicBezTo>
                    <a:pt x="114" y="33"/>
                    <a:pt x="114" y="33"/>
                    <a:pt x="114" y="33"/>
                  </a:cubicBezTo>
                  <a:cubicBezTo>
                    <a:pt x="114" y="33"/>
                    <a:pt x="114" y="32"/>
                    <a:pt x="114" y="32"/>
                  </a:cubicBezTo>
                  <a:cubicBezTo>
                    <a:pt x="113" y="32"/>
                    <a:pt x="113" y="31"/>
                    <a:pt x="112" y="31"/>
                  </a:cubicBezTo>
                  <a:cubicBezTo>
                    <a:pt x="112" y="30"/>
                    <a:pt x="112" y="30"/>
                    <a:pt x="111" y="30"/>
                  </a:cubicBezTo>
                  <a:cubicBezTo>
                    <a:pt x="111" y="29"/>
                    <a:pt x="110" y="28"/>
                    <a:pt x="109" y="28"/>
                  </a:cubicBezTo>
                  <a:close/>
                  <a:moveTo>
                    <a:pt x="122" y="54"/>
                  </a:moveTo>
                  <a:cubicBezTo>
                    <a:pt x="122" y="55"/>
                    <a:pt x="123" y="55"/>
                    <a:pt x="124" y="56"/>
                  </a:cubicBezTo>
                  <a:cubicBezTo>
                    <a:pt x="124" y="56"/>
                    <a:pt x="124" y="56"/>
                    <a:pt x="124" y="56"/>
                  </a:cubicBezTo>
                  <a:cubicBezTo>
                    <a:pt x="124" y="55"/>
                    <a:pt x="124" y="55"/>
                    <a:pt x="124" y="55"/>
                  </a:cubicBezTo>
                  <a:cubicBezTo>
                    <a:pt x="124" y="55"/>
                    <a:pt x="124" y="55"/>
                    <a:pt x="124" y="55"/>
                  </a:cubicBezTo>
                  <a:cubicBezTo>
                    <a:pt x="123" y="55"/>
                    <a:pt x="123" y="53"/>
                    <a:pt x="122" y="53"/>
                  </a:cubicBezTo>
                  <a:cubicBezTo>
                    <a:pt x="121" y="53"/>
                    <a:pt x="121" y="53"/>
                    <a:pt x="121" y="53"/>
                  </a:cubicBezTo>
                  <a:cubicBezTo>
                    <a:pt x="121" y="54"/>
                    <a:pt x="122" y="54"/>
                    <a:pt x="122" y="54"/>
                  </a:cubicBezTo>
                  <a:close/>
                  <a:moveTo>
                    <a:pt x="135" y="87"/>
                  </a:moveTo>
                  <a:cubicBezTo>
                    <a:pt x="136" y="87"/>
                    <a:pt x="136" y="88"/>
                    <a:pt x="136" y="89"/>
                  </a:cubicBezTo>
                  <a:cubicBezTo>
                    <a:pt x="136" y="90"/>
                    <a:pt x="136" y="90"/>
                    <a:pt x="136" y="91"/>
                  </a:cubicBezTo>
                  <a:cubicBezTo>
                    <a:pt x="137" y="93"/>
                    <a:pt x="136" y="95"/>
                    <a:pt x="136" y="97"/>
                  </a:cubicBezTo>
                  <a:cubicBezTo>
                    <a:pt x="136" y="97"/>
                    <a:pt x="137" y="97"/>
                    <a:pt x="137" y="97"/>
                  </a:cubicBezTo>
                  <a:cubicBezTo>
                    <a:pt x="137" y="97"/>
                    <a:pt x="137" y="97"/>
                    <a:pt x="137" y="96"/>
                  </a:cubicBezTo>
                  <a:cubicBezTo>
                    <a:pt x="137" y="94"/>
                    <a:pt x="137" y="92"/>
                    <a:pt x="137" y="89"/>
                  </a:cubicBezTo>
                  <a:cubicBezTo>
                    <a:pt x="137" y="89"/>
                    <a:pt x="137" y="89"/>
                    <a:pt x="137" y="89"/>
                  </a:cubicBezTo>
                  <a:cubicBezTo>
                    <a:pt x="137" y="88"/>
                    <a:pt x="137" y="88"/>
                    <a:pt x="137" y="87"/>
                  </a:cubicBezTo>
                  <a:cubicBezTo>
                    <a:pt x="137" y="86"/>
                    <a:pt x="137" y="86"/>
                    <a:pt x="137" y="86"/>
                  </a:cubicBezTo>
                  <a:cubicBezTo>
                    <a:pt x="136" y="85"/>
                    <a:pt x="137" y="83"/>
                    <a:pt x="137" y="82"/>
                  </a:cubicBezTo>
                  <a:cubicBezTo>
                    <a:pt x="136" y="82"/>
                    <a:pt x="137" y="82"/>
                    <a:pt x="136" y="83"/>
                  </a:cubicBezTo>
                  <a:cubicBezTo>
                    <a:pt x="136" y="82"/>
                    <a:pt x="136" y="82"/>
                    <a:pt x="136" y="81"/>
                  </a:cubicBezTo>
                  <a:cubicBezTo>
                    <a:pt x="136" y="82"/>
                    <a:pt x="135" y="82"/>
                    <a:pt x="135" y="82"/>
                  </a:cubicBezTo>
                  <a:cubicBezTo>
                    <a:pt x="135" y="82"/>
                    <a:pt x="135" y="83"/>
                    <a:pt x="135" y="84"/>
                  </a:cubicBezTo>
                  <a:cubicBezTo>
                    <a:pt x="135" y="84"/>
                    <a:pt x="135" y="84"/>
                    <a:pt x="135" y="84"/>
                  </a:cubicBezTo>
                  <a:cubicBezTo>
                    <a:pt x="134" y="84"/>
                    <a:pt x="135" y="83"/>
                    <a:pt x="134" y="83"/>
                  </a:cubicBezTo>
                  <a:cubicBezTo>
                    <a:pt x="134" y="84"/>
                    <a:pt x="134" y="87"/>
                    <a:pt x="135" y="87"/>
                  </a:cubicBezTo>
                  <a:cubicBezTo>
                    <a:pt x="135" y="87"/>
                    <a:pt x="135" y="87"/>
                    <a:pt x="135" y="87"/>
                  </a:cubicBezTo>
                  <a:close/>
                  <a:moveTo>
                    <a:pt x="9" y="96"/>
                  </a:moveTo>
                  <a:cubicBezTo>
                    <a:pt x="10" y="96"/>
                    <a:pt x="10" y="96"/>
                    <a:pt x="10" y="96"/>
                  </a:cubicBezTo>
                  <a:cubicBezTo>
                    <a:pt x="10" y="96"/>
                    <a:pt x="10" y="96"/>
                    <a:pt x="10" y="95"/>
                  </a:cubicBezTo>
                  <a:cubicBezTo>
                    <a:pt x="10" y="95"/>
                    <a:pt x="10" y="94"/>
                    <a:pt x="9" y="94"/>
                  </a:cubicBezTo>
                  <a:cubicBezTo>
                    <a:pt x="10" y="95"/>
                    <a:pt x="9" y="96"/>
                    <a:pt x="9" y="96"/>
                  </a:cubicBezTo>
                  <a:close/>
                  <a:moveTo>
                    <a:pt x="132" y="138"/>
                  </a:moveTo>
                  <a:cubicBezTo>
                    <a:pt x="133" y="137"/>
                    <a:pt x="133" y="137"/>
                    <a:pt x="134" y="137"/>
                  </a:cubicBezTo>
                  <a:cubicBezTo>
                    <a:pt x="134" y="135"/>
                    <a:pt x="135" y="135"/>
                    <a:pt x="135" y="133"/>
                  </a:cubicBezTo>
                  <a:cubicBezTo>
                    <a:pt x="135" y="133"/>
                    <a:pt x="134" y="134"/>
                    <a:pt x="133" y="134"/>
                  </a:cubicBezTo>
                  <a:cubicBezTo>
                    <a:pt x="133" y="134"/>
                    <a:pt x="133" y="134"/>
                    <a:pt x="133" y="134"/>
                  </a:cubicBezTo>
                  <a:cubicBezTo>
                    <a:pt x="133" y="135"/>
                    <a:pt x="132" y="136"/>
                    <a:pt x="132" y="137"/>
                  </a:cubicBezTo>
                  <a:cubicBezTo>
                    <a:pt x="132" y="137"/>
                    <a:pt x="132" y="138"/>
                    <a:pt x="132" y="138"/>
                  </a:cubicBezTo>
                  <a:close/>
                  <a:moveTo>
                    <a:pt x="67" y="136"/>
                  </a:moveTo>
                  <a:cubicBezTo>
                    <a:pt x="67" y="135"/>
                    <a:pt x="65" y="135"/>
                    <a:pt x="63" y="135"/>
                  </a:cubicBezTo>
                  <a:cubicBezTo>
                    <a:pt x="63" y="135"/>
                    <a:pt x="64" y="135"/>
                    <a:pt x="63" y="135"/>
                  </a:cubicBezTo>
                  <a:cubicBezTo>
                    <a:pt x="63" y="135"/>
                    <a:pt x="63" y="135"/>
                    <a:pt x="63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3" y="136"/>
                    <a:pt x="62" y="136"/>
                    <a:pt x="62" y="136"/>
                  </a:cubicBezTo>
                  <a:cubicBezTo>
                    <a:pt x="63" y="136"/>
                    <a:pt x="64" y="137"/>
                    <a:pt x="65" y="136"/>
                  </a:cubicBezTo>
                  <a:cubicBezTo>
                    <a:pt x="65" y="136"/>
                    <a:pt x="65" y="136"/>
                    <a:pt x="65" y="136"/>
                  </a:cubicBezTo>
                  <a:cubicBezTo>
                    <a:pt x="66" y="135"/>
                    <a:pt x="66" y="136"/>
                    <a:pt x="67" y="136"/>
                  </a:cubicBezTo>
                  <a:close/>
                  <a:moveTo>
                    <a:pt x="35" y="145"/>
                  </a:moveTo>
                  <a:cubicBezTo>
                    <a:pt x="35" y="144"/>
                    <a:pt x="34" y="144"/>
                    <a:pt x="33" y="144"/>
                  </a:cubicBezTo>
                  <a:cubicBezTo>
                    <a:pt x="32" y="144"/>
                    <a:pt x="31" y="143"/>
                    <a:pt x="31" y="142"/>
                  </a:cubicBezTo>
                  <a:cubicBezTo>
                    <a:pt x="30" y="143"/>
                    <a:pt x="30" y="142"/>
                    <a:pt x="30" y="142"/>
                  </a:cubicBezTo>
                  <a:cubicBezTo>
                    <a:pt x="30" y="143"/>
                    <a:pt x="30" y="143"/>
                    <a:pt x="30" y="143"/>
                  </a:cubicBezTo>
                  <a:cubicBezTo>
                    <a:pt x="31" y="144"/>
                    <a:pt x="32" y="145"/>
                    <a:pt x="34" y="146"/>
                  </a:cubicBezTo>
                  <a:cubicBezTo>
                    <a:pt x="34" y="145"/>
                    <a:pt x="35" y="145"/>
                    <a:pt x="35" y="145"/>
                  </a:cubicBezTo>
                  <a:close/>
                  <a:moveTo>
                    <a:pt x="130" y="146"/>
                  </a:moveTo>
                  <a:cubicBezTo>
                    <a:pt x="129" y="145"/>
                    <a:pt x="129" y="146"/>
                    <a:pt x="128" y="146"/>
                  </a:cubicBezTo>
                  <a:cubicBezTo>
                    <a:pt x="128" y="147"/>
                    <a:pt x="127" y="147"/>
                    <a:pt x="127" y="148"/>
                  </a:cubicBezTo>
                  <a:cubicBezTo>
                    <a:pt x="127" y="148"/>
                    <a:pt x="126" y="148"/>
                    <a:pt x="126" y="148"/>
                  </a:cubicBezTo>
                  <a:cubicBezTo>
                    <a:pt x="126" y="149"/>
                    <a:pt x="126" y="149"/>
                    <a:pt x="125" y="150"/>
                  </a:cubicBezTo>
                  <a:cubicBezTo>
                    <a:pt x="126" y="150"/>
                    <a:pt x="126" y="150"/>
                    <a:pt x="126" y="150"/>
                  </a:cubicBezTo>
                  <a:cubicBezTo>
                    <a:pt x="127" y="150"/>
                    <a:pt x="127" y="149"/>
                    <a:pt x="128" y="149"/>
                  </a:cubicBezTo>
                  <a:cubicBezTo>
                    <a:pt x="128" y="148"/>
                    <a:pt x="129" y="148"/>
                    <a:pt x="129" y="147"/>
                  </a:cubicBezTo>
                  <a:cubicBezTo>
                    <a:pt x="129" y="147"/>
                    <a:pt x="130" y="147"/>
                    <a:pt x="130" y="146"/>
                  </a:cubicBezTo>
                  <a:cubicBezTo>
                    <a:pt x="130" y="146"/>
                    <a:pt x="130" y="146"/>
                    <a:pt x="130" y="146"/>
                  </a:cubicBezTo>
                  <a:close/>
                  <a:moveTo>
                    <a:pt x="76" y="159"/>
                  </a:moveTo>
                  <a:cubicBezTo>
                    <a:pt x="76" y="159"/>
                    <a:pt x="75" y="159"/>
                    <a:pt x="75" y="158"/>
                  </a:cubicBezTo>
                  <a:cubicBezTo>
                    <a:pt x="73" y="158"/>
                    <a:pt x="70" y="158"/>
                    <a:pt x="69" y="159"/>
                  </a:cubicBezTo>
                  <a:cubicBezTo>
                    <a:pt x="68" y="159"/>
                    <a:pt x="67" y="158"/>
                    <a:pt x="65" y="158"/>
                  </a:cubicBezTo>
                  <a:cubicBezTo>
                    <a:pt x="65" y="159"/>
                    <a:pt x="65" y="159"/>
                    <a:pt x="66" y="159"/>
                  </a:cubicBezTo>
                  <a:cubicBezTo>
                    <a:pt x="67" y="159"/>
                    <a:pt x="69" y="159"/>
                    <a:pt x="71" y="160"/>
                  </a:cubicBezTo>
                  <a:cubicBezTo>
                    <a:pt x="71" y="160"/>
                    <a:pt x="71" y="159"/>
                    <a:pt x="71" y="159"/>
                  </a:cubicBezTo>
                  <a:cubicBezTo>
                    <a:pt x="72" y="160"/>
                    <a:pt x="73" y="160"/>
                    <a:pt x="74" y="159"/>
                  </a:cubicBezTo>
                  <a:cubicBezTo>
                    <a:pt x="75" y="159"/>
                    <a:pt x="75" y="160"/>
                    <a:pt x="76" y="159"/>
                  </a:cubicBezTo>
                  <a:close/>
                  <a:moveTo>
                    <a:pt x="79" y="162"/>
                  </a:moveTo>
                  <a:cubicBezTo>
                    <a:pt x="80" y="162"/>
                    <a:pt x="79" y="161"/>
                    <a:pt x="79" y="161"/>
                  </a:cubicBezTo>
                  <a:cubicBezTo>
                    <a:pt x="78" y="161"/>
                    <a:pt x="77" y="161"/>
                    <a:pt x="76" y="161"/>
                  </a:cubicBezTo>
                  <a:cubicBezTo>
                    <a:pt x="75" y="161"/>
                    <a:pt x="75" y="162"/>
                    <a:pt x="75" y="162"/>
                  </a:cubicBezTo>
                  <a:cubicBezTo>
                    <a:pt x="76" y="162"/>
                    <a:pt x="78" y="163"/>
                    <a:pt x="79" y="162"/>
                  </a:cubicBezTo>
                  <a:close/>
                </a:path>
              </a:pathLst>
            </a:custGeom>
            <a:solidFill>
              <a:srgbClr val="2022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pic>
          <p:nvPicPr>
            <p:cNvPr id="11" name="图片 10"/>
            <p:cNvPicPr preferRelativeResize="0"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32" t="3624" r="4115" b="3975"/>
            <a:stretch>
              <a:fillRect/>
            </a:stretch>
          </p:blipFill>
          <p:spPr>
            <a:xfrm>
              <a:off x="3965757" y="1928775"/>
              <a:ext cx="1404000" cy="1404000"/>
            </a:xfrm>
            <a:prstGeom prst="ellipse">
              <a:avLst/>
            </a:prstGeom>
          </p:spPr>
        </p:pic>
      </p:grpSp>
      <p:sp>
        <p:nvSpPr>
          <p:cNvPr id="12" name="矩形 11"/>
          <p:cNvSpPr/>
          <p:nvPr/>
        </p:nvSpPr>
        <p:spPr>
          <a:xfrm>
            <a:off x="2328820" y="4042154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77384B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13" name="矩形 12"/>
          <p:cNvSpPr/>
          <p:nvPr/>
        </p:nvSpPr>
        <p:spPr>
          <a:xfrm>
            <a:off x="2328820" y="4417154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77384B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14" name="矩形 13"/>
          <p:cNvSpPr/>
          <p:nvPr/>
        </p:nvSpPr>
        <p:spPr>
          <a:xfrm>
            <a:off x="2328820" y="4777194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77384B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15" name="矩形 14"/>
          <p:cNvSpPr/>
          <p:nvPr/>
        </p:nvSpPr>
        <p:spPr>
          <a:xfrm>
            <a:off x="4995820" y="4042154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77384B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16" name="矩形 15"/>
          <p:cNvSpPr/>
          <p:nvPr/>
        </p:nvSpPr>
        <p:spPr>
          <a:xfrm>
            <a:off x="4995820" y="4417154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77384B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17" name="矩形 16"/>
          <p:cNvSpPr/>
          <p:nvPr/>
        </p:nvSpPr>
        <p:spPr>
          <a:xfrm>
            <a:off x="4995820" y="4777194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77384B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18" name="矩形 17"/>
          <p:cNvSpPr/>
          <p:nvPr/>
        </p:nvSpPr>
        <p:spPr>
          <a:xfrm>
            <a:off x="7459620" y="4032909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77384B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19" name="矩形 18"/>
          <p:cNvSpPr/>
          <p:nvPr/>
        </p:nvSpPr>
        <p:spPr>
          <a:xfrm>
            <a:off x="7459620" y="4407909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77384B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20" name="矩形 19"/>
          <p:cNvSpPr/>
          <p:nvPr/>
        </p:nvSpPr>
        <p:spPr>
          <a:xfrm>
            <a:off x="7459620" y="4767949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77384B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zjd\Desktop\未命名 -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08392" y="3627130"/>
            <a:ext cx="601596" cy="150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C:\Users\zjd\Desktop\未命名 -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49270" y="3049577"/>
            <a:ext cx="601596" cy="234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C:\Users\zjd\Desktop\未命名 -2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52866" y="2566575"/>
            <a:ext cx="601596" cy="256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zjd\Desktop\未命名 -2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71858" y="2260867"/>
            <a:ext cx="601596" cy="291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3"/>
          <p:cNvSpPr txBox="1"/>
          <p:nvPr/>
        </p:nvSpPr>
        <p:spPr>
          <a:xfrm>
            <a:off x="3699093" y="5217739"/>
            <a:ext cx="1220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77384B"/>
                </a:solidFill>
                <a:latin typeface="华文隶书" panose="02010800040101010101" pitchFamily="2" charset="-122"/>
                <a:ea typeface="华文隶书" panose="02010800040101010101" pitchFamily="2" charset="-122"/>
                <a:cs typeface="Arial Unicode MS" panose="020B0604020202020204" charset="-122"/>
              </a:rPr>
              <a:t>2014</a:t>
            </a:r>
            <a:endParaRPr lang="zh-CN" altLang="en-US" sz="2800" b="1" dirty="0">
              <a:solidFill>
                <a:srgbClr val="77384B"/>
              </a:solidFill>
              <a:latin typeface="华文隶书" panose="02010800040101010101" pitchFamily="2" charset="-122"/>
              <a:ea typeface="华文隶书" panose="02010800040101010101" pitchFamily="2" charset="-122"/>
              <a:cs typeface="Arial Unicode MS" panose="020B0604020202020204" charset="-122"/>
            </a:endParaRPr>
          </a:p>
        </p:txBody>
      </p:sp>
      <p:sp>
        <p:nvSpPr>
          <p:cNvPr id="7" name="TextBox 12"/>
          <p:cNvSpPr txBox="1"/>
          <p:nvPr/>
        </p:nvSpPr>
        <p:spPr>
          <a:xfrm>
            <a:off x="4981450" y="5217739"/>
            <a:ext cx="1198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77384B"/>
                </a:solidFill>
                <a:latin typeface="华文隶书" panose="02010800040101010101" pitchFamily="2" charset="-122"/>
                <a:ea typeface="华文隶书" panose="02010800040101010101" pitchFamily="2" charset="-122"/>
                <a:cs typeface="Arial Unicode MS" panose="020B0604020202020204" charset="-122"/>
              </a:rPr>
              <a:t>2015</a:t>
            </a:r>
            <a:endParaRPr lang="zh-CN" altLang="en-US" sz="2800" b="1" dirty="0">
              <a:solidFill>
                <a:srgbClr val="77384B"/>
              </a:solidFill>
              <a:latin typeface="华文隶书" panose="02010800040101010101" pitchFamily="2" charset="-122"/>
              <a:ea typeface="华文隶书" panose="02010800040101010101" pitchFamily="2" charset="-122"/>
              <a:cs typeface="Arial Unicode MS" panose="020B0604020202020204" charset="-122"/>
            </a:endParaRPr>
          </a:p>
        </p:txBody>
      </p:sp>
      <p:sp>
        <p:nvSpPr>
          <p:cNvPr id="8" name="TextBox 13"/>
          <p:cNvSpPr txBox="1"/>
          <p:nvPr/>
        </p:nvSpPr>
        <p:spPr>
          <a:xfrm>
            <a:off x="6261814" y="5217739"/>
            <a:ext cx="1220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77384B"/>
                </a:solidFill>
                <a:latin typeface="华文隶书" panose="02010800040101010101" pitchFamily="2" charset="-122"/>
                <a:ea typeface="华文隶书" panose="02010800040101010101" pitchFamily="2" charset="-122"/>
                <a:cs typeface="Arial Unicode MS" panose="020B0604020202020204" charset="-122"/>
              </a:rPr>
              <a:t>2016</a:t>
            </a:r>
            <a:endParaRPr lang="zh-CN" altLang="en-US" sz="2800" b="1" dirty="0">
              <a:solidFill>
                <a:srgbClr val="77384B"/>
              </a:solidFill>
              <a:latin typeface="华文隶书" panose="02010800040101010101" pitchFamily="2" charset="-122"/>
              <a:ea typeface="华文隶书" panose="02010800040101010101" pitchFamily="2" charset="-122"/>
              <a:cs typeface="Arial Unicode MS" panose="020B0604020202020204" charset="-122"/>
            </a:endParaRPr>
          </a:p>
        </p:txBody>
      </p:sp>
      <p:sp>
        <p:nvSpPr>
          <p:cNvPr id="9" name="TextBox 14"/>
          <p:cNvSpPr txBox="1"/>
          <p:nvPr/>
        </p:nvSpPr>
        <p:spPr>
          <a:xfrm>
            <a:off x="7373275" y="5217739"/>
            <a:ext cx="1198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77384B"/>
                </a:solidFill>
                <a:latin typeface="华文隶书" panose="02010800040101010101" pitchFamily="2" charset="-122"/>
                <a:ea typeface="华文隶书" panose="02010800040101010101" pitchFamily="2" charset="-122"/>
                <a:cs typeface="Arial Unicode MS" panose="020B0604020202020204" charset="-122"/>
              </a:rPr>
              <a:t>2017</a:t>
            </a:r>
            <a:endParaRPr lang="zh-CN" altLang="en-US" sz="2800" b="1" dirty="0">
              <a:solidFill>
                <a:srgbClr val="77384B"/>
              </a:solidFill>
              <a:latin typeface="华文隶书" panose="02010800040101010101" pitchFamily="2" charset="-122"/>
              <a:ea typeface="华文隶书" panose="02010800040101010101" pitchFamily="2" charset="-122"/>
              <a:cs typeface="Arial Unicode MS" panose="020B060402020202020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258492" y="4760951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77384B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添加标题</a:t>
            </a:r>
          </a:p>
        </p:txBody>
      </p:sp>
      <p:pic>
        <p:nvPicPr>
          <p:cNvPr id="11" name="Picture 4" descr="C:\Users\zjd\Desktop\Nipic_9501016_20120419161707519191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41143">
            <a:off x="3751257" y="2215677"/>
            <a:ext cx="3554699" cy="94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zjd\Desktop\Nipic_6732184_20121008144548449367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230" y="4496742"/>
            <a:ext cx="8027362" cy="99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12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00" r="7500" b="50174"/>
          <a:stretch>
            <a:fillRect/>
          </a:stretch>
        </p:blipFill>
        <p:spPr>
          <a:xfrm>
            <a:off x="0" y="4800600"/>
            <a:ext cx="12222480" cy="20574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834" y="1001724"/>
            <a:ext cx="1738908" cy="20447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342" y="1116024"/>
            <a:ext cx="2586229" cy="217754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100463" y="1255983"/>
            <a:ext cx="1661993" cy="132343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9600" dirty="0">
                <a:solidFill>
                  <a:srgbClr val="77384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叁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006288" y="3046424"/>
            <a:ext cx="1846659" cy="2160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u="sng" dirty="0">
                <a:solidFill>
                  <a:srgbClr val="77384B"/>
                </a:solidFill>
                <a:latin typeface="黑体" panose="02010609060101010101" charset="-122"/>
                <a:ea typeface="黑体" panose="02010609060101010101" charset="-122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1643063"/>
            <a:ext cx="3024187" cy="297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椭圆 2"/>
          <p:cNvSpPr/>
          <p:nvPr/>
        </p:nvSpPr>
        <p:spPr>
          <a:xfrm>
            <a:off x="2065338" y="2320925"/>
            <a:ext cx="1862137" cy="1862138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7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30">
              <a:solidFill>
                <a:srgbClr val="77384B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013" y="1643063"/>
            <a:ext cx="3025775" cy="297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椭圆 4"/>
          <p:cNvSpPr/>
          <p:nvPr/>
        </p:nvSpPr>
        <p:spPr>
          <a:xfrm>
            <a:off x="5491163" y="2320925"/>
            <a:ext cx="1862137" cy="1862138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7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30">
              <a:solidFill>
                <a:srgbClr val="77384B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1643063"/>
            <a:ext cx="3025775" cy="297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椭圆 6"/>
          <p:cNvSpPr/>
          <p:nvPr/>
        </p:nvSpPr>
        <p:spPr>
          <a:xfrm>
            <a:off x="8689975" y="2320925"/>
            <a:ext cx="1862138" cy="1862138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7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30">
              <a:solidFill>
                <a:srgbClr val="77384B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765637" y="5109646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77384B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9" name="矩形 8"/>
          <p:cNvSpPr/>
          <p:nvPr/>
        </p:nvSpPr>
        <p:spPr>
          <a:xfrm>
            <a:off x="1765637" y="5423640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77384B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10" name="矩形 9"/>
          <p:cNvSpPr/>
          <p:nvPr/>
        </p:nvSpPr>
        <p:spPr>
          <a:xfrm>
            <a:off x="1765637" y="5783680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77384B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11" name="矩形 10"/>
          <p:cNvSpPr/>
          <p:nvPr/>
        </p:nvSpPr>
        <p:spPr>
          <a:xfrm>
            <a:off x="5364838" y="5054308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77384B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12" name="矩形 11"/>
          <p:cNvSpPr/>
          <p:nvPr/>
        </p:nvSpPr>
        <p:spPr>
          <a:xfrm>
            <a:off x="5364838" y="5368302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77384B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13" name="矩形 12"/>
          <p:cNvSpPr/>
          <p:nvPr/>
        </p:nvSpPr>
        <p:spPr>
          <a:xfrm>
            <a:off x="5364838" y="5728342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77384B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14" name="矩形 13"/>
          <p:cNvSpPr/>
          <p:nvPr/>
        </p:nvSpPr>
        <p:spPr>
          <a:xfrm>
            <a:off x="8520788" y="5109646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77384B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15" name="矩形 14"/>
          <p:cNvSpPr/>
          <p:nvPr/>
        </p:nvSpPr>
        <p:spPr>
          <a:xfrm>
            <a:off x="8520788" y="5423640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77384B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16" name="矩形 15"/>
          <p:cNvSpPr/>
          <p:nvPr/>
        </p:nvSpPr>
        <p:spPr>
          <a:xfrm>
            <a:off x="8520788" y="5783680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77384B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6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/>
          <p:cNvSpPr>
            <a:spLocks noChangeArrowheads="1"/>
          </p:cNvSpPr>
          <p:nvPr/>
        </p:nvSpPr>
        <p:spPr bwMode="auto">
          <a:xfrm>
            <a:off x="5296858" y="1973982"/>
            <a:ext cx="1853203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77384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77384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77384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</a:t>
            </a:r>
          </a:p>
        </p:txBody>
      </p:sp>
      <p:sp>
        <p:nvSpPr>
          <p:cNvPr id="3" name="Line 23"/>
          <p:cNvSpPr>
            <a:spLocks noChangeShapeType="1"/>
          </p:cNvSpPr>
          <p:nvPr/>
        </p:nvSpPr>
        <p:spPr bwMode="auto">
          <a:xfrm flipV="1">
            <a:off x="5285554" y="2077451"/>
            <a:ext cx="0" cy="1161341"/>
          </a:xfrm>
          <a:prstGeom prst="line">
            <a:avLst/>
          </a:prstGeom>
          <a:gradFill>
            <a:gsLst>
              <a:gs pos="0">
                <a:srgbClr val="C00000">
                  <a:lumMod val="40000"/>
                  <a:lumOff val="60000"/>
                </a:srgbClr>
              </a:gs>
              <a:gs pos="50000">
                <a:srgbClr val="C00000"/>
              </a:gs>
              <a:gs pos="100000">
                <a:srgbClr val="C00000">
                  <a:lumMod val="75000"/>
                </a:srgbClr>
              </a:gs>
            </a:gsLst>
            <a:lin ang="5400000" scaled="0"/>
          </a:gradFill>
          <a:ln w="9525" cap="rnd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srgbClr val="77384B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Rectangle 24"/>
          <p:cNvSpPr>
            <a:spLocks noChangeArrowheads="1"/>
          </p:cNvSpPr>
          <p:nvPr/>
        </p:nvSpPr>
        <p:spPr bwMode="auto">
          <a:xfrm>
            <a:off x="7614420" y="1901974"/>
            <a:ext cx="1853203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77384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77384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77384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</a:t>
            </a:r>
          </a:p>
        </p:txBody>
      </p:sp>
      <p:sp>
        <p:nvSpPr>
          <p:cNvPr id="5" name="Line 25"/>
          <p:cNvSpPr>
            <a:spLocks noChangeShapeType="1"/>
          </p:cNvSpPr>
          <p:nvPr/>
        </p:nvSpPr>
        <p:spPr bwMode="auto">
          <a:xfrm flipH="1" flipV="1">
            <a:off x="7614412" y="2003896"/>
            <a:ext cx="7" cy="1412526"/>
          </a:xfrm>
          <a:prstGeom prst="line">
            <a:avLst/>
          </a:prstGeom>
          <a:gradFill>
            <a:gsLst>
              <a:gs pos="0">
                <a:srgbClr val="C00000">
                  <a:lumMod val="40000"/>
                  <a:lumOff val="60000"/>
                </a:srgbClr>
              </a:gs>
              <a:gs pos="50000">
                <a:srgbClr val="C00000"/>
              </a:gs>
              <a:gs pos="100000">
                <a:srgbClr val="C00000">
                  <a:lumMod val="75000"/>
                </a:srgbClr>
              </a:gs>
            </a:gsLst>
            <a:lin ang="5400000" scaled="0"/>
          </a:gradFill>
          <a:ln w="9525" cap="rnd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srgbClr val="77384B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26"/>
          <p:cNvSpPr>
            <a:spLocks noChangeArrowheads="1"/>
          </p:cNvSpPr>
          <p:nvPr/>
        </p:nvSpPr>
        <p:spPr bwMode="auto">
          <a:xfrm>
            <a:off x="3679309" y="4854302"/>
            <a:ext cx="1853203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77384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77384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77384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</a:t>
            </a:r>
          </a:p>
        </p:txBody>
      </p:sp>
      <p:sp>
        <p:nvSpPr>
          <p:cNvPr id="7" name="Line 27"/>
          <p:cNvSpPr>
            <a:spLocks noChangeShapeType="1"/>
          </p:cNvSpPr>
          <p:nvPr/>
        </p:nvSpPr>
        <p:spPr bwMode="auto">
          <a:xfrm>
            <a:off x="3608364" y="4821228"/>
            <a:ext cx="0" cy="897170"/>
          </a:xfrm>
          <a:prstGeom prst="line">
            <a:avLst/>
          </a:prstGeom>
          <a:gradFill>
            <a:gsLst>
              <a:gs pos="0">
                <a:srgbClr val="C00000">
                  <a:lumMod val="40000"/>
                  <a:lumOff val="60000"/>
                </a:srgbClr>
              </a:gs>
              <a:gs pos="50000">
                <a:srgbClr val="C00000"/>
              </a:gs>
              <a:gs pos="100000">
                <a:srgbClr val="C00000">
                  <a:lumMod val="75000"/>
                </a:srgbClr>
              </a:gs>
            </a:gsLst>
            <a:lin ang="5400000" scaled="0"/>
          </a:gradFill>
          <a:ln w="9525" cap="rnd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srgbClr val="77384B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Rectangle 28"/>
          <p:cNvSpPr>
            <a:spLocks noChangeArrowheads="1"/>
          </p:cNvSpPr>
          <p:nvPr/>
        </p:nvSpPr>
        <p:spPr bwMode="auto">
          <a:xfrm>
            <a:off x="6108576" y="4983294"/>
            <a:ext cx="1853203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77384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77384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</a:t>
            </a:r>
          </a:p>
        </p:txBody>
      </p:sp>
      <p:sp>
        <p:nvSpPr>
          <p:cNvPr id="9" name="Line 29"/>
          <p:cNvSpPr>
            <a:spLocks noChangeShapeType="1"/>
          </p:cNvSpPr>
          <p:nvPr/>
        </p:nvSpPr>
        <p:spPr bwMode="auto">
          <a:xfrm>
            <a:off x="6117834" y="4416522"/>
            <a:ext cx="0" cy="1301876"/>
          </a:xfrm>
          <a:prstGeom prst="line">
            <a:avLst/>
          </a:prstGeom>
          <a:gradFill>
            <a:gsLst>
              <a:gs pos="0">
                <a:srgbClr val="C00000">
                  <a:lumMod val="40000"/>
                  <a:lumOff val="60000"/>
                </a:srgbClr>
              </a:gs>
              <a:gs pos="50000">
                <a:srgbClr val="C00000"/>
              </a:gs>
              <a:gs pos="100000">
                <a:srgbClr val="C00000">
                  <a:lumMod val="75000"/>
                </a:srgbClr>
              </a:gs>
            </a:gsLst>
            <a:lin ang="5400000" scaled="0"/>
          </a:gradFill>
          <a:ln w="9525" cap="rnd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srgbClr val="77384B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Rectangle 30"/>
          <p:cNvSpPr>
            <a:spLocks noChangeArrowheads="1"/>
          </p:cNvSpPr>
          <p:nvPr/>
        </p:nvSpPr>
        <p:spPr bwMode="auto">
          <a:xfrm>
            <a:off x="8541021" y="4871322"/>
            <a:ext cx="1853203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77384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77384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</a:t>
            </a:r>
          </a:p>
        </p:txBody>
      </p:sp>
      <p:sp>
        <p:nvSpPr>
          <p:cNvPr id="11" name="Line 31"/>
          <p:cNvSpPr>
            <a:spLocks noChangeShapeType="1"/>
          </p:cNvSpPr>
          <p:nvPr/>
        </p:nvSpPr>
        <p:spPr bwMode="auto">
          <a:xfrm>
            <a:off x="8541021" y="3918199"/>
            <a:ext cx="9258" cy="1688230"/>
          </a:xfrm>
          <a:prstGeom prst="line">
            <a:avLst/>
          </a:prstGeom>
          <a:gradFill>
            <a:gsLst>
              <a:gs pos="0">
                <a:srgbClr val="C00000">
                  <a:lumMod val="40000"/>
                  <a:lumOff val="60000"/>
                </a:srgbClr>
              </a:gs>
              <a:gs pos="50000">
                <a:srgbClr val="C00000"/>
              </a:gs>
              <a:gs pos="100000">
                <a:srgbClr val="C00000">
                  <a:lumMod val="75000"/>
                </a:srgbClr>
              </a:gs>
            </a:gsLst>
            <a:lin ang="5400000" scaled="0"/>
          </a:gradFill>
          <a:ln w="9525" cap="rnd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srgbClr val="77384B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2418437" y="2184010"/>
            <a:ext cx="1817931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77384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77384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77384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</a:t>
            </a:r>
          </a:p>
        </p:txBody>
      </p:sp>
      <p:sp>
        <p:nvSpPr>
          <p:cNvPr id="13" name="Line 21"/>
          <p:cNvSpPr>
            <a:spLocks noChangeShapeType="1"/>
          </p:cNvSpPr>
          <p:nvPr/>
        </p:nvSpPr>
        <p:spPr bwMode="auto">
          <a:xfrm flipV="1">
            <a:off x="2409900" y="2274905"/>
            <a:ext cx="0" cy="1139237"/>
          </a:xfrm>
          <a:prstGeom prst="line">
            <a:avLst/>
          </a:prstGeom>
          <a:gradFill>
            <a:gsLst>
              <a:gs pos="0">
                <a:srgbClr val="C00000">
                  <a:lumMod val="40000"/>
                  <a:lumOff val="60000"/>
                </a:srgbClr>
              </a:gs>
              <a:gs pos="50000">
                <a:srgbClr val="C00000"/>
              </a:gs>
              <a:gs pos="100000">
                <a:srgbClr val="C00000">
                  <a:lumMod val="75000"/>
                </a:srgbClr>
              </a:gs>
            </a:gsLst>
            <a:lin ang="5400000" scaled="0"/>
          </a:gradFill>
          <a:ln w="9525" cap="rnd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srgbClr val="77384B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Picture 6" descr="E:\水墨图表素材\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136" y="3126110"/>
            <a:ext cx="7967402" cy="149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98373">
            <a:off x="3850983" y="2479078"/>
            <a:ext cx="2520280" cy="238121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90250">
            <a:off x="5135808" y="2210057"/>
            <a:ext cx="2520280" cy="238121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44275">
            <a:off x="4891400" y="3380311"/>
            <a:ext cx="2520280" cy="2381217"/>
          </a:xfrm>
          <a:prstGeom prst="rect">
            <a:avLst/>
          </a:prstGeom>
        </p:spPr>
      </p:pic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7612484" y="3045016"/>
            <a:ext cx="18589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dirty="0">
                <a:solidFill>
                  <a:srgbClr val="77384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>
                <a:solidFill>
                  <a:srgbClr val="77384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</a:t>
            </a:r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 rot="10800000">
            <a:off x="7837117" y="3455850"/>
            <a:ext cx="2108200" cy="0"/>
          </a:xfrm>
          <a:prstGeom prst="line">
            <a:avLst/>
          </a:prstGeom>
          <a:noFill/>
          <a:ln w="19050" cap="rnd">
            <a:solidFill>
              <a:schemeClr val="tx1">
                <a:lumMod val="65000"/>
                <a:lumOff val="35000"/>
              </a:schemeClr>
            </a:solidFill>
            <a:prstDash val="sysDot"/>
            <a:round/>
            <a:headEnd type="triangl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rgbClr val="77384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7396460" y="4862562"/>
            <a:ext cx="18589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dirty="0">
                <a:solidFill>
                  <a:srgbClr val="77384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>
                <a:solidFill>
                  <a:srgbClr val="77384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</a:t>
            </a: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 rot="10800000">
            <a:off x="7621093" y="5273396"/>
            <a:ext cx="2108200" cy="0"/>
          </a:xfrm>
          <a:prstGeom prst="line">
            <a:avLst/>
          </a:prstGeom>
          <a:noFill/>
          <a:ln w="19050" cap="rnd">
            <a:solidFill>
              <a:schemeClr val="tx1">
                <a:lumMod val="65000"/>
                <a:lumOff val="35000"/>
              </a:schemeClr>
            </a:solidFill>
            <a:prstDash val="sysDot"/>
            <a:round/>
            <a:headEnd type="triangl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rgbClr val="77384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 rot="10800000" flipH="1">
            <a:off x="1746623" y="4085834"/>
            <a:ext cx="2088232" cy="2"/>
          </a:xfrm>
          <a:prstGeom prst="line">
            <a:avLst/>
          </a:prstGeom>
          <a:noFill/>
          <a:ln w="19050" cap="rnd">
            <a:solidFill>
              <a:schemeClr val="tx1">
                <a:lumMod val="65000"/>
                <a:lumOff val="35000"/>
              </a:schemeClr>
            </a:solidFill>
            <a:prstDash val="sysDot"/>
            <a:round/>
            <a:headEnd type="triangl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rgbClr val="77384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Rectangle 22"/>
          <p:cNvSpPr>
            <a:spLocks noChangeArrowheads="1"/>
          </p:cNvSpPr>
          <p:nvPr/>
        </p:nvSpPr>
        <p:spPr bwMode="auto">
          <a:xfrm>
            <a:off x="2211884" y="3669686"/>
            <a:ext cx="18589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dirty="0">
                <a:solidFill>
                  <a:srgbClr val="77384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>
                <a:solidFill>
                  <a:srgbClr val="77384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63131" y="3375988"/>
            <a:ext cx="82907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500" b="1" dirty="0">
                <a:solidFill>
                  <a:srgbClr val="77384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44332" y="2867385"/>
            <a:ext cx="82907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500" b="1" dirty="0">
                <a:solidFill>
                  <a:srgbClr val="77384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21019" y="4752220"/>
            <a:ext cx="82907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500" b="1" dirty="0">
                <a:solidFill>
                  <a:srgbClr val="77384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9" grpId="0" animBg="1"/>
      <p:bldP spid="10" grpId="0"/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70861" t="67791" r="19986" b="13028"/>
          <a:stretch>
            <a:fillRect/>
          </a:stretch>
        </p:blipFill>
        <p:spPr>
          <a:xfrm rot="5400000">
            <a:off x="3256093" y="3139157"/>
            <a:ext cx="666156" cy="1315418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 bwMode="auto">
          <a:xfrm>
            <a:off x="1784350" y="3176588"/>
            <a:ext cx="1446213" cy="1219200"/>
            <a:chOff x="5170645" y="-1965292"/>
            <a:chExt cx="1446440" cy="1217871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print">
              <a:biLevel thresh="75000"/>
            </a:blip>
            <a:stretch>
              <a:fillRect/>
            </a:stretch>
          </p:blipFill>
          <p:spPr>
            <a:xfrm>
              <a:off x="5170645" y="-1965292"/>
              <a:ext cx="1323054" cy="1217871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5170645" y="-1878501"/>
              <a:ext cx="1446440" cy="58413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b="1" dirty="0">
                  <a:solidFill>
                    <a:srgbClr val="77384B"/>
                  </a:solidFill>
                  <a:latin typeface="黑体" panose="02010609060101010101" charset="-122"/>
                  <a:ea typeface="黑体" panose="02010609060101010101" charset="-122"/>
                </a:rPr>
                <a:t>2014</a:t>
              </a:r>
              <a:endParaRPr lang="zh-CN" altLang="en-US" sz="3200" b="1" dirty="0">
                <a:ln w="19050">
                  <a:solidFill>
                    <a:srgbClr val="76A5C8"/>
                  </a:solidFill>
                </a:ln>
                <a:solidFill>
                  <a:srgbClr val="77384B"/>
                </a:solidFill>
                <a:latin typeface="方正流行体简体" panose="03000509000000000000" pitchFamily="65" charset="-122"/>
                <a:ea typeface="方正流行体简体" panose="03000509000000000000" pitchFamily="65" charset="-122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70861" t="67791" r="19986" b="13028"/>
          <a:stretch>
            <a:fillRect/>
          </a:stretch>
        </p:blipFill>
        <p:spPr>
          <a:xfrm rot="5400000">
            <a:off x="5599243" y="3226043"/>
            <a:ext cx="666156" cy="1315418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 bwMode="auto">
          <a:xfrm>
            <a:off x="4127500" y="3263474"/>
            <a:ext cx="1446213" cy="1219200"/>
            <a:chOff x="5170645" y="-1965292"/>
            <a:chExt cx="1446440" cy="1217871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print">
              <a:biLevel thresh="75000"/>
            </a:blip>
            <a:stretch>
              <a:fillRect/>
            </a:stretch>
          </p:blipFill>
          <p:spPr>
            <a:xfrm>
              <a:off x="5170645" y="-1965292"/>
              <a:ext cx="1323054" cy="1217871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5170645" y="-1878501"/>
              <a:ext cx="1446440" cy="58413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b="1" dirty="0">
                  <a:solidFill>
                    <a:srgbClr val="77384B"/>
                  </a:solidFill>
                  <a:latin typeface="黑体" panose="02010609060101010101" charset="-122"/>
                  <a:ea typeface="黑体" panose="02010609060101010101" charset="-122"/>
                </a:rPr>
                <a:t>2015</a:t>
              </a:r>
              <a:endParaRPr lang="zh-CN" altLang="en-US" sz="3200" b="1" dirty="0">
                <a:ln w="19050">
                  <a:solidFill>
                    <a:srgbClr val="76A5C8"/>
                  </a:solidFill>
                </a:ln>
                <a:solidFill>
                  <a:srgbClr val="77384B"/>
                </a:solidFill>
                <a:latin typeface="方正流行体简体" panose="03000509000000000000" pitchFamily="65" charset="-122"/>
                <a:ea typeface="方正流行体简体" panose="03000509000000000000" pitchFamily="65" charset="-122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70861" t="67791" r="19986" b="13028"/>
          <a:stretch>
            <a:fillRect/>
          </a:stretch>
        </p:blipFill>
        <p:spPr>
          <a:xfrm rot="5400000">
            <a:off x="8061773" y="3312929"/>
            <a:ext cx="666156" cy="1315418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 bwMode="auto">
          <a:xfrm>
            <a:off x="6590030" y="3350360"/>
            <a:ext cx="1446213" cy="1219200"/>
            <a:chOff x="5170645" y="-1965292"/>
            <a:chExt cx="1446440" cy="1217871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 cstate="print">
              <a:biLevel thresh="75000"/>
            </a:blip>
            <a:stretch>
              <a:fillRect/>
            </a:stretch>
          </p:blipFill>
          <p:spPr>
            <a:xfrm>
              <a:off x="5170645" y="-1965292"/>
              <a:ext cx="1323054" cy="1217871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5170645" y="-1878501"/>
              <a:ext cx="1446440" cy="58413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b="1" dirty="0">
                  <a:solidFill>
                    <a:srgbClr val="77384B"/>
                  </a:solidFill>
                  <a:latin typeface="黑体" panose="02010609060101010101" charset="-122"/>
                  <a:ea typeface="黑体" panose="02010609060101010101" charset="-122"/>
                </a:rPr>
                <a:t>2016</a:t>
              </a:r>
              <a:endParaRPr lang="zh-CN" altLang="en-US" sz="3200" b="1" dirty="0">
                <a:ln w="19050">
                  <a:solidFill>
                    <a:srgbClr val="76A5C8"/>
                  </a:solidFill>
                </a:ln>
                <a:solidFill>
                  <a:srgbClr val="77384B"/>
                </a:solidFill>
                <a:latin typeface="方正流行体简体" panose="03000509000000000000" pitchFamily="65" charset="-122"/>
                <a:ea typeface="方正流行体简体" panose="03000509000000000000" pitchFamily="65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 bwMode="auto">
          <a:xfrm>
            <a:off x="9048256" y="3325535"/>
            <a:ext cx="1446213" cy="1219200"/>
            <a:chOff x="5170645" y="-1965292"/>
            <a:chExt cx="1446440" cy="1217871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 cstate="print">
              <a:biLevel thresh="75000"/>
            </a:blip>
            <a:stretch>
              <a:fillRect/>
            </a:stretch>
          </p:blipFill>
          <p:spPr>
            <a:xfrm>
              <a:off x="5170645" y="-1965292"/>
              <a:ext cx="1323054" cy="1217871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5170645" y="-1878501"/>
              <a:ext cx="1446440" cy="58413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b="1" dirty="0">
                  <a:solidFill>
                    <a:srgbClr val="77384B"/>
                  </a:solidFill>
                  <a:latin typeface="黑体" panose="02010609060101010101" charset="-122"/>
                  <a:ea typeface="黑体" panose="02010609060101010101" charset="-122"/>
                </a:rPr>
                <a:t>2017</a:t>
              </a:r>
              <a:endParaRPr lang="zh-CN" altLang="en-US" sz="3200" b="1" dirty="0">
                <a:ln w="19050">
                  <a:solidFill>
                    <a:srgbClr val="76A5C8"/>
                  </a:solidFill>
                </a:ln>
                <a:solidFill>
                  <a:srgbClr val="77384B"/>
                </a:solidFill>
                <a:latin typeface="方正流行体简体" panose="03000509000000000000" pitchFamily="65" charset="-122"/>
                <a:ea typeface="方正流行体简体" panose="03000509000000000000" pitchFamily="65" charset="-122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1524675" y="1938413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77384B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18" name="矩形 17"/>
          <p:cNvSpPr/>
          <p:nvPr/>
        </p:nvSpPr>
        <p:spPr>
          <a:xfrm>
            <a:off x="1524675" y="2252407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77384B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19" name="矩形 18"/>
          <p:cNvSpPr/>
          <p:nvPr/>
        </p:nvSpPr>
        <p:spPr>
          <a:xfrm>
            <a:off x="1524675" y="2612447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77384B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20" name="矩形 19"/>
          <p:cNvSpPr/>
          <p:nvPr/>
        </p:nvSpPr>
        <p:spPr>
          <a:xfrm>
            <a:off x="3848437" y="4795261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77384B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21" name="矩形 20"/>
          <p:cNvSpPr/>
          <p:nvPr/>
        </p:nvSpPr>
        <p:spPr>
          <a:xfrm>
            <a:off x="3848437" y="5109255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77384B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22" name="矩形 21"/>
          <p:cNvSpPr/>
          <p:nvPr/>
        </p:nvSpPr>
        <p:spPr>
          <a:xfrm>
            <a:off x="3848437" y="5469295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77384B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23" name="矩形 22"/>
          <p:cNvSpPr/>
          <p:nvPr/>
        </p:nvSpPr>
        <p:spPr>
          <a:xfrm>
            <a:off x="6312575" y="2067741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77384B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24" name="矩形 23"/>
          <p:cNvSpPr/>
          <p:nvPr/>
        </p:nvSpPr>
        <p:spPr>
          <a:xfrm>
            <a:off x="6312575" y="2381735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77384B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25" name="矩形 24"/>
          <p:cNvSpPr/>
          <p:nvPr/>
        </p:nvSpPr>
        <p:spPr>
          <a:xfrm>
            <a:off x="6312575" y="2741775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77384B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26" name="矩形 25"/>
          <p:cNvSpPr/>
          <p:nvPr/>
        </p:nvSpPr>
        <p:spPr>
          <a:xfrm>
            <a:off x="8480924" y="4793851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77384B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27" name="矩形 26"/>
          <p:cNvSpPr/>
          <p:nvPr/>
        </p:nvSpPr>
        <p:spPr>
          <a:xfrm>
            <a:off x="8480924" y="5107845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77384B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28" name="矩形 27"/>
          <p:cNvSpPr/>
          <p:nvPr/>
        </p:nvSpPr>
        <p:spPr>
          <a:xfrm>
            <a:off x="8480924" y="5467885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77384B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00" r="7500" b="50174"/>
          <a:stretch>
            <a:fillRect/>
          </a:stretch>
        </p:blipFill>
        <p:spPr>
          <a:xfrm>
            <a:off x="0" y="4800600"/>
            <a:ext cx="12222480" cy="20574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534" y="2119324"/>
            <a:ext cx="1738908" cy="20447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042" y="2233624"/>
            <a:ext cx="2586229" cy="217754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815042" y="2360624"/>
            <a:ext cx="861774" cy="122084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4400" dirty="0">
                <a:solidFill>
                  <a:srgbClr val="77384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6050604" y="1797436"/>
            <a:ext cx="3059085" cy="1073201"/>
            <a:chOff x="4205028" y="2674828"/>
            <a:chExt cx="3059085" cy="1073201"/>
          </a:xfrm>
        </p:grpSpPr>
        <p:pic>
          <p:nvPicPr>
            <p:cNvPr id="19" name="Picture 2" descr="E:\水墨图表素材\图片1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8355" y="2674828"/>
              <a:ext cx="2532431" cy="942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5028" y="2765935"/>
              <a:ext cx="820851" cy="9652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7696" y="2765935"/>
              <a:ext cx="1166417" cy="982094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4829611" y="2887650"/>
              <a:ext cx="18004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77384B"/>
                  </a:solidFill>
                  <a:latin typeface="黑体" panose="02010609060101010101" charset="-122"/>
                  <a:ea typeface="黑体" panose="02010609060101010101" charset="-122"/>
                </a:rPr>
                <a:t>请输入你的题目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050604" y="2866901"/>
            <a:ext cx="3059085" cy="1073201"/>
            <a:chOff x="4205028" y="2674828"/>
            <a:chExt cx="3059085" cy="1073201"/>
          </a:xfrm>
        </p:grpSpPr>
        <p:pic>
          <p:nvPicPr>
            <p:cNvPr id="26" name="Picture 2" descr="E:\水墨图表素材\图片1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8355" y="2674828"/>
              <a:ext cx="2532431" cy="942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5028" y="2765935"/>
              <a:ext cx="820851" cy="965200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7696" y="2765935"/>
              <a:ext cx="1166417" cy="982094"/>
            </a:xfrm>
            <a:prstGeom prst="rect">
              <a:avLst/>
            </a:prstGeom>
          </p:spPr>
        </p:pic>
        <p:sp>
          <p:nvSpPr>
            <p:cNvPr id="29" name="矩形 28"/>
            <p:cNvSpPr/>
            <p:nvPr/>
          </p:nvSpPr>
          <p:spPr>
            <a:xfrm>
              <a:off x="4829611" y="2887650"/>
              <a:ext cx="18004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77384B"/>
                  </a:solidFill>
                  <a:latin typeface="黑体" panose="02010609060101010101" charset="-122"/>
                  <a:ea typeface="黑体" panose="02010609060101010101" charset="-122"/>
                </a:rPr>
                <a:t>请输入你的题目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050604" y="4044923"/>
            <a:ext cx="3059085" cy="1073201"/>
            <a:chOff x="4205028" y="2674828"/>
            <a:chExt cx="3059085" cy="1073201"/>
          </a:xfrm>
        </p:grpSpPr>
        <p:pic>
          <p:nvPicPr>
            <p:cNvPr id="31" name="Picture 2" descr="E:\水墨图表素材\图片1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8355" y="2674828"/>
              <a:ext cx="2532431" cy="942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5028" y="2765935"/>
              <a:ext cx="820851" cy="965200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7696" y="2765935"/>
              <a:ext cx="1166417" cy="982094"/>
            </a:xfrm>
            <a:prstGeom prst="rect">
              <a:avLst/>
            </a:prstGeom>
          </p:spPr>
        </p:pic>
        <p:sp>
          <p:nvSpPr>
            <p:cNvPr id="34" name="矩形 33"/>
            <p:cNvSpPr/>
            <p:nvPr/>
          </p:nvSpPr>
          <p:spPr>
            <a:xfrm>
              <a:off x="4829611" y="2887650"/>
              <a:ext cx="18004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latin typeface="黑体" panose="02010609060101010101" charset="-122"/>
                  <a:ea typeface="黑体" panose="02010609060101010101" charset="-122"/>
                </a:rPr>
                <a:t>请输入你的题目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050604" y="5161652"/>
            <a:ext cx="3059085" cy="1073201"/>
            <a:chOff x="4205028" y="2674828"/>
            <a:chExt cx="3059085" cy="1073201"/>
          </a:xfrm>
        </p:grpSpPr>
        <p:pic>
          <p:nvPicPr>
            <p:cNvPr id="36" name="Picture 2" descr="E:\水墨图表素材\图片1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8355" y="2674828"/>
              <a:ext cx="2532431" cy="942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5028" y="2765935"/>
              <a:ext cx="820851" cy="965200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7696" y="2765935"/>
              <a:ext cx="1166417" cy="982094"/>
            </a:xfrm>
            <a:prstGeom prst="rect">
              <a:avLst/>
            </a:prstGeom>
          </p:spPr>
        </p:pic>
        <p:sp>
          <p:nvSpPr>
            <p:cNvPr id="39" name="矩形 38"/>
            <p:cNvSpPr/>
            <p:nvPr/>
          </p:nvSpPr>
          <p:spPr>
            <a:xfrm>
              <a:off x="4829611" y="2887650"/>
              <a:ext cx="18004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latin typeface="黑体" panose="02010609060101010101" charset="-122"/>
                  <a:ea typeface="黑体" panose="02010609060101010101" charset="-122"/>
                </a:rPr>
                <a:t>请输入你的题目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9" t="11398" r="5014" b="11935"/>
          <a:stretch>
            <a:fillRect/>
          </a:stretch>
        </p:blipFill>
        <p:spPr>
          <a:xfrm flipH="1">
            <a:off x="1177274" y="1511299"/>
            <a:ext cx="4512185" cy="6918681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3" name="文本框 2"/>
          <p:cNvSpPr txBox="1"/>
          <p:nvPr/>
        </p:nvSpPr>
        <p:spPr>
          <a:xfrm>
            <a:off x="5260288" y="3021024"/>
            <a:ext cx="1846659" cy="2160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u="sng" dirty="0">
                <a:solidFill>
                  <a:srgbClr val="77384B"/>
                </a:solidFill>
                <a:latin typeface="黑体" panose="02010609060101010101" charset="-122"/>
                <a:ea typeface="黑体" panose="02010609060101010101" charset="-122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133" y="983442"/>
            <a:ext cx="2878885" cy="48204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00" r="7500" b="50174"/>
          <a:stretch>
            <a:fillRect/>
          </a:stretch>
        </p:blipFill>
        <p:spPr>
          <a:xfrm>
            <a:off x="0" y="4800600"/>
            <a:ext cx="12222480" cy="20574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834" y="1001724"/>
            <a:ext cx="1738908" cy="20447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342" y="1116024"/>
            <a:ext cx="2586229" cy="217754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100463" y="1255983"/>
            <a:ext cx="1661993" cy="132343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9600" dirty="0">
                <a:solidFill>
                  <a:srgbClr val="77384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肆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006288" y="3046424"/>
            <a:ext cx="1846659" cy="2160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u="sng" dirty="0">
                <a:solidFill>
                  <a:srgbClr val="77384B"/>
                </a:solidFill>
                <a:latin typeface="黑体" panose="02010609060101010101" charset="-122"/>
                <a:ea typeface="黑体" panose="02010609060101010101" charset="-122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zjd\Desktop\Nipic_9501016_2012041916170751919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72724">
            <a:off x="3758021" y="3863528"/>
            <a:ext cx="1725613" cy="56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zjd\Desktop\Nipic_9501016_2012041916170751919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275492" y="3714071"/>
            <a:ext cx="1725613" cy="56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zjd\Desktop\Nipic_9501016_2012041916170751919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27276" flipH="1">
            <a:off x="6746513" y="3834032"/>
            <a:ext cx="1725613" cy="56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3327691" y="2050657"/>
            <a:ext cx="1755775" cy="1730461"/>
            <a:chOff x="1898327" y="841289"/>
            <a:chExt cx="1755775" cy="1730461"/>
          </a:xfrm>
        </p:grpSpPr>
        <p:pic>
          <p:nvPicPr>
            <p:cNvPr id="6" name="Picture 3" descr="C:\Users\zjd\Desktop\Nipic_6732184_20121008144548449367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8327" y="841289"/>
              <a:ext cx="1755775" cy="1730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13"/>
            <p:cNvSpPr txBox="1"/>
            <p:nvPr/>
          </p:nvSpPr>
          <p:spPr>
            <a:xfrm>
              <a:off x="2273512" y="1585124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rgbClr val="77384B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添加文本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343915" y="2050657"/>
            <a:ext cx="1755775" cy="1730461"/>
            <a:chOff x="3914551" y="841289"/>
            <a:chExt cx="1755775" cy="1730461"/>
          </a:xfrm>
        </p:grpSpPr>
        <p:pic>
          <p:nvPicPr>
            <p:cNvPr id="9" name="Picture 3" descr="C:\Users\zjd\Desktop\Nipic_6732184_20121008144548449367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4551" y="841289"/>
              <a:ext cx="1755775" cy="1730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14"/>
            <p:cNvSpPr txBox="1"/>
            <p:nvPr/>
          </p:nvSpPr>
          <p:spPr>
            <a:xfrm>
              <a:off x="4289736" y="1585124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rgbClr val="77384B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添加文本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197917" y="2050657"/>
            <a:ext cx="1755775" cy="1730461"/>
            <a:chOff x="5768553" y="841289"/>
            <a:chExt cx="1755775" cy="1730461"/>
          </a:xfrm>
        </p:grpSpPr>
        <p:pic>
          <p:nvPicPr>
            <p:cNvPr id="12" name="Picture 3" descr="C:\Users\zjd\Desktop\Nipic_6732184_20121008144548449367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8553" y="841289"/>
              <a:ext cx="1755775" cy="1730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5"/>
            <p:cNvSpPr txBox="1"/>
            <p:nvPr/>
          </p:nvSpPr>
          <p:spPr>
            <a:xfrm>
              <a:off x="6143738" y="1537242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rgbClr val="77384B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添加文本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412228" y="5005255"/>
            <a:ext cx="6424180" cy="561214"/>
            <a:chOff x="1982864" y="3795887"/>
            <a:chExt cx="6424180" cy="561214"/>
          </a:xfrm>
        </p:grpSpPr>
        <p:pic>
          <p:nvPicPr>
            <p:cNvPr id="15" name="Picture 5" descr="C:\Users\zjd\Desktop\未命名 -1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4914347" y="864404"/>
              <a:ext cx="561214" cy="6424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20"/>
            <p:cNvSpPr txBox="1"/>
            <p:nvPr/>
          </p:nvSpPr>
          <p:spPr>
            <a:xfrm>
              <a:off x="3476779" y="3867894"/>
              <a:ext cx="2031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单击此处添加文本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3825875" y="2443163"/>
            <a:ext cx="47640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dirty="0">
                <a:solidFill>
                  <a:srgbClr val="77384B"/>
                </a:solidFill>
                <a:latin typeface="叶根友毛笔行书2.0版" charset="-122"/>
                <a:ea typeface="叶根友毛笔行书2.0版" charset="-122"/>
              </a:rPr>
              <a:t>请输入文本内容请输入文本内容</a:t>
            </a:r>
            <a:endParaRPr lang="en-US" altLang="zh-CN" sz="2400" dirty="0">
              <a:solidFill>
                <a:srgbClr val="77384B"/>
              </a:solidFill>
              <a:latin typeface="叶根友毛笔行书2.0版" charset="-122"/>
              <a:ea typeface="叶根友毛笔行书2.0版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788" y="1982788"/>
            <a:ext cx="14351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2844800" y="2327275"/>
            <a:ext cx="9810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>
                <a:solidFill>
                  <a:schemeClr val="bg1"/>
                </a:solidFill>
                <a:latin typeface="叶根友毛笔行书2.0版" charset="-122"/>
                <a:ea typeface="叶根友毛笔行书2.0版" charset="-122"/>
              </a:rPr>
              <a:t>标题</a:t>
            </a:r>
            <a:endParaRPr lang="en-US" altLang="zh-CN" sz="2800">
              <a:solidFill>
                <a:schemeClr val="bg1"/>
              </a:solidFill>
              <a:latin typeface="叶根友毛笔行书2.0版" charset="-122"/>
              <a:ea typeface="叶根友毛笔行书2.0版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825875" y="3614738"/>
            <a:ext cx="47640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>
                <a:solidFill>
                  <a:srgbClr val="77384B"/>
                </a:solidFill>
                <a:latin typeface="叶根友毛笔行书2.0版" charset="-122"/>
                <a:ea typeface="叶根友毛笔行书2.0版" charset="-122"/>
              </a:rPr>
              <a:t>请输入文本内容请输入文本内容</a:t>
            </a:r>
            <a:endParaRPr lang="en-US" altLang="zh-CN" sz="2400">
              <a:solidFill>
                <a:srgbClr val="77384B"/>
              </a:solidFill>
              <a:latin typeface="叶根友毛笔行书2.0版" charset="-122"/>
              <a:ea typeface="叶根友毛笔行书2.0版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788" y="3155950"/>
            <a:ext cx="14351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2844800" y="3498850"/>
            <a:ext cx="981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>
                <a:solidFill>
                  <a:schemeClr val="bg1"/>
                </a:solidFill>
                <a:latin typeface="叶根友毛笔行书2.0版" charset="-122"/>
                <a:ea typeface="叶根友毛笔行书2.0版" charset="-122"/>
              </a:rPr>
              <a:t>标题</a:t>
            </a:r>
            <a:endParaRPr lang="en-US" altLang="zh-CN" sz="2800">
              <a:solidFill>
                <a:schemeClr val="bg1"/>
              </a:solidFill>
              <a:latin typeface="叶根友毛笔行书2.0版" charset="-122"/>
              <a:ea typeface="叶根友毛笔行书2.0版" charset="-122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3825875" y="4794250"/>
            <a:ext cx="4629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>
                <a:solidFill>
                  <a:srgbClr val="77384B"/>
                </a:solidFill>
                <a:latin typeface="叶根友毛笔行书2.0版" charset="-122"/>
                <a:ea typeface="叶根友毛笔行书2.0版" charset="-122"/>
              </a:rPr>
              <a:t>请输入文本内容请输入文本内容</a:t>
            </a:r>
            <a:endParaRPr lang="en-US" altLang="zh-CN" sz="2400">
              <a:solidFill>
                <a:srgbClr val="77384B"/>
              </a:solidFill>
              <a:latin typeface="叶根友毛笔行书2.0版" charset="-122"/>
              <a:ea typeface="叶根友毛笔行书2.0版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788" y="4352925"/>
            <a:ext cx="14351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2844800" y="4697413"/>
            <a:ext cx="981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>
                <a:solidFill>
                  <a:schemeClr val="bg1"/>
                </a:solidFill>
                <a:latin typeface="叶根友毛笔行书2.0版" charset="-122"/>
                <a:ea typeface="叶根友毛笔行书2.0版" charset="-122"/>
              </a:rPr>
              <a:t>标题</a:t>
            </a:r>
            <a:endParaRPr lang="en-US" altLang="zh-CN" sz="2800">
              <a:solidFill>
                <a:schemeClr val="bg1"/>
              </a:solidFill>
              <a:latin typeface="叶根友毛笔行书2.0版" charset="-122"/>
              <a:ea typeface="叶根友毛笔行书2.0版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8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2302470" y="2708275"/>
            <a:ext cx="92333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>
                <a:solidFill>
                  <a:srgbClr val="77384B"/>
                </a:solidFill>
                <a:latin typeface="叶根友毛笔行书2.0版" charset="-122"/>
                <a:ea typeface="叶根友毛笔行书2.0版" charset="-122"/>
              </a:rPr>
              <a:t>请输入文本内容</a:t>
            </a:r>
            <a:endParaRPr lang="en-US" altLang="zh-CN" sz="2400">
              <a:solidFill>
                <a:srgbClr val="77384B"/>
              </a:solidFill>
              <a:latin typeface="叶根友毛笔行书2.0版" charset="-122"/>
              <a:ea typeface="叶根友毛笔行书2.0版" charset="-122"/>
            </a:endParaRPr>
          </a:p>
          <a:p>
            <a:r>
              <a:rPr lang="zh-CN" altLang="en-US" sz="2400">
                <a:solidFill>
                  <a:srgbClr val="77384B"/>
                </a:solidFill>
                <a:latin typeface="叶根友毛笔行书2.0版" charset="-122"/>
                <a:ea typeface="叶根友毛笔行书2.0版" charset="-122"/>
              </a:rPr>
              <a:t>请输入文本内容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050" y="2514600"/>
            <a:ext cx="1042988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543050" y="2665413"/>
            <a:ext cx="5349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>
                <a:solidFill>
                  <a:srgbClr val="77384B"/>
                </a:solidFill>
                <a:latin typeface="经典繁方篆"/>
              </a:rPr>
              <a:t>壹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4674195" y="2667000"/>
            <a:ext cx="923330" cy="262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>
                <a:solidFill>
                  <a:srgbClr val="77384B"/>
                </a:solidFill>
                <a:latin typeface="叶根友毛笔行书2.0版" charset="-122"/>
                <a:ea typeface="叶根友毛笔行书2.0版" charset="-122"/>
              </a:rPr>
              <a:t>请输入文本内容</a:t>
            </a:r>
            <a:endParaRPr lang="en-US" altLang="zh-CN" sz="2400">
              <a:solidFill>
                <a:srgbClr val="77384B"/>
              </a:solidFill>
              <a:latin typeface="叶根友毛笔行书2.0版" charset="-122"/>
              <a:ea typeface="叶根友毛笔行书2.0版" charset="-122"/>
            </a:endParaRPr>
          </a:p>
          <a:p>
            <a:r>
              <a:rPr lang="zh-CN" altLang="en-US" sz="2400">
                <a:solidFill>
                  <a:srgbClr val="77384B"/>
                </a:solidFill>
                <a:latin typeface="叶根友毛笔行书2.0版" charset="-122"/>
                <a:ea typeface="叶根友毛笔行书2.0版" charset="-122"/>
              </a:rPr>
              <a:t>请输入文本内容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113" y="2476500"/>
            <a:ext cx="1044575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3949700" y="2627313"/>
            <a:ext cx="533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>
                <a:solidFill>
                  <a:srgbClr val="77384B"/>
                </a:solidFill>
                <a:latin typeface="经典繁方篆"/>
              </a:rPr>
              <a:t>贰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7045920" y="2667000"/>
            <a:ext cx="923330" cy="262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>
                <a:solidFill>
                  <a:srgbClr val="77384B"/>
                </a:solidFill>
                <a:latin typeface="叶根友毛笔行书2.0版" charset="-122"/>
                <a:ea typeface="叶根友毛笔行书2.0版" charset="-122"/>
              </a:rPr>
              <a:t>请输入文本内容</a:t>
            </a:r>
            <a:endParaRPr lang="en-US" altLang="zh-CN" sz="2400">
              <a:solidFill>
                <a:srgbClr val="77384B"/>
              </a:solidFill>
              <a:latin typeface="叶根友毛笔行书2.0版" charset="-122"/>
              <a:ea typeface="叶根友毛笔行书2.0版" charset="-122"/>
            </a:endParaRPr>
          </a:p>
          <a:p>
            <a:r>
              <a:rPr lang="zh-CN" altLang="en-US" sz="2400">
                <a:solidFill>
                  <a:srgbClr val="77384B"/>
                </a:solidFill>
                <a:latin typeface="叶根友毛笔行书2.0版" charset="-122"/>
                <a:ea typeface="叶根友毛笔行书2.0版" charset="-122"/>
              </a:rPr>
              <a:t>请输入文本内容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25" y="2476500"/>
            <a:ext cx="1044575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6323013" y="2627313"/>
            <a:ext cx="533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dirty="0">
                <a:solidFill>
                  <a:srgbClr val="77384B"/>
                </a:solidFill>
                <a:latin typeface="经典繁方篆"/>
              </a:rPr>
              <a:t>叁</a:t>
            </a: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9419233" y="2667000"/>
            <a:ext cx="923330" cy="262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>
                <a:solidFill>
                  <a:srgbClr val="77384B"/>
                </a:solidFill>
                <a:latin typeface="叶根友毛笔行书2.0版" charset="-122"/>
                <a:ea typeface="叶根友毛笔行书2.0版" charset="-122"/>
              </a:rPr>
              <a:t>请输入文本内容</a:t>
            </a:r>
            <a:endParaRPr lang="en-US" altLang="zh-CN" sz="2400">
              <a:solidFill>
                <a:srgbClr val="77384B"/>
              </a:solidFill>
              <a:latin typeface="叶根友毛笔行书2.0版" charset="-122"/>
              <a:ea typeface="叶根友毛笔行书2.0版" charset="-122"/>
            </a:endParaRPr>
          </a:p>
          <a:p>
            <a:r>
              <a:rPr lang="zh-CN" altLang="en-US" sz="2400">
                <a:solidFill>
                  <a:srgbClr val="77384B"/>
                </a:solidFill>
                <a:latin typeface="叶根友毛笔行书2.0版" charset="-122"/>
                <a:ea typeface="叶根友毛笔行书2.0版" charset="-122"/>
              </a:rPr>
              <a:t>请输入文本内容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738" y="2476500"/>
            <a:ext cx="1042987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8694738" y="2627313"/>
            <a:ext cx="5349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>
                <a:solidFill>
                  <a:srgbClr val="77384B"/>
                </a:solidFill>
                <a:latin typeface="经典繁方篆"/>
              </a:rPr>
              <a:t>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32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9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/>
      <p:bldP spid="5" grpId="0" build="p"/>
      <p:bldP spid="7" grpId="0"/>
      <p:bldP spid="8" grpId="0" build="p"/>
      <p:bldP spid="10" grpId="0"/>
      <p:bldP spid="11" grpId="0" build="p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7036048" y="2699519"/>
            <a:ext cx="790575" cy="790575"/>
            <a:chOff x="3275856" y="1124744"/>
            <a:chExt cx="792088" cy="792088"/>
          </a:xfrm>
        </p:grpSpPr>
        <p:pic>
          <p:nvPicPr>
            <p:cNvPr id="3" name="Picture 4" descr="C:\Users\Soloman\Desktop\墨斑2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1124744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4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3400832" y="1259178"/>
              <a:ext cx="544780" cy="524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 dirty="0">
                  <a:solidFill>
                    <a:schemeClr val="bg1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一</a:t>
              </a:r>
            </a:p>
          </p:txBody>
        </p:sp>
      </p:grpSp>
      <p:grpSp>
        <p:nvGrpSpPr>
          <p:cNvPr id="5" name="组合 4"/>
          <p:cNvGrpSpPr/>
          <p:nvPr/>
        </p:nvGrpSpPr>
        <p:grpSpPr bwMode="auto">
          <a:xfrm>
            <a:off x="6964040" y="4066083"/>
            <a:ext cx="790575" cy="792163"/>
            <a:chOff x="3275856" y="2060848"/>
            <a:chExt cx="792088" cy="792088"/>
          </a:xfrm>
        </p:grpSpPr>
        <p:pic>
          <p:nvPicPr>
            <p:cNvPr id="6" name="Picture 4" descr="C:\Users\Soloman\Desktop\墨斑2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2060848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12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3399229" y="2195282"/>
              <a:ext cx="544780" cy="523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 dirty="0">
                  <a:solidFill>
                    <a:schemeClr val="bg1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二</a:t>
              </a:r>
            </a:p>
          </p:txBody>
        </p:sp>
      </p:grpSp>
      <p:grpSp>
        <p:nvGrpSpPr>
          <p:cNvPr id="8" name="组合 7"/>
          <p:cNvGrpSpPr/>
          <p:nvPr/>
        </p:nvGrpSpPr>
        <p:grpSpPr bwMode="auto">
          <a:xfrm>
            <a:off x="5811912" y="5290219"/>
            <a:ext cx="790575" cy="792163"/>
            <a:chOff x="3275856" y="2996952"/>
            <a:chExt cx="792088" cy="792088"/>
          </a:xfrm>
        </p:grpSpPr>
        <p:pic>
          <p:nvPicPr>
            <p:cNvPr id="9" name="Picture 4" descr="C:\Users\Soloman\Desktop\墨斑2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2996952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13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3399229" y="3131386"/>
              <a:ext cx="544780" cy="523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 dirty="0">
                  <a:solidFill>
                    <a:schemeClr val="bg1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三</a:t>
              </a:r>
            </a:p>
          </p:txBody>
        </p:sp>
      </p:grpSp>
      <p:grpSp>
        <p:nvGrpSpPr>
          <p:cNvPr id="11" name="组合 10"/>
          <p:cNvGrpSpPr/>
          <p:nvPr/>
        </p:nvGrpSpPr>
        <p:grpSpPr bwMode="auto">
          <a:xfrm>
            <a:off x="4155728" y="5219799"/>
            <a:ext cx="790575" cy="790575"/>
            <a:chOff x="3275856" y="3933056"/>
            <a:chExt cx="792088" cy="792088"/>
          </a:xfrm>
        </p:grpSpPr>
        <p:pic>
          <p:nvPicPr>
            <p:cNvPr id="12" name="Picture 4" descr="C:\Users\Soloman\Desktop\墨斑2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3933056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4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3399229" y="4067490"/>
              <a:ext cx="544780" cy="524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 dirty="0">
                  <a:solidFill>
                    <a:schemeClr val="bg1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四</a:t>
              </a:r>
            </a:p>
          </p:txBody>
        </p:sp>
      </p:grpSp>
      <p:sp>
        <p:nvSpPr>
          <p:cNvPr id="14" name="TextBox 21"/>
          <p:cNvSpPr txBox="1"/>
          <p:nvPr/>
        </p:nvSpPr>
        <p:spPr>
          <a:xfrm>
            <a:off x="2499544" y="5035361"/>
            <a:ext cx="1499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77384B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单击此处添加文字</a:t>
            </a:r>
          </a:p>
        </p:txBody>
      </p:sp>
      <p:sp>
        <p:nvSpPr>
          <p:cNvPr id="15" name="TextBox 22"/>
          <p:cNvSpPr txBox="1"/>
          <p:nvPr/>
        </p:nvSpPr>
        <p:spPr>
          <a:xfrm>
            <a:off x="6531992" y="5125368"/>
            <a:ext cx="1596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77384B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单击此处添加文字</a:t>
            </a:r>
          </a:p>
        </p:txBody>
      </p:sp>
      <p:sp>
        <p:nvSpPr>
          <p:cNvPr id="16" name="TextBox 23"/>
          <p:cNvSpPr txBox="1"/>
          <p:nvPr/>
        </p:nvSpPr>
        <p:spPr>
          <a:xfrm>
            <a:off x="7707287" y="3789957"/>
            <a:ext cx="1605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77384B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单击此处添加文字</a:t>
            </a:r>
          </a:p>
        </p:txBody>
      </p:sp>
      <p:sp>
        <p:nvSpPr>
          <p:cNvPr id="17" name="TextBox 24"/>
          <p:cNvSpPr txBox="1"/>
          <p:nvPr/>
        </p:nvSpPr>
        <p:spPr>
          <a:xfrm>
            <a:off x="7900144" y="2659097"/>
            <a:ext cx="1624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77384B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单击此处添加文字</a:t>
            </a:r>
          </a:p>
        </p:txBody>
      </p:sp>
      <p:grpSp>
        <p:nvGrpSpPr>
          <p:cNvPr id="18" name="组合 17"/>
          <p:cNvGrpSpPr/>
          <p:nvPr/>
        </p:nvGrpSpPr>
        <p:grpSpPr bwMode="auto">
          <a:xfrm>
            <a:off x="2960217" y="1454690"/>
            <a:ext cx="3632200" cy="3630613"/>
            <a:chOff x="2791232" y="1362722"/>
            <a:chExt cx="3632200" cy="3630613"/>
          </a:xfrm>
        </p:grpSpPr>
        <p:pic>
          <p:nvPicPr>
            <p:cNvPr id="19" name="Picture 3" descr="C:\Users\Soloman\Desktop\未标题-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305985">
              <a:off x="2791232" y="1362722"/>
              <a:ext cx="3632200" cy="3630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Box 20"/>
            <p:cNvSpPr txBox="1">
              <a:spLocks noChangeArrowheads="1"/>
            </p:cNvSpPr>
            <p:nvPr/>
          </p:nvSpPr>
          <p:spPr bwMode="auto">
            <a:xfrm>
              <a:off x="3350032" y="2781947"/>
              <a:ext cx="2302495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4000" b="1" dirty="0">
                  <a:solidFill>
                    <a:srgbClr val="77384B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添加文字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00" r="7500" b="50174"/>
          <a:stretch>
            <a:fillRect/>
          </a:stretch>
        </p:blipFill>
        <p:spPr>
          <a:xfrm>
            <a:off x="0" y="4800600"/>
            <a:ext cx="12222480" cy="20574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187" y="1808547"/>
            <a:ext cx="1738908" cy="20447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695" y="1922847"/>
            <a:ext cx="2586229" cy="217754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185930" y="1713183"/>
            <a:ext cx="1200329" cy="17851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6600" dirty="0">
                <a:solidFill>
                  <a:srgbClr val="77384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00" r="7500" b="50174"/>
          <a:stretch>
            <a:fillRect/>
          </a:stretch>
        </p:blipFill>
        <p:spPr>
          <a:xfrm>
            <a:off x="0" y="4800600"/>
            <a:ext cx="12222480" cy="20574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834" y="1001724"/>
            <a:ext cx="1738908" cy="20447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342" y="1116024"/>
            <a:ext cx="2586229" cy="217754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100463" y="1255983"/>
            <a:ext cx="1661993" cy="132343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9600" dirty="0">
                <a:solidFill>
                  <a:srgbClr val="77384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壹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006288" y="3046424"/>
            <a:ext cx="1846659" cy="2160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u="sng" dirty="0">
                <a:solidFill>
                  <a:srgbClr val="77384B"/>
                </a:solidFill>
                <a:latin typeface="黑体" panose="02010609060101010101" charset="-122"/>
                <a:ea typeface="黑体" panose="02010609060101010101" charset="-122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 bwMode="auto">
          <a:xfrm>
            <a:off x="3997982" y="2339706"/>
            <a:ext cx="214529" cy="214529"/>
            <a:chOff x="1200" y="2334"/>
            <a:chExt cx="240" cy="240"/>
          </a:xfrm>
        </p:grpSpPr>
        <p:sp>
          <p:nvSpPr>
            <p:cNvPr id="3" name="Line 7"/>
            <p:cNvSpPr>
              <a:spLocks noChangeShapeType="1"/>
            </p:cNvSpPr>
            <p:nvPr/>
          </p:nvSpPr>
          <p:spPr bwMode="auto">
            <a:xfrm>
              <a:off x="1200" y="2448"/>
              <a:ext cx="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77384B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4" name="Line 8"/>
            <p:cNvSpPr>
              <a:spLocks noChangeShapeType="1"/>
            </p:cNvSpPr>
            <p:nvPr/>
          </p:nvSpPr>
          <p:spPr bwMode="auto">
            <a:xfrm>
              <a:off x="1317" y="2334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77384B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5" name="Text Box 30"/>
          <p:cNvSpPr txBox="1">
            <a:spLocks noChangeArrowheads="1"/>
          </p:cNvSpPr>
          <p:nvPr/>
        </p:nvSpPr>
        <p:spPr bwMode="auto">
          <a:xfrm>
            <a:off x="2376161" y="4710524"/>
            <a:ext cx="1836349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1400" dirty="0">
                <a:solidFill>
                  <a:srgbClr val="77384B"/>
                </a:solidFill>
                <a:latin typeface="黑体" panose="02010609060101010101" charset="-122"/>
                <a:ea typeface="黑体" panose="02010609060101010101" charset="-122"/>
              </a:rPr>
              <a:t>在此输入文字内容</a:t>
            </a:r>
          </a:p>
          <a:p>
            <a:pPr algn="l">
              <a:spcBef>
                <a:spcPct val="50000"/>
              </a:spcBef>
            </a:pPr>
            <a:r>
              <a:rPr lang="zh-CN" altLang="en-US" sz="1400" dirty="0">
                <a:solidFill>
                  <a:srgbClr val="77384B"/>
                </a:solidFill>
                <a:latin typeface="黑体" panose="02010609060101010101" charset="-122"/>
                <a:ea typeface="黑体" panose="02010609060101010101" charset="-122"/>
              </a:rPr>
              <a:t>在此输入文字内容</a:t>
            </a:r>
          </a:p>
        </p:txBody>
      </p:sp>
      <p:grpSp>
        <p:nvGrpSpPr>
          <p:cNvPr id="6" name="Group 9"/>
          <p:cNvGrpSpPr/>
          <p:nvPr/>
        </p:nvGrpSpPr>
        <p:grpSpPr bwMode="auto">
          <a:xfrm>
            <a:off x="7764746" y="2339706"/>
            <a:ext cx="214529" cy="214529"/>
            <a:chOff x="1200" y="2334"/>
            <a:chExt cx="240" cy="240"/>
          </a:xfrm>
        </p:grpSpPr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1200" y="2448"/>
              <a:ext cx="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77384B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1317" y="2334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77384B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441218" y="3069716"/>
            <a:ext cx="1421050" cy="1458571"/>
            <a:chOff x="1185089" y="2083070"/>
            <a:chExt cx="1421050" cy="1458571"/>
          </a:xfrm>
        </p:grpSpPr>
        <p:pic>
          <p:nvPicPr>
            <p:cNvPr id="10" name="Picture 6" descr="E:\水墨图表素材\20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504201">
              <a:off x="1185089" y="2083070"/>
              <a:ext cx="1379553" cy="1458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 Box 30"/>
            <p:cNvSpPr txBox="1">
              <a:spLocks noChangeArrowheads="1"/>
            </p:cNvSpPr>
            <p:nvPr/>
          </p:nvSpPr>
          <p:spPr bwMode="auto">
            <a:xfrm>
              <a:off x="1475656" y="2552406"/>
              <a:ext cx="1130483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zh-CN" altLang="en-US" sz="1500" dirty="0">
                  <a:solidFill>
                    <a:srgbClr val="77384B"/>
                  </a:solidFill>
                  <a:latin typeface="黑体" panose="02010609060101010101" charset="-122"/>
                  <a:ea typeface="黑体" panose="02010609060101010101" charset="-122"/>
                </a:rPr>
                <a:t>在此输入文字内容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258492" y="2136979"/>
            <a:ext cx="1816663" cy="675758"/>
            <a:chOff x="1002363" y="1150333"/>
            <a:chExt cx="1816663" cy="675758"/>
          </a:xfrm>
        </p:grpSpPr>
        <p:pic>
          <p:nvPicPr>
            <p:cNvPr id="13" name="Picture 3" descr="E:\水墨图表素材\图片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2363" y="1150333"/>
              <a:ext cx="1816663" cy="675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 Box 30"/>
            <p:cNvSpPr txBox="1">
              <a:spLocks noChangeArrowheads="1"/>
            </p:cNvSpPr>
            <p:nvPr/>
          </p:nvSpPr>
          <p:spPr bwMode="auto">
            <a:xfrm>
              <a:off x="1187624" y="1306435"/>
              <a:ext cx="163140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zh-CN" altLang="en-US" sz="1400" dirty="0">
                  <a:solidFill>
                    <a:srgbClr val="77384B"/>
                  </a:solidFill>
                  <a:latin typeface="黑体" panose="02010609060101010101" charset="-122"/>
                  <a:ea typeface="黑体" panose="02010609060101010101" charset="-122"/>
                </a:rPr>
                <a:t>在此输入文字容</a:t>
              </a:r>
            </a:p>
          </p:txBody>
        </p:sp>
      </p:grpSp>
      <p:grpSp>
        <p:nvGrpSpPr>
          <p:cNvPr id="15" name="Group 9"/>
          <p:cNvGrpSpPr/>
          <p:nvPr/>
        </p:nvGrpSpPr>
        <p:grpSpPr bwMode="auto">
          <a:xfrm>
            <a:off x="5878303" y="2339706"/>
            <a:ext cx="214529" cy="214529"/>
            <a:chOff x="1200" y="2334"/>
            <a:chExt cx="240" cy="240"/>
          </a:xfrm>
        </p:grpSpPr>
        <p:sp>
          <p:nvSpPr>
            <p:cNvPr id="16" name="Line 7"/>
            <p:cNvSpPr>
              <a:spLocks noChangeShapeType="1"/>
            </p:cNvSpPr>
            <p:nvPr/>
          </p:nvSpPr>
          <p:spPr bwMode="auto">
            <a:xfrm>
              <a:off x="1200" y="2448"/>
              <a:ext cx="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77384B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7" name="Line 8"/>
            <p:cNvSpPr>
              <a:spLocks noChangeShapeType="1"/>
            </p:cNvSpPr>
            <p:nvPr/>
          </p:nvSpPr>
          <p:spPr bwMode="auto">
            <a:xfrm>
              <a:off x="1317" y="2334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77384B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133133" y="2136979"/>
            <a:ext cx="1847501" cy="675758"/>
            <a:chOff x="2877004" y="1150333"/>
            <a:chExt cx="1847501" cy="675758"/>
          </a:xfrm>
        </p:grpSpPr>
        <p:pic>
          <p:nvPicPr>
            <p:cNvPr id="19" name="Picture 3" descr="E:\水墨图表素材\图片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7004" y="1150333"/>
              <a:ext cx="1816663" cy="675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 Box 30"/>
            <p:cNvSpPr txBox="1">
              <a:spLocks noChangeArrowheads="1"/>
            </p:cNvSpPr>
            <p:nvPr/>
          </p:nvSpPr>
          <p:spPr bwMode="auto">
            <a:xfrm>
              <a:off x="3093103" y="1306435"/>
              <a:ext cx="163140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zh-CN" altLang="en-US" sz="1400" dirty="0">
                  <a:solidFill>
                    <a:srgbClr val="77384B"/>
                  </a:solidFill>
                  <a:latin typeface="黑体" panose="02010609060101010101" charset="-122"/>
                  <a:ea typeface="黑体" panose="02010609060101010101" charset="-122"/>
                </a:rPr>
                <a:t>在此输入文字容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025256" y="2136979"/>
            <a:ext cx="1845385" cy="675758"/>
            <a:chOff x="4769127" y="1150333"/>
            <a:chExt cx="1845385" cy="675758"/>
          </a:xfrm>
        </p:grpSpPr>
        <p:pic>
          <p:nvPicPr>
            <p:cNvPr id="22" name="Picture 3" descr="E:\水墨图表素材\图片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9127" y="1150333"/>
              <a:ext cx="1816663" cy="675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 Box 30"/>
            <p:cNvSpPr txBox="1">
              <a:spLocks noChangeArrowheads="1"/>
            </p:cNvSpPr>
            <p:nvPr/>
          </p:nvSpPr>
          <p:spPr bwMode="auto">
            <a:xfrm>
              <a:off x="4983110" y="1306435"/>
              <a:ext cx="163140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zh-CN" altLang="en-US" sz="1400" dirty="0">
                  <a:solidFill>
                    <a:srgbClr val="77384B"/>
                  </a:solidFill>
                  <a:latin typeface="黑体" panose="02010609060101010101" charset="-122"/>
                  <a:ea typeface="黑体" panose="02010609060101010101" charset="-122"/>
                </a:rPr>
                <a:t>在此输入文字容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899898" y="2136979"/>
            <a:ext cx="1856269" cy="675758"/>
            <a:chOff x="6643769" y="1150333"/>
            <a:chExt cx="1856269" cy="675758"/>
          </a:xfrm>
        </p:grpSpPr>
        <p:pic>
          <p:nvPicPr>
            <p:cNvPr id="25" name="Picture 3" descr="E:\水墨图表素材\图片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3769" y="1150333"/>
              <a:ext cx="1816663" cy="675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 Box 30"/>
            <p:cNvSpPr txBox="1">
              <a:spLocks noChangeArrowheads="1"/>
            </p:cNvSpPr>
            <p:nvPr/>
          </p:nvSpPr>
          <p:spPr bwMode="auto">
            <a:xfrm>
              <a:off x="6868636" y="1306435"/>
              <a:ext cx="163140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zh-CN" altLang="en-US" sz="1400" dirty="0">
                  <a:solidFill>
                    <a:srgbClr val="77384B"/>
                  </a:solidFill>
                  <a:latin typeface="黑体" panose="02010609060101010101" charset="-122"/>
                  <a:ea typeface="黑体" panose="02010609060101010101" charset="-122"/>
                </a:rPr>
                <a:t>在此输入文字容</a:t>
              </a:r>
            </a:p>
          </p:txBody>
        </p:sp>
      </p:grpSp>
      <p:sp>
        <p:nvSpPr>
          <p:cNvPr id="27" name="Text Box 30"/>
          <p:cNvSpPr txBox="1">
            <a:spLocks noChangeArrowheads="1"/>
          </p:cNvSpPr>
          <p:nvPr/>
        </p:nvSpPr>
        <p:spPr bwMode="auto">
          <a:xfrm>
            <a:off x="4290039" y="4710524"/>
            <a:ext cx="1836349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1400" dirty="0">
                <a:solidFill>
                  <a:srgbClr val="77384B"/>
                </a:solidFill>
                <a:latin typeface="黑体" panose="02010609060101010101" charset="-122"/>
                <a:ea typeface="黑体" panose="02010609060101010101" charset="-122"/>
              </a:rPr>
              <a:t>在此输入文字内容</a:t>
            </a:r>
          </a:p>
          <a:p>
            <a:pPr algn="l">
              <a:spcBef>
                <a:spcPct val="50000"/>
              </a:spcBef>
            </a:pPr>
            <a:r>
              <a:rPr lang="zh-CN" altLang="en-US" sz="1400" dirty="0">
                <a:solidFill>
                  <a:srgbClr val="77384B"/>
                </a:solidFill>
                <a:latin typeface="黑体" panose="02010609060101010101" charset="-122"/>
                <a:ea typeface="黑体" panose="02010609060101010101" charset="-122"/>
              </a:rPr>
              <a:t>在此输入文字内容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4355096" y="3069716"/>
            <a:ext cx="1421050" cy="1458571"/>
            <a:chOff x="1185089" y="2083070"/>
            <a:chExt cx="1421050" cy="1458571"/>
          </a:xfrm>
        </p:grpSpPr>
        <p:pic>
          <p:nvPicPr>
            <p:cNvPr id="29" name="Picture 6" descr="E:\水墨图表素材\20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504201">
              <a:off x="1185089" y="2083070"/>
              <a:ext cx="1379553" cy="1458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 Box 30"/>
            <p:cNvSpPr txBox="1">
              <a:spLocks noChangeArrowheads="1"/>
            </p:cNvSpPr>
            <p:nvPr/>
          </p:nvSpPr>
          <p:spPr bwMode="auto">
            <a:xfrm>
              <a:off x="1475656" y="2552406"/>
              <a:ext cx="1130483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zh-CN" altLang="en-US" sz="1500" dirty="0">
                  <a:solidFill>
                    <a:srgbClr val="77384B"/>
                  </a:solidFill>
                  <a:latin typeface="黑体" panose="02010609060101010101" charset="-122"/>
                  <a:ea typeface="黑体" panose="02010609060101010101" charset="-122"/>
                </a:rPr>
                <a:t>在此输入文字内容</a:t>
              </a:r>
            </a:p>
          </p:txBody>
        </p:sp>
      </p:grp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6216379" y="4710524"/>
            <a:ext cx="1836349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1400" dirty="0">
                <a:solidFill>
                  <a:srgbClr val="77384B"/>
                </a:solidFill>
                <a:latin typeface="黑体" panose="02010609060101010101" charset="-122"/>
                <a:ea typeface="黑体" panose="02010609060101010101" charset="-122"/>
              </a:rPr>
              <a:t>在此输入文字内容</a:t>
            </a:r>
          </a:p>
          <a:p>
            <a:pPr algn="l">
              <a:spcBef>
                <a:spcPct val="50000"/>
              </a:spcBef>
            </a:pPr>
            <a:r>
              <a:rPr lang="zh-CN" altLang="en-US" sz="1400" dirty="0">
                <a:solidFill>
                  <a:srgbClr val="77384B"/>
                </a:solidFill>
                <a:latin typeface="黑体" panose="02010609060101010101" charset="-122"/>
                <a:ea typeface="黑体" panose="02010609060101010101" charset="-122"/>
              </a:rPr>
              <a:t>在此输入文字内容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6281436" y="3069716"/>
            <a:ext cx="1421050" cy="1458571"/>
            <a:chOff x="1185089" y="2083070"/>
            <a:chExt cx="1421050" cy="1458571"/>
          </a:xfrm>
        </p:grpSpPr>
        <p:pic>
          <p:nvPicPr>
            <p:cNvPr id="33" name="Picture 6" descr="E:\水墨图表素材\20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504201">
              <a:off x="1185089" y="2083070"/>
              <a:ext cx="1379553" cy="1458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 Box 30"/>
            <p:cNvSpPr txBox="1">
              <a:spLocks noChangeArrowheads="1"/>
            </p:cNvSpPr>
            <p:nvPr/>
          </p:nvSpPr>
          <p:spPr bwMode="auto">
            <a:xfrm>
              <a:off x="1475656" y="2552406"/>
              <a:ext cx="1130483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zh-CN" altLang="en-US" sz="1500" dirty="0">
                  <a:solidFill>
                    <a:srgbClr val="77384B"/>
                  </a:solidFill>
                  <a:latin typeface="黑体" panose="02010609060101010101" charset="-122"/>
                  <a:ea typeface="黑体" panose="02010609060101010101" charset="-122"/>
                </a:rPr>
                <a:t>在此输入文字内容</a:t>
              </a:r>
            </a:p>
          </p:txBody>
        </p:sp>
      </p:grpSp>
      <p:sp>
        <p:nvSpPr>
          <p:cNvPr id="35" name="Text Box 30"/>
          <p:cNvSpPr txBox="1">
            <a:spLocks noChangeArrowheads="1"/>
          </p:cNvSpPr>
          <p:nvPr/>
        </p:nvSpPr>
        <p:spPr bwMode="auto">
          <a:xfrm>
            <a:off x="8090044" y="4710524"/>
            <a:ext cx="1836349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1400" dirty="0">
                <a:solidFill>
                  <a:srgbClr val="77384B"/>
                </a:solidFill>
                <a:latin typeface="黑体" panose="02010609060101010101" charset="-122"/>
                <a:ea typeface="黑体" panose="02010609060101010101" charset="-122"/>
              </a:rPr>
              <a:t>在此输入文字内容</a:t>
            </a:r>
          </a:p>
          <a:p>
            <a:pPr algn="l">
              <a:spcBef>
                <a:spcPct val="50000"/>
              </a:spcBef>
            </a:pPr>
            <a:r>
              <a:rPr lang="zh-CN" altLang="en-US" sz="1400" dirty="0">
                <a:solidFill>
                  <a:srgbClr val="77384B"/>
                </a:solidFill>
                <a:latin typeface="黑体" panose="02010609060101010101" charset="-122"/>
                <a:ea typeface="黑体" panose="02010609060101010101" charset="-122"/>
              </a:rPr>
              <a:t>在此输入文字内容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8155101" y="3069716"/>
            <a:ext cx="1421050" cy="1458571"/>
            <a:chOff x="1185089" y="2083070"/>
            <a:chExt cx="1421050" cy="1458571"/>
          </a:xfrm>
        </p:grpSpPr>
        <p:pic>
          <p:nvPicPr>
            <p:cNvPr id="37" name="Picture 6" descr="E:\水墨图表素材\20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504201">
              <a:off x="1185089" y="2083070"/>
              <a:ext cx="1379553" cy="1458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 Box 30"/>
            <p:cNvSpPr txBox="1">
              <a:spLocks noChangeArrowheads="1"/>
            </p:cNvSpPr>
            <p:nvPr/>
          </p:nvSpPr>
          <p:spPr bwMode="auto">
            <a:xfrm>
              <a:off x="1475656" y="2552406"/>
              <a:ext cx="1130483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zh-CN" altLang="en-US" sz="1500" dirty="0">
                  <a:solidFill>
                    <a:srgbClr val="77384B"/>
                  </a:solidFill>
                  <a:latin typeface="黑体" panose="02010609060101010101" charset="-122"/>
                  <a:ea typeface="黑体" panose="02010609060101010101" charset="-122"/>
                </a:rPr>
                <a:t>在此输入文字内容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7" grpId="0"/>
      <p:bldP spid="31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水墨图表素材\24252 (10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646" y="4148259"/>
            <a:ext cx="3861063" cy="155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E:\水墨图表素材\24252 (10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761" y="3750962"/>
            <a:ext cx="3861063" cy="155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E:\水墨图表素材\24252 (10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041" y="3293340"/>
            <a:ext cx="3861063" cy="155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2144678" y="2429244"/>
            <a:ext cx="1907083" cy="1769191"/>
            <a:chOff x="690528" y="1888653"/>
            <a:chExt cx="1907083" cy="1769191"/>
          </a:xfrm>
        </p:grpSpPr>
        <p:pic>
          <p:nvPicPr>
            <p:cNvPr id="6" name="Picture 5" descr="E:\水墨图表素材\24252 (6)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28" y="1888653"/>
              <a:ext cx="1907083" cy="1769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矩形 6"/>
            <p:cNvSpPr/>
            <p:nvPr/>
          </p:nvSpPr>
          <p:spPr>
            <a:xfrm>
              <a:off x="1005508" y="2663432"/>
              <a:ext cx="12961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b="1" dirty="0">
                  <a:solidFill>
                    <a:srgbClr val="77384B"/>
                  </a:solidFill>
                  <a:latin typeface="黑体" panose="02010609060101010101" charset="-122"/>
                  <a:ea typeface="宋体" panose="02010600030101010101" pitchFamily="2" charset="-122"/>
                </a:rPr>
                <a:t>点击此处</a:t>
              </a:r>
            </a:p>
            <a:p>
              <a:pPr algn="ctr"/>
              <a:r>
                <a:rPr lang="zh-CN" altLang="en-US" b="1" dirty="0">
                  <a:solidFill>
                    <a:srgbClr val="77384B"/>
                  </a:solidFill>
                  <a:latin typeface="黑体" panose="02010609060101010101" charset="-122"/>
                  <a:ea typeface="宋体" panose="02010600030101010101" pitchFamily="2" charset="-122"/>
                </a:rPr>
                <a:t>添加文字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1005508" y="2085627"/>
              <a:ext cx="129614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rgbClr val="77384B"/>
                  </a:solidFill>
                  <a:latin typeface="黑体" panose="02010609060101010101" charset="-122"/>
                  <a:ea typeface="宋体" panose="02010600030101010101" pitchFamily="2" charset="-122"/>
                </a:rPr>
                <a:t>A</a:t>
              </a:r>
              <a:endParaRPr lang="zh-CN" altLang="en-US" sz="4000" b="1" dirty="0">
                <a:solidFill>
                  <a:srgbClr val="77384B"/>
                </a:solidFill>
                <a:latin typeface="黑体" panose="02010609060101010101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802014" y="1981771"/>
            <a:ext cx="1907083" cy="1769191"/>
            <a:chOff x="3347864" y="1441180"/>
            <a:chExt cx="1907083" cy="1769191"/>
          </a:xfrm>
        </p:grpSpPr>
        <p:pic>
          <p:nvPicPr>
            <p:cNvPr id="10" name="Picture 5" descr="E:\水墨图表素材\24252 (6)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64" y="1441180"/>
              <a:ext cx="1907083" cy="1769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3662844" y="2215959"/>
              <a:ext cx="12961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b="1" dirty="0">
                  <a:solidFill>
                    <a:srgbClr val="77384B"/>
                  </a:solidFill>
                  <a:latin typeface="黑体" panose="02010609060101010101" charset="-122"/>
                  <a:ea typeface="宋体" panose="02010600030101010101" pitchFamily="2" charset="-122"/>
                </a:rPr>
                <a:t>点击此处</a:t>
              </a:r>
            </a:p>
            <a:p>
              <a:pPr algn="ctr"/>
              <a:r>
                <a:rPr lang="zh-CN" altLang="en-US" b="1" dirty="0">
                  <a:solidFill>
                    <a:srgbClr val="77384B"/>
                  </a:solidFill>
                  <a:latin typeface="黑体" panose="02010609060101010101" charset="-122"/>
                  <a:ea typeface="宋体" panose="02010600030101010101" pitchFamily="2" charset="-122"/>
                </a:rPr>
                <a:t>添加文字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3662844" y="1638154"/>
              <a:ext cx="129614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rgbClr val="77384B"/>
                  </a:solidFill>
                  <a:latin typeface="黑体" panose="02010609060101010101" charset="-122"/>
                  <a:ea typeface="宋体" panose="02010600030101010101" pitchFamily="2" charset="-122"/>
                </a:rPr>
                <a:t>B</a:t>
              </a:r>
              <a:endParaRPr lang="zh-CN" altLang="en-US" sz="4000" b="1" dirty="0">
                <a:solidFill>
                  <a:srgbClr val="77384B"/>
                </a:solidFill>
                <a:latin typeface="黑体" panose="02010609060101010101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250286" y="1524149"/>
            <a:ext cx="1907083" cy="1769191"/>
            <a:chOff x="5796136" y="983558"/>
            <a:chExt cx="1907083" cy="1769191"/>
          </a:xfrm>
        </p:grpSpPr>
        <p:pic>
          <p:nvPicPr>
            <p:cNvPr id="14" name="Picture 5" descr="E:\水墨图表素材\24252 (6)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983558"/>
              <a:ext cx="1907083" cy="1769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矩形 14"/>
            <p:cNvSpPr/>
            <p:nvPr/>
          </p:nvSpPr>
          <p:spPr>
            <a:xfrm>
              <a:off x="6111116" y="1758337"/>
              <a:ext cx="12961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b="1" dirty="0">
                  <a:solidFill>
                    <a:srgbClr val="77384B"/>
                  </a:solidFill>
                  <a:latin typeface="黑体" panose="02010609060101010101" charset="-122"/>
                  <a:ea typeface="宋体" panose="02010600030101010101" pitchFamily="2" charset="-122"/>
                </a:rPr>
                <a:t>点击此处</a:t>
              </a:r>
            </a:p>
            <a:p>
              <a:pPr algn="ctr"/>
              <a:r>
                <a:rPr lang="zh-CN" altLang="en-US" b="1" dirty="0">
                  <a:solidFill>
                    <a:srgbClr val="77384B"/>
                  </a:solidFill>
                  <a:latin typeface="黑体" panose="02010609060101010101" charset="-122"/>
                  <a:ea typeface="宋体" panose="02010600030101010101" pitchFamily="2" charset="-122"/>
                </a:rPr>
                <a:t>添加文字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6111116" y="1180532"/>
              <a:ext cx="129614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rgbClr val="77384B"/>
                  </a:solidFill>
                  <a:latin typeface="黑体" panose="02010609060101010101" charset="-122"/>
                  <a:ea typeface="宋体" panose="02010600030101010101" pitchFamily="2" charset="-122"/>
                </a:rPr>
                <a:t>C</a:t>
              </a:r>
              <a:endParaRPr lang="zh-CN" altLang="en-US" sz="4000" b="1" dirty="0">
                <a:solidFill>
                  <a:srgbClr val="77384B"/>
                </a:solidFill>
                <a:latin typeface="黑体" panose="02010609060101010101" charset="-122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69"/>
          <p:cNvSpPr txBox="1">
            <a:spLocks noChangeArrowheads="1"/>
          </p:cNvSpPr>
          <p:nvPr/>
        </p:nvSpPr>
        <p:spPr bwMode="auto">
          <a:xfrm>
            <a:off x="3665661" y="5247035"/>
            <a:ext cx="3094038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zh-CN" sz="1600" dirty="0">
                <a:solidFill>
                  <a:srgbClr val="77384B"/>
                </a:solidFill>
                <a:ea typeface="宋体" panose="02010600030101010101" pitchFamily="2" charset="-122"/>
              </a:rPr>
              <a:t> </a:t>
            </a:r>
            <a:r>
              <a:rPr lang="zh-CN" altLang="en-US" sz="1600" dirty="0">
                <a:solidFill>
                  <a:srgbClr val="77384B"/>
                </a:solidFill>
                <a:ea typeface="宋体" panose="02010600030101010101" pitchFamily="2" charset="-122"/>
              </a:rPr>
              <a:t>在此添加标题或目录索引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zh-CN" sz="1600" dirty="0">
                <a:solidFill>
                  <a:srgbClr val="77384B"/>
                </a:solidFill>
                <a:ea typeface="宋体" panose="02010600030101010101" pitchFamily="2" charset="-122"/>
              </a:rPr>
              <a:t> </a:t>
            </a:r>
            <a:r>
              <a:rPr lang="zh-CN" altLang="en-US" sz="1600" dirty="0">
                <a:solidFill>
                  <a:srgbClr val="77384B"/>
                </a:solidFill>
                <a:ea typeface="宋体" panose="02010600030101010101" pitchFamily="2" charset="-122"/>
              </a:rPr>
              <a:t>在此添加标题或目录索引</a:t>
            </a:r>
          </a:p>
        </p:txBody>
      </p:sp>
      <p:sp>
        <p:nvSpPr>
          <p:cNvPr id="3" name="Text Box 270"/>
          <p:cNvSpPr txBox="1">
            <a:spLocks noChangeArrowheads="1"/>
          </p:cNvSpPr>
          <p:nvPr/>
        </p:nvSpPr>
        <p:spPr bwMode="auto">
          <a:xfrm>
            <a:off x="5384924" y="4151660"/>
            <a:ext cx="3094037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zh-CN" sz="1600" dirty="0">
                <a:solidFill>
                  <a:srgbClr val="77384B"/>
                </a:solidFill>
                <a:ea typeface="宋体" panose="02010600030101010101" pitchFamily="2" charset="-122"/>
              </a:rPr>
              <a:t> </a:t>
            </a:r>
            <a:r>
              <a:rPr lang="zh-CN" altLang="en-US" sz="1600" dirty="0">
                <a:solidFill>
                  <a:srgbClr val="77384B"/>
                </a:solidFill>
                <a:ea typeface="宋体" panose="02010600030101010101" pitchFamily="2" charset="-122"/>
              </a:rPr>
              <a:t>在此添加标题或目录索引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zh-CN" sz="1600" dirty="0">
                <a:solidFill>
                  <a:srgbClr val="77384B"/>
                </a:solidFill>
                <a:ea typeface="宋体" panose="02010600030101010101" pitchFamily="2" charset="-122"/>
              </a:rPr>
              <a:t> </a:t>
            </a:r>
            <a:r>
              <a:rPr lang="zh-CN" altLang="en-US" sz="1600" dirty="0">
                <a:solidFill>
                  <a:srgbClr val="77384B"/>
                </a:solidFill>
                <a:ea typeface="宋体" panose="02010600030101010101" pitchFamily="2" charset="-122"/>
              </a:rPr>
              <a:t>在此添加标题或目录索引</a:t>
            </a:r>
          </a:p>
        </p:txBody>
      </p:sp>
      <p:sp>
        <p:nvSpPr>
          <p:cNvPr id="4" name="Text Box 271"/>
          <p:cNvSpPr txBox="1">
            <a:spLocks noChangeArrowheads="1"/>
          </p:cNvSpPr>
          <p:nvPr/>
        </p:nvSpPr>
        <p:spPr bwMode="auto">
          <a:xfrm>
            <a:off x="6997824" y="3186460"/>
            <a:ext cx="3094037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zh-CN" sz="1600" dirty="0">
                <a:solidFill>
                  <a:srgbClr val="77384B"/>
                </a:solidFill>
                <a:ea typeface="宋体" panose="02010600030101010101" pitchFamily="2" charset="-122"/>
              </a:rPr>
              <a:t> </a:t>
            </a:r>
            <a:r>
              <a:rPr lang="zh-CN" altLang="en-US" sz="1600" dirty="0">
                <a:solidFill>
                  <a:srgbClr val="77384B"/>
                </a:solidFill>
                <a:ea typeface="宋体" panose="02010600030101010101" pitchFamily="2" charset="-122"/>
              </a:rPr>
              <a:t>在此添加标题或目录索引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zh-CN" sz="1600" dirty="0">
                <a:solidFill>
                  <a:srgbClr val="77384B"/>
                </a:solidFill>
                <a:ea typeface="宋体" panose="02010600030101010101" pitchFamily="2" charset="-122"/>
              </a:rPr>
              <a:t> </a:t>
            </a:r>
            <a:r>
              <a:rPr lang="zh-CN" altLang="en-US" sz="1600" dirty="0">
                <a:solidFill>
                  <a:srgbClr val="77384B"/>
                </a:solidFill>
                <a:ea typeface="宋体" panose="02010600030101010101" pitchFamily="2" charset="-122"/>
              </a:rPr>
              <a:t>在此添加标题或目录索引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3433886" y="2088688"/>
            <a:ext cx="5110956" cy="3316319"/>
            <a:chOff x="2201986" y="971088"/>
            <a:chExt cx="5110956" cy="3316319"/>
          </a:xfrm>
        </p:grpSpPr>
        <p:pic>
          <p:nvPicPr>
            <p:cNvPr id="6" name="Picture 4" descr="E:\水墨图表素材\5356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1986" y="3996863"/>
              <a:ext cx="304800" cy="290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组合 6"/>
            <p:cNvGrpSpPr/>
            <p:nvPr/>
          </p:nvGrpSpPr>
          <p:grpSpPr>
            <a:xfrm>
              <a:off x="2354386" y="971088"/>
              <a:ext cx="4958556" cy="3171047"/>
              <a:chOff x="2354386" y="971088"/>
              <a:chExt cx="4958556" cy="3171047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2354386" y="971088"/>
                <a:ext cx="4958556" cy="3171047"/>
                <a:chOff x="2354386" y="971088"/>
                <a:chExt cx="4958556" cy="3171047"/>
              </a:xfrm>
            </p:grpSpPr>
            <p:sp>
              <p:nvSpPr>
                <p:cNvPr id="10" name="Line 201"/>
                <p:cNvSpPr>
                  <a:spLocks noChangeShapeType="1"/>
                </p:cNvSpPr>
                <p:nvPr/>
              </p:nvSpPr>
              <p:spPr bwMode="auto">
                <a:xfrm flipV="1">
                  <a:off x="2354386" y="1116360"/>
                  <a:ext cx="4784725" cy="3025775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solidFill>
                      <a:srgbClr val="77384B"/>
                    </a:solidFill>
                    <a:latin typeface="黑体" panose="02010609060101010101" charset="-122"/>
                    <a:ea typeface="黑体" panose="02010609060101010101" charset="-122"/>
                  </a:endParaRPr>
                </a:p>
              </p:txBody>
            </p:sp>
            <p:pic>
              <p:nvPicPr>
                <p:cNvPr id="11" name="Picture 4" descr="E:\水墨图表素材\5356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08142" y="971088"/>
                  <a:ext cx="304800" cy="2905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" name="Picture 4" descr="E:\水墨图表素材\5356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48436" y="1885818"/>
                  <a:ext cx="304800" cy="2905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9" name="Picture 4" descr="E:\水墨图表素材\5356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00624" y="2884086"/>
                <a:ext cx="304800" cy="2905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3" name="组合 12"/>
          <p:cNvGrpSpPr/>
          <p:nvPr/>
        </p:nvGrpSpPr>
        <p:grpSpPr>
          <a:xfrm>
            <a:off x="2096062" y="4679573"/>
            <a:ext cx="1452730" cy="572612"/>
            <a:chOff x="864162" y="3561973"/>
            <a:chExt cx="1452730" cy="572612"/>
          </a:xfrm>
        </p:grpSpPr>
        <p:sp>
          <p:nvSpPr>
            <p:cNvPr id="14" name="Text Box 265"/>
            <p:cNvSpPr txBox="1">
              <a:spLocks noChangeArrowheads="1"/>
            </p:cNvSpPr>
            <p:nvPr/>
          </p:nvSpPr>
          <p:spPr bwMode="auto">
            <a:xfrm>
              <a:off x="1205036" y="3635722"/>
              <a:ext cx="8064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zh-CN" altLang="en-US" sz="1600">
                  <a:solidFill>
                    <a:srgbClr val="77384B"/>
                  </a:solidFill>
                  <a:ea typeface="宋体" panose="02010600030101010101" pitchFamily="2" charset="-122"/>
                </a:rPr>
                <a:t>第一步</a:t>
              </a:r>
            </a:p>
          </p:txBody>
        </p:sp>
        <p:pic>
          <p:nvPicPr>
            <p:cNvPr id="15" name="Picture 6" descr="E:\水墨图表素材\图片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162" y="3561973"/>
              <a:ext cx="1452730" cy="572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组合 15"/>
          <p:cNvGrpSpPr/>
          <p:nvPr/>
        </p:nvGrpSpPr>
        <p:grpSpPr>
          <a:xfrm>
            <a:off x="3847114" y="3605808"/>
            <a:ext cx="1452730" cy="572612"/>
            <a:chOff x="864162" y="3561973"/>
            <a:chExt cx="1452730" cy="572612"/>
          </a:xfrm>
        </p:grpSpPr>
        <p:pic>
          <p:nvPicPr>
            <p:cNvPr id="17" name="Picture 6" descr="E:\水墨图表素材\图片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162" y="3561973"/>
              <a:ext cx="1452730" cy="572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 Box 265"/>
            <p:cNvSpPr txBox="1">
              <a:spLocks noChangeArrowheads="1"/>
            </p:cNvSpPr>
            <p:nvPr/>
          </p:nvSpPr>
          <p:spPr bwMode="auto">
            <a:xfrm>
              <a:off x="1205036" y="3635722"/>
              <a:ext cx="80645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zh-CN" altLang="en-US" sz="1600" dirty="0">
                  <a:solidFill>
                    <a:srgbClr val="77384B"/>
                  </a:solidFill>
                  <a:ea typeface="宋体" panose="02010600030101010101" pitchFamily="2" charset="-122"/>
                </a:rPr>
                <a:t>第二步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359282" y="2613848"/>
            <a:ext cx="1452730" cy="572612"/>
            <a:chOff x="4127382" y="1496248"/>
            <a:chExt cx="1452730" cy="572612"/>
          </a:xfrm>
        </p:grpSpPr>
        <p:pic>
          <p:nvPicPr>
            <p:cNvPr id="20" name="Picture 6" descr="E:\水墨图表素材\图片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7382" y="1496248"/>
              <a:ext cx="1452730" cy="572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 Box 265"/>
            <p:cNvSpPr txBox="1">
              <a:spLocks noChangeArrowheads="1"/>
            </p:cNvSpPr>
            <p:nvPr/>
          </p:nvSpPr>
          <p:spPr bwMode="auto">
            <a:xfrm>
              <a:off x="4468256" y="1569997"/>
              <a:ext cx="8064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zh-CN" altLang="en-US" sz="1600" dirty="0">
                  <a:solidFill>
                    <a:srgbClr val="77384B"/>
                  </a:solidFill>
                  <a:ea typeface="宋体" panose="02010600030101010101" pitchFamily="2" charset="-122"/>
                </a:rPr>
                <a:t>第三步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727434" y="1802382"/>
            <a:ext cx="1452730" cy="572612"/>
            <a:chOff x="5495534" y="684782"/>
            <a:chExt cx="1452730" cy="572612"/>
          </a:xfrm>
        </p:grpSpPr>
        <p:pic>
          <p:nvPicPr>
            <p:cNvPr id="23" name="Picture 6" descr="E:\水墨图表素材\图片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5534" y="684782"/>
              <a:ext cx="1452730" cy="572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 Box 265"/>
            <p:cNvSpPr txBox="1">
              <a:spLocks noChangeArrowheads="1"/>
            </p:cNvSpPr>
            <p:nvPr/>
          </p:nvSpPr>
          <p:spPr bwMode="auto">
            <a:xfrm>
              <a:off x="5836408" y="758531"/>
              <a:ext cx="8064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zh-CN" altLang="en-US" sz="1600" dirty="0">
                  <a:solidFill>
                    <a:srgbClr val="77384B"/>
                  </a:solidFill>
                  <a:ea typeface="宋体" panose="02010600030101010101" pitchFamily="2" charset="-122"/>
                </a:rPr>
                <a:t>第四步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AutoShape 15"/>
          <p:cNvCxnSpPr>
            <a:cxnSpLocks noChangeShapeType="1"/>
          </p:cNvCxnSpPr>
          <p:nvPr/>
        </p:nvCxnSpPr>
        <p:spPr bwMode="gray">
          <a:xfrm>
            <a:off x="3598366" y="2888878"/>
            <a:ext cx="4762" cy="678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" name="AutoShape 16"/>
          <p:cNvCxnSpPr>
            <a:cxnSpLocks noChangeShapeType="1"/>
          </p:cNvCxnSpPr>
          <p:nvPr/>
        </p:nvCxnSpPr>
        <p:spPr bwMode="gray">
          <a:xfrm>
            <a:off x="3598366" y="4016693"/>
            <a:ext cx="4762" cy="66921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Line 18"/>
          <p:cNvSpPr>
            <a:spLocks noChangeShapeType="1"/>
          </p:cNvSpPr>
          <p:nvPr/>
        </p:nvSpPr>
        <p:spPr bwMode="auto">
          <a:xfrm>
            <a:off x="3655516" y="3137003"/>
            <a:ext cx="5943600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rgbClr val="77384B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Line 19"/>
          <p:cNvSpPr>
            <a:spLocks noChangeShapeType="1"/>
          </p:cNvSpPr>
          <p:nvPr/>
        </p:nvSpPr>
        <p:spPr bwMode="auto">
          <a:xfrm>
            <a:off x="3655516" y="4381603"/>
            <a:ext cx="5943600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rgbClr val="77384B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5028732" y="2298803"/>
            <a:ext cx="269817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77384B"/>
                </a:solidFill>
                <a:latin typeface="黑体" panose="02010609060101010101" charset="-122"/>
                <a:ea typeface="黑体" panose="02010609060101010101" charset="-122"/>
              </a:rPr>
              <a:t>单击此处添加段落标题文字内容</a:t>
            </a:r>
            <a:endParaRPr lang="en-US" altLang="zh-CN" sz="1400" b="1" dirty="0">
              <a:solidFill>
                <a:srgbClr val="77384B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ctr"/>
            <a:r>
              <a:rPr lang="zh-CN" altLang="en-US" sz="1400" b="1" dirty="0">
                <a:solidFill>
                  <a:srgbClr val="77384B"/>
                </a:solidFill>
                <a:latin typeface="黑体" panose="02010609060101010101" charset="-122"/>
                <a:ea typeface="黑体" panose="02010609060101010101" charset="-122"/>
              </a:rPr>
              <a:t>单击此处添加段落标题文字内容</a:t>
            </a:r>
            <a:endParaRPr lang="en-US" altLang="zh-CN" sz="1400" b="1" dirty="0">
              <a:solidFill>
                <a:srgbClr val="77384B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ctr"/>
            <a:r>
              <a:rPr lang="zh-CN" altLang="en-US" sz="1400" b="1" dirty="0">
                <a:solidFill>
                  <a:srgbClr val="77384B"/>
                </a:solidFill>
                <a:latin typeface="黑体" panose="02010609060101010101" charset="-122"/>
                <a:ea typeface="黑体" panose="02010609060101010101" charset="-122"/>
              </a:rPr>
              <a:t>单击此处添加段落标题文字内容</a:t>
            </a:r>
          </a:p>
        </p:txBody>
      </p:sp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5028732" y="3441803"/>
            <a:ext cx="269817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77384B"/>
                </a:solidFill>
                <a:latin typeface="黑体" panose="02010609060101010101" charset="-122"/>
                <a:ea typeface="黑体" panose="02010609060101010101" charset="-122"/>
              </a:rPr>
              <a:t>单击此处添加段落标题文字内容</a:t>
            </a:r>
            <a:endParaRPr lang="en-US" altLang="zh-CN" sz="1400" b="1" dirty="0">
              <a:solidFill>
                <a:srgbClr val="77384B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ctr"/>
            <a:r>
              <a:rPr lang="zh-CN" altLang="en-US" sz="1400" b="1" dirty="0">
                <a:solidFill>
                  <a:srgbClr val="77384B"/>
                </a:solidFill>
                <a:latin typeface="黑体" panose="02010609060101010101" charset="-122"/>
                <a:ea typeface="黑体" panose="02010609060101010101" charset="-122"/>
              </a:rPr>
              <a:t>单击此处添加段落标题文字内容</a:t>
            </a:r>
            <a:endParaRPr lang="en-US" altLang="zh-CN" sz="1400" b="1" dirty="0">
              <a:solidFill>
                <a:srgbClr val="77384B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ctr"/>
            <a:r>
              <a:rPr lang="zh-CN" altLang="en-US" sz="1400" b="1" dirty="0">
                <a:solidFill>
                  <a:srgbClr val="77384B"/>
                </a:solidFill>
                <a:latin typeface="黑体" panose="02010609060101010101" charset="-122"/>
                <a:ea typeface="黑体" panose="02010609060101010101" charset="-122"/>
              </a:rPr>
              <a:t>单击此处添加段落标题文字内容</a:t>
            </a:r>
          </a:p>
        </p:txBody>
      </p:sp>
      <p:sp>
        <p:nvSpPr>
          <p:cNvPr id="8" name="Text Box 23"/>
          <p:cNvSpPr txBox="1">
            <a:spLocks noChangeArrowheads="1"/>
          </p:cNvSpPr>
          <p:nvPr/>
        </p:nvSpPr>
        <p:spPr bwMode="auto">
          <a:xfrm>
            <a:off x="5028732" y="4584803"/>
            <a:ext cx="269817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77384B"/>
                </a:solidFill>
                <a:latin typeface="黑体" panose="02010609060101010101" charset="-122"/>
                <a:ea typeface="黑体" panose="02010609060101010101" charset="-122"/>
              </a:rPr>
              <a:t>单击此处添加段落标题文字内容</a:t>
            </a:r>
            <a:endParaRPr lang="en-US" altLang="zh-CN" sz="1400" b="1" dirty="0">
              <a:solidFill>
                <a:srgbClr val="77384B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ctr"/>
            <a:r>
              <a:rPr lang="zh-CN" altLang="en-US" sz="1400" b="1" dirty="0">
                <a:solidFill>
                  <a:srgbClr val="77384B"/>
                </a:solidFill>
                <a:latin typeface="黑体" panose="02010609060101010101" charset="-122"/>
                <a:ea typeface="黑体" panose="02010609060101010101" charset="-122"/>
              </a:rPr>
              <a:t>单击此处添加段落标题文字内容</a:t>
            </a:r>
            <a:endParaRPr lang="en-US" altLang="zh-CN" sz="1400" b="1" dirty="0">
              <a:solidFill>
                <a:srgbClr val="77384B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ctr"/>
            <a:r>
              <a:rPr lang="zh-CN" altLang="en-US" sz="1400" b="1" dirty="0">
                <a:solidFill>
                  <a:srgbClr val="77384B"/>
                </a:solidFill>
                <a:latin typeface="黑体" panose="02010609060101010101" charset="-122"/>
                <a:ea typeface="黑体" panose="02010609060101010101" charset="-122"/>
              </a:rPr>
              <a:t>单击此处添加段落标题文字内容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2630042" y="2341516"/>
            <a:ext cx="1973483" cy="734091"/>
            <a:chOff x="1347342" y="1376316"/>
            <a:chExt cx="1973483" cy="734091"/>
          </a:xfrm>
        </p:grpSpPr>
        <p:pic>
          <p:nvPicPr>
            <p:cNvPr id="10" name="Picture 2" descr="E:\水墨图表素材\图片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7342" y="1376316"/>
              <a:ext cx="1973483" cy="734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 Box 26"/>
            <p:cNvSpPr txBox="1">
              <a:spLocks noChangeArrowheads="1"/>
            </p:cNvSpPr>
            <p:nvPr/>
          </p:nvSpPr>
          <p:spPr bwMode="auto">
            <a:xfrm>
              <a:off x="1943041" y="1479653"/>
              <a:ext cx="697627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1" dirty="0">
                  <a:solidFill>
                    <a:srgbClr val="77384B"/>
                  </a:solidFill>
                  <a:latin typeface="黑体" panose="02010609060101010101" charset="-122"/>
                  <a:ea typeface="宋体" panose="02010600030101010101" pitchFamily="2" charset="-122"/>
                </a:rPr>
                <a:t>2016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630042" y="3478096"/>
            <a:ext cx="1973483" cy="734091"/>
            <a:chOff x="1347342" y="2512896"/>
            <a:chExt cx="1973483" cy="734091"/>
          </a:xfrm>
        </p:grpSpPr>
        <p:pic>
          <p:nvPicPr>
            <p:cNvPr id="13" name="Picture 2" descr="E:\水墨图表素材\图片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7342" y="2512896"/>
              <a:ext cx="1973483" cy="734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 Box 27"/>
            <p:cNvSpPr txBox="1">
              <a:spLocks noChangeArrowheads="1"/>
            </p:cNvSpPr>
            <p:nvPr/>
          </p:nvSpPr>
          <p:spPr bwMode="auto">
            <a:xfrm>
              <a:off x="1943041" y="2622653"/>
              <a:ext cx="697627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1" dirty="0">
                  <a:solidFill>
                    <a:srgbClr val="77384B"/>
                  </a:solidFill>
                  <a:latin typeface="黑体" panose="02010609060101010101" charset="-122"/>
                  <a:ea typeface="宋体" panose="02010600030101010101" pitchFamily="2" charset="-122"/>
                </a:rPr>
                <a:t>2017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630042" y="4603059"/>
            <a:ext cx="1973483" cy="734091"/>
            <a:chOff x="1347342" y="3637859"/>
            <a:chExt cx="1973483" cy="734091"/>
          </a:xfrm>
        </p:grpSpPr>
        <p:pic>
          <p:nvPicPr>
            <p:cNvPr id="16" name="Picture 2" descr="E:\水墨图表素材\图片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7342" y="3637859"/>
              <a:ext cx="1973483" cy="734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 Box 28"/>
            <p:cNvSpPr txBox="1">
              <a:spLocks noChangeArrowheads="1"/>
            </p:cNvSpPr>
            <p:nvPr/>
          </p:nvSpPr>
          <p:spPr bwMode="auto">
            <a:xfrm>
              <a:off x="1943041" y="3765653"/>
              <a:ext cx="697627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1" dirty="0">
                  <a:solidFill>
                    <a:srgbClr val="77384B"/>
                  </a:solidFill>
                  <a:latin typeface="黑体" panose="02010609060101010101" charset="-122"/>
                  <a:ea typeface="宋体" panose="02010600030101010101" pitchFamily="2" charset="-122"/>
                </a:rPr>
                <a:t>2018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E:\水墨图表素材\6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151" y="2285315"/>
            <a:ext cx="2644348" cy="265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E:\水墨图表素材\535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56" y="2819797"/>
            <a:ext cx="659670" cy="62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39"/>
          <p:cNvSpPr txBox="1">
            <a:spLocks noChangeArrowheads="1"/>
          </p:cNvSpPr>
          <p:nvPr/>
        </p:nvSpPr>
        <p:spPr bwMode="auto">
          <a:xfrm>
            <a:off x="2500174" y="2855474"/>
            <a:ext cx="886669" cy="525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zh-CN" sz="2500" b="1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1</a:t>
            </a:r>
            <a:endParaRPr lang="zh-CN" altLang="en-US" sz="2500" b="1" dirty="0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17" name="Text Box 39"/>
          <p:cNvSpPr txBox="1">
            <a:spLocks noChangeArrowheads="1"/>
          </p:cNvSpPr>
          <p:nvPr/>
        </p:nvSpPr>
        <p:spPr bwMode="auto">
          <a:xfrm>
            <a:off x="2959249" y="3323853"/>
            <a:ext cx="1647825" cy="895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7030A0"/>
              </a:buClr>
            </a:pPr>
            <a:r>
              <a:rPr lang="zh-CN" altLang="en-US" sz="1200" dirty="0">
                <a:solidFill>
                  <a:srgbClr val="77384B"/>
                </a:solidFill>
                <a:latin typeface="黑体" panose="02010609060101010101" charset="-122"/>
                <a:ea typeface="黑体" panose="02010609060101010101" charset="-122"/>
              </a:rPr>
              <a:t>点击此处添加您要的内容文字点击此处添加您要的内容文字</a:t>
            </a:r>
          </a:p>
        </p:txBody>
      </p:sp>
      <p:pic>
        <p:nvPicPr>
          <p:cNvPr id="18" name="Picture 3" descr="E:\水墨图表素材\6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441" y="2285315"/>
            <a:ext cx="2644348" cy="265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E:\水墨图表素材\535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946" y="2819797"/>
            <a:ext cx="659670" cy="62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Box 39"/>
          <p:cNvSpPr txBox="1">
            <a:spLocks noChangeArrowheads="1"/>
          </p:cNvSpPr>
          <p:nvPr/>
        </p:nvSpPr>
        <p:spPr bwMode="auto">
          <a:xfrm>
            <a:off x="4915464" y="2855474"/>
            <a:ext cx="886669" cy="525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zh-CN" sz="2500" b="1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2</a:t>
            </a:r>
            <a:endParaRPr lang="zh-CN" altLang="en-US" sz="2500" b="1" dirty="0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21" name="Text Box 39"/>
          <p:cNvSpPr txBox="1">
            <a:spLocks noChangeArrowheads="1"/>
          </p:cNvSpPr>
          <p:nvPr/>
        </p:nvSpPr>
        <p:spPr bwMode="auto">
          <a:xfrm>
            <a:off x="5374539" y="3323853"/>
            <a:ext cx="1647825" cy="895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7030A0"/>
              </a:buClr>
            </a:pPr>
            <a:r>
              <a:rPr lang="zh-CN" altLang="en-US" sz="1200" dirty="0">
                <a:solidFill>
                  <a:srgbClr val="77384B"/>
                </a:solidFill>
                <a:latin typeface="黑体" panose="02010609060101010101" charset="-122"/>
                <a:ea typeface="黑体" panose="02010609060101010101" charset="-122"/>
              </a:rPr>
              <a:t>点击此处添加您要的内容文字点击此处添加您要的内容文字</a:t>
            </a:r>
          </a:p>
        </p:txBody>
      </p:sp>
      <p:pic>
        <p:nvPicPr>
          <p:cNvPr id="22" name="Picture 3" descr="E:\水墨图表素材\6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89" y="2285315"/>
            <a:ext cx="2644348" cy="265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E:\水墨图表素材\535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094" y="2819797"/>
            <a:ext cx="659670" cy="62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9"/>
          <p:cNvSpPr txBox="1">
            <a:spLocks noChangeArrowheads="1"/>
          </p:cNvSpPr>
          <p:nvPr/>
        </p:nvSpPr>
        <p:spPr bwMode="auto">
          <a:xfrm>
            <a:off x="7281612" y="2855474"/>
            <a:ext cx="886669" cy="525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zh-CN" sz="2500" b="1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3</a:t>
            </a:r>
            <a:endParaRPr lang="zh-CN" altLang="en-US" sz="2500" b="1" dirty="0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25" name="Text Box 39"/>
          <p:cNvSpPr txBox="1">
            <a:spLocks noChangeArrowheads="1"/>
          </p:cNvSpPr>
          <p:nvPr/>
        </p:nvSpPr>
        <p:spPr bwMode="auto">
          <a:xfrm>
            <a:off x="7740687" y="3323853"/>
            <a:ext cx="1647825" cy="895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7030A0"/>
              </a:buClr>
            </a:pPr>
            <a:r>
              <a:rPr lang="zh-CN" altLang="en-US" sz="1200" dirty="0">
                <a:solidFill>
                  <a:srgbClr val="77384B"/>
                </a:solidFill>
                <a:latin typeface="黑体" panose="02010609060101010101" charset="-122"/>
                <a:ea typeface="黑体" panose="02010609060101010101" charset="-122"/>
              </a:rPr>
              <a:t>点击此处添加您要的内容文字点击此处添加您要的内容文字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5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5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  <p:bldP spid="21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00" r="7500" b="50174"/>
          <a:stretch>
            <a:fillRect/>
          </a:stretch>
        </p:blipFill>
        <p:spPr>
          <a:xfrm>
            <a:off x="0" y="4800600"/>
            <a:ext cx="12222480" cy="20574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834" y="1001724"/>
            <a:ext cx="1738908" cy="20447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342" y="1116024"/>
            <a:ext cx="2586229" cy="217754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100463" y="1255983"/>
            <a:ext cx="1661993" cy="132343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9600" dirty="0">
                <a:solidFill>
                  <a:srgbClr val="77384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贰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006288" y="3046424"/>
            <a:ext cx="1846659" cy="2160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u="sng" dirty="0">
                <a:solidFill>
                  <a:srgbClr val="77384B"/>
                </a:solidFill>
                <a:latin typeface="黑体" panose="02010609060101010101" charset="-122"/>
                <a:ea typeface="黑体" panose="02010609060101010101" charset="-122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974</Words>
  <Application>Microsoft Office PowerPoint</Application>
  <PresentationFormat>宽屏</PresentationFormat>
  <Paragraphs>209</Paragraphs>
  <Slides>26</Slides>
  <Notes>26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7" baseType="lpstr">
      <vt:lpstr>Adobe 黑体 Std R</vt:lpstr>
      <vt:lpstr>方正流行体简体</vt:lpstr>
      <vt:lpstr>黑体</vt:lpstr>
      <vt:lpstr>华文隶书</vt:lpstr>
      <vt:lpstr>经典繁方篆</vt:lpstr>
      <vt:lpstr>微软雅黑</vt:lpstr>
      <vt:lpstr>叶根友毛笔行书2.0版</vt:lpstr>
      <vt:lpstr>Arial</vt:lpstr>
      <vt:lpstr>Arial Black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演示文稿2</dc:title>
  <dc:creator>hxj</dc:creator>
  <cp:lastModifiedBy>天 下</cp:lastModifiedBy>
  <cp:revision>19</cp:revision>
  <dcterms:created xsi:type="dcterms:W3CDTF">2017-05-17T05:46:00Z</dcterms:created>
  <dcterms:modified xsi:type="dcterms:W3CDTF">2021-01-04T14:28:02Z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