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79" r:id="rId9"/>
    <p:sldId id="270" r:id="rId10"/>
    <p:sldId id="264" r:id="rId11"/>
    <p:sldId id="265" r:id="rId12"/>
    <p:sldId id="269" r:id="rId13"/>
    <p:sldId id="280" r:id="rId14"/>
    <p:sldId id="271" r:id="rId15"/>
    <p:sldId id="276" r:id="rId16"/>
    <p:sldId id="272" r:id="rId17"/>
    <p:sldId id="281" r:id="rId18"/>
    <p:sldId id="278" r:id="rId19"/>
    <p:sldId id="275" r:id="rId20"/>
    <p:sldId id="277" r:id="rId21"/>
    <p:sldId id="273" r:id="rId22"/>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CA6"/>
    <a:srgbClr val="638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02" y="-156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023C9-09DA-4A32-BC5B-1B00020A8309}"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AED66-BD26-4911-9066-E3F34457262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F9AED66-BD26-4911-9066-E3F34457262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0E9F800-3473-4537-91A3-A70B5D8FF701}" type="slidenum">
              <a:rPr lang="zh-CN" altLang="en-US" smtClean="0"/>
              <a:t>‹#›</a:t>
            </a:fld>
            <a:endParaRPr lang="zh-CN" altLang="en-US"/>
          </a:p>
        </p:txBody>
      </p:sp>
      <p:sp>
        <p:nvSpPr>
          <p:cNvPr id="11" name="矩形 10"/>
          <p:cNvSpPr/>
          <p:nvPr userDrawn="1"/>
        </p:nvSpPr>
        <p:spPr>
          <a:xfrm>
            <a:off x="8534778" y="52119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模板下载：</a:t>
            </a:r>
            <a:r>
              <a:rPr kumimoji="0" lang="en-US" altLang="zh-CN" sz="100" b="0" i="0" u="none" strike="noStrike" kern="0" cap="none" spc="0" normalizeH="0" baseline="0" noProof="0" dirty="0">
                <a:ln>
                  <a:noFill/>
                </a:ln>
                <a:solidFill>
                  <a:srgbClr val="83ACA6"/>
                </a:solidFill>
                <a:effectLst/>
                <a:uLnTx/>
                <a:uFillTx/>
              </a:rPr>
              <a:t>www.1ppt.com/moban/          </a:t>
            </a:r>
            <a:r>
              <a:rPr kumimoji="0" lang="zh-CN" altLang="en-US" sz="100" b="0" i="0" u="none" strike="noStrike" kern="0" cap="none" spc="0" normalizeH="0" baseline="0" noProof="0" dirty="0">
                <a:ln>
                  <a:noFill/>
                </a:ln>
                <a:solidFill>
                  <a:srgbClr val="83ACA6"/>
                </a:solidFill>
                <a:effectLst/>
                <a:uLnTx/>
                <a:uFillTx/>
              </a:rPr>
              <a:t>行业</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a:t>
            </a:r>
            <a:r>
              <a:rPr kumimoji="0" lang="en-US" altLang="zh-CN" sz="100" b="0" i="0" u="none" strike="noStrike" kern="0" cap="none" spc="0" normalizeH="0" baseline="0" noProof="0" dirty="0">
                <a:ln>
                  <a:noFill/>
                </a:ln>
                <a:solidFill>
                  <a:srgbClr val="83ACA6"/>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节日</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a:t>
            </a:r>
            <a:r>
              <a:rPr kumimoji="0" lang="en-US" altLang="zh-CN" sz="100" b="0" i="0" u="none" strike="noStrike" kern="0" cap="none" spc="0" normalizeH="0" baseline="0" noProof="0" dirty="0">
                <a:ln>
                  <a:noFill/>
                </a:ln>
                <a:solidFill>
                  <a:srgbClr val="83ACA6"/>
                </a:solidFill>
                <a:effectLst/>
                <a:uLnTx/>
                <a:uFillTx/>
              </a:rPr>
              <a:t>www.1ppt.com/jieri/          PPT</a:t>
            </a:r>
            <a:r>
              <a:rPr kumimoji="0" lang="zh-CN" altLang="en-US" sz="100" b="0" i="0" u="none" strike="noStrike" kern="0" cap="none" spc="0" normalizeH="0" baseline="0" noProof="0" dirty="0">
                <a:ln>
                  <a:noFill/>
                </a:ln>
                <a:solidFill>
                  <a:srgbClr val="83ACA6"/>
                </a:solidFill>
                <a:effectLst/>
                <a:uLnTx/>
                <a:uFillTx/>
              </a:rPr>
              <a:t>素材：</a:t>
            </a:r>
            <a:r>
              <a:rPr kumimoji="0" lang="en-US" altLang="zh-CN" sz="100" b="0" i="0" u="none" strike="noStrike" kern="0" cap="none" spc="0" normalizeH="0" baseline="0" noProof="0" dirty="0">
                <a:ln>
                  <a:noFill/>
                </a:ln>
                <a:solidFill>
                  <a:srgbClr val="83ACA6"/>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背景图片：</a:t>
            </a:r>
            <a:r>
              <a:rPr kumimoji="0" lang="en-US" altLang="zh-CN" sz="100" b="0" i="0" u="none" strike="noStrike" kern="0" cap="none" spc="0" normalizeH="0" baseline="0" noProof="0" dirty="0">
                <a:ln>
                  <a:noFill/>
                </a:ln>
                <a:solidFill>
                  <a:srgbClr val="83ACA6"/>
                </a:solidFill>
                <a:effectLst/>
                <a:uLnTx/>
                <a:uFillTx/>
              </a:rPr>
              <a:t>www.1ppt.com/beijing/        PPT</a:t>
            </a:r>
            <a:r>
              <a:rPr kumimoji="0" lang="zh-CN" altLang="en-US" sz="100" b="0" i="0" u="none" strike="noStrike" kern="0" cap="none" spc="0" normalizeH="0" baseline="0" noProof="0" dirty="0">
                <a:ln>
                  <a:noFill/>
                </a:ln>
                <a:solidFill>
                  <a:srgbClr val="83ACA6"/>
                </a:solidFill>
                <a:effectLst/>
                <a:uLnTx/>
                <a:uFillTx/>
              </a:rPr>
              <a:t>图表：</a:t>
            </a:r>
            <a:r>
              <a:rPr kumimoji="0" lang="en-US" altLang="zh-CN" sz="100" b="0" i="0" u="none" strike="noStrike" kern="0" cap="none" spc="0" normalizeH="0" baseline="0" noProof="0" dirty="0">
                <a:ln>
                  <a:noFill/>
                </a:ln>
                <a:solidFill>
                  <a:srgbClr val="83ACA6"/>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精美</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下载：</a:t>
            </a:r>
            <a:r>
              <a:rPr kumimoji="0" lang="en-US" altLang="zh-CN" sz="100" b="0" i="0" u="none" strike="noStrike" kern="0" cap="none" spc="0" normalizeH="0" baseline="0" noProof="0" dirty="0">
                <a:ln>
                  <a:noFill/>
                </a:ln>
                <a:solidFill>
                  <a:srgbClr val="83ACA6"/>
                </a:solidFill>
                <a:effectLst/>
                <a:uLnTx/>
                <a:uFillTx/>
              </a:rPr>
              <a:t>www.1ppt.com/xiazai/         PPT</a:t>
            </a:r>
            <a:r>
              <a:rPr kumimoji="0" lang="zh-CN" altLang="en-US" sz="100" b="0" i="0" u="none" strike="noStrike" kern="0" cap="none" spc="0" normalizeH="0" baseline="0" noProof="0" dirty="0">
                <a:ln>
                  <a:noFill/>
                </a:ln>
                <a:solidFill>
                  <a:srgbClr val="83ACA6"/>
                </a:solidFill>
                <a:effectLst/>
                <a:uLnTx/>
                <a:uFillTx/>
              </a:rPr>
              <a:t>教程： </a:t>
            </a:r>
            <a:r>
              <a:rPr kumimoji="0" lang="en-US" altLang="zh-CN" sz="100" b="0" i="0" u="none" strike="noStrike" kern="0" cap="none" spc="0" normalizeH="0" baseline="0" noProof="0" dirty="0">
                <a:ln>
                  <a:noFill/>
                </a:ln>
                <a:solidFill>
                  <a:srgbClr val="83ACA6"/>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课件：</a:t>
            </a:r>
            <a:r>
              <a:rPr kumimoji="0" lang="en-US" altLang="zh-CN" sz="100" b="0" i="0" u="none" strike="noStrike" kern="0" cap="none" spc="0" normalizeH="0" baseline="0" noProof="0" dirty="0">
                <a:ln>
                  <a:noFill/>
                </a:ln>
                <a:solidFill>
                  <a:srgbClr val="83ACA6"/>
                </a:solidFill>
                <a:effectLst/>
                <a:uLnTx/>
                <a:uFillTx/>
              </a:rPr>
              <a:t>www.1ppt.com/kejian/             </a:t>
            </a:r>
            <a:r>
              <a:rPr kumimoji="0" lang="zh-CN" altLang="en-US" sz="100" b="0" i="0" u="none" strike="noStrike" kern="0" cap="none" spc="0" normalizeH="0" baseline="0" noProof="0" dirty="0">
                <a:ln>
                  <a:noFill/>
                </a:ln>
                <a:solidFill>
                  <a:srgbClr val="83ACA6"/>
                </a:solidFill>
                <a:effectLst/>
                <a:uLnTx/>
                <a:uFillTx/>
              </a:rPr>
              <a:t>字体下载：</a:t>
            </a:r>
            <a:r>
              <a:rPr kumimoji="0" lang="en-US" altLang="zh-CN" sz="100" b="0" i="0" u="none" strike="noStrike" kern="0" cap="none" spc="0" normalizeH="0" baseline="0" noProof="0" dirty="0">
                <a:ln>
                  <a:noFill/>
                </a:ln>
                <a:solidFill>
                  <a:srgbClr val="83ACA6"/>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工作总结</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www.1ppt.com/xiazai/zongjie/ </a:t>
            </a:r>
            <a:r>
              <a:rPr kumimoji="0" lang="zh-CN" altLang="en-US" sz="100" b="0" i="0" u="none" strike="noStrike" kern="0" cap="none" spc="0" normalizeH="0" baseline="0" noProof="0" dirty="0">
                <a:ln>
                  <a:noFill/>
                </a:ln>
                <a:solidFill>
                  <a:srgbClr val="83ACA6"/>
                </a:solidFill>
                <a:effectLst/>
                <a:uLnTx/>
                <a:uFillTx/>
              </a:rPr>
              <a:t>工作计划：</a:t>
            </a:r>
            <a:r>
              <a:rPr kumimoji="0" lang="en-US" altLang="zh-CN" sz="100" b="0" i="0" u="none" strike="noStrike" kern="0" cap="none" spc="0" normalizeH="0" baseline="0" noProof="0" dirty="0">
                <a:ln>
                  <a:noFill/>
                </a:ln>
                <a:solidFill>
                  <a:srgbClr val="83ACA6"/>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商务</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模板：</a:t>
            </a:r>
            <a:r>
              <a:rPr kumimoji="0" lang="en-US" altLang="zh-CN" sz="100" b="0" i="0" u="none" strike="noStrike" kern="0" cap="none" spc="0" normalizeH="0" baseline="0" noProof="0" dirty="0">
                <a:ln>
                  <a:noFill/>
                </a:ln>
                <a:solidFill>
                  <a:srgbClr val="83ACA6"/>
                </a:solidFill>
                <a:effectLst/>
                <a:uLnTx/>
                <a:uFillTx/>
              </a:rPr>
              <a:t>www.1ppt.com/moban/shangwu/  </a:t>
            </a:r>
            <a:r>
              <a:rPr kumimoji="0" lang="zh-CN" altLang="en-US" sz="100" b="0" i="0" u="none" strike="noStrike" kern="0" cap="none" spc="0" normalizeH="0" baseline="0" noProof="0" dirty="0">
                <a:ln>
                  <a:noFill/>
                </a:ln>
                <a:solidFill>
                  <a:srgbClr val="83ACA6"/>
                </a:solidFill>
                <a:effectLst/>
                <a:uLnTx/>
                <a:uFillTx/>
              </a:rPr>
              <a:t>个人简历</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srgbClr val="83ACA6"/>
                </a:solidFill>
                <a:effectLst/>
                <a:uLnTx/>
                <a:uFillTx/>
              </a:rPr>
              <a:t>毕业答辩</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www.1ppt.com/xiazai/dabian/  </a:t>
            </a:r>
            <a:r>
              <a:rPr kumimoji="0" lang="zh-CN" altLang="en-US" sz="100" b="0" i="0" u="none" strike="noStrike" kern="0" cap="none" spc="0" normalizeH="0" baseline="0" noProof="0" dirty="0">
                <a:ln>
                  <a:noFill/>
                </a:ln>
                <a:solidFill>
                  <a:srgbClr val="83ACA6"/>
                </a:solidFill>
                <a:effectLst/>
                <a:uLnTx/>
                <a:uFillTx/>
              </a:rPr>
              <a:t>工作汇报</a:t>
            </a:r>
            <a:r>
              <a:rPr kumimoji="0" lang="en-US" altLang="zh-CN" sz="100" b="0" i="0" u="none" strike="noStrike" kern="0" cap="none" spc="0" normalizeH="0" baseline="0" noProof="0" dirty="0">
                <a:ln>
                  <a:noFill/>
                </a:ln>
                <a:solidFill>
                  <a:srgbClr val="83ACA6"/>
                </a:solidFill>
                <a:effectLst/>
                <a:uLnTx/>
                <a:uFillTx/>
              </a:rPr>
              <a:t>PPT</a:t>
            </a:r>
            <a:r>
              <a:rPr kumimoji="0" lang="zh-CN" altLang="en-US" sz="100" b="0" i="0" u="none" strike="noStrike" kern="0" cap="none" spc="0" normalizeH="0" baseline="0" noProof="0" dirty="0">
                <a:ln>
                  <a:noFill/>
                </a:ln>
                <a:solidFill>
                  <a:srgbClr val="83ACA6"/>
                </a:solidFill>
                <a:effectLst/>
                <a:uLnTx/>
                <a:uFillTx/>
              </a:rPr>
              <a:t>：</a:t>
            </a:r>
            <a:r>
              <a:rPr kumimoji="0" lang="en-US" altLang="zh-CN" sz="100" b="0" i="0" u="none" strike="noStrike" kern="0" cap="none" spc="0" normalizeH="0" baseline="0" noProof="0" dirty="0">
                <a:ln>
                  <a:noFill/>
                </a:ln>
                <a:solidFill>
                  <a:srgbClr val="83ACA6"/>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srgbClr val="83ACA6"/>
                </a:solidFill>
                <a:effectLst/>
                <a:uLnTx/>
                <a:uFillTx/>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AA209D9-DEE1-4FF5-BEFD-0F5AD7A934E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0E9F800-3473-4537-91A3-A70B5D8FF70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209D9-DEE1-4FF5-BEFD-0F5AD7A934E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E9F800-3473-4537-91A3-A70B5D8FF701}" type="slidenum">
              <a:rPr lang="zh-CN" altLang="en-US" smtClean="0"/>
              <a:t>‹#›</a:t>
            </a:fld>
            <a:endParaRPr lang="zh-CN" altLang="en-US"/>
          </a:p>
        </p:txBody>
      </p:sp>
      <p:pic>
        <p:nvPicPr>
          <p:cNvPr id="7" name="图片 6" descr="背景"/>
          <p:cNvPicPr>
            <a:picLocks noChangeAspect="1"/>
          </p:cNvPicPr>
          <p:nvPr userDrawn="1"/>
        </p:nvPicPr>
        <p:blipFill>
          <a:blip r:embed="rId13"/>
          <a:stretch>
            <a:fillRect/>
          </a:stretch>
        </p:blipFill>
        <p:spPr>
          <a:xfrm>
            <a:off x="15241" y="1"/>
            <a:ext cx="12192000" cy="68696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35461" y="980951"/>
            <a:ext cx="1475327" cy="3769860"/>
            <a:chOff x="3370902" y="771550"/>
            <a:chExt cx="1475327" cy="3769860"/>
          </a:xfrm>
        </p:grpSpPr>
        <p:sp>
          <p:nvSpPr>
            <p:cNvPr id="19" name="矩形 18"/>
            <p:cNvSpPr/>
            <p:nvPr/>
          </p:nvSpPr>
          <p:spPr>
            <a:xfrm>
              <a:off x="3370902" y="771550"/>
              <a:ext cx="1345114" cy="3240360"/>
            </a:xfrm>
            <a:prstGeom prst="rect">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573892" y="2031107"/>
              <a:ext cx="1272337" cy="2510303"/>
            </a:xfrm>
            <a:prstGeom prst="rect">
              <a:avLst/>
            </a:prstGeom>
            <a:solidFill>
              <a:srgbClr val="83ACA6"/>
            </a:solidFill>
            <a:ln>
              <a:solidFill>
                <a:srgbClr val="83A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3"/>
          <a:stretch>
            <a:fillRect/>
          </a:stretch>
        </p:blipFill>
        <p:spPr>
          <a:xfrm>
            <a:off x="3435515" y="253866"/>
            <a:ext cx="6211956" cy="6858000"/>
          </a:xfrm>
          <a:prstGeom prst="rect">
            <a:avLst/>
          </a:prstGeom>
        </p:spPr>
      </p:pic>
      <p:sp>
        <p:nvSpPr>
          <p:cNvPr id="7" name="椭圆 6"/>
          <p:cNvSpPr/>
          <p:nvPr/>
        </p:nvSpPr>
        <p:spPr>
          <a:xfrm>
            <a:off x="6659987" y="820311"/>
            <a:ext cx="7468235" cy="7468235"/>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5a094962eca1e"/>
          <p:cNvPicPr>
            <a:picLocks noChangeAspect="1"/>
          </p:cNvPicPr>
          <p:nvPr/>
        </p:nvPicPr>
        <p:blipFill rotWithShape="1">
          <a:blip r:embed="rId5" cstate="screen"/>
          <a:srcRect l="16101" t="26300" b="3324"/>
          <a:stretch>
            <a:fillRect/>
          </a:stretch>
        </p:blipFill>
        <p:spPr>
          <a:xfrm flipH="1">
            <a:off x="6882264" y="876673"/>
            <a:ext cx="7245958" cy="6078004"/>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pic>
        <p:nvPicPr>
          <p:cNvPr id="8" name="图片 7" descr="582ed5f479338"/>
          <p:cNvPicPr>
            <a:picLocks noChangeAspect="1"/>
          </p:cNvPicPr>
          <p:nvPr/>
        </p:nvPicPr>
        <p:blipFill>
          <a:blip r:embed="rId6" cstate="screen"/>
          <a:srcRect/>
          <a:stretch>
            <a:fillRect/>
          </a:stretch>
        </p:blipFill>
        <p:spPr>
          <a:xfrm>
            <a:off x="9351286" y="947751"/>
            <a:ext cx="1194040" cy="486931"/>
          </a:xfrm>
          <a:prstGeom prst="rect">
            <a:avLst/>
          </a:prstGeom>
        </p:spPr>
      </p:pic>
      <p:pic>
        <p:nvPicPr>
          <p:cNvPr id="6" name="图片 5"/>
          <p:cNvPicPr>
            <a:picLocks noChangeAspect="1"/>
          </p:cNvPicPr>
          <p:nvPr/>
        </p:nvPicPr>
        <p:blipFill>
          <a:blip r:embed="rId7" cstate="screen"/>
          <a:stretch>
            <a:fillRect/>
          </a:stretch>
        </p:blipFill>
        <p:spPr>
          <a:xfrm>
            <a:off x="6573665" y="1767521"/>
            <a:ext cx="1882435" cy="1571834"/>
          </a:xfrm>
          <a:prstGeom prst="rect">
            <a:avLst/>
          </a:prstGeom>
        </p:spPr>
      </p:pic>
      <p:pic>
        <p:nvPicPr>
          <p:cNvPr id="12" name="图片 11" descr="77"/>
          <p:cNvPicPr>
            <a:picLocks noChangeAspect="1"/>
          </p:cNvPicPr>
          <p:nvPr/>
        </p:nvPicPr>
        <p:blipFill>
          <a:blip r:embed="rId8" cstate="screen"/>
          <a:srcRect r="32797"/>
          <a:stretch>
            <a:fillRect/>
          </a:stretch>
        </p:blipFill>
        <p:spPr>
          <a:xfrm flipH="1">
            <a:off x="10317480" y="-88567"/>
            <a:ext cx="1874520" cy="1859778"/>
          </a:xfrm>
          <a:prstGeom prst="rect">
            <a:avLst/>
          </a:prstGeom>
        </p:spPr>
      </p:pic>
      <p:sp>
        <p:nvSpPr>
          <p:cNvPr id="15" name="矩形 14"/>
          <p:cNvSpPr/>
          <p:nvPr/>
        </p:nvSpPr>
        <p:spPr>
          <a:xfrm>
            <a:off x="2635874" y="3230990"/>
            <a:ext cx="3899386" cy="1323439"/>
          </a:xfrm>
          <a:prstGeom prst="rect">
            <a:avLst/>
          </a:prstGeom>
          <a:noFill/>
        </p:spPr>
        <p:txBody>
          <a:bodyPr vert="horz" wrap="square" rtlCol="0">
            <a:spAutoFit/>
          </a:bodyPr>
          <a:lstStyle/>
          <a:p>
            <a:r>
              <a:rPr lang="zh-CN" altLang="en-US" sz="4400" dirty="0">
                <a:solidFill>
                  <a:schemeClr val="bg1"/>
                </a:solidFill>
                <a:latin typeface="文悦古典明朝体 (非商业使用) W5" pitchFamily="50" charset="-122"/>
                <a:ea typeface="文悦古典明朝体 (非商业使用) W5" pitchFamily="50" charset="-122"/>
              </a:rPr>
              <a:t>清新典雅</a:t>
            </a:r>
            <a:r>
              <a:rPr lang="en-US" altLang="zh-CN" sz="8000" dirty="0">
                <a:solidFill>
                  <a:schemeClr val="bg1"/>
                </a:solidFill>
                <a:latin typeface="华文隶书" panose="02010800040101010101" pitchFamily="2" charset="-122"/>
                <a:ea typeface="华文隶书" panose="02010800040101010101" pitchFamily="2" charset="-122"/>
              </a:rPr>
              <a:t> </a:t>
            </a:r>
            <a:endParaRPr lang="zh-CN" altLang="en-US" sz="8000" dirty="0">
              <a:solidFill>
                <a:schemeClr val="bg1"/>
              </a:solidFill>
              <a:latin typeface="华文隶书" panose="02010800040101010101" pitchFamily="2" charset="-122"/>
              <a:ea typeface="华文隶书" panose="02010800040101010101" pitchFamily="2" charset="-122"/>
            </a:endParaRPr>
          </a:p>
        </p:txBody>
      </p:sp>
      <p:pic>
        <p:nvPicPr>
          <p:cNvPr id="13" name="图片 12" descr="582ed5f479338"/>
          <p:cNvPicPr>
            <a:picLocks noChangeAspect="1"/>
          </p:cNvPicPr>
          <p:nvPr/>
        </p:nvPicPr>
        <p:blipFill>
          <a:blip r:embed="rId9" cstate="screen"/>
          <a:srcRect b="-7072"/>
          <a:stretch>
            <a:fillRect/>
          </a:stretch>
        </p:blipFill>
        <p:spPr>
          <a:xfrm>
            <a:off x="207366" y="615205"/>
            <a:ext cx="2070158" cy="1278213"/>
          </a:xfrm>
          <a:prstGeom prst="rect">
            <a:avLst/>
          </a:prstGeom>
        </p:spPr>
      </p:pic>
      <p:sp>
        <p:nvSpPr>
          <p:cNvPr id="21" name="文本框 20"/>
          <p:cNvSpPr txBox="1"/>
          <p:nvPr/>
        </p:nvSpPr>
        <p:spPr>
          <a:xfrm>
            <a:off x="2001511" y="2896067"/>
            <a:ext cx="807913" cy="2753922"/>
          </a:xfrm>
          <a:prstGeom prst="rect">
            <a:avLst/>
          </a:prstGeom>
          <a:noFill/>
        </p:spPr>
        <p:txBody>
          <a:bodyPr vert="eaVert" wrap="square" rtlCol="0">
            <a:spAutoFit/>
          </a:bodyPr>
          <a:lstStyle/>
          <a:p>
            <a:pPr>
              <a:lnSpc>
                <a:spcPct val="150000"/>
              </a:lnSpc>
            </a:pPr>
            <a:r>
              <a:rPr lang="zh-CN" altLang="en-US" sz="900" dirty="0">
                <a:solidFill>
                  <a:schemeClr val="bg1"/>
                </a:solidFill>
                <a:latin typeface="微软雅黑" panose="020B0503020204020204" pitchFamily="34" charset="-122"/>
                <a:ea typeface="微软雅黑" panose="020B0503020204020204" pitchFamily="34" charset="-122"/>
              </a:rPr>
              <a:t>请在此处请在此处添加详细描述文本，尽量与标题文本语言风格相符合请在此处添加详细描述文本，尽量与标题文本语言风格相符合请在此处</a:t>
            </a:r>
          </a:p>
        </p:txBody>
      </p:sp>
      <p:sp>
        <p:nvSpPr>
          <p:cNvPr id="2" name="文本框 1"/>
          <p:cNvSpPr txBox="1"/>
          <p:nvPr/>
        </p:nvSpPr>
        <p:spPr>
          <a:xfrm>
            <a:off x="2011909" y="1080709"/>
            <a:ext cx="992218" cy="1323439"/>
          </a:xfrm>
          <a:prstGeom prst="rect">
            <a:avLst/>
          </a:prstGeom>
          <a:noFill/>
        </p:spPr>
        <p:txBody>
          <a:bodyPr wrap="square" rtlCol="0">
            <a:spAutoFit/>
          </a:bodyPr>
          <a:lstStyle/>
          <a:p>
            <a:r>
              <a:rPr lang="zh-CN" altLang="en-US" sz="8000" dirty="0">
                <a:solidFill>
                  <a:schemeClr val="bg1"/>
                </a:solidFill>
                <a:latin typeface="华康标题宋"/>
                <a:ea typeface="华康标题宋W9(P)" panose="02020900000000000000"/>
              </a:rPr>
              <a:t>国</a:t>
            </a:r>
          </a:p>
        </p:txBody>
      </p:sp>
      <p:sp>
        <p:nvSpPr>
          <p:cNvPr id="4" name="文本框 3"/>
          <p:cNvSpPr txBox="1"/>
          <p:nvPr/>
        </p:nvSpPr>
        <p:spPr>
          <a:xfrm>
            <a:off x="2684549" y="2236316"/>
            <a:ext cx="1669374" cy="1446550"/>
          </a:xfrm>
          <a:prstGeom prst="rect">
            <a:avLst/>
          </a:prstGeom>
          <a:noFill/>
        </p:spPr>
        <p:txBody>
          <a:bodyPr wrap="square" rtlCol="0">
            <a:spAutoFit/>
          </a:bodyPr>
          <a:lstStyle/>
          <a:p>
            <a:r>
              <a:rPr lang="zh-CN" altLang="en-US" sz="8800" dirty="0">
                <a:solidFill>
                  <a:schemeClr val="bg1"/>
                </a:solidFill>
                <a:ea typeface="华康标题宋W9(P)" panose="02020900000000000000"/>
              </a:rPr>
              <a:t>风</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2" presetClass="entr" presetSubtype="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par>
                                <p:cTn id="27" presetID="5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Scale>
                                      <p:cBhvr>
                                        <p:cTn id="2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3"/>
                                        </p:tgtEl>
                                        <p:attrNameLst>
                                          <p:attrName>ppt_x</p:attrName>
                                          <p:attrName>ppt_y</p:attrName>
                                        </p:attrNameLst>
                                      </p:cBhvr>
                                    </p:animMotion>
                                    <p:animEffect transition="in" filter="fade">
                                      <p:cBhvr>
                                        <p:cTn id="31" dur="1000"/>
                                        <p:tgtEl>
                                          <p:spTgt spid="13"/>
                                        </p:tgtEl>
                                      </p:cBhvr>
                                    </p:animEffect>
                                  </p:childTnLst>
                                </p:cTn>
                              </p:par>
                              <p:par>
                                <p:cTn id="32" presetID="2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7" dur="1000" fill="hold"/>
                                        <p:tgtEl>
                                          <p:spTgt spid="1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inVertical)">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668757"/>
            <a:ext cx="12192000" cy="2969389"/>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1" name="文本框 10"/>
          <p:cNvSpPr txBox="1"/>
          <p:nvPr/>
        </p:nvSpPr>
        <p:spPr>
          <a:xfrm>
            <a:off x="4940475" y="3018448"/>
            <a:ext cx="5918522" cy="2354491"/>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p:txBody>
      </p:sp>
      <p:sp>
        <p:nvSpPr>
          <p:cNvPr id="14" name="Freeform 18"/>
          <p:cNvSpPr>
            <a:spLocks noEditPoints="1"/>
          </p:cNvSpPr>
          <p:nvPr/>
        </p:nvSpPr>
        <p:spPr bwMode="auto">
          <a:xfrm>
            <a:off x="4977615" y="1567337"/>
            <a:ext cx="286535" cy="343191"/>
          </a:xfrm>
          <a:custGeom>
            <a:avLst/>
            <a:gdLst>
              <a:gd name="T0" fmla="*/ 2147483646 w 456"/>
              <a:gd name="T1" fmla="*/ 2147483646 h 548"/>
              <a:gd name="T2" fmla="*/ 2147483646 w 456"/>
              <a:gd name="T3" fmla="*/ 2147483646 h 548"/>
              <a:gd name="T4" fmla="*/ 2147483646 w 456"/>
              <a:gd name="T5" fmla="*/ 2147483646 h 548"/>
              <a:gd name="T6" fmla="*/ 0 w 456"/>
              <a:gd name="T7" fmla="*/ 2147483646 h 548"/>
              <a:gd name="T8" fmla="*/ 2147483646 w 456"/>
              <a:gd name="T9" fmla="*/ 2147483646 h 548"/>
              <a:gd name="T10" fmla="*/ 2147483646 w 456"/>
              <a:gd name="T11" fmla="*/ 2147483646 h 548"/>
              <a:gd name="T12" fmla="*/ 2147483646 w 456"/>
              <a:gd name="T13" fmla="*/ 2147483646 h 548"/>
              <a:gd name="T14" fmla="*/ 2147483646 w 456"/>
              <a:gd name="T15" fmla="*/ 2147483646 h 548"/>
              <a:gd name="T16" fmla="*/ 2147483646 w 456"/>
              <a:gd name="T17" fmla="*/ 2147483646 h 548"/>
              <a:gd name="T18" fmla="*/ 2147483646 w 456"/>
              <a:gd name="T19" fmla="*/ 2147483646 h 548"/>
              <a:gd name="T20" fmla="*/ 2147483646 w 456"/>
              <a:gd name="T21" fmla="*/ 2147483646 h 548"/>
              <a:gd name="T22" fmla="*/ 2147483646 w 456"/>
              <a:gd name="T23" fmla="*/ 2147483646 h 548"/>
              <a:gd name="T24" fmla="*/ 2147483646 w 456"/>
              <a:gd name="T25" fmla="*/ 2147483646 h 548"/>
              <a:gd name="T26" fmla="*/ 2147483646 w 456"/>
              <a:gd name="T27" fmla="*/ 2147483646 h 548"/>
              <a:gd name="T28" fmla="*/ 2147483646 w 456"/>
              <a:gd name="T29" fmla="*/ 2147483646 h 548"/>
              <a:gd name="T30" fmla="*/ 2147483646 w 456"/>
              <a:gd name="T31" fmla="*/ 0 h 548"/>
              <a:gd name="T32" fmla="*/ 2147483646 w 456"/>
              <a:gd name="T33" fmla="*/ 0 h 548"/>
              <a:gd name="T34" fmla="*/ 2147483646 w 456"/>
              <a:gd name="T35" fmla="*/ 2147483646 h 548"/>
              <a:gd name="T36" fmla="*/ 2147483646 w 456"/>
              <a:gd name="T37" fmla="*/ 2147483646 h 548"/>
              <a:gd name="T38" fmla="*/ 2147483646 w 456"/>
              <a:gd name="T39" fmla="*/ 2147483646 h 548"/>
              <a:gd name="T40" fmla="*/ 2147483646 w 456"/>
              <a:gd name="T41" fmla="*/ 2147483646 h 548"/>
              <a:gd name="T42" fmla="*/ 2147483646 w 456"/>
              <a:gd name="T43" fmla="*/ 2147483646 h 548"/>
              <a:gd name="T44" fmla="*/ 2147483646 w 456"/>
              <a:gd name="T45" fmla="*/ 2147483646 h 548"/>
              <a:gd name="T46" fmla="*/ 2147483646 w 456"/>
              <a:gd name="T47" fmla="*/ 2147483646 h 548"/>
              <a:gd name="T48" fmla="*/ 2147483646 w 456"/>
              <a:gd name="T49" fmla="*/ 2147483646 h 548"/>
              <a:gd name="T50" fmla="*/ 2147483646 w 456"/>
              <a:gd name="T51" fmla="*/ 2147483646 h 548"/>
              <a:gd name="T52" fmla="*/ 2147483646 w 456"/>
              <a:gd name="T53" fmla="*/ 2147483646 h 548"/>
              <a:gd name="T54" fmla="*/ 2147483646 w 456"/>
              <a:gd name="T55" fmla="*/ 2147483646 h 548"/>
              <a:gd name="T56" fmla="*/ 2147483646 w 456"/>
              <a:gd name="T57" fmla="*/ 2147483646 h 548"/>
              <a:gd name="T58" fmla="*/ 2147483646 w 456"/>
              <a:gd name="T59" fmla="*/ 2147483646 h 548"/>
              <a:gd name="T60" fmla="*/ 2147483646 w 456"/>
              <a:gd name="T61" fmla="*/ 2147483646 h 548"/>
              <a:gd name="T62" fmla="*/ 2147483646 w 456"/>
              <a:gd name="T63" fmla="*/ 2147483646 h 548"/>
              <a:gd name="T64" fmla="*/ 2147483646 w 456"/>
              <a:gd name="T65" fmla="*/ 2147483646 h 548"/>
              <a:gd name="T66" fmla="*/ 2147483646 w 456"/>
              <a:gd name="T67" fmla="*/ 2147483646 h 548"/>
              <a:gd name="T68" fmla="*/ 2147483646 w 456"/>
              <a:gd name="T69" fmla="*/ 2147483646 h 548"/>
              <a:gd name="T70" fmla="*/ 2147483646 w 456"/>
              <a:gd name="T71" fmla="*/ 2147483646 h 548"/>
              <a:gd name="T72" fmla="*/ 2147483646 w 456"/>
              <a:gd name="T73" fmla="*/ 2147483646 h 548"/>
              <a:gd name="T74" fmla="*/ 2147483646 w 456"/>
              <a:gd name="T75" fmla="*/ 2147483646 h 548"/>
              <a:gd name="T76" fmla="*/ 2147483646 w 456"/>
              <a:gd name="T77" fmla="*/ 2147483646 h 548"/>
              <a:gd name="T78" fmla="*/ 2147483646 w 456"/>
              <a:gd name="T79" fmla="*/ 2147483646 h 5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6" h="548">
                <a:moveTo>
                  <a:pt x="456" y="528"/>
                </a:moveTo>
                <a:cubicBezTo>
                  <a:pt x="456" y="539"/>
                  <a:pt x="447" y="548"/>
                  <a:pt x="436" y="548"/>
                </a:cubicBezTo>
                <a:cubicBezTo>
                  <a:pt x="84" y="548"/>
                  <a:pt x="84" y="548"/>
                  <a:pt x="84" y="548"/>
                </a:cubicBezTo>
                <a:cubicBezTo>
                  <a:pt x="38" y="548"/>
                  <a:pt x="0" y="510"/>
                  <a:pt x="0" y="464"/>
                </a:cubicBezTo>
                <a:cubicBezTo>
                  <a:pt x="0" y="417"/>
                  <a:pt x="38" y="380"/>
                  <a:pt x="84" y="380"/>
                </a:cubicBezTo>
                <a:cubicBezTo>
                  <a:pt x="436" y="380"/>
                  <a:pt x="436" y="380"/>
                  <a:pt x="436" y="380"/>
                </a:cubicBezTo>
                <a:cubicBezTo>
                  <a:pt x="447" y="380"/>
                  <a:pt x="456" y="389"/>
                  <a:pt x="456" y="399"/>
                </a:cubicBezTo>
                <a:cubicBezTo>
                  <a:pt x="456" y="410"/>
                  <a:pt x="447" y="419"/>
                  <a:pt x="436" y="419"/>
                </a:cubicBezTo>
                <a:cubicBezTo>
                  <a:pt x="90" y="419"/>
                  <a:pt x="90" y="419"/>
                  <a:pt x="90" y="419"/>
                </a:cubicBezTo>
                <a:cubicBezTo>
                  <a:pt x="65" y="419"/>
                  <a:pt x="45" y="439"/>
                  <a:pt x="45" y="464"/>
                </a:cubicBezTo>
                <a:cubicBezTo>
                  <a:pt x="45" y="488"/>
                  <a:pt x="65" y="509"/>
                  <a:pt x="90" y="509"/>
                </a:cubicBezTo>
                <a:cubicBezTo>
                  <a:pt x="436" y="509"/>
                  <a:pt x="436" y="509"/>
                  <a:pt x="436" y="509"/>
                </a:cubicBezTo>
                <a:cubicBezTo>
                  <a:pt x="447" y="509"/>
                  <a:pt x="456" y="518"/>
                  <a:pt x="456" y="528"/>
                </a:cubicBezTo>
                <a:close/>
                <a:moveTo>
                  <a:pt x="235" y="78"/>
                </a:moveTo>
                <a:cubicBezTo>
                  <a:pt x="276" y="78"/>
                  <a:pt x="309" y="45"/>
                  <a:pt x="309" y="6"/>
                </a:cubicBezTo>
                <a:cubicBezTo>
                  <a:pt x="309" y="4"/>
                  <a:pt x="309" y="2"/>
                  <a:pt x="309" y="0"/>
                </a:cubicBezTo>
                <a:cubicBezTo>
                  <a:pt x="307" y="0"/>
                  <a:pt x="305" y="0"/>
                  <a:pt x="303" y="0"/>
                </a:cubicBezTo>
                <a:cubicBezTo>
                  <a:pt x="262" y="0"/>
                  <a:pt x="228" y="32"/>
                  <a:pt x="228" y="72"/>
                </a:cubicBezTo>
                <a:cubicBezTo>
                  <a:pt x="228" y="74"/>
                  <a:pt x="228" y="76"/>
                  <a:pt x="229" y="77"/>
                </a:cubicBezTo>
                <a:cubicBezTo>
                  <a:pt x="231" y="78"/>
                  <a:pt x="233" y="78"/>
                  <a:pt x="235" y="78"/>
                </a:cubicBezTo>
                <a:close/>
                <a:moveTo>
                  <a:pt x="372" y="137"/>
                </a:moveTo>
                <a:cubicBezTo>
                  <a:pt x="357" y="102"/>
                  <a:pt x="321" y="85"/>
                  <a:pt x="295" y="85"/>
                </a:cubicBezTo>
                <a:cubicBezTo>
                  <a:pt x="263" y="85"/>
                  <a:pt x="257" y="98"/>
                  <a:pt x="232" y="98"/>
                </a:cubicBezTo>
                <a:cubicBezTo>
                  <a:pt x="208" y="98"/>
                  <a:pt x="202" y="85"/>
                  <a:pt x="170" y="85"/>
                </a:cubicBezTo>
                <a:cubicBezTo>
                  <a:pt x="143" y="85"/>
                  <a:pt x="108" y="102"/>
                  <a:pt x="93" y="137"/>
                </a:cubicBezTo>
                <a:cubicBezTo>
                  <a:pt x="62" y="207"/>
                  <a:pt x="114" y="341"/>
                  <a:pt x="175" y="341"/>
                </a:cubicBezTo>
                <a:cubicBezTo>
                  <a:pt x="199" y="341"/>
                  <a:pt x="210" y="328"/>
                  <a:pt x="232" y="328"/>
                </a:cubicBezTo>
                <a:cubicBezTo>
                  <a:pt x="255" y="328"/>
                  <a:pt x="265" y="341"/>
                  <a:pt x="290" y="341"/>
                </a:cubicBezTo>
                <a:cubicBezTo>
                  <a:pt x="351" y="341"/>
                  <a:pt x="403" y="207"/>
                  <a:pt x="372" y="137"/>
                </a:cubicBezTo>
                <a:close/>
                <a:moveTo>
                  <a:pt x="172" y="126"/>
                </a:moveTo>
                <a:cubicBezTo>
                  <a:pt x="170" y="126"/>
                  <a:pt x="169" y="126"/>
                  <a:pt x="168" y="126"/>
                </a:cubicBezTo>
                <a:cubicBezTo>
                  <a:pt x="154" y="126"/>
                  <a:pt x="132" y="138"/>
                  <a:pt x="128" y="161"/>
                </a:cubicBezTo>
                <a:cubicBezTo>
                  <a:pt x="127" y="165"/>
                  <a:pt x="123" y="169"/>
                  <a:pt x="119" y="169"/>
                </a:cubicBezTo>
                <a:cubicBezTo>
                  <a:pt x="118" y="169"/>
                  <a:pt x="118" y="169"/>
                  <a:pt x="118" y="169"/>
                </a:cubicBezTo>
                <a:cubicBezTo>
                  <a:pt x="118" y="169"/>
                  <a:pt x="117" y="169"/>
                  <a:pt x="116" y="168"/>
                </a:cubicBezTo>
                <a:cubicBezTo>
                  <a:pt x="111" y="167"/>
                  <a:pt x="108" y="162"/>
                  <a:pt x="109" y="157"/>
                </a:cubicBezTo>
                <a:cubicBezTo>
                  <a:pt x="115" y="125"/>
                  <a:pt x="144" y="106"/>
                  <a:pt x="168" y="106"/>
                </a:cubicBezTo>
                <a:cubicBezTo>
                  <a:pt x="170" y="106"/>
                  <a:pt x="171" y="106"/>
                  <a:pt x="173" y="106"/>
                </a:cubicBezTo>
                <a:cubicBezTo>
                  <a:pt x="178" y="107"/>
                  <a:pt x="182" y="112"/>
                  <a:pt x="181" y="117"/>
                </a:cubicBezTo>
                <a:cubicBezTo>
                  <a:pt x="181" y="122"/>
                  <a:pt x="177" y="126"/>
                  <a:pt x="172" y="126"/>
                </a:cubicBezTo>
                <a:close/>
              </a:path>
            </a:pathLst>
          </a:custGeom>
          <a:solidFill>
            <a:schemeClr val="bg1"/>
          </a:solidFill>
          <a:ln>
            <a:noFill/>
          </a:ln>
        </p:spPr>
        <p:txBody>
          <a:bodyPr/>
          <a:lstStyle/>
          <a:p>
            <a:endParaRPr lang="zh-CN" altLang="en-US">
              <a:latin typeface="隶书" panose="02010509060101010101" pitchFamily="49" charset="-122"/>
              <a:ea typeface="隶书" panose="02010509060101010101" pitchFamily="49" charset="-122"/>
            </a:endParaRPr>
          </a:p>
        </p:txBody>
      </p:sp>
      <p:sp>
        <p:nvSpPr>
          <p:cNvPr id="15" name="Freeform 7"/>
          <p:cNvSpPr>
            <a:spLocks noEditPoints="1"/>
          </p:cNvSpPr>
          <p:nvPr/>
        </p:nvSpPr>
        <p:spPr bwMode="auto">
          <a:xfrm>
            <a:off x="8743247" y="1605338"/>
            <a:ext cx="326506" cy="267189"/>
          </a:xfrm>
          <a:custGeom>
            <a:avLst/>
            <a:gdLst>
              <a:gd name="T0" fmla="*/ 2147483646 w 563"/>
              <a:gd name="T1" fmla="*/ 2147483646 h 461"/>
              <a:gd name="T2" fmla="*/ 2147483646 w 563"/>
              <a:gd name="T3" fmla="*/ 2147483646 h 461"/>
              <a:gd name="T4" fmla="*/ 2147483646 w 563"/>
              <a:gd name="T5" fmla="*/ 2147483646 h 461"/>
              <a:gd name="T6" fmla="*/ 2147483646 w 563"/>
              <a:gd name="T7" fmla="*/ 2147483646 h 461"/>
              <a:gd name="T8" fmla="*/ 2147483646 w 563"/>
              <a:gd name="T9" fmla="*/ 2147483646 h 461"/>
              <a:gd name="T10" fmla="*/ 2147483646 w 563"/>
              <a:gd name="T11" fmla="*/ 2147483646 h 461"/>
              <a:gd name="T12" fmla="*/ 2147483646 w 563"/>
              <a:gd name="T13" fmla="*/ 2147483646 h 461"/>
              <a:gd name="T14" fmla="*/ 2147483646 w 563"/>
              <a:gd name="T15" fmla="*/ 2147483646 h 461"/>
              <a:gd name="T16" fmla="*/ 2147483646 w 563"/>
              <a:gd name="T17" fmla="*/ 2147483646 h 461"/>
              <a:gd name="T18" fmla="*/ 2147483646 w 563"/>
              <a:gd name="T19" fmla="*/ 2147483646 h 461"/>
              <a:gd name="T20" fmla="*/ 2147483646 w 563"/>
              <a:gd name="T21" fmla="*/ 2147483646 h 461"/>
              <a:gd name="T22" fmla="*/ 2147483646 w 563"/>
              <a:gd name="T23" fmla="*/ 2147483646 h 461"/>
              <a:gd name="T24" fmla="*/ 2147483646 w 563"/>
              <a:gd name="T25" fmla="*/ 2147483646 h 461"/>
              <a:gd name="T26" fmla="*/ 2147483646 w 563"/>
              <a:gd name="T27" fmla="*/ 2147483646 h 461"/>
              <a:gd name="T28" fmla="*/ 2147483646 w 563"/>
              <a:gd name="T29" fmla="*/ 2147483646 h 461"/>
              <a:gd name="T30" fmla="*/ 2147483646 w 563"/>
              <a:gd name="T31" fmla="*/ 2147483646 h 461"/>
              <a:gd name="T32" fmla="*/ 2147483646 w 563"/>
              <a:gd name="T33" fmla="*/ 2147483646 h 461"/>
              <a:gd name="T34" fmla="*/ 2147483646 w 563"/>
              <a:gd name="T35" fmla="*/ 2147483646 h 461"/>
              <a:gd name="T36" fmla="*/ 2147483646 w 563"/>
              <a:gd name="T37" fmla="*/ 2147483646 h 461"/>
              <a:gd name="T38" fmla="*/ 2147483646 w 563"/>
              <a:gd name="T39" fmla="*/ 2147483646 h 461"/>
              <a:gd name="T40" fmla="*/ 2147483646 w 563"/>
              <a:gd name="T41" fmla="*/ 2147483646 h 461"/>
              <a:gd name="T42" fmla="*/ 2147483646 w 563"/>
              <a:gd name="T43" fmla="*/ 2147483646 h 461"/>
              <a:gd name="T44" fmla="*/ 2147483646 w 563"/>
              <a:gd name="T45" fmla="*/ 2147483646 h 461"/>
              <a:gd name="T46" fmla="*/ 2147483646 w 563"/>
              <a:gd name="T47" fmla="*/ 2147483646 h 461"/>
              <a:gd name="T48" fmla="*/ 2147483646 w 563"/>
              <a:gd name="T49" fmla="*/ 2147483646 h 461"/>
              <a:gd name="T50" fmla="*/ 2147483646 w 563"/>
              <a:gd name="T51" fmla="*/ 2147483646 h 461"/>
              <a:gd name="T52" fmla="*/ 2147483646 w 563"/>
              <a:gd name="T53" fmla="*/ 2147483646 h 461"/>
              <a:gd name="T54" fmla="*/ 2147483646 w 563"/>
              <a:gd name="T55" fmla="*/ 2147483646 h 461"/>
              <a:gd name="T56" fmla="*/ 2147483646 w 563"/>
              <a:gd name="T57" fmla="*/ 2147483646 h 461"/>
              <a:gd name="T58" fmla="*/ 2147483646 w 563"/>
              <a:gd name="T59" fmla="*/ 2147483646 h 461"/>
              <a:gd name="T60" fmla="*/ 2147483646 w 563"/>
              <a:gd name="T61" fmla="*/ 2147483646 h 461"/>
              <a:gd name="T62" fmla="*/ 2147483646 w 563"/>
              <a:gd name="T63" fmla="*/ 2147483646 h 461"/>
              <a:gd name="T64" fmla="*/ 2147483646 w 563"/>
              <a:gd name="T65" fmla="*/ 2147483646 h 461"/>
              <a:gd name="T66" fmla="*/ 2147483646 w 563"/>
              <a:gd name="T67" fmla="*/ 2147483646 h 461"/>
              <a:gd name="T68" fmla="*/ 2147483646 w 563"/>
              <a:gd name="T69" fmla="*/ 2147483646 h 461"/>
              <a:gd name="T70" fmla="*/ 2147483646 w 563"/>
              <a:gd name="T71" fmla="*/ 2147483646 h 461"/>
              <a:gd name="T72" fmla="*/ 2147483646 w 563"/>
              <a:gd name="T73" fmla="*/ 2147483646 h 461"/>
              <a:gd name="T74" fmla="*/ 2147483646 w 563"/>
              <a:gd name="T75" fmla="*/ 2147483646 h 461"/>
              <a:gd name="T76" fmla="*/ 2147483646 w 563"/>
              <a:gd name="T77" fmla="*/ 2147483646 h 461"/>
              <a:gd name="T78" fmla="*/ 2147483646 w 563"/>
              <a:gd name="T79" fmla="*/ 2147483646 h 461"/>
              <a:gd name="T80" fmla="*/ 2147483646 w 563"/>
              <a:gd name="T81" fmla="*/ 2147483646 h 461"/>
              <a:gd name="T82" fmla="*/ 2147483646 w 563"/>
              <a:gd name="T83" fmla="*/ 2147483646 h 461"/>
              <a:gd name="T84" fmla="*/ 2147483646 w 563"/>
              <a:gd name="T85" fmla="*/ 2147483646 h 461"/>
              <a:gd name="T86" fmla="*/ 2147483646 w 563"/>
              <a:gd name="T87" fmla="*/ 2147483646 h 461"/>
              <a:gd name="T88" fmla="*/ 2147483646 w 563"/>
              <a:gd name="T89" fmla="*/ 2147483646 h 461"/>
              <a:gd name="T90" fmla="*/ 2147483646 w 563"/>
              <a:gd name="T91" fmla="*/ 2147483646 h 461"/>
              <a:gd name="T92" fmla="*/ 2147483646 w 563"/>
              <a:gd name="T93" fmla="*/ 2147483646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a:lstStyle/>
          <a:p>
            <a:endParaRPr lang="zh-CN" altLang="en-US">
              <a:latin typeface="隶书" panose="02010509060101010101" pitchFamily="49" charset="-122"/>
              <a:ea typeface="隶书" panose="02010509060101010101" pitchFamily="49" charset="-122"/>
            </a:endParaRPr>
          </a:p>
        </p:txBody>
      </p:sp>
      <p:sp>
        <p:nvSpPr>
          <p:cNvPr id="17" name="Freeform 5"/>
          <p:cNvSpPr>
            <a:spLocks noEditPoints="1"/>
          </p:cNvSpPr>
          <p:nvPr/>
        </p:nvSpPr>
        <p:spPr bwMode="auto">
          <a:xfrm>
            <a:off x="6907165" y="1596177"/>
            <a:ext cx="193067" cy="285511"/>
          </a:xfrm>
          <a:custGeom>
            <a:avLst/>
            <a:gdLst>
              <a:gd name="T0" fmla="*/ 2147483646 w 316"/>
              <a:gd name="T1" fmla="*/ 2147483646 h 467"/>
              <a:gd name="T2" fmla="*/ 2147483646 w 316"/>
              <a:gd name="T3" fmla="*/ 2147483646 h 467"/>
              <a:gd name="T4" fmla="*/ 2147483646 w 316"/>
              <a:gd name="T5" fmla="*/ 2147483646 h 467"/>
              <a:gd name="T6" fmla="*/ 2147483646 w 316"/>
              <a:gd name="T7" fmla="*/ 2147483646 h 467"/>
              <a:gd name="T8" fmla="*/ 2147483646 w 316"/>
              <a:gd name="T9" fmla="*/ 2147483646 h 467"/>
              <a:gd name="T10" fmla="*/ 2147483646 w 316"/>
              <a:gd name="T11" fmla="*/ 2147483646 h 467"/>
              <a:gd name="T12" fmla="*/ 2147483646 w 316"/>
              <a:gd name="T13" fmla="*/ 2147483646 h 467"/>
              <a:gd name="T14" fmla="*/ 2147483646 w 316"/>
              <a:gd name="T15" fmla="*/ 2147483646 h 467"/>
              <a:gd name="T16" fmla="*/ 2147483646 w 316"/>
              <a:gd name="T17" fmla="*/ 2147483646 h 467"/>
              <a:gd name="T18" fmla="*/ 2147483646 w 316"/>
              <a:gd name="T19" fmla="*/ 2147483646 h 467"/>
              <a:gd name="T20" fmla="*/ 2147483646 w 316"/>
              <a:gd name="T21" fmla="*/ 2147483646 h 467"/>
              <a:gd name="T22" fmla="*/ 2147483646 w 316"/>
              <a:gd name="T23" fmla="*/ 2147483646 h 467"/>
              <a:gd name="T24" fmla="*/ 2147483646 w 316"/>
              <a:gd name="T25" fmla="*/ 2147483646 h 467"/>
              <a:gd name="T26" fmla="*/ 2147483646 w 316"/>
              <a:gd name="T27" fmla="*/ 2147483646 h 467"/>
              <a:gd name="T28" fmla="*/ 2147483646 w 316"/>
              <a:gd name="T29" fmla="*/ 2147483646 h 467"/>
              <a:gd name="T30" fmla="*/ 2147483646 w 316"/>
              <a:gd name="T31" fmla="*/ 2147483646 h 467"/>
              <a:gd name="T32" fmla="*/ 2147483646 w 316"/>
              <a:gd name="T33" fmla="*/ 2147483646 h 467"/>
              <a:gd name="T34" fmla="*/ 2147483646 w 316"/>
              <a:gd name="T35" fmla="*/ 2147483646 h 467"/>
              <a:gd name="T36" fmla="*/ 2147483646 w 316"/>
              <a:gd name="T37" fmla="*/ 2147483646 h 467"/>
              <a:gd name="T38" fmla="*/ 2147483646 w 316"/>
              <a:gd name="T39" fmla="*/ 2147483646 h 467"/>
              <a:gd name="T40" fmla="*/ 2147483646 w 316"/>
              <a:gd name="T41" fmla="*/ 2147483646 h 467"/>
              <a:gd name="T42" fmla="*/ 2147483646 w 316"/>
              <a:gd name="T43" fmla="*/ 2147483646 h 467"/>
              <a:gd name="T44" fmla="*/ 2147483646 w 316"/>
              <a:gd name="T45" fmla="*/ 2147483646 h 467"/>
              <a:gd name="T46" fmla="*/ 2147483646 w 316"/>
              <a:gd name="T47" fmla="*/ 2147483646 h 467"/>
              <a:gd name="T48" fmla="*/ 2147483646 w 316"/>
              <a:gd name="T49" fmla="*/ 2147483646 h 467"/>
              <a:gd name="T50" fmla="*/ 2147483646 w 316"/>
              <a:gd name="T51" fmla="*/ 2147483646 h 467"/>
              <a:gd name="T52" fmla="*/ 2147483646 w 316"/>
              <a:gd name="T53" fmla="*/ 2147483646 h 467"/>
              <a:gd name="T54" fmla="*/ 2147483646 w 316"/>
              <a:gd name="T55" fmla="*/ 2147483646 h 467"/>
              <a:gd name="T56" fmla="*/ 2147483646 w 316"/>
              <a:gd name="T57" fmla="*/ 2147483646 h 467"/>
              <a:gd name="T58" fmla="*/ 2147483646 w 316"/>
              <a:gd name="T59" fmla="*/ 2147483646 h 467"/>
              <a:gd name="T60" fmla="*/ 2147483646 w 316"/>
              <a:gd name="T61" fmla="*/ 2147483646 h 467"/>
              <a:gd name="T62" fmla="*/ 2147483646 w 316"/>
              <a:gd name="T63" fmla="*/ 2147483646 h 467"/>
              <a:gd name="T64" fmla="*/ 2147483646 w 316"/>
              <a:gd name="T65" fmla="*/ 2147483646 h 467"/>
              <a:gd name="T66" fmla="*/ 2147483646 w 316"/>
              <a:gd name="T67" fmla="*/ 2147483646 h 4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a:lstStyle/>
          <a:p>
            <a:endParaRPr lang="zh-CN" altLang="en-US">
              <a:latin typeface="隶书" panose="02010509060101010101" pitchFamily="49" charset="-122"/>
              <a:ea typeface="隶书" panose="02010509060101010101" pitchFamily="49" charset="-122"/>
            </a:endParaRPr>
          </a:p>
        </p:txBody>
      </p:sp>
      <p:sp>
        <p:nvSpPr>
          <p:cNvPr id="18" name="Freeform 11"/>
          <p:cNvSpPr/>
          <p:nvPr/>
        </p:nvSpPr>
        <p:spPr bwMode="auto">
          <a:xfrm>
            <a:off x="10712768" y="1632924"/>
            <a:ext cx="384796" cy="212016"/>
          </a:xfrm>
          <a:custGeom>
            <a:avLst/>
            <a:gdLst>
              <a:gd name="T0" fmla="*/ 2147483646 w 683"/>
              <a:gd name="T1" fmla="*/ 2147483646 h 376"/>
              <a:gd name="T2" fmla="*/ 2147483646 w 683"/>
              <a:gd name="T3" fmla="*/ 2147483646 h 376"/>
              <a:gd name="T4" fmla="*/ 2147483646 w 683"/>
              <a:gd name="T5" fmla="*/ 2147483646 h 376"/>
              <a:gd name="T6" fmla="*/ 2147483646 w 683"/>
              <a:gd name="T7" fmla="*/ 2147483646 h 376"/>
              <a:gd name="T8" fmla="*/ 2147483646 w 683"/>
              <a:gd name="T9" fmla="*/ 2147483646 h 376"/>
              <a:gd name="T10" fmla="*/ 2147483646 w 683"/>
              <a:gd name="T11" fmla="*/ 2147483646 h 376"/>
              <a:gd name="T12" fmla="*/ 2147483646 w 683"/>
              <a:gd name="T13" fmla="*/ 2147483646 h 376"/>
              <a:gd name="T14" fmla="*/ 2147483646 w 683"/>
              <a:gd name="T15" fmla="*/ 2147483646 h 376"/>
              <a:gd name="T16" fmla="*/ 2147483646 w 683"/>
              <a:gd name="T17" fmla="*/ 2147483646 h 376"/>
              <a:gd name="T18" fmla="*/ 2147483646 w 683"/>
              <a:gd name="T19" fmla="*/ 2147483646 h 376"/>
              <a:gd name="T20" fmla="*/ 2147483646 w 683"/>
              <a:gd name="T21" fmla="*/ 2147483646 h 376"/>
              <a:gd name="T22" fmla="*/ 2147483646 w 683"/>
              <a:gd name="T23" fmla="*/ 2147483646 h 376"/>
              <a:gd name="T24" fmla="*/ 2147483646 w 683"/>
              <a:gd name="T25" fmla="*/ 2147483646 h 376"/>
              <a:gd name="T26" fmla="*/ 2147483646 w 683"/>
              <a:gd name="T27" fmla="*/ 2147483646 h 376"/>
              <a:gd name="T28" fmla="*/ 2147483646 w 683"/>
              <a:gd name="T29" fmla="*/ 2147483646 h 376"/>
              <a:gd name="T30" fmla="*/ 2147483646 w 683"/>
              <a:gd name="T31" fmla="*/ 2147483646 h 376"/>
              <a:gd name="T32" fmla="*/ 2147483646 w 683"/>
              <a:gd name="T33" fmla="*/ 2147483646 h 376"/>
              <a:gd name="T34" fmla="*/ 2147483646 w 683"/>
              <a:gd name="T35" fmla="*/ 2147483646 h 376"/>
              <a:gd name="T36" fmla="*/ 2147483646 w 683"/>
              <a:gd name="T37" fmla="*/ 2147483646 h 376"/>
              <a:gd name="T38" fmla="*/ 2147483646 w 683"/>
              <a:gd name="T39" fmla="*/ 2147483646 h 376"/>
              <a:gd name="T40" fmla="*/ 2147483646 w 683"/>
              <a:gd name="T41" fmla="*/ 2147483646 h 376"/>
              <a:gd name="T42" fmla="*/ 2147483646 w 683"/>
              <a:gd name="T43" fmla="*/ 2147483646 h 376"/>
              <a:gd name="T44" fmla="*/ 2147483646 w 683"/>
              <a:gd name="T45" fmla="*/ 2147483646 h 376"/>
              <a:gd name="T46" fmla="*/ 2147483646 w 683"/>
              <a:gd name="T47" fmla="*/ 2147483646 h 376"/>
              <a:gd name="T48" fmla="*/ 2147483646 w 683"/>
              <a:gd name="T49" fmla="*/ 2147483646 h 376"/>
              <a:gd name="T50" fmla="*/ 2147483646 w 683"/>
              <a:gd name="T51" fmla="*/ 2147483646 h 376"/>
              <a:gd name="T52" fmla="*/ 2147483646 w 683"/>
              <a:gd name="T53" fmla="*/ 2147483646 h 376"/>
              <a:gd name="T54" fmla="*/ 2147483646 w 683"/>
              <a:gd name="T55" fmla="*/ 2147483646 h 376"/>
              <a:gd name="T56" fmla="*/ 0 w 683"/>
              <a:gd name="T57" fmla="*/ 2147483646 h 376"/>
              <a:gd name="T58" fmla="*/ 2147483646 w 683"/>
              <a:gd name="T59" fmla="*/ 2147483646 h 3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endParaRPr lang="zh-CN" altLang="en-US">
              <a:latin typeface="隶书" panose="02010509060101010101" pitchFamily="49" charset="-122"/>
              <a:ea typeface="隶书" panose="02010509060101010101" pitchFamily="49" charset="-122"/>
            </a:endParaRPr>
          </a:p>
        </p:txBody>
      </p:sp>
      <p:sp>
        <p:nvSpPr>
          <p:cNvPr id="19" name="文本框 18"/>
          <p:cNvSpPr txBox="1"/>
          <p:nvPr/>
        </p:nvSpPr>
        <p:spPr>
          <a:xfrm>
            <a:off x="4485143" y="2061943"/>
            <a:ext cx="1271478"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20" name="文本框 19"/>
          <p:cNvSpPr txBox="1"/>
          <p:nvPr/>
        </p:nvSpPr>
        <p:spPr>
          <a:xfrm>
            <a:off x="6367959" y="2061943"/>
            <a:ext cx="1271478"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21" name="文本框 20"/>
          <p:cNvSpPr txBox="1"/>
          <p:nvPr/>
        </p:nvSpPr>
        <p:spPr>
          <a:xfrm>
            <a:off x="8270761" y="2061943"/>
            <a:ext cx="1271478"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22" name="文本框 21"/>
          <p:cNvSpPr txBox="1"/>
          <p:nvPr/>
        </p:nvSpPr>
        <p:spPr>
          <a:xfrm>
            <a:off x="10269427" y="2061943"/>
            <a:ext cx="1271478"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pic>
        <p:nvPicPr>
          <p:cNvPr id="23" name="图片 22" descr="582ed5f479338"/>
          <p:cNvPicPr>
            <a:picLocks noChangeAspect="1"/>
          </p:cNvPicPr>
          <p:nvPr/>
        </p:nvPicPr>
        <p:blipFill>
          <a:blip r:embed="rId3" cstate="screen"/>
          <a:srcRect/>
          <a:stretch>
            <a:fillRect/>
          </a:stretch>
        </p:blipFill>
        <p:spPr>
          <a:xfrm>
            <a:off x="8086889" y="37628"/>
            <a:ext cx="2042104" cy="832774"/>
          </a:xfrm>
          <a:prstGeom prst="rect">
            <a:avLst/>
          </a:prstGeom>
        </p:spPr>
      </p:pic>
      <p:pic>
        <p:nvPicPr>
          <p:cNvPr id="25" name="图片 24" descr="582ed5f479338"/>
          <p:cNvPicPr>
            <a:picLocks noChangeAspect="1"/>
          </p:cNvPicPr>
          <p:nvPr/>
        </p:nvPicPr>
        <p:blipFill rotWithShape="1">
          <a:blip r:embed="rId4" cstate="screen"/>
          <a:srcRect/>
          <a:stretch>
            <a:fillRect/>
          </a:stretch>
        </p:blipFill>
        <p:spPr>
          <a:xfrm>
            <a:off x="2196318" y="197176"/>
            <a:ext cx="2070158" cy="727200"/>
          </a:xfrm>
          <a:prstGeom prst="rect">
            <a:avLst/>
          </a:prstGeom>
        </p:spPr>
      </p:pic>
      <p:sp>
        <p:nvSpPr>
          <p:cNvPr id="26" name="文本框 25"/>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pic>
        <p:nvPicPr>
          <p:cNvPr id="27" name="图片 26" descr="5a118daf5291c"/>
          <p:cNvPicPr>
            <a:picLocks noChangeAspect="1"/>
          </p:cNvPicPr>
          <p:nvPr/>
        </p:nvPicPr>
        <p:blipFill rotWithShape="1">
          <a:blip r:embed="rId5" cstate="screen"/>
          <a:srcRect t="-3333" r="45248" b="59962"/>
          <a:stretch>
            <a:fillRect/>
          </a:stretch>
        </p:blipFill>
        <p:spPr>
          <a:xfrm>
            <a:off x="-408128" y="2599828"/>
            <a:ext cx="3725333" cy="4362450"/>
          </a:xfrm>
          <a:prstGeom prst="rect">
            <a:avLst/>
          </a:prstGeom>
        </p:spPr>
      </p:pic>
      <p:sp>
        <p:nvSpPr>
          <p:cNvPr id="6" name="椭圆 5"/>
          <p:cNvSpPr/>
          <p:nvPr/>
        </p:nvSpPr>
        <p:spPr>
          <a:xfrm>
            <a:off x="2909076" y="3458754"/>
            <a:ext cx="1473881" cy="147388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8" name="文本框 7"/>
          <p:cNvSpPr txBox="1"/>
          <p:nvPr/>
        </p:nvSpPr>
        <p:spPr>
          <a:xfrm>
            <a:off x="2909076" y="3922618"/>
            <a:ext cx="1477108" cy="461665"/>
          </a:xfrm>
          <a:prstGeom prst="rect">
            <a:avLst/>
          </a:prstGeom>
          <a:noFill/>
        </p:spPr>
        <p:txBody>
          <a:bodyPr wrap="square" rtlCol="0">
            <a:spAutoFit/>
          </a:bodyPr>
          <a:lstStyle/>
          <a:p>
            <a:pPr algn="ctr"/>
            <a:r>
              <a:rPr lang="zh-CN" altLang="en-US" sz="2400" b="1" dirty="0">
                <a:solidFill>
                  <a:schemeClr val="bg1"/>
                </a:solidFill>
                <a:latin typeface="隶书" panose="02010509060101010101" pitchFamily="49" charset="-122"/>
                <a:ea typeface="隶书" panose="02010509060101010101" pitchFamily="49" charset="-122"/>
              </a:rPr>
              <a:t>添加标题</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22" presetClass="entr" presetSubtype="8"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wipe(left)">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4" grpId="0" animBg="1"/>
      <p:bldP spid="15" grpId="0" animBg="1"/>
      <p:bldP spid="17" grpId="0" animBg="1"/>
      <p:bldP spid="18" grpId="0" animBg="1"/>
      <p:bldP spid="19" grpId="0"/>
      <p:bldP spid="20" grpId="0"/>
      <p:bldP spid="21" grpId="0"/>
      <p:bldP spid="22" grpId="0"/>
      <p:bldP spid="6"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srcRect/>
          <a:stretch>
            <a:fillRect/>
          </a:stretch>
        </p:blipFill>
        <p:spPr>
          <a:xfrm flipH="1" flipV="1">
            <a:off x="-199099" y="4415176"/>
            <a:ext cx="12215853" cy="4389120"/>
          </a:xfrm>
          <a:prstGeom prst="rect">
            <a:avLst/>
          </a:prstGeom>
        </p:spPr>
      </p:pic>
      <p:pic>
        <p:nvPicPr>
          <p:cNvPr id="37" name="图片 36" descr="582ed5f479338"/>
          <p:cNvPicPr>
            <a:picLocks noChangeAspect="1"/>
          </p:cNvPicPr>
          <p:nvPr/>
        </p:nvPicPr>
        <p:blipFill>
          <a:blip r:embed="rId4" cstate="screen"/>
          <a:srcRect/>
          <a:stretch>
            <a:fillRect/>
          </a:stretch>
        </p:blipFill>
        <p:spPr>
          <a:xfrm>
            <a:off x="8086889" y="37628"/>
            <a:ext cx="2042104" cy="832774"/>
          </a:xfrm>
          <a:prstGeom prst="rect">
            <a:avLst/>
          </a:prstGeom>
        </p:spPr>
      </p:pic>
      <p:pic>
        <p:nvPicPr>
          <p:cNvPr id="38" name="图片 37" descr="582ed5f479338"/>
          <p:cNvPicPr>
            <a:picLocks noChangeAspect="1"/>
          </p:cNvPicPr>
          <p:nvPr/>
        </p:nvPicPr>
        <p:blipFill rotWithShape="1">
          <a:blip r:embed="rId5" cstate="screen"/>
          <a:srcRect/>
          <a:stretch>
            <a:fillRect/>
          </a:stretch>
        </p:blipFill>
        <p:spPr>
          <a:xfrm>
            <a:off x="2196318" y="143202"/>
            <a:ext cx="2070158" cy="727200"/>
          </a:xfrm>
          <a:prstGeom prst="rect">
            <a:avLst/>
          </a:prstGeom>
        </p:spPr>
      </p:pic>
      <p:sp>
        <p:nvSpPr>
          <p:cNvPr id="39" name="文本框 38"/>
          <p:cNvSpPr txBox="1"/>
          <p:nvPr/>
        </p:nvSpPr>
        <p:spPr>
          <a:xfrm>
            <a:off x="3811190" y="150771"/>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cxnSp>
        <p:nvCxnSpPr>
          <p:cNvPr id="23" name="直接连接符 22"/>
          <p:cNvCxnSpPr/>
          <p:nvPr/>
        </p:nvCxnSpPr>
        <p:spPr>
          <a:xfrm>
            <a:off x="1881808" y="3630438"/>
            <a:ext cx="842838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文本框 49"/>
          <p:cNvSpPr txBox="1">
            <a:spLocks noChangeArrowheads="1"/>
          </p:cNvSpPr>
          <p:nvPr/>
        </p:nvSpPr>
        <p:spPr bwMode="auto">
          <a:xfrm>
            <a:off x="3372009" y="1925958"/>
            <a:ext cx="2286951"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en-US" altLang="zh-CN" sz="1200" kern="0" dirty="0">
              <a:solidFill>
                <a:schemeClr val="bg1"/>
              </a:solidFill>
              <a:latin typeface="隶书" panose="02010509060101010101" pitchFamily="49" charset="-122"/>
              <a:ea typeface="隶书" panose="02010509060101010101" pitchFamily="49" charset="-122"/>
            </a:endParaRPr>
          </a:p>
        </p:txBody>
      </p:sp>
      <p:sp>
        <p:nvSpPr>
          <p:cNvPr id="11" name="椭圆 10"/>
          <p:cNvSpPr/>
          <p:nvPr/>
        </p:nvSpPr>
        <p:spPr>
          <a:xfrm>
            <a:off x="4266476" y="3301575"/>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83ACA6"/>
              </a:solidFill>
              <a:latin typeface="隶书" panose="02010509060101010101" pitchFamily="49" charset="-122"/>
              <a:ea typeface="隶书" panose="02010509060101010101" pitchFamily="49" charset="-122"/>
            </a:endParaRPr>
          </a:p>
        </p:txBody>
      </p:sp>
      <p:sp>
        <p:nvSpPr>
          <p:cNvPr id="13" name="文本框 12"/>
          <p:cNvSpPr txBox="1"/>
          <p:nvPr/>
        </p:nvSpPr>
        <p:spPr>
          <a:xfrm>
            <a:off x="4383278" y="3335007"/>
            <a:ext cx="334328" cy="523220"/>
          </a:xfrm>
          <a:prstGeom prst="rect">
            <a:avLst/>
          </a:prstGeom>
          <a:noFill/>
          <a:ln>
            <a:noFill/>
          </a:ln>
        </p:spPr>
        <p:txBody>
          <a:bodyPr wrap="square" rtlCol="0">
            <a:spAutoFit/>
          </a:bodyPr>
          <a:lstStyle/>
          <a:p>
            <a:pPr algn="ctr"/>
            <a:r>
              <a:rPr lang="zh-CN" altLang="en-US" sz="2800" b="1" dirty="0">
                <a:solidFill>
                  <a:srgbClr val="83ACA6"/>
                </a:solidFill>
                <a:latin typeface="隶书" panose="02010509060101010101" pitchFamily="49" charset="-122"/>
                <a:ea typeface="隶书" panose="02010509060101010101" pitchFamily="49" charset="-122"/>
              </a:rPr>
              <a:t>贰</a:t>
            </a:r>
          </a:p>
        </p:txBody>
      </p:sp>
      <p:sp>
        <p:nvSpPr>
          <p:cNvPr id="8" name="椭圆 7"/>
          <p:cNvSpPr/>
          <p:nvPr/>
        </p:nvSpPr>
        <p:spPr>
          <a:xfrm>
            <a:off x="2409907" y="3301575"/>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83ACA6"/>
              </a:solidFill>
              <a:latin typeface="隶书" panose="02010509060101010101" pitchFamily="49" charset="-122"/>
              <a:ea typeface="隶书" panose="02010509060101010101" pitchFamily="49" charset="-122"/>
            </a:endParaRPr>
          </a:p>
        </p:txBody>
      </p:sp>
      <p:sp>
        <p:nvSpPr>
          <p:cNvPr id="10" name="文本框 9"/>
          <p:cNvSpPr txBox="1"/>
          <p:nvPr/>
        </p:nvSpPr>
        <p:spPr>
          <a:xfrm>
            <a:off x="2526709" y="3256674"/>
            <a:ext cx="334328" cy="523220"/>
          </a:xfrm>
          <a:prstGeom prst="rect">
            <a:avLst/>
          </a:prstGeom>
          <a:noFill/>
          <a:ln>
            <a:noFill/>
          </a:ln>
        </p:spPr>
        <p:txBody>
          <a:bodyPr wrap="square" rtlCol="0">
            <a:spAutoFit/>
          </a:bodyPr>
          <a:lstStyle/>
          <a:p>
            <a:pPr algn="ctr"/>
            <a:r>
              <a:rPr lang="zh-CN" altLang="en-US" sz="2800" b="1" dirty="0">
                <a:solidFill>
                  <a:srgbClr val="83ACA6"/>
                </a:solidFill>
                <a:latin typeface="隶书" panose="02010509060101010101" pitchFamily="49" charset="-122"/>
                <a:ea typeface="隶书" panose="02010509060101010101" pitchFamily="49" charset="-122"/>
              </a:rPr>
              <a:t>壹</a:t>
            </a:r>
          </a:p>
        </p:txBody>
      </p:sp>
      <p:sp>
        <p:nvSpPr>
          <p:cNvPr id="14" name="椭圆 13"/>
          <p:cNvSpPr/>
          <p:nvPr/>
        </p:nvSpPr>
        <p:spPr>
          <a:xfrm>
            <a:off x="6614005" y="3303151"/>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83ACA6"/>
              </a:solidFill>
              <a:latin typeface="隶书" panose="02010509060101010101" pitchFamily="49" charset="-122"/>
              <a:ea typeface="隶书" panose="02010509060101010101" pitchFamily="49" charset="-122"/>
            </a:endParaRPr>
          </a:p>
        </p:txBody>
      </p:sp>
      <p:sp>
        <p:nvSpPr>
          <p:cNvPr id="16" name="文本框 15"/>
          <p:cNvSpPr txBox="1"/>
          <p:nvPr/>
        </p:nvSpPr>
        <p:spPr>
          <a:xfrm>
            <a:off x="6730806" y="3336583"/>
            <a:ext cx="334328" cy="523220"/>
          </a:xfrm>
          <a:prstGeom prst="rect">
            <a:avLst/>
          </a:prstGeom>
          <a:noFill/>
          <a:ln>
            <a:noFill/>
          </a:ln>
        </p:spPr>
        <p:txBody>
          <a:bodyPr wrap="square" rtlCol="0">
            <a:spAutoFit/>
          </a:bodyPr>
          <a:lstStyle/>
          <a:p>
            <a:pPr algn="ctr"/>
            <a:r>
              <a:rPr lang="zh-CN" altLang="en-US" sz="2800" b="1" dirty="0">
                <a:solidFill>
                  <a:srgbClr val="83ACA6"/>
                </a:solidFill>
                <a:latin typeface="隶书" panose="02010509060101010101" pitchFamily="49" charset="-122"/>
                <a:ea typeface="隶书" panose="02010509060101010101" pitchFamily="49" charset="-122"/>
              </a:rPr>
              <a:t>叁</a:t>
            </a:r>
          </a:p>
        </p:txBody>
      </p:sp>
      <p:sp>
        <p:nvSpPr>
          <p:cNvPr id="17" name="椭圆 16"/>
          <p:cNvSpPr/>
          <p:nvPr/>
        </p:nvSpPr>
        <p:spPr>
          <a:xfrm>
            <a:off x="8523061" y="3366016"/>
            <a:ext cx="589634" cy="589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83ACA6"/>
              </a:solidFill>
              <a:latin typeface="隶书" panose="02010509060101010101" pitchFamily="49" charset="-122"/>
              <a:ea typeface="隶书" panose="02010509060101010101" pitchFamily="49" charset="-122"/>
            </a:endParaRPr>
          </a:p>
        </p:txBody>
      </p:sp>
      <p:sp>
        <p:nvSpPr>
          <p:cNvPr id="19" name="文本框 18"/>
          <p:cNvSpPr txBox="1"/>
          <p:nvPr/>
        </p:nvSpPr>
        <p:spPr>
          <a:xfrm>
            <a:off x="8639863" y="3399448"/>
            <a:ext cx="334328" cy="523220"/>
          </a:xfrm>
          <a:prstGeom prst="rect">
            <a:avLst/>
          </a:prstGeom>
          <a:noFill/>
          <a:ln>
            <a:noFill/>
          </a:ln>
        </p:spPr>
        <p:txBody>
          <a:bodyPr wrap="square" rtlCol="0">
            <a:spAutoFit/>
          </a:bodyPr>
          <a:lstStyle/>
          <a:p>
            <a:pPr algn="ctr"/>
            <a:r>
              <a:rPr lang="zh-CN" altLang="en-US" sz="2800" b="1" dirty="0">
                <a:solidFill>
                  <a:srgbClr val="83ACA6"/>
                </a:solidFill>
                <a:latin typeface="隶书" panose="02010509060101010101" pitchFamily="49" charset="-122"/>
                <a:ea typeface="隶书" panose="02010509060101010101" pitchFamily="49" charset="-122"/>
              </a:rPr>
              <a:t>肆</a:t>
            </a:r>
          </a:p>
        </p:txBody>
      </p:sp>
      <p:sp>
        <p:nvSpPr>
          <p:cNvPr id="43" name="文本框 49"/>
          <p:cNvSpPr txBox="1">
            <a:spLocks noChangeArrowheads="1"/>
          </p:cNvSpPr>
          <p:nvPr/>
        </p:nvSpPr>
        <p:spPr bwMode="auto">
          <a:xfrm>
            <a:off x="7674402" y="1916739"/>
            <a:ext cx="2286951"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en-US" altLang="zh-CN" sz="1200" kern="0" dirty="0">
              <a:solidFill>
                <a:schemeClr val="bg1"/>
              </a:solidFill>
              <a:latin typeface="隶书" panose="02010509060101010101" pitchFamily="49" charset="-122"/>
              <a:ea typeface="隶书" panose="02010509060101010101" pitchFamily="49" charset="-122"/>
            </a:endParaRPr>
          </a:p>
        </p:txBody>
      </p:sp>
      <p:sp>
        <p:nvSpPr>
          <p:cNvPr id="44" name="文本框 49"/>
          <p:cNvSpPr txBox="1">
            <a:spLocks noChangeArrowheads="1"/>
          </p:cNvSpPr>
          <p:nvPr/>
        </p:nvSpPr>
        <p:spPr bwMode="auto">
          <a:xfrm>
            <a:off x="1455464" y="4564631"/>
            <a:ext cx="2286951"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en-US" altLang="zh-CN" sz="1200" kern="0" dirty="0">
              <a:solidFill>
                <a:schemeClr val="bg1"/>
              </a:solidFill>
              <a:latin typeface="隶书" panose="02010509060101010101" pitchFamily="49" charset="-122"/>
              <a:ea typeface="隶书" panose="02010509060101010101" pitchFamily="49" charset="-122"/>
            </a:endParaRPr>
          </a:p>
        </p:txBody>
      </p:sp>
      <p:sp>
        <p:nvSpPr>
          <p:cNvPr id="45" name="文本框 49"/>
          <p:cNvSpPr txBox="1">
            <a:spLocks noChangeArrowheads="1"/>
          </p:cNvSpPr>
          <p:nvPr/>
        </p:nvSpPr>
        <p:spPr bwMode="auto">
          <a:xfrm>
            <a:off x="5799938" y="4564631"/>
            <a:ext cx="2286951"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lgn="ctr">
              <a:lnSpc>
                <a:spcPct val="150000"/>
              </a:lnSpc>
              <a:defRPr/>
            </a:pPr>
            <a:r>
              <a:rPr lang="zh-CN" altLang="en-US" sz="12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en-US" altLang="zh-CN" sz="1200" kern="0" dirty="0">
              <a:solidFill>
                <a:schemeClr val="bg1"/>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14" presetClass="entr" presetSubtype="10"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randombar(horizontal)">
                                      <p:cBhvr>
                                        <p:cTn id="52" dur="500"/>
                                        <p:tgtEl>
                                          <p:spTgt spid="4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randombar(horizontal)">
                                      <p:cBhvr>
                                        <p:cTn id="58" dur="500"/>
                                        <p:tgtEl>
                                          <p:spTgt spid="44"/>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randombar(horizontal)">
                                      <p:cBhvr>
                                        <p:cTn id="6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11" grpId="0" animBg="1"/>
      <p:bldP spid="13" grpId="0"/>
      <p:bldP spid="8" grpId="0" animBg="1"/>
      <p:bldP spid="10" grpId="0"/>
      <p:bldP spid="14" grpId="0" animBg="1"/>
      <p:bldP spid="16" grpId="0"/>
      <p:bldP spid="17" grpId="0" animBg="1"/>
      <p:bldP spid="19"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9448008" y="1686451"/>
            <a:ext cx="619125" cy="2553335"/>
          </a:xfrm>
          <a:prstGeom prst="rect">
            <a:avLst/>
          </a:prstGeom>
          <a:noFill/>
        </p:spPr>
        <p:txBody>
          <a:bodyPr wrap="square" rtlCol="0">
            <a:spAutoFit/>
          </a:bodyPr>
          <a:lstStyle/>
          <a:p>
            <a:pPr algn="dist"/>
            <a:r>
              <a:rPr lang="zh-CN" altLang="en-US" sz="4000" b="1" dirty="0">
                <a:solidFill>
                  <a:schemeClr val="bg1"/>
                </a:solidFill>
                <a:latin typeface="隶书" panose="02010509060101010101" pitchFamily="49" charset="-122"/>
                <a:ea typeface="隶书" panose="02010509060101010101" pitchFamily="49" charset="-122"/>
              </a:rPr>
              <a:t>输入标题</a:t>
            </a:r>
          </a:p>
        </p:txBody>
      </p:sp>
      <p:sp>
        <p:nvSpPr>
          <p:cNvPr id="8" name="矩形 7"/>
          <p:cNvSpPr/>
          <p:nvPr/>
        </p:nvSpPr>
        <p:spPr>
          <a:xfrm>
            <a:off x="-150471" y="1365813"/>
            <a:ext cx="12454360" cy="452570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3" cstate="screen"/>
          <a:stretch>
            <a:fillRect/>
          </a:stretch>
        </p:blipFill>
        <p:spPr>
          <a:xfrm>
            <a:off x="8129876" y="3764010"/>
            <a:ext cx="4061518" cy="2964180"/>
          </a:xfrm>
          <a:prstGeom prst="rect">
            <a:avLst/>
          </a:prstGeom>
        </p:spPr>
      </p:pic>
      <p:sp>
        <p:nvSpPr>
          <p:cNvPr id="9" name="文本框 8"/>
          <p:cNvSpPr txBox="1"/>
          <p:nvPr/>
        </p:nvSpPr>
        <p:spPr>
          <a:xfrm>
            <a:off x="4498741" y="1978426"/>
            <a:ext cx="4062651" cy="3571168"/>
          </a:xfrm>
          <a:prstGeom prst="rect">
            <a:avLst/>
          </a:prstGeom>
          <a:noFill/>
        </p:spPr>
        <p:txBody>
          <a:bodyPr vert="eaVert"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endParaRPr lang="en-US" altLang="zh-CN" sz="1400" dirty="0">
              <a:solidFill>
                <a:schemeClr val="bg1"/>
              </a:solidFill>
              <a:latin typeface="隶书" panose="02010509060101010101" pitchFamily="49" charset="-122"/>
              <a:ea typeface="隶书" panose="02010509060101010101" pitchFamily="49" charset="-122"/>
            </a:endParaRPr>
          </a:p>
        </p:txBody>
      </p:sp>
      <p:sp>
        <p:nvSpPr>
          <p:cNvPr id="10" name="文本框 9"/>
          <p:cNvSpPr txBox="1"/>
          <p:nvPr/>
        </p:nvSpPr>
        <p:spPr>
          <a:xfrm>
            <a:off x="765378" y="1978426"/>
            <a:ext cx="2123658" cy="3542698"/>
          </a:xfrm>
          <a:prstGeom prst="rect">
            <a:avLst/>
          </a:prstGeom>
          <a:noFill/>
        </p:spPr>
        <p:txBody>
          <a:bodyPr vert="eaVert"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a:t>
            </a:r>
            <a:endParaRPr lang="en-US" altLang="zh-CN" sz="1400" dirty="0">
              <a:solidFill>
                <a:schemeClr val="bg1"/>
              </a:solidFill>
              <a:latin typeface="隶书" panose="02010509060101010101" pitchFamily="49" charset="-122"/>
              <a:ea typeface="隶书" panose="02010509060101010101" pitchFamily="49" charset="-122"/>
            </a:endParaRPr>
          </a:p>
        </p:txBody>
      </p:sp>
      <p:pic>
        <p:nvPicPr>
          <p:cNvPr id="11" name="图片 10" descr="5a118daf52db5"/>
          <p:cNvPicPr>
            <a:picLocks noChangeAspect="1"/>
          </p:cNvPicPr>
          <p:nvPr/>
        </p:nvPicPr>
        <p:blipFill rotWithShape="1">
          <a:blip r:embed="rId4" cstate="screen"/>
          <a:srcRect/>
          <a:stretch>
            <a:fillRect/>
          </a:stretch>
        </p:blipFill>
        <p:spPr>
          <a:xfrm>
            <a:off x="2835797" y="2963119"/>
            <a:ext cx="2127203" cy="3044142"/>
          </a:xfrm>
          <a:prstGeom prst="rect">
            <a:avLst/>
          </a:prstGeom>
        </p:spPr>
      </p:pic>
      <p:pic>
        <p:nvPicPr>
          <p:cNvPr id="12" name="图片 11" descr="582ed5f479338"/>
          <p:cNvPicPr>
            <a:picLocks noChangeAspect="1"/>
          </p:cNvPicPr>
          <p:nvPr/>
        </p:nvPicPr>
        <p:blipFill>
          <a:blip r:embed="rId5" cstate="screen"/>
          <a:srcRect/>
          <a:stretch>
            <a:fillRect/>
          </a:stretch>
        </p:blipFill>
        <p:spPr>
          <a:xfrm>
            <a:off x="8086889" y="37628"/>
            <a:ext cx="2042104" cy="832774"/>
          </a:xfrm>
          <a:prstGeom prst="rect">
            <a:avLst/>
          </a:prstGeom>
        </p:spPr>
      </p:pic>
      <p:pic>
        <p:nvPicPr>
          <p:cNvPr id="13" name="图片 12" descr="582ed5f479338"/>
          <p:cNvPicPr>
            <a:picLocks noChangeAspect="1"/>
          </p:cNvPicPr>
          <p:nvPr/>
        </p:nvPicPr>
        <p:blipFill rotWithShape="1">
          <a:blip r:embed="rId6" cstate="screen"/>
          <a:srcRect/>
          <a:stretch>
            <a:fillRect/>
          </a:stretch>
        </p:blipFill>
        <p:spPr>
          <a:xfrm>
            <a:off x="2196318" y="197176"/>
            <a:ext cx="2070158" cy="727200"/>
          </a:xfrm>
          <a:prstGeom prst="rect">
            <a:avLst/>
          </a:prstGeom>
        </p:spPr>
      </p:pic>
      <p:sp>
        <p:nvSpPr>
          <p:cNvPr id="14" name="文本框 13"/>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3"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367884" y="1937711"/>
              <a:ext cx="1538883" cy="1275232"/>
            </a:xfrm>
            <a:prstGeom prst="rect">
              <a:avLst/>
            </a:prstGeom>
            <a:noFill/>
          </p:spPr>
          <p:txBody>
            <a:bodyPr vert="eaVert" wrap="square" rtlCol="0">
              <a:spAutoFit/>
            </a:bodyPr>
            <a:lstStyle/>
            <a:p>
              <a:r>
                <a:rPr lang="zh-CN" altLang="en-US" sz="8800" dirty="0">
                  <a:solidFill>
                    <a:schemeClr val="bg1"/>
                  </a:solidFill>
                  <a:latin typeface="隶书" panose="02010509060101010101" pitchFamily="49" charset="-122"/>
                  <a:ea typeface="隶书" panose="02010509060101010101" pitchFamily="49" charset="-122"/>
                </a:rPr>
                <a:t>叁</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6"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7" cstate="screen"/>
          <a:srcRect b="-7072"/>
          <a:stretch>
            <a:fillRect/>
          </a:stretch>
        </p:blipFill>
        <p:spPr>
          <a:xfrm>
            <a:off x="2332237" y="3596012"/>
            <a:ext cx="2070158" cy="1278213"/>
          </a:xfrm>
          <a:prstGeom prst="rect">
            <a:avLst/>
          </a:prstGeom>
        </p:spPr>
      </p:pic>
      <p:sp>
        <p:nvSpPr>
          <p:cNvPr id="18" name="文本框 17"/>
          <p:cNvSpPr txBox="1"/>
          <p:nvPr/>
        </p:nvSpPr>
        <p:spPr>
          <a:xfrm>
            <a:off x="3709897" y="4253921"/>
            <a:ext cx="4569618" cy="584775"/>
          </a:xfrm>
          <a:prstGeom prst="rect">
            <a:avLst/>
          </a:prstGeom>
          <a:noFill/>
        </p:spPr>
        <p:txBody>
          <a:bodyPr wrap="square" rtlCol="0">
            <a:spAutoFit/>
          </a:bodyPr>
          <a:lstStyle/>
          <a:p>
            <a:pPr algn="ctr"/>
            <a:r>
              <a:rPr lang="zh-CN" altLang="en-US" sz="3200" b="1" dirty="0">
                <a:solidFill>
                  <a:schemeClr val="bg1"/>
                </a:solidFill>
                <a:latin typeface="隶书" panose="02010509060101010101" pitchFamily="49" charset="-122"/>
                <a:ea typeface="隶书" panose="02010509060101010101" pitchFamily="49" charset="-122"/>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26" name="图片 25" descr="5a118daf52db5"/>
          <p:cNvPicPr>
            <a:picLocks noChangeAspect="1"/>
          </p:cNvPicPr>
          <p:nvPr/>
        </p:nvPicPr>
        <p:blipFill rotWithShape="1">
          <a:blip r:embed="rId8" cstate="screen"/>
          <a:srcRect l="41938" t="-2070" r="6658" b="13544"/>
          <a:stretch>
            <a:fillRect/>
          </a:stretch>
        </p:blipFill>
        <p:spPr>
          <a:xfrm>
            <a:off x="469068" y="1678788"/>
            <a:ext cx="2500132" cy="430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3543617" y="3316212"/>
            <a:ext cx="4806816" cy="4806816"/>
            <a:chOff x="2770822" y="2470150"/>
            <a:chExt cx="6431280" cy="6431280"/>
          </a:xfrm>
        </p:grpSpPr>
        <p:sp>
          <p:nvSpPr>
            <p:cNvPr id="5" name="椭圆 4"/>
            <p:cNvSpPr/>
            <p:nvPr/>
          </p:nvSpPr>
          <p:spPr>
            <a:xfrm>
              <a:off x="3316922" y="3016250"/>
              <a:ext cx="5339080" cy="5339080"/>
            </a:xfrm>
            <a:prstGeom prst="ellipse">
              <a:avLst/>
            </a:prstGeom>
            <a:blipFill rotWithShape="1">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6" name="椭圆 5"/>
            <p:cNvSpPr/>
            <p:nvPr/>
          </p:nvSpPr>
          <p:spPr>
            <a:xfrm>
              <a:off x="2770822" y="2470150"/>
              <a:ext cx="6431280" cy="6431280"/>
            </a:xfrm>
            <a:prstGeom prst="ellipse">
              <a:avLst/>
            </a:prstGeom>
            <a:noFill/>
            <a:ln w="66675">
              <a:solidFill>
                <a:schemeClr val="bg1"/>
              </a:solid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pic>
        <p:nvPicPr>
          <p:cNvPr id="8" name="图片 7"/>
          <p:cNvPicPr>
            <a:picLocks noChangeAspect="1"/>
          </p:cNvPicPr>
          <p:nvPr/>
        </p:nvPicPr>
        <p:blipFill>
          <a:blip r:embed="rId4" cstate="print"/>
          <a:stretch>
            <a:fillRect/>
          </a:stretch>
        </p:blipFill>
        <p:spPr>
          <a:xfrm rot="16200000">
            <a:off x="4804087" y="2241300"/>
            <a:ext cx="4005726" cy="5899014"/>
          </a:xfrm>
          <a:prstGeom prst="rect">
            <a:avLst/>
          </a:prstGeom>
        </p:spPr>
      </p:pic>
      <p:sp>
        <p:nvSpPr>
          <p:cNvPr id="9" name="文本框 8"/>
          <p:cNvSpPr txBox="1"/>
          <p:nvPr/>
        </p:nvSpPr>
        <p:spPr>
          <a:xfrm>
            <a:off x="1484450" y="3187943"/>
            <a:ext cx="1306286"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10" name="文本框 9"/>
          <p:cNvSpPr txBox="1"/>
          <p:nvPr/>
        </p:nvSpPr>
        <p:spPr>
          <a:xfrm>
            <a:off x="697663" y="3621258"/>
            <a:ext cx="2670377" cy="1011367"/>
          </a:xfrm>
          <a:prstGeom prst="rect">
            <a:avLst/>
          </a:prstGeom>
          <a:noFill/>
        </p:spPr>
        <p:txBody>
          <a:bodyPr wrap="square" rtlCol="0">
            <a:spAutoFit/>
          </a:bodyPr>
          <a:lstStyle/>
          <a:p>
            <a:pPr algn="ct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p:txBody>
      </p:sp>
      <p:sp>
        <p:nvSpPr>
          <p:cNvPr id="11" name="文本框 10"/>
          <p:cNvSpPr txBox="1"/>
          <p:nvPr/>
        </p:nvSpPr>
        <p:spPr>
          <a:xfrm>
            <a:off x="5324363" y="1519274"/>
            <a:ext cx="1306286"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12" name="文本框 11"/>
          <p:cNvSpPr txBox="1"/>
          <p:nvPr/>
        </p:nvSpPr>
        <p:spPr>
          <a:xfrm>
            <a:off x="4537576" y="1952589"/>
            <a:ext cx="2670377" cy="1011367"/>
          </a:xfrm>
          <a:prstGeom prst="rect">
            <a:avLst/>
          </a:prstGeom>
          <a:noFill/>
        </p:spPr>
        <p:txBody>
          <a:bodyPr wrap="square" rtlCol="0">
            <a:spAutoFit/>
          </a:bodyPr>
          <a:lstStyle/>
          <a:p>
            <a:pPr algn="ct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p:txBody>
      </p:sp>
      <p:sp>
        <p:nvSpPr>
          <p:cNvPr id="13" name="文本框 12"/>
          <p:cNvSpPr txBox="1"/>
          <p:nvPr/>
        </p:nvSpPr>
        <p:spPr>
          <a:xfrm>
            <a:off x="9307395" y="3517384"/>
            <a:ext cx="1306286" cy="369332"/>
          </a:xfrm>
          <a:prstGeom prst="rect">
            <a:avLst/>
          </a:prstGeom>
          <a:noFill/>
        </p:spPr>
        <p:txBody>
          <a:bodyPr wrap="square" rtlCol="0">
            <a:spAutoFit/>
          </a:bodyPr>
          <a:lstStyle/>
          <a:p>
            <a:pPr algn="ctr"/>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14" name="文本框 13"/>
          <p:cNvSpPr txBox="1"/>
          <p:nvPr/>
        </p:nvSpPr>
        <p:spPr>
          <a:xfrm>
            <a:off x="8520608" y="3950699"/>
            <a:ext cx="2670377" cy="1011367"/>
          </a:xfrm>
          <a:prstGeom prst="rect">
            <a:avLst/>
          </a:prstGeom>
          <a:noFill/>
        </p:spPr>
        <p:txBody>
          <a:bodyPr wrap="square" rtlCol="0">
            <a:spAutoFit/>
          </a:bodyPr>
          <a:lstStyle/>
          <a:p>
            <a:pPr algn="ct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p:txBody>
      </p:sp>
      <p:pic>
        <p:nvPicPr>
          <p:cNvPr id="17" name="图片 16" descr="582ed5f479338"/>
          <p:cNvPicPr>
            <a:picLocks noChangeAspect="1"/>
          </p:cNvPicPr>
          <p:nvPr/>
        </p:nvPicPr>
        <p:blipFill>
          <a:blip r:embed="rId5" cstate="screen"/>
          <a:srcRect/>
          <a:stretch>
            <a:fillRect/>
          </a:stretch>
        </p:blipFill>
        <p:spPr>
          <a:xfrm>
            <a:off x="8086889" y="37628"/>
            <a:ext cx="2042104" cy="832774"/>
          </a:xfrm>
          <a:prstGeom prst="rect">
            <a:avLst/>
          </a:prstGeom>
        </p:spPr>
      </p:pic>
      <p:pic>
        <p:nvPicPr>
          <p:cNvPr id="18" name="图片 17" descr="582ed5f479338"/>
          <p:cNvPicPr>
            <a:picLocks noChangeAspect="1"/>
          </p:cNvPicPr>
          <p:nvPr/>
        </p:nvPicPr>
        <p:blipFill rotWithShape="1">
          <a:blip r:embed="rId6" cstate="screen"/>
          <a:srcRect/>
          <a:stretch>
            <a:fillRect/>
          </a:stretch>
        </p:blipFill>
        <p:spPr>
          <a:xfrm>
            <a:off x="2196318" y="197176"/>
            <a:ext cx="2070158" cy="727200"/>
          </a:xfrm>
          <a:prstGeom prst="rect">
            <a:avLst/>
          </a:prstGeom>
        </p:spPr>
      </p:pic>
      <p:sp>
        <p:nvSpPr>
          <p:cNvPr id="19" name="文本框 18"/>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2ed5f479338"/>
          <p:cNvPicPr>
            <a:picLocks noChangeAspect="1"/>
          </p:cNvPicPr>
          <p:nvPr/>
        </p:nvPicPr>
        <p:blipFill>
          <a:blip r:embed="rId3"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4" cstate="screen"/>
          <a:srcRect/>
          <a:stretch>
            <a:fillRect/>
          </a:stretch>
        </p:blipFill>
        <p:spPr>
          <a:xfrm>
            <a:off x="2196318" y="197176"/>
            <a:ext cx="2070158" cy="727200"/>
          </a:xfrm>
          <a:prstGeom prst="rect">
            <a:avLst/>
          </a:prstGeom>
        </p:spPr>
      </p:pic>
      <p:sp>
        <p:nvSpPr>
          <p:cNvPr id="4" name="文本框 3"/>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5" name="矩形 4"/>
          <p:cNvSpPr/>
          <p:nvPr/>
        </p:nvSpPr>
        <p:spPr>
          <a:xfrm>
            <a:off x="1874474" y="2225040"/>
            <a:ext cx="8244886" cy="36728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cxnSp>
        <p:nvCxnSpPr>
          <p:cNvPr id="7" name="直接连接符 6"/>
          <p:cNvCxnSpPr/>
          <p:nvPr/>
        </p:nvCxnSpPr>
        <p:spPr>
          <a:xfrm>
            <a:off x="6012157" y="3022793"/>
            <a:ext cx="0" cy="22611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383130" y="2746050"/>
            <a:ext cx="2044605" cy="338554"/>
          </a:xfrm>
          <a:prstGeom prst="rect">
            <a:avLst/>
          </a:prstGeom>
          <a:noFill/>
        </p:spPr>
        <p:txBody>
          <a:bodyPr wrap="square" rtlCol="0">
            <a:spAutoFit/>
          </a:bodyPr>
          <a:lstStyle/>
          <a:p>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9" name="文本框 8"/>
          <p:cNvSpPr txBox="1"/>
          <p:nvPr/>
        </p:nvSpPr>
        <p:spPr>
          <a:xfrm>
            <a:off x="2383130" y="3070018"/>
            <a:ext cx="3033226" cy="138499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pic>
        <p:nvPicPr>
          <p:cNvPr id="14" name="图片 13" descr="5a4b432cb31cc"/>
          <p:cNvPicPr>
            <a:picLocks noChangeAspect="1"/>
          </p:cNvPicPr>
          <p:nvPr/>
        </p:nvPicPr>
        <p:blipFill>
          <a:blip r:embed="rId5" cstate="screen"/>
          <a:stretch>
            <a:fillRect/>
          </a:stretch>
        </p:blipFill>
        <p:spPr>
          <a:xfrm>
            <a:off x="1066611" y="4264311"/>
            <a:ext cx="2227823" cy="2227823"/>
          </a:xfrm>
          <a:prstGeom prst="rect">
            <a:avLst/>
          </a:prstGeom>
        </p:spPr>
      </p:pic>
      <p:pic>
        <p:nvPicPr>
          <p:cNvPr id="15" name="图片 14"/>
          <p:cNvPicPr>
            <a:picLocks noChangeAspect="1"/>
          </p:cNvPicPr>
          <p:nvPr/>
        </p:nvPicPr>
        <p:blipFill>
          <a:blip r:embed="rId6"/>
          <a:stretch>
            <a:fillRect/>
          </a:stretch>
        </p:blipFill>
        <p:spPr>
          <a:xfrm>
            <a:off x="1134856" y="5193434"/>
            <a:ext cx="2091332" cy="1298700"/>
          </a:xfrm>
          <a:prstGeom prst="rect">
            <a:avLst/>
          </a:prstGeom>
        </p:spPr>
      </p:pic>
      <p:pic>
        <p:nvPicPr>
          <p:cNvPr id="16" name="图片 15"/>
          <p:cNvPicPr>
            <a:picLocks noChangeAspect="1"/>
          </p:cNvPicPr>
          <p:nvPr/>
        </p:nvPicPr>
        <p:blipFill>
          <a:blip r:embed="rId7" cstate="screen"/>
          <a:stretch>
            <a:fillRect/>
          </a:stretch>
        </p:blipFill>
        <p:spPr>
          <a:xfrm>
            <a:off x="7439929" y="1083924"/>
            <a:ext cx="4419209" cy="2765120"/>
          </a:xfrm>
          <a:prstGeom prst="rect">
            <a:avLst/>
          </a:prstGeom>
        </p:spPr>
      </p:pic>
      <p:sp>
        <p:nvSpPr>
          <p:cNvPr id="11" name="文本框 10"/>
          <p:cNvSpPr txBox="1"/>
          <p:nvPr/>
        </p:nvSpPr>
        <p:spPr>
          <a:xfrm>
            <a:off x="6417627" y="3669133"/>
            <a:ext cx="2044605" cy="338554"/>
          </a:xfrm>
          <a:prstGeom prst="rect">
            <a:avLst/>
          </a:prstGeom>
          <a:noFill/>
        </p:spPr>
        <p:txBody>
          <a:bodyPr wrap="square" rtlCol="0">
            <a:spAutoFit/>
          </a:bodyPr>
          <a:lstStyle/>
          <a:p>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12" name="文本框 11"/>
          <p:cNvSpPr txBox="1"/>
          <p:nvPr/>
        </p:nvSpPr>
        <p:spPr>
          <a:xfrm>
            <a:off x="6417627" y="3993101"/>
            <a:ext cx="3033226" cy="138499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582ed5f479338"/>
          <p:cNvPicPr>
            <a:picLocks noChangeAspect="1"/>
          </p:cNvPicPr>
          <p:nvPr/>
        </p:nvPicPr>
        <p:blipFill>
          <a:blip r:embed="rId3" cstate="screen"/>
          <a:srcRect/>
          <a:stretch>
            <a:fillRect/>
          </a:stretch>
        </p:blipFill>
        <p:spPr>
          <a:xfrm>
            <a:off x="8086889" y="37628"/>
            <a:ext cx="2042104" cy="832774"/>
          </a:xfrm>
          <a:prstGeom prst="rect">
            <a:avLst/>
          </a:prstGeom>
        </p:spPr>
      </p:pic>
      <p:pic>
        <p:nvPicPr>
          <p:cNvPr id="5" name="图片 4" descr="582ed5f479338"/>
          <p:cNvPicPr>
            <a:picLocks noChangeAspect="1"/>
          </p:cNvPicPr>
          <p:nvPr/>
        </p:nvPicPr>
        <p:blipFill rotWithShape="1">
          <a:blip r:embed="rId4" cstate="screen"/>
          <a:srcRect/>
          <a:stretch>
            <a:fillRect/>
          </a:stretch>
        </p:blipFill>
        <p:spPr>
          <a:xfrm>
            <a:off x="2196318" y="197176"/>
            <a:ext cx="2070158" cy="727200"/>
          </a:xfrm>
          <a:prstGeom prst="rect">
            <a:avLst/>
          </a:prstGeom>
        </p:spPr>
      </p:pic>
      <p:sp>
        <p:nvSpPr>
          <p:cNvPr id="6" name="文本框 5"/>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34" name="文本框 33"/>
          <p:cNvSpPr txBox="1"/>
          <p:nvPr/>
        </p:nvSpPr>
        <p:spPr>
          <a:xfrm>
            <a:off x="8312401" y="2048078"/>
            <a:ext cx="1362622" cy="3046988"/>
          </a:xfrm>
          <a:prstGeom prst="rect">
            <a:avLst/>
          </a:prstGeom>
          <a:noFill/>
        </p:spPr>
        <p:txBody>
          <a:bodyPr wrap="square" rtlCol="0">
            <a:spAutoFit/>
          </a:bodyPr>
          <a:lstStyle/>
          <a:p>
            <a:pPr algn="ctr"/>
            <a:r>
              <a:rPr lang="zh-CN" altLang="en-US" sz="4800" dirty="0">
                <a:solidFill>
                  <a:schemeClr val="bg1"/>
                </a:solidFill>
                <a:latin typeface="隶书" panose="02010509060101010101" pitchFamily="49" charset="-122"/>
                <a:ea typeface="隶书" panose="02010509060101010101" pitchFamily="49" charset="-122"/>
              </a:rPr>
              <a:t>添加標</a:t>
            </a:r>
          </a:p>
          <a:p>
            <a:pPr algn="ctr"/>
            <a:r>
              <a:rPr lang="zh-CN" altLang="en-US" sz="4800" dirty="0">
                <a:solidFill>
                  <a:schemeClr val="bg1"/>
                </a:solidFill>
                <a:latin typeface="隶书" panose="02010509060101010101" pitchFamily="49" charset="-122"/>
                <a:ea typeface="隶书" panose="02010509060101010101" pitchFamily="49" charset="-122"/>
              </a:rPr>
              <a:t>題</a:t>
            </a:r>
          </a:p>
        </p:txBody>
      </p:sp>
      <p:sp>
        <p:nvSpPr>
          <p:cNvPr id="35" name="文本框 34"/>
          <p:cNvSpPr txBox="1">
            <a:spLocks noChangeArrowheads="1"/>
          </p:cNvSpPr>
          <p:nvPr/>
        </p:nvSpPr>
        <p:spPr bwMode="auto">
          <a:xfrm>
            <a:off x="3461915" y="2091882"/>
            <a:ext cx="3631763" cy="11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zh-CN" altLang="en-US" sz="1400" dirty="0">
              <a:solidFill>
                <a:schemeClr val="bg1"/>
              </a:solidFill>
              <a:latin typeface="隶书" panose="02010509060101010101" pitchFamily="49" charset="-122"/>
              <a:ea typeface="隶书" panose="02010509060101010101" pitchFamily="49" charset="-122"/>
            </a:endParaRPr>
          </a:p>
        </p:txBody>
      </p:sp>
      <p:sp>
        <p:nvSpPr>
          <p:cNvPr id="36" name="文本框 35"/>
          <p:cNvSpPr txBox="1"/>
          <p:nvPr/>
        </p:nvSpPr>
        <p:spPr>
          <a:xfrm>
            <a:off x="7107875" y="2222607"/>
            <a:ext cx="689242" cy="830997"/>
          </a:xfrm>
          <a:prstGeom prst="rect">
            <a:avLst/>
          </a:prstGeom>
          <a:noFill/>
        </p:spPr>
        <p:txBody>
          <a:bodyPr wrap="square" rtlCol="0">
            <a:spAutoFit/>
          </a:bodyPr>
          <a:lstStyle/>
          <a:p>
            <a:pPr algn="ctr"/>
            <a:r>
              <a:rPr lang="zh-CN" altLang="en-US" sz="4800" b="1" dirty="0">
                <a:solidFill>
                  <a:schemeClr val="bg1"/>
                </a:solidFill>
                <a:latin typeface="隶书" panose="02010509060101010101" pitchFamily="49" charset="-122"/>
                <a:ea typeface="隶书" panose="02010509060101010101" pitchFamily="49" charset="-122"/>
              </a:rPr>
              <a:t>壹</a:t>
            </a:r>
          </a:p>
        </p:txBody>
      </p:sp>
      <p:sp>
        <p:nvSpPr>
          <p:cNvPr id="37" name="文本框 36"/>
          <p:cNvSpPr txBox="1">
            <a:spLocks noChangeArrowheads="1"/>
          </p:cNvSpPr>
          <p:nvPr/>
        </p:nvSpPr>
        <p:spPr bwMode="auto">
          <a:xfrm>
            <a:off x="3461915" y="4133344"/>
            <a:ext cx="3631763" cy="118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200000"/>
              </a:lnSpc>
            </a:pPr>
            <a:r>
              <a:rPr lang="zh-CN" altLang="en-US" sz="14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zh-CN" altLang="en-US" sz="1400" dirty="0">
              <a:solidFill>
                <a:schemeClr val="bg1"/>
              </a:solidFill>
              <a:latin typeface="隶书" panose="02010509060101010101" pitchFamily="49" charset="-122"/>
              <a:ea typeface="隶书" panose="02010509060101010101" pitchFamily="49" charset="-122"/>
            </a:endParaRPr>
          </a:p>
        </p:txBody>
      </p:sp>
      <p:sp>
        <p:nvSpPr>
          <p:cNvPr id="38" name="文本框 37"/>
          <p:cNvSpPr txBox="1"/>
          <p:nvPr/>
        </p:nvSpPr>
        <p:spPr>
          <a:xfrm>
            <a:off x="7107875" y="4264069"/>
            <a:ext cx="689242" cy="830997"/>
          </a:xfrm>
          <a:prstGeom prst="rect">
            <a:avLst/>
          </a:prstGeom>
          <a:noFill/>
        </p:spPr>
        <p:txBody>
          <a:bodyPr wrap="square" rtlCol="0">
            <a:spAutoFit/>
          </a:bodyPr>
          <a:lstStyle/>
          <a:p>
            <a:pPr algn="ctr"/>
            <a:r>
              <a:rPr lang="zh-CN" altLang="en-US" sz="4800" b="1" dirty="0">
                <a:solidFill>
                  <a:schemeClr val="bg1"/>
                </a:solidFill>
                <a:latin typeface="隶书" panose="02010509060101010101" pitchFamily="49" charset="-122"/>
                <a:ea typeface="隶书" panose="02010509060101010101" pitchFamily="49" charset="-122"/>
              </a:rPr>
              <a:t>贰</a:t>
            </a:r>
          </a:p>
        </p:txBody>
      </p:sp>
      <p:pic>
        <p:nvPicPr>
          <p:cNvPr id="31" name="图片 30" descr="77"/>
          <p:cNvPicPr>
            <a:picLocks noChangeAspect="1"/>
          </p:cNvPicPr>
          <p:nvPr/>
        </p:nvPicPr>
        <p:blipFill>
          <a:blip r:embed="rId5" cstate="screen"/>
          <a:srcRect r="32797"/>
          <a:stretch>
            <a:fillRect/>
          </a:stretch>
        </p:blipFill>
        <p:spPr>
          <a:xfrm>
            <a:off x="49521" y="487955"/>
            <a:ext cx="2772256" cy="2750454"/>
          </a:xfrm>
          <a:prstGeom prst="rect">
            <a:avLst/>
          </a:prstGeom>
        </p:spPr>
      </p:pic>
      <p:sp>
        <p:nvSpPr>
          <p:cNvPr id="39" name="矩形 38"/>
          <p:cNvSpPr/>
          <p:nvPr/>
        </p:nvSpPr>
        <p:spPr>
          <a:xfrm>
            <a:off x="3361103" y="1939413"/>
            <a:ext cx="4725786" cy="14895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3361103" y="3980875"/>
            <a:ext cx="4725786" cy="148958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descr="5a118daf52db5"/>
          <p:cNvPicPr>
            <a:picLocks noChangeAspect="1"/>
          </p:cNvPicPr>
          <p:nvPr/>
        </p:nvPicPr>
        <p:blipFill rotWithShape="1">
          <a:blip r:embed="rId6" cstate="screen"/>
          <a:srcRect l="41938" t="-2070" r="6658" b="13544"/>
          <a:stretch>
            <a:fillRect/>
          </a:stretch>
        </p:blipFill>
        <p:spPr>
          <a:xfrm>
            <a:off x="9779322" y="2552217"/>
            <a:ext cx="2500132" cy="430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anim calcmode="lin" valueType="num">
                                      <p:cBhvr>
                                        <p:cTn id="14" dur="500" fill="hold"/>
                                        <p:tgtEl>
                                          <p:spTgt spid="35"/>
                                        </p:tgtEl>
                                        <p:attrNameLst>
                                          <p:attrName>ppt_x</p:attrName>
                                        </p:attrNameLst>
                                      </p:cBhvr>
                                      <p:tavLst>
                                        <p:tav tm="0">
                                          <p:val>
                                            <p:strVal val="#ppt_x"/>
                                          </p:val>
                                        </p:tav>
                                        <p:tav tm="100000">
                                          <p:val>
                                            <p:strVal val="#ppt_x"/>
                                          </p:val>
                                        </p:tav>
                                      </p:tavLst>
                                    </p:anim>
                                    <p:anim calcmode="lin" valueType="num">
                                      <p:cBhvr>
                                        <p:cTn id="15" dur="500" fill="hold"/>
                                        <p:tgtEl>
                                          <p:spTgt spid="3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anim calcmode="lin" valueType="num">
                                      <p:cBhvr>
                                        <p:cTn id="32" dur="500" fill="hold"/>
                                        <p:tgtEl>
                                          <p:spTgt spid="38"/>
                                        </p:tgtEl>
                                        <p:attrNameLst>
                                          <p:attrName>ppt_x</p:attrName>
                                        </p:attrNameLst>
                                      </p:cBhvr>
                                      <p:tavLst>
                                        <p:tav tm="0">
                                          <p:val>
                                            <p:strVal val="#ppt_x"/>
                                          </p:val>
                                        </p:tav>
                                        <p:tav tm="100000">
                                          <p:val>
                                            <p:strVal val="#ppt_x"/>
                                          </p:val>
                                        </p:tav>
                                      </p:tavLst>
                                    </p:anim>
                                    <p:anim calcmode="lin" valueType="num">
                                      <p:cBhvr>
                                        <p:cTn id="33" dur="500" fill="hold"/>
                                        <p:tgtEl>
                                          <p:spTgt spid="3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arn(inVertical)">
                                      <p:cBhvr>
                                        <p:cTn id="37" dur="500"/>
                                        <p:tgtEl>
                                          <p:spTgt spid="39"/>
                                        </p:tgtEl>
                                      </p:cBhvr>
                                    </p:animEffect>
                                  </p:childTnLst>
                                </p:cTn>
                              </p:par>
                            </p:childTnLst>
                          </p:cTn>
                        </p:par>
                        <p:par>
                          <p:cTn id="38" fill="hold">
                            <p:stCondLst>
                              <p:cond delay="3500"/>
                            </p:stCondLst>
                            <p:childTnLst>
                              <p:par>
                                <p:cTn id="39" presetID="16" presetClass="entr" presetSubtype="21"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3"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4914460" y="1404898"/>
            <a:ext cx="2083711" cy="2425682"/>
            <a:chOff x="5021997" y="1373816"/>
            <a:chExt cx="2083711" cy="2425682"/>
          </a:xfrm>
        </p:grpSpPr>
        <p:sp>
          <p:nvSpPr>
            <p:cNvPr id="6" name="文本框 5"/>
            <p:cNvSpPr txBox="1"/>
            <p:nvPr/>
          </p:nvSpPr>
          <p:spPr>
            <a:xfrm>
              <a:off x="5229957" y="1935381"/>
              <a:ext cx="1538883" cy="1275232"/>
            </a:xfrm>
            <a:prstGeom prst="rect">
              <a:avLst/>
            </a:prstGeom>
            <a:noFill/>
          </p:spPr>
          <p:txBody>
            <a:bodyPr vert="eaVert" wrap="square" rtlCol="0">
              <a:spAutoFit/>
            </a:bodyPr>
            <a:lstStyle/>
            <a:p>
              <a:r>
                <a:rPr lang="zh-CN" altLang="en-US" sz="8800" dirty="0">
                  <a:solidFill>
                    <a:schemeClr val="bg1"/>
                  </a:solidFill>
                  <a:latin typeface="隶书" panose="02010509060101010101" pitchFamily="49" charset="-122"/>
                  <a:ea typeface="隶书" panose="02010509060101010101" pitchFamily="49" charset="-122"/>
                </a:rPr>
                <a:t>肆</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6"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7" cstate="screen"/>
          <a:srcRect b="-7072"/>
          <a:stretch>
            <a:fillRect/>
          </a:stretch>
        </p:blipFill>
        <p:spPr>
          <a:xfrm>
            <a:off x="2332237" y="3596012"/>
            <a:ext cx="2070158" cy="1278213"/>
          </a:xfrm>
          <a:prstGeom prst="rect">
            <a:avLst/>
          </a:prstGeom>
        </p:spPr>
      </p:pic>
      <p:sp>
        <p:nvSpPr>
          <p:cNvPr id="18" name="文本框 17"/>
          <p:cNvSpPr txBox="1"/>
          <p:nvPr/>
        </p:nvSpPr>
        <p:spPr>
          <a:xfrm>
            <a:off x="3709897" y="4253921"/>
            <a:ext cx="4569618" cy="584775"/>
          </a:xfrm>
          <a:prstGeom prst="rect">
            <a:avLst/>
          </a:prstGeom>
          <a:noFill/>
        </p:spPr>
        <p:txBody>
          <a:bodyPr wrap="square" rtlCol="0">
            <a:spAutoFit/>
          </a:bodyPr>
          <a:lstStyle/>
          <a:p>
            <a:pPr algn="ctr"/>
            <a:r>
              <a:rPr lang="zh-CN" altLang="en-US" sz="3200" b="1" dirty="0">
                <a:solidFill>
                  <a:schemeClr val="bg1"/>
                </a:solidFill>
                <a:latin typeface="隶书" panose="02010509060101010101" pitchFamily="49" charset="-122"/>
                <a:ea typeface="隶书" panose="02010509060101010101" pitchFamily="49" charset="-122"/>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26" name="图片 25" descr="5a118daf52db5"/>
          <p:cNvPicPr>
            <a:picLocks noChangeAspect="1"/>
          </p:cNvPicPr>
          <p:nvPr/>
        </p:nvPicPr>
        <p:blipFill rotWithShape="1">
          <a:blip r:embed="rId8" cstate="screen"/>
          <a:srcRect l="41938" t="-2070" r="6658" b="13544"/>
          <a:stretch>
            <a:fillRect/>
          </a:stretch>
        </p:blipFill>
        <p:spPr>
          <a:xfrm>
            <a:off x="469068" y="1678788"/>
            <a:ext cx="2500132" cy="430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5a094962eca1e"/>
          <p:cNvPicPr>
            <a:picLocks noChangeAspect="1"/>
          </p:cNvPicPr>
          <p:nvPr/>
        </p:nvPicPr>
        <p:blipFill rotWithShape="1">
          <a:blip r:embed="rId3" cstate="screen"/>
          <a:srcRect r="53231" b="16991"/>
          <a:stretch>
            <a:fillRect/>
          </a:stretch>
        </p:blipFill>
        <p:spPr>
          <a:xfrm>
            <a:off x="-80199" y="2727205"/>
            <a:ext cx="2335977" cy="4146036"/>
          </a:xfrm>
          <a:prstGeom prst="rect">
            <a:avLst/>
          </a:prstGeom>
        </p:spPr>
      </p:pic>
      <p:pic>
        <p:nvPicPr>
          <p:cNvPr id="2" name="图片 1" descr="582ed5f479338"/>
          <p:cNvPicPr>
            <a:picLocks noChangeAspect="1"/>
          </p:cNvPicPr>
          <p:nvPr/>
        </p:nvPicPr>
        <p:blipFill>
          <a:blip r:embed="rId4"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5" cstate="screen"/>
          <a:srcRect/>
          <a:stretch>
            <a:fillRect/>
          </a:stretch>
        </p:blipFill>
        <p:spPr>
          <a:xfrm>
            <a:off x="2196318" y="197176"/>
            <a:ext cx="2070158" cy="727200"/>
          </a:xfrm>
          <a:prstGeom prst="rect">
            <a:avLst/>
          </a:prstGeom>
        </p:spPr>
      </p:pic>
      <p:sp>
        <p:nvSpPr>
          <p:cNvPr id="4" name="文本框 3"/>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5" name="矩形 4"/>
          <p:cNvSpPr/>
          <p:nvPr/>
        </p:nvSpPr>
        <p:spPr>
          <a:xfrm>
            <a:off x="-146924" y="2005760"/>
            <a:ext cx="2407920" cy="5255678"/>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隶书" panose="02010509060101010101" pitchFamily="49" charset="-122"/>
              <a:ea typeface="隶书" panose="02010509060101010101" pitchFamily="49" charset="-122"/>
            </a:endParaRPr>
          </a:p>
        </p:txBody>
      </p:sp>
      <p:sp>
        <p:nvSpPr>
          <p:cNvPr id="13" name="文本框 12"/>
          <p:cNvSpPr txBox="1"/>
          <p:nvPr/>
        </p:nvSpPr>
        <p:spPr>
          <a:xfrm>
            <a:off x="-41191" y="1909293"/>
            <a:ext cx="1477328" cy="1890063"/>
          </a:xfrm>
          <a:prstGeom prst="rect">
            <a:avLst/>
          </a:prstGeom>
          <a:noFill/>
        </p:spPr>
        <p:txBody>
          <a:bodyPr vert="eaVert" wrap="square" rtlCol="0">
            <a:spAutoFit/>
          </a:bodyPr>
          <a:lstStyle/>
          <a:p>
            <a:pPr>
              <a:lnSpc>
                <a:spcPct val="150000"/>
              </a:lnSpc>
            </a:pPr>
            <a:r>
              <a:rPr lang="zh-CN" altLang="en-US" sz="1400" dirty="0">
                <a:latin typeface="隶书" panose="02010509060101010101" pitchFamily="49" charset="-122"/>
                <a:ea typeface="隶书" panose="02010509060101010101" pitchFamily="49" charset="-122"/>
              </a:rPr>
              <a:t>点击添加标题文字，要求添加的标题文字简洁明了且符合</a:t>
            </a:r>
            <a:r>
              <a:rPr lang="en-US" altLang="zh-CN" sz="1400" dirty="0">
                <a:latin typeface="隶书" panose="02010509060101010101" pitchFamily="49" charset="-122"/>
                <a:ea typeface="隶书" panose="02010509060101010101" pitchFamily="49" charset="-122"/>
              </a:rPr>
              <a:t>PPT</a:t>
            </a:r>
            <a:r>
              <a:rPr lang="zh-CN" altLang="en-US" sz="1400" dirty="0">
                <a:latin typeface="隶书" panose="02010509060101010101" pitchFamily="49" charset="-122"/>
                <a:ea typeface="隶书" panose="02010509060101010101" pitchFamily="49" charset="-122"/>
              </a:rPr>
              <a:t>的核心思想。点击添加标题</a:t>
            </a:r>
            <a:endParaRPr lang="en-US" altLang="zh-CN" sz="1400" dirty="0">
              <a:latin typeface="隶书" panose="02010509060101010101" pitchFamily="49" charset="-122"/>
              <a:ea typeface="隶书" panose="02010509060101010101" pitchFamily="49" charset="-122"/>
            </a:endParaRPr>
          </a:p>
        </p:txBody>
      </p:sp>
      <p:grpSp>
        <p:nvGrpSpPr>
          <p:cNvPr id="62" name="组合 61"/>
          <p:cNvGrpSpPr/>
          <p:nvPr/>
        </p:nvGrpSpPr>
        <p:grpSpPr>
          <a:xfrm rot="2395105">
            <a:off x="5487642" y="1547940"/>
            <a:ext cx="3054261" cy="3470684"/>
            <a:chOff x="5533448" y="826221"/>
            <a:chExt cx="3752791" cy="4368686"/>
          </a:xfrm>
        </p:grpSpPr>
        <p:sp>
          <p:nvSpPr>
            <p:cNvPr id="63"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64"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74" name="文本框 73"/>
          <p:cNvSpPr txBox="1"/>
          <p:nvPr/>
        </p:nvSpPr>
        <p:spPr>
          <a:xfrm>
            <a:off x="5992471" y="2061714"/>
            <a:ext cx="2044605" cy="338554"/>
          </a:xfrm>
          <a:prstGeom prst="rect">
            <a:avLst/>
          </a:prstGeom>
          <a:noFill/>
        </p:spPr>
        <p:txBody>
          <a:bodyPr wrap="square"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75" name="文本框 74"/>
          <p:cNvSpPr txBox="1"/>
          <p:nvPr/>
        </p:nvSpPr>
        <p:spPr>
          <a:xfrm>
            <a:off x="6052705" y="2450323"/>
            <a:ext cx="2045551"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sp>
        <p:nvSpPr>
          <p:cNvPr id="79" name="文本框 78"/>
          <p:cNvSpPr txBox="1"/>
          <p:nvPr/>
        </p:nvSpPr>
        <p:spPr>
          <a:xfrm>
            <a:off x="9106690" y="3034232"/>
            <a:ext cx="2044605" cy="338554"/>
          </a:xfrm>
          <a:prstGeom prst="rect">
            <a:avLst/>
          </a:prstGeom>
          <a:noFill/>
        </p:spPr>
        <p:txBody>
          <a:bodyPr wrap="square"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80" name="文本框 79"/>
          <p:cNvSpPr txBox="1"/>
          <p:nvPr/>
        </p:nvSpPr>
        <p:spPr>
          <a:xfrm>
            <a:off x="9166924" y="3422841"/>
            <a:ext cx="2045551"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grpSp>
        <p:nvGrpSpPr>
          <p:cNvPr id="81" name="组合 80"/>
          <p:cNvGrpSpPr/>
          <p:nvPr/>
        </p:nvGrpSpPr>
        <p:grpSpPr>
          <a:xfrm rot="2395105">
            <a:off x="8669696" y="2512602"/>
            <a:ext cx="3054261" cy="3470684"/>
            <a:chOff x="5533448" y="826221"/>
            <a:chExt cx="3752791" cy="4368686"/>
          </a:xfrm>
        </p:grpSpPr>
        <p:sp>
          <p:nvSpPr>
            <p:cNvPr id="8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8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
        <p:nvSpPr>
          <p:cNvPr id="84" name="文本框 83"/>
          <p:cNvSpPr txBox="1"/>
          <p:nvPr/>
        </p:nvSpPr>
        <p:spPr>
          <a:xfrm>
            <a:off x="3113520" y="2809274"/>
            <a:ext cx="2044605" cy="338554"/>
          </a:xfrm>
          <a:prstGeom prst="rect">
            <a:avLst/>
          </a:prstGeom>
          <a:noFill/>
        </p:spPr>
        <p:txBody>
          <a:bodyPr wrap="square"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85" name="文本框 84"/>
          <p:cNvSpPr txBox="1"/>
          <p:nvPr/>
        </p:nvSpPr>
        <p:spPr>
          <a:xfrm>
            <a:off x="3173754" y="3197883"/>
            <a:ext cx="2045551"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grpSp>
        <p:nvGrpSpPr>
          <p:cNvPr id="86" name="组合 85"/>
          <p:cNvGrpSpPr/>
          <p:nvPr/>
        </p:nvGrpSpPr>
        <p:grpSpPr>
          <a:xfrm rot="2395105">
            <a:off x="2330535" y="2399330"/>
            <a:ext cx="3054261" cy="3470684"/>
            <a:chOff x="5533448" y="826221"/>
            <a:chExt cx="3752791" cy="4368686"/>
          </a:xfrm>
        </p:grpSpPr>
        <p:sp>
          <p:nvSpPr>
            <p:cNvPr id="87"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88"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1000"/>
                                        <p:tgtEl>
                                          <p:spTgt spid="74"/>
                                        </p:tgtEl>
                                      </p:cBhvr>
                                    </p:animEffect>
                                    <p:anim calcmode="lin" valueType="num">
                                      <p:cBhvr>
                                        <p:cTn id="20" dur="1000" fill="hold"/>
                                        <p:tgtEl>
                                          <p:spTgt spid="74"/>
                                        </p:tgtEl>
                                        <p:attrNameLst>
                                          <p:attrName>ppt_x</p:attrName>
                                        </p:attrNameLst>
                                      </p:cBhvr>
                                      <p:tavLst>
                                        <p:tav tm="0">
                                          <p:val>
                                            <p:strVal val="#ppt_x"/>
                                          </p:val>
                                        </p:tav>
                                        <p:tav tm="100000">
                                          <p:val>
                                            <p:strVal val="#ppt_x"/>
                                          </p:val>
                                        </p:tav>
                                      </p:tavLst>
                                    </p:anim>
                                    <p:anim calcmode="lin" valueType="num">
                                      <p:cBhvr>
                                        <p:cTn id="21" dur="1000" fill="hold"/>
                                        <p:tgtEl>
                                          <p:spTgt spid="7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fade">
                                      <p:cBhvr>
                                        <p:cTn id="24" dur="1000"/>
                                        <p:tgtEl>
                                          <p:spTgt spid="75"/>
                                        </p:tgtEl>
                                      </p:cBhvr>
                                    </p:animEffect>
                                    <p:anim calcmode="lin" valueType="num">
                                      <p:cBhvr>
                                        <p:cTn id="25" dur="1000" fill="hold"/>
                                        <p:tgtEl>
                                          <p:spTgt spid="75"/>
                                        </p:tgtEl>
                                        <p:attrNameLst>
                                          <p:attrName>ppt_x</p:attrName>
                                        </p:attrNameLst>
                                      </p:cBhvr>
                                      <p:tavLst>
                                        <p:tav tm="0">
                                          <p:val>
                                            <p:strVal val="#ppt_x"/>
                                          </p:val>
                                        </p:tav>
                                        <p:tav tm="100000">
                                          <p:val>
                                            <p:strVal val="#ppt_x"/>
                                          </p:val>
                                        </p:tav>
                                      </p:tavLst>
                                    </p:anim>
                                    <p:anim calcmode="lin" valueType="num">
                                      <p:cBhvr>
                                        <p:cTn id="26" dur="1000" fill="hold"/>
                                        <p:tgtEl>
                                          <p:spTgt spid="7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1000"/>
                                        <p:tgtEl>
                                          <p:spTgt spid="80"/>
                                        </p:tgtEl>
                                      </p:cBhvr>
                                    </p:animEffect>
                                    <p:anim calcmode="lin" valueType="num">
                                      <p:cBhvr>
                                        <p:cTn id="35" dur="1000" fill="hold"/>
                                        <p:tgtEl>
                                          <p:spTgt spid="80"/>
                                        </p:tgtEl>
                                        <p:attrNameLst>
                                          <p:attrName>ppt_x</p:attrName>
                                        </p:attrNameLst>
                                      </p:cBhvr>
                                      <p:tavLst>
                                        <p:tav tm="0">
                                          <p:val>
                                            <p:strVal val="#ppt_x"/>
                                          </p:val>
                                        </p:tav>
                                        <p:tav tm="100000">
                                          <p:val>
                                            <p:strVal val="#ppt_x"/>
                                          </p:val>
                                        </p:tav>
                                      </p:tavLst>
                                    </p:anim>
                                    <p:anim calcmode="lin" valueType="num">
                                      <p:cBhvr>
                                        <p:cTn id="36" dur="1000" fill="hold"/>
                                        <p:tgtEl>
                                          <p:spTgt spid="8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1000"/>
                                        <p:tgtEl>
                                          <p:spTgt spid="84"/>
                                        </p:tgtEl>
                                      </p:cBhvr>
                                    </p:animEffect>
                                    <p:anim calcmode="lin" valueType="num">
                                      <p:cBhvr>
                                        <p:cTn id="40" dur="1000" fill="hold"/>
                                        <p:tgtEl>
                                          <p:spTgt spid="84"/>
                                        </p:tgtEl>
                                        <p:attrNameLst>
                                          <p:attrName>ppt_x</p:attrName>
                                        </p:attrNameLst>
                                      </p:cBhvr>
                                      <p:tavLst>
                                        <p:tav tm="0">
                                          <p:val>
                                            <p:strVal val="#ppt_x"/>
                                          </p:val>
                                        </p:tav>
                                        <p:tav tm="100000">
                                          <p:val>
                                            <p:strVal val="#ppt_x"/>
                                          </p:val>
                                        </p:tav>
                                      </p:tavLst>
                                    </p:anim>
                                    <p:anim calcmode="lin" valueType="num">
                                      <p:cBhvr>
                                        <p:cTn id="41" dur="1000" fill="hold"/>
                                        <p:tgtEl>
                                          <p:spTgt spid="8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1000"/>
                                        <p:tgtEl>
                                          <p:spTgt spid="85"/>
                                        </p:tgtEl>
                                      </p:cBhvr>
                                    </p:animEffect>
                                    <p:anim calcmode="lin" valueType="num">
                                      <p:cBhvr>
                                        <p:cTn id="45" dur="1000" fill="hold"/>
                                        <p:tgtEl>
                                          <p:spTgt spid="85"/>
                                        </p:tgtEl>
                                        <p:attrNameLst>
                                          <p:attrName>ppt_x</p:attrName>
                                        </p:attrNameLst>
                                      </p:cBhvr>
                                      <p:tavLst>
                                        <p:tav tm="0">
                                          <p:val>
                                            <p:strVal val="#ppt_x"/>
                                          </p:val>
                                        </p:tav>
                                        <p:tav tm="100000">
                                          <p:val>
                                            <p:strVal val="#ppt_x"/>
                                          </p:val>
                                        </p:tav>
                                      </p:tavLst>
                                    </p:anim>
                                    <p:anim calcmode="lin" valueType="num">
                                      <p:cBhvr>
                                        <p:cTn id="46"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74" grpId="0"/>
      <p:bldP spid="75" grpId="0"/>
      <p:bldP spid="79" grpId="0"/>
      <p:bldP spid="80"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2ed5f479338"/>
          <p:cNvPicPr>
            <a:picLocks noChangeAspect="1"/>
          </p:cNvPicPr>
          <p:nvPr/>
        </p:nvPicPr>
        <p:blipFill>
          <a:blip r:embed="rId3"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4" cstate="screen"/>
          <a:srcRect/>
          <a:stretch>
            <a:fillRect/>
          </a:stretch>
        </p:blipFill>
        <p:spPr>
          <a:xfrm>
            <a:off x="2196318" y="197176"/>
            <a:ext cx="2070158" cy="727200"/>
          </a:xfrm>
          <a:prstGeom prst="rect">
            <a:avLst/>
          </a:prstGeom>
        </p:spPr>
      </p:pic>
      <p:sp>
        <p:nvSpPr>
          <p:cNvPr id="4" name="文本框 3"/>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6" name="矩形 5"/>
          <p:cNvSpPr/>
          <p:nvPr/>
        </p:nvSpPr>
        <p:spPr>
          <a:xfrm>
            <a:off x="1539239" y="2499360"/>
            <a:ext cx="2468880" cy="43586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7" name="矩形 6"/>
          <p:cNvSpPr/>
          <p:nvPr/>
        </p:nvSpPr>
        <p:spPr>
          <a:xfrm>
            <a:off x="8823959" y="2499360"/>
            <a:ext cx="2468880" cy="43586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8" name="矩形 7"/>
          <p:cNvSpPr/>
          <p:nvPr/>
        </p:nvSpPr>
        <p:spPr>
          <a:xfrm>
            <a:off x="5080078" y="2213108"/>
            <a:ext cx="2468880" cy="43586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0" name="文本框 9"/>
          <p:cNvSpPr txBox="1"/>
          <p:nvPr/>
        </p:nvSpPr>
        <p:spPr>
          <a:xfrm>
            <a:off x="1751376" y="3621680"/>
            <a:ext cx="2044605" cy="338554"/>
          </a:xfrm>
          <a:prstGeom prst="rect">
            <a:avLst/>
          </a:prstGeom>
          <a:noFill/>
        </p:spPr>
        <p:txBody>
          <a:bodyPr wrap="square"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11" name="文本框 10"/>
          <p:cNvSpPr txBox="1"/>
          <p:nvPr/>
        </p:nvSpPr>
        <p:spPr>
          <a:xfrm>
            <a:off x="1785423" y="4109157"/>
            <a:ext cx="2045551"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sp>
        <p:nvSpPr>
          <p:cNvPr id="12" name="文本框 11"/>
          <p:cNvSpPr txBox="1"/>
          <p:nvPr/>
        </p:nvSpPr>
        <p:spPr>
          <a:xfrm>
            <a:off x="5318004" y="2364158"/>
            <a:ext cx="2044605" cy="338554"/>
          </a:xfrm>
          <a:prstGeom prst="rect">
            <a:avLst/>
          </a:prstGeom>
          <a:noFill/>
        </p:spPr>
        <p:txBody>
          <a:bodyPr wrap="square"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13" name="文本框 12"/>
          <p:cNvSpPr txBox="1"/>
          <p:nvPr/>
        </p:nvSpPr>
        <p:spPr>
          <a:xfrm>
            <a:off x="5352051" y="2851635"/>
            <a:ext cx="2045551"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pic>
        <p:nvPicPr>
          <p:cNvPr id="17" name="图片 16" descr="5a118daf52db5"/>
          <p:cNvPicPr>
            <a:picLocks noChangeAspect="1"/>
          </p:cNvPicPr>
          <p:nvPr/>
        </p:nvPicPr>
        <p:blipFill rotWithShape="1">
          <a:blip r:embed="rId5" cstate="screen"/>
          <a:srcRect/>
          <a:stretch>
            <a:fillRect/>
          </a:stretch>
        </p:blipFill>
        <p:spPr>
          <a:xfrm>
            <a:off x="5590502" y="4842442"/>
            <a:ext cx="1448031" cy="2072210"/>
          </a:xfrm>
          <a:prstGeom prst="rect">
            <a:avLst/>
          </a:prstGeom>
        </p:spPr>
      </p:pic>
      <p:pic>
        <p:nvPicPr>
          <p:cNvPr id="18" name="图片 17"/>
          <p:cNvPicPr>
            <a:picLocks noChangeAspect="1"/>
          </p:cNvPicPr>
          <p:nvPr/>
        </p:nvPicPr>
        <p:blipFill>
          <a:blip r:embed="rId6" cstate="screen"/>
          <a:stretch>
            <a:fillRect/>
          </a:stretch>
        </p:blipFill>
        <p:spPr>
          <a:xfrm rot="16200000">
            <a:off x="2476740" y="1131246"/>
            <a:ext cx="1672183" cy="2462533"/>
          </a:xfrm>
          <a:prstGeom prst="rect">
            <a:avLst/>
          </a:prstGeom>
        </p:spPr>
      </p:pic>
      <p:pic>
        <p:nvPicPr>
          <p:cNvPr id="19" name="图片 18"/>
          <p:cNvPicPr>
            <a:picLocks noChangeAspect="1"/>
          </p:cNvPicPr>
          <p:nvPr/>
        </p:nvPicPr>
        <p:blipFill>
          <a:blip r:embed="rId7" cstate="screen"/>
          <a:stretch>
            <a:fillRect/>
          </a:stretch>
        </p:blipFill>
        <p:spPr>
          <a:xfrm>
            <a:off x="10245077" y="3402699"/>
            <a:ext cx="2095524" cy="3444240"/>
          </a:xfrm>
          <a:prstGeom prst="rect">
            <a:avLst/>
          </a:prstGeom>
        </p:spPr>
      </p:pic>
      <p:sp>
        <p:nvSpPr>
          <p:cNvPr id="14" name="文本框 13"/>
          <p:cNvSpPr txBox="1"/>
          <p:nvPr/>
        </p:nvSpPr>
        <p:spPr>
          <a:xfrm>
            <a:off x="9012706" y="2804119"/>
            <a:ext cx="2044605" cy="338554"/>
          </a:xfrm>
          <a:prstGeom prst="rect">
            <a:avLst/>
          </a:prstGeom>
          <a:noFill/>
        </p:spPr>
        <p:txBody>
          <a:bodyPr wrap="square" rtlCol="0">
            <a:spAutoFit/>
          </a:bodyPr>
          <a:lstStyle/>
          <a:p>
            <a:pPr algn="ctr"/>
            <a:r>
              <a:rPr lang="zh-CN" altLang="en-US" sz="1600" b="1" dirty="0">
                <a:solidFill>
                  <a:schemeClr val="bg1"/>
                </a:solidFill>
                <a:latin typeface="隶书" panose="02010509060101010101" pitchFamily="49" charset="-122"/>
                <a:ea typeface="隶书" panose="02010509060101010101" pitchFamily="49" charset="-122"/>
              </a:rPr>
              <a:t>添加标题</a:t>
            </a:r>
          </a:p>
        </p:txBody>
      </p:sp>
      <p:sp>
        <p:nvSpPr>
          <p:cNvPr id="15" name="文本框 14"/>
          <p:cNvSpPr txBox="1"/>
          <p:nvPr/>
        </p:nvSpPr>
        <p:spPr>
          <a:xfrm>
            <a:off x="9046753" y="3291596"/>
            <a:ext cx="2045551"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5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stretch>
            <a:fillRect/>
          </a:stretch>
        </p:blipFill>
        <p:spPr>
          <a:xfrm>
            <a:off x="7434984" y="-450360"/>
            <a:ext cx="6527554" cy="7206420"/>
          </a:xfrm>
          <a:prstGeom prst="rect">
            <a:avLst/>
          </a:prstGeom>
        </p:spPr>
      </p:pic>
      <p:sp>
        <p:nvSpPr>
          <p:cNvPr id="6" name="矩形 5"/>
          <p:cNvSpPr/>
          <p:nvPr/>
        </p:nvSpPr>
        <p:spPr>
          <a:xfrm>
            <a:off x="665564" y="15663"/>
            <a:ext cx="2856865" cy="6914515"/>
          </a:xfrm>
          <a:prstGeom prst="rect">
            <a:avLst/>
          </a:prstGeom>
          <a:blipFill rotWithShape="1">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832557" y="2039138"/>
            <a:ext cx="2424033" cy="2698864"/>
            <a:chOff x="8881309" y="2608256"/>
            <a:chExt cx="2424033" cy="2698864"/>
          </a:xfrm>
        </p:grpSpPr>
        <p:sp>
          <p:nvSpPr>
            <p:cNvPr id="11" name="文本框 10"/>
            <p:cNvSpPr txBox="1"/>
            <p:nvPr/>
          </p:nvSpPr>
          <p:spPr>
            <a:xfrm>
              <a:off x="9407128" y="2815378"/>
              <a:ext cx="1292662" cy="2491742"/>
            </a:xfrm>
            <a:prstGeom prst="rect">
              <a:avLst/>
            </a:prstGeom>
            <a:noFill/>
          </p:spPr>
          <p:txBody>
            <a:bodyPr vert="eaVert" wrap="square" rtlCol="0">
              <a:spAutoFit/>
            </a:bodyPr>
            <a:lstStyle/>
            <a:p>
              <a:r>
                <a:rPr lang="zh-CN" altLang="en-US" sz="7200" dirty="0">
                  <a:solidFill>
                    <a:schemeClr val="tx1">
                      <a:lumMod val="95000"/>
                      <a:lumOff val="5000"/>
                    </a:schemeClr>
                  </a:solidFill>
                  <a:latin typeface="隶书" panose="02010509060101010101" pitchFamily="49" charset="-122"/>
                  <a:ea typeface="隶书" panose="02010509060101010101" pitchFamily="49" charset="-122"/>
                </a:rPr>
                <a:t>目录</a:t>
              </a:r>
            </a:p>
          </p:txBody>
        </p:sp>
        <p:grpSp>
          <p:nvGrpSpPr>
            <p:cNvPr id="28" name="组合 27"/>
            <p:cNvGrpSpPr/>
            <p:nvPr/>
          </p:nvGrpSpPr>
          <p:grpSpPr>
            <a:xfrm>
              <a:off x="8881309" y="2608256"/>
              <a:ext cx="2424033" cy="2425682"/>
              <a:chOff x="187702" y="1132512"/>
              <a:chExt cx="1804030" cy="1805257"/>
            </a:xfrm>
          </p:grpSpPr>
          <p:grpSp>
            <p:nvGrpSpPr>
              <p:cNvPr id="13" name="组合 12"/>
              <p:cNvGrpSpPr/>
              <p:nvPr/>
            </p:nvGrpSpPr>
            <p:grpSpPr>
              <a:xfrm rot="2395105">
                <a:off x="275765" y="1132512"/>
                <a:ext cx="1550753" cy="1805257"/>
                <a:chOff x="5533448" y="826221"/>
                <a:chExt cx="3752791" cy="4368686"/>
              </a:xfrm>
            </p:grpSpPr>
            <p:sp>
              <p:nvSpPr>
                <p:cNvPr id="14" name="任意多边形 13"/>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tx1">
                      <a:lumMod val="75000"/>
                      <a:lumOff val="2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tx1">
                      <a:lumMod val="75000"/>
                      <a:lumOff val="25000"/>
                    </a:schemeClr>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rotWithShape="1">
              <a:blip r:embed="rId5" cstate="screen"/>
              <a:srcRect/>
              <a:stretch>
                <a:fillRect/>
              </a:stretch>
            </p:blipFill>
            <p:spPr>
              <a:xfrm>
                <a:off x="1547728" y="1475005"/>
                <a:ext cx="444004" cy="241100"/>
              </a:xfrm>
              <a:prstGeom prst="rect">
                <a:avLst/>
              </a:prstGeom>
            </p:spPr>
          </p:pic>
          <p:pic>
            <p:nvPicPr>
              <p:cNvPr id="17" name="图片 16"/>
              <p:cNvPicPr>
                <a:picLocks noChangeAspect="1"/>
              </p:cNvPicPr>
              <p:nvPr/>
            </p:nvPicPr>
            <p:blipFill rotWithShape="1">
              <a:blip r:embed="rId6" cstate="screen"/>
              <a:srcRect/>
              <a:stretch>
                <a:fillRect/>
              </a:stretch>
            </p:blipFill>
            <p:spPr>
              <a:xfrm>
                <a:off x="1458904" y="1534919"/>
                <a:ext cx="330808" cy="241100"/>
              </a:xfrm>
              <a:prstGeom prst="rect">
                <a:avLst/>
              </a:prstGeom>
            </p:spPr>
          </p:pic>
          <p:pic>
            <p:nvPicPr>
              <p:cNvPr id="18" name="图片 17"/>
              <p:cNvPicPr>
                <a:picLocks noChangeAspect="1"/>
              </p:cNvPicPr>
              <p:nvPr/>
            </p:nvPicPr>
            <p:blipFill rotWithShape="1">
              <a:blip r:embed="rId7" cstate="screen"/>
              <a:srcRect/>
              <a:stretch>
                <a:fillRect/>
              </a:stretch>
            </p:blipFill>
            <p:spPr>
              <a:xfrm>
                <a:off x="187702" y="2213868"/>
                <a:ext cx="609312" cy="276400"/>
              </a:xfrm>
              <a:prstGeom prst="rect">
                <a:avLst/>
              </a:prstGeom>
            </p:spPr>
          </p:pic>
        </p:grpSp>
      </p:grpSp>
      <p:sp>
        <p:nvSpPr>
          <p:cNvPr id="20" name="椭圆 19"/>
          <p:cNvSpPr/>
          <p:nvPr/>
        </p:nvSpPr>
        <p:spPr>
          <a:xfrm>
            <a:off x="4167405" y="1314885"/>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华文新魏" panose="02010800040101010101" pitchFamily="2" charset="-122"/>
                <a:ea typeface="华文新魏" panose="02010800040101010101" pitchFamily="2" charset="-122"/>
              </a:rPr>
              <a:t>壹</a:t>
            </a:r>
          </a:p>
        </p:txBody>
      </p:sp>
      <p:sp>
        <p:nvSpPr>
          <p:cNvPr id="22" name="椭圆 21"/>
          <p:cNvSpPr/>
          <p:nvPr/>
        </p:nvSpPr>
        <p:spPr>
          <a:xfrm>
            <a:off x="4167405" y="2476627"/>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华文新魏" panose="02010800040101010101" pitchFamily="2" charset="-122"/>
                <a:ea typeface="华文新魏" panose="02010800040101010101" pitchFamily="2" charset="-122"/>
              </a:rPr>
              <a:t>贰</a:t>
            </a:r>
          </a:p>
        </p:txBody>
      </p:sp>
      <p:sp>
        <p:nvSpPr>
          <p:cNvPr id="24" name="椭圆 23"/>
          <p:cNvSpPr/>
          <p:nvPr/>
        </p:nvSpPr>
        <p:spPr>
          <a:xfrm>
            <a:off x="4167405" y="3638369"/>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华文新魏" panose="02010800040101010101" pitchFamily="2" charset="-122"/>
                <a:ea typeface="华文新魏" panose="02010800040101010101" pitchFamily="2" charset="-122"/>
              </a:rPr>
              <a:t>叁</a:t>
            </a:r>
          </a:p>
        </p:txBody>
      </p:sp>
      <p:sp>
        <p:nvSpPr>
          <p:cNvPr id="26" name="椭圆 25"/>
          <p:cNvSpPr/>
          <p:nvPr/>
        </p:nvSpPr>
        <p:spPr>
          <a:xfrm>
            <a:off x="4167405" y="4800112"/>
            <a:ext cx="751155" cy="751155"/>
          </a:xfrm>
          <a:prstGeom prst="ellipse">
            <a:avLst/>
          </a:prstGeom>
          <a:solidFill>
            <a:srgbClr val="83ACA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华文新魏" panose="02010800040101010101" pitchFamily="2" charset="-122"/>
                <a:ea typeface="华文新魏" panose="02010800040101010101" pitchFamily="2" charset="-122"/>
              </a:rPr>
              <a:t>肆</a:t>
            </a:r>
          </a:p>
        </p:txBody>
      </p:sp>
      <p:sp>
        <p:nvSpPr>
          <p:cNvPr id="31" name="矩形 30"/>
          <p:cNvSpPr/>
          <p:nvPr/>
        </p:nvSpPr>
        <p:spPr>
          <a:xfrm>
            <a:off x="5182729" y="1419042"/>
            <a:ext cx="2009957" cy="363279"/>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97"/>
          <p:cNvSpPr txBox="1"/>
          <p:nvPr/>
        </p:nvSpPr>
        <p:spPr>
          <a:xfrm>
            <a:off x="5182729" y="1314885"/>
            <a:ext cx="2464868" cy="467436"/>
          </a:xfrm>
          <a:prstGeom prst="rect">
            <a:avLst/>
          </a:prstGeom>
          <a:noFill/>
        </p:spPr>
        <p:txBody>
          <a:bodyPr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点击添加标题</a:t>
            </a:r>
          </a:p>
        </p:txBody>
      </p:sp>
      <p:sp>
        <p:nvSpPr>
          <p:cNvPr id="33" name="文本框 32"/>
          <p:cNvSpPr txBox="1"/>
          <p:nvPr/>
        </p:nvSpPr>
        <p:spPr>
          <a:xfrm>
            <a:off x="5109372" y="1763844"/>
            <a:ext cx="3501147" cy="517899"/>
          </a:xfrm>
          <a:prstGeom prst="rect">
            <a:avLst/>
          </a:prstGeom>
          <a:noFill/>
        </p:spPr>
        <p:txBody>
          <a:bodyPr vert="horz" wrap="square" rtlCol="0">
            <a:spAutoFit/>
          </a:bodyPr>
          <a:lstStyle/>
          <a:p>
            <a:pPr>
              <a:lnSpc>
                <a:spcPct val="150000"/>
              </a:lnSpc>
            </a:pPr>
            <a:r>
              <a:rPr lang="zh-CN" altLang="en-US" sz="1000" dirty="0">
                <a:latin typeface="隶书" panose="02010509060101010101" pitchFamily="49" charset="-122"/>
                <a:ea typeface="隶书" panose="02010509060101010101" pitchFamily="49" charset="-122"/>
                <a:sym typeface="+mn-ea"/>
              </a:rPr>
              <a:t>点击输入您的内容文字请点击输入您的内容文字点击输入您的内容文字请点击输入您的</a:t>
            </a:r>
            <a:endParaRPr lang="zh-CN" altLang="en-US" sz="1000" dirty="0">
              <a:solidFill>
                <a:schemeClr val="tx1"/>
              </a:solidFill>
              <a:latin typeface="隶书" panose="02010509060101010101" pitchFamily="49" charset="-122"/>
              <a:ea typeface="隶书" panose="02010509060101010101" pitchFamily="49" charset="-122"/>
              <a:sym typeface="+mn-ea"/>
            </a:endParaRPr>
          </a:p>
        </p:txBody>
      </p:sp>
      <p:sp>
        <p:nvSpPr>
          <p:cNvPr id="36" name="矩形 35"/>
          <p:cNvSpPr/>
          <p:nvPr/>
        </p:nvSpPr>
        <p:spPr>
          <a:xfrm>
            <a:off x="5182729" y="2576506"/>
            <a:ext cx="2009957" cy="363279"/>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7"/>
          <p:cNvSpPr txBox="1"/>
          <p:nvPr/>
        </p:nvSpPr>
        <p:spPr>
          <a:xfrm>
            <a:off x="5182729" y="2472349"/>
            <a:ext cx="2464868" cy="467436"/>
          </a:xfrm>
          <a:prstGeom prst="rect">
            <a:avLst/>
          </a:prstGeom>
          <a:noFill/>
        </p:spPr>
        <p:txBody>
          <a:bodyPr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点击添加标题</a:t>
            </a:r>
          </a:p>
        </p:txBody>
      </p:sp>
      <p:sp>
        <p:nvSpPr>
          <p:cNvPr id="38" name="文本框 37"/>
          <p:cNvSpPr txBox="1"/>
          <p:nvPr/>
        </p:nvSpPr>
        <p:spPr>
          <a:xfrm>
            <a:off x="5109372" y="2921308"/>
            <a:ext cx="3501147" cy="517899"/>
          </a:xfrm>
          <a:prstGeom prst="rect">
            <a:avLst/>
          </a:prstGeom>
          <a:noFill/>
        </p:spPr>
        <p:txBody>
          <a:bodyPr vert="horz" wrap="square" rtlCol="0">
            <a:spAutoFit/>
          </a:bodyPr>
          <a:lstStyle/>
          <a:p>
            <a:pPr>
              <a:lnSpc>
                <a:spcPct val="150000"/>
              </a:lnSpc>
            </a:pPr>
            <a:r>
              <a:rPr lang="zh-CN" altLang="en-US" sz="1000" dirty="0">
                <a:latin typeface="隶书" panose="02010509060101010101" pitchFamily="49" charset="-122"/>
                <a:ea typeface="隶书" panose="02010509060101010101" pitchFamily="49" charset="-122"/>
                <a:sym typeface="+mn-ea"/>
              </a:rPr>
              <a:t>点击输入您的内容文字请点击输入您的内容文字点击输入您的内容文字请点击输入您的</a:t>
            </a:r>
            <a:endParaRPr lang="zh-CN" altLang="en-US" sz="1000" dirty="0">
              <a:solidFill>
                <a:schemeClr val="tx1"/>
              </a:solidFill>
              <a:latin typeface="隶书" panose="02010509060101010101" pitchFamily="49" charset="-122"/>
              <a:ea typeface="隶书" panose="02010509060101010101" pitchFamily="49" charset="-122"/>
              <a:sym typeface="+mn-ea"/>
            </a:endParaRPr>
          </a:p>
        </p:txBody>
      </p:sp>
      <p:sp>
        <p:nvSpPr>
          <p:cNvPr id="41" name="矩形 40"/>
          <p:cNvSpPr/>
          <p:nvPr/>
        </p:nvSpPr>
        <p:spPr>
          <a:xfrm>
            <a:off x="5182729" y="3688805"/>
            <a:ext cx="2009957" cy="363279"/>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TextBox 97"/>
          <p:cNvSpPr txBox="1"/>
          <p:nvPr/>
        </p:nvSpPr>
        <p:spPr>
          <a:xfrm>
            <a:off x="5182729" y="3584648"/>
            <a:ext cx="2464868" cy="467436"/>
          </a:xfrm>
          <a:prstGeom prst="rect">
            <a:avLst/>
          </a:prstGeom>
          <a:noFill/>
        </p:spPr>
        <p:txBody>
          <a:bodyPr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点击添加标题</a:t>
            </a:r>
          </a:p>
        </p:txBody>
      </p:sp>
      <p:sp>
        <p:nvSpPr>
          <p:cNvPr id="43" name="文本框 42"/>
          <p:cNvSpPr txBox="1"/>
          <p:nvPr/>
        </p:nvSpPr>
        <p:spPr>
          <a:xfrm>
            <a:off x="5109372" y="4033607"/>
            <a:ext cx="3501147" cy="517899"/>
          </a:xfrm>
          <a:prstGeom prst="rect">
            <a:avLst/>
          </a:prstGeom>
          <a:noFill/>
        </p:spPr>
        <p:txBody>
          <a:bodyPr vert="horz" wrap="square" rtlCol="0">
            <a:spAutoFit/>
          </a:bodyPr>
          <a:lstStyle/>
          <a:p>
            <a:pPr>
              <a:lnSpc>
                <a:spcPct val="150000"/>
              </a:lnSpc>
            </a:pPr>
            <a:r>
              <a:rPr lang="zh-CN" altLang="en-US" sz="1000" dirty="0">
                <a:latin typeface="隶书" panose="02010509060101010101" pitchFamily="49" charset="-122"/>
                <a:ea typeface="隶书" panose="02010509060101010101" pitchFamily="49" charset="-122"/>
                <a:sym typeface="+mn-ea"/>
              </a:rPr>
              <a:t>点击输入您的内容文字请点击输入您的内容文字点击输入您的内容文字请点击输入您的</a:t>
            </a:r>
            <a:endParaRPr lang="zh-CN" altLang="en-US" sz="1000" dirty="0">
              <a:solidFill>
                <a:schemeClr val="tx1"/>
              </a:solidFill>
              <a:latin typeface="隶书" panose="02010509060101010101" pitchFamily="49" charset="-122"/>
              <a:ea typeface="隶书" panose="02010509060101010101" pitchFamily="49" charset="-122"/>
              <a:sym typeface="+mn-ea"/>
            </a:endParaRPr>
          </a:p>
        </p:txBody>
      </p:sp>
      <p:sp>
        <p:nvSpPr>
          <p:cNvPr id="46" name="矩形 45"/>
          <p:cNvSpPr/>
          <p:nvPr/>
        </p:nvSpPr>
        <p:spPr>
          <a:xfrm>
            <a:off x="5182729" y="4850527"/>
            <a:ext cx="2009957" cy="363279"/>
          </a:xfrm>
          <a:prstGeom prst="rect">
            <a:avLst/>
          </a:prstGeom>
          <a:solidFill>
            <a:schemeClr val="bg1"/>
          </a:solidFill>
          <a:ln>
            <a:solidFill>
              <a:schemeClr val="bg1">
                <a:lumMod val="65000"/>
              </a:schemeClr>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97"/>
          <p:cNvSpPr txBox="1"/>
          <p:nvPr/>
        </p:nvSpPr>
        <p:spPr>
          <a:xfrm>
            <a:off x="5182729" y="4746370"/>
            <a:ext cx="2464868" cy="467436"/>
          </a:xfrm>
          <a:prstGeom prst="rect">
            <a:avLst/>
          </a:prstGeom>
          <a:noFill/>
        </p:spPr>
        <p:txBody>
          <a:bodyPr wrap="square" lIns="102974" tIns="0" rIns="102974" bIns="0" rtlCol="0" anchor="t">
            <a:spAutoFit/>
          </a:bodyPr>
          <a:lstStyle/>
          <a:p>
            <a:pPr>
              <a:lnSpc>
                <a:spcPct val="150000"/>
              </a:lnSpc>
            </a:pPr>
            <a:r>
              <a:rPr lang="zh-CN" altLang="en-US" sz="2400" b="1" dirty="0">
                <a:solidFill>
                  <a:schemeClr val="tx1">
                    <a:lumMod val="65000"/>
                    <a:lumOff val="35000"/>
                  </a:schemeClr>
                </a:solidFill>
                <a:latin typeface="隶书" panose="02010509060101010101" pitchFamily="49" charset="-122"/>
                <a:ea typeface="隶书" panose="02010509060101010101" pitchFamily="49" charset="-122"/>
                <a:cs typeface="华文黑体" pitchFamily="2" charset="-122"/>
              </a:rPr>
              <a:t>点击添加标题</a:t>
            </a:r>
          </a:p>
        </p:txBody>
      </p:sp>
      <p:sp>
        <p:nvSpPr>
          <p:cNvPr id="48" name="文本框 47"/>
          <p:cNvSpPr txBox="1"/>
          <p:nvPr/>
        </p:nvSpPr>
        <p:spPr>
          <a:xfrm>
            <a:off x="5109372" y="5195329"/>
            <a:ext cx="3501147" cy="517899"/>
          </a:xfrm>
          <a:prstGeom prst="rect">
            <a:avLst/>
          </a:prstGeom>
          <a:noFill/>
        </p:spPr>
        <p:txBody>
          <a:bodyPr vert="horz" wrap="square" rtlCol="0">
            <a:spAutoFit/>
          </a:bodyPr>
          <a:lstStyle/>
          <a:p>
            <a:pPr>
              <a:lnSpc>
                <a:spcPct val="150000"/>
              </a:lnSpc>
            </a:pPr>
            <a:r>
              <a:rPr lang="zh-CN" altLang="en-US" sz="1000" dirty="0">
                <a:latin typeface="隶书" panose="02010509060101010101" pitchFamily="49" charset="-122"/>
                <a:ea typeface="隶书" panose="02010509060101010101" pitchFamily="49" charset="-122"/>
                <a:sym typeface="+mn-ea"/>
              </a:rPr>
              <a:t>点击输入您的内容文字请点击输入您的内容文字点击输入您的内容文字请点击输入您的</a:t>
            </a:r>
            <a:endParaRPr lang="zh-CN" altLang="en-US" sz="1000" dirty="0">
              <a:solidFill>
                <a:schemeClr val="tx1"/>
              </a:solidFill>
              <a:latin typeface="隶书" panose="02010509060101010101" pitchFamily="49" charset="-122"/>
              <a:ea typeface="隶书" panose="02010509060101010101" pitchFamily="49"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1000"/>
                                        <p:tgtEl>
                                          <p:spTgt spid="30"/>
                                        </p:tgtEl>
                                      </p:cBhvr>
                                    </p:animEffect>
                                    <p:anim calcmode="lin" valueType="num">
                                      <p:cBhvr>
                                        <p:cTn id="11" dur="1000" fill="hold"/>
                                        <p:tgtEl>
                                          <p:spTgt spid="30"/>
                                        </p:tgtEl>
                                        <p:attrNameLst>
                                          <p:attrName>ppt_x</p:attrName>
                                        </p:attrNameLst>
                                      </p:cBhvr>
                                      <p:tavLst>
                                        <p:tav tm="0">
                                          <p:val>
                                            <p:strVal val="#ppt_x"/>
                                          </p:val>
                                        </p:tav>
                                        <p:tav tm="100000">
                                          <p:val>
                                            <p:strVal val="#ppt_x"/>
                                          </p:val>
                                        </p:tav>
                                      </p:tavLst>
                                    </p:anim>
                                    <p:anim calcmode="lin" valueType="num">
                                      <p:cBhvr>
                                        <p:cTn id="12" dur="1000" fill="hold"/>
                                        <p:tgtEl>
                                          <p:spTgt spid="3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000"/>
                                        <p:tgtEl>
                                          <p:spTgt spid="29"/>
                                        </p:tgtEl>
                                      </p:cBhvr>
                                    </p:animEffect>
                                    <p:anim calcmode="lin" valueType="num">
                                      <p:cBhvr>
                                        <p:cTn id="16" dur="1000" fill="hold"/>
                                        <p:tgtEl>
                                          <p:spTgt spid="29"/>
                                        </p:tgtEl>
                                        <p:attrNameLst>
                                          <p:attrName>ppt_x</p:attrName>
                                        </p:attrNameLst>
                                      </p:cBhvr>
                                      <p:tavLst>
                                        <p:tav tm="0">
                                          <p:val>
                                            <p:strVal val="#ppt_x"/>
                                          </p:val>
                                        </p:tav>
                                        <p:tav tm="100000">
                                          <p:val>
                                            <p:strVal val="#ppt_x"/>
                                          </p:val>
                                        </p:tav>
                                      </p:tavLst>
                                    </p:anim>
                                    <p:anim calcmode="lin" valueType="num">
                                      <p:cBhvr>
                                        <p:cTn id="17" dur="1000" fill="hold"/>
                                        <p:tgtEl>
                                          <p:spTgt spid="29"/>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16" presetClass="entr" presetSubtype="21"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barn(inVertical)">
                                      <p:cBhvr>
                                        <p:cTn id="45" dur="500"/>
                                        <p:tgtEl>
                                          <p:spTgt spid="3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barn(inVertical)">
                                      <p:cBhvr>
                                        <p:cTn id="48" dur="500"/>
                                        <p:tgtEl>
                                          <p:spTgt spid="37"/>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barn(inVertical)">
                                      <p:cBhvr>
                                        <p:cTn id="54" dur="500"/>
                                        <p:tgtEl>
                                          <p:spTgt spid="41"/>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arn(inVertical)">
                                      <p:cBhvr>
                                        <p:cTn id="60" dur="500"/>
                                        <p:tgtEl>
                                          <p:spTgt spid="4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arn(inVertical)">
                                      <p:cBhvr>
                                        <p:cTn id="63" dur="500"/>
                                        <p:tgtEl>
                                          <p:spTgt spid="4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barn(inVertical)">
                                      <p:cBhvr>
                                        <p:cTn id="66" dur="500"/>
                                        <p:tgtEl>
                                          <p:spTgt spid="4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barn(inVertical)">
                                      <p:cBhvr>
                                        <p:cTn id="6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2" grpId="0" animBg="1"/>
      <p:bldP spid="24" grpId="0" animBg="1"/>
      <p:bldP spid="26" grpId="0" animBg="1"/>
      <p:bldP spid="31" grpId="0" animBg="1"/>
      <p:bldP spid="32" grpId="0"/>
      <p:bldP spid="33" grpId="0"/>
      <p:bldP spid="36" grpId="0" animBg="1"/>
      <p:bldP spid="37" grpId="0"/>
      <p:bldP spid="38" grpId="0"/>
      <p:bldP spid="41" grpId="0" animBg="1"/>
      <p:bldP spid="42" grpId="0"/>
      <p:bldP spid="43" grpId="0"/>
      <p:bldP spid="46" grpId="0" animBg="1"/>
      <p:bldP spid="4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582ed5f479338"/>
          <p:cNvPicPr>
            <a:picLocks noChangeAspect="1"/>
          </p:cNvPicPr>
          <p:nvPr/>
        </p:nvPicPr>
        <p:blipFill>
          <a:blip r:embed="rId3" cstate="screen"/>
          <a:srcRect/>
          <a:stretch>
            <a:fillRect/>
          </a:stretch>
        </p:blipFill>
        <p:spPr>
          <a:xfrm>
            <a:off x="8086889" y="37628"/>
            <a:ext cx="2042104" cy="832774"/>
          </a:xfrm>
          <a:prstGeom prst="rect">
            <a:avLst/>
          </a:prstGeom>
        </p:spPr>
      </p:pic>
      <p:pic>
        <p:nvPicPr>
          <p:cNvPr id="3" name="图片 2" descr="582ed5f479338"/>
          <p:cNvPicPr>
            <a:picLocks noChangeAspect="1"/>
          </p:cNvPicPr>
          <p:nvPr/>
        </p:nvPicPr>
        <p:blipFill rotWithShape="1">
          <a:blip r:embed="rId4" cstate="screen"/>
          <a:srcRect/>
          <a:stretch>
            <a:fillRect/>
          </a:stretch>
        </p:blipFill>
        <p:spPr>
          <a:xfrm>
            <a:off x="2196318" y="197176"/>
            <a:ext cx="2070158" cy="727200"/>
          </a:xfrm>
          <a:prstGeom prst="rect">
            <a:avLst/>
          </a:prstGeom>
        </p:spPr>
      </p:pic>
      <p:sp>
        <p:nvSpPr>
          <p:cNvPr id="4" name="文本框 3"/>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5" name="矩形 4"/>
          <p:cNvSpPr/>
          <p:nvPr/>
        </p:nvSpPr>
        <p:spPr>
          <a:xfrm>
            <a:off x="-498763" y="2890490"/>
            <a:ext cx="4084320" cy="108204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6" name="文本框 5"/>
          <p:cNvSpPr txBox="1"/>
          <p:nvPr/>
        </p:nvSpPr>
        <p:spPr>
          <a:xfrm>
            <a:off x="6722023" y="1429399"/>
            <a:ext cx="3969381" cy="1011367"/>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的核心思想。点击添加标题文字点击添加标题文字。点击添加标题文字</a:t>
            </a:r>
          </a:p>
        </p:txBody>
      </p:sp>
      <p:sp>
        <p:nvSpPr>
          <p:cNvPr id="7" name="椭圆 6"/>
          <p:cNvSpPr/>
          <p:nvPr/>
        </p:nvSpPr>
        <p:spPr>
          <a:xfrm>
            <a:off x="5533601" y="1484531"/>
            <a:ext cx="951567" cy="951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隶书" panose="02010509060101010101" pitchFamily="49" charset="-122"/>
                <a:ea typeface="隶书" panose="02010509060101010101" pitchFamily="49" charset="-122"/>
              </a:rPr>
              <a:t>壹</a:t>
            </a:r>
          </a:p>
        </p:txBody>
      </p:sp>
      <p:sp>
        <p:nvSpPr>
          <p:cNvPr id="8" name="文本框 7"/>
          <p:cNvSpPr txBox="1"/>
          <p:nvPr/>
        </p:nvSpPr>
        <p:spPr>
          <a:xfrm>
            <a:off x="6722023" y="2923316"/>
            <a:ext cx="3969381" cy="1011367"/>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的核心思想。点击添加标题文字点击添加标题文字。点击添加标题文字</a:t>
            </a:r>
          </a:p>
        </p:txBody>
      </p:sp>
      <p:sp>
        <p:nvSpPr>
          <p:cNvPr id="9" name="椭圆 8"/>
          <p:cNvSpPr/>
          <p:nvPr/>
        </p:nvSpPr>
        <p:spPr>
          <a:xfrm>
            <a:off x="5533601" y="2978448"/>
            <a:ext cx="951567" cy="951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隶书" panose="02010509060101010101" pitchFamily="49" charset="-122"/>
                <a:ea typeface="隶书" panose="02010509060101010101" pitchFamily="49" charset="-122"/>
              </a:rPr>
              <a:t>贰</a:t>
            </a:r>
          </a:p>
        </p:txBody>
      </p:sp>
      <p:sp>
        <p:nvSpPr>
          <p:cNvPr id="10" name="文本框 9"/>
          <p:cNvSpPr txBox="1"/>
          <p:nvPr/>
        </p:nvSpPr>
        <p:spPr>
          <a:xfrm>
            <a:off x="6722023" y="4593068"/>
            <a:ext cx="3969381" cy="1011367"/>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的核心思想。点击添加标题文字点击添加标题文字。点击添加标题文字</a:t>
            </a:r>
          </a:p>
        </p:txBody>
      </p:sp>
      <p:sp>
        <p:nvSpPr>
          <p:cNvPr id="11" name="椭圆 10"/>
          <p:cNvSpPr/>
          <p:nvPr/>
        </p:nvSpPr>
        <p:spPr>
          <a:xfrm>
            <a:off x="5533601" y="4648200"/>
            <a:ext cx="951567" cy="95156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隶书" panose="02010509060101010101" pitchFamily="49" charset="-122"/>
                <a:ea typeface="隶书" panose="02010509060101010101" pitchFamily="49" charset="-122"/>
              </a:rPr>
              <a:t>叁</a:t>
            </a:r>
          </a:p>
        </p:txBody>
      </p:sp>
      <p:pic>
        <p:nvPicPr>
          <p:cNvPr id="15" name="图片 14" descr="5a4b432cb31cc"/>
          <p:cNvPicPr>
            <a:picLocks noChangeAspect="1"/>
          </p:cNvPicPr>
          <p:nvPr/>
        </p:nvPicPr>
        <p:blipFill>
          <a:blip r:embed="rId5" cstate="screen"/>
          <a:stretch>
            <a:fillRect/>
          </a:stretch>
        </p:blipFill>
        <p:spPr>
          <a:xfrm>
            <a:off x="2918000" y="1861518"/>
            <a:ext cx="2227823" cy="2227823"/>
          </a:xfrm>
          <a:prstGeom prst="rect">
            <a:avLst/>
          </a:prstGeom>
        </p:spPr>
      </p:pic>
      <p:pic>
        <p:nvPicPr>
          <p:cNvPr id="16" name="图片 15"/>
          <p:cNvPicPr>
            <a:picLocks noChangeAspect="1"/>
          </p:cNvPicPr>
          <p:nvPr/>
        </p:nvPicPr>
        <p:blipFill>
          <a:blip r:embed="rId6"/>
          <a:stretch>
            <a:fillRect/>
          </a:stretch>
        </p:blipFill>
        <p:spPr>
          <a:xfrm>
            <a:off x="2986245" y="2790641"/>
            <a:ext cx="2091332" cy="1298700"/>
          </a:xfrm>
          <a:prstGeom prst="rect">
            <a:avLst/>
          </a:prstGeom>
        </p:spPr>
      </p:pic>
      <p:sp>
        <p:nvSpPr>
          <p:cNvPr id="13" name="文本框 12"/>
          <p:cNvSpPr txBox="1"/>
          <p:nvPr/>
        </p:nvSpPr>
        <p:spPr>
          <a:xfrm>
            <a:off x="37554" y="3169900"/>
            <a:ext cx="3197265" cy="523220"/>
          </a:xfrm>
          <a:prstGeom prst="rect">
            <a:avLst/>
          </a:prstGeom>
          <a:noFill/>
        </p:spPr>
        <p:txBody>
          <a:bodyPr wrap="square" rtlCol="0">
            <a:spAutoFit/>
          </a:bodyPr>
          <a:lstStyle/>
          <a:p>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17" name="文本框 16"/>
          <p:cNvSpPr txBox="1"/>
          <p:nvPr/>
        </p:nvSpPr>
        <p:spPr>
          <a:xfrm>
            <a:off x="1176442" y="4246654"/>
            <a:ext cx="3969381" cy="1011367"/>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的核心思想。点击添加标题文字点击添加标题文字。点击添加标题文字</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3"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a:stretch>
            <a:fillRect/>
          </a:stretch>
        </p:blipFill>
        <p:spPr>
          <a:xfrm>
            <a:off x="3689812" y="-181134"/>
            <a:ext cx="6211956" cy="6858000"/>
          </a:xfrm>
          <a:prstGeom prst="rect">
            <a:avLst/>
          </a:prstGeom>
        </p:spPr>
      </p:pic>
      <p:sp>
        <p:nvSpPr>
          <p:cNvPr id="7" name="椭圆 6"/>
          <p:cNvSpPr/>
          <p:nvPr/>
        </p:nvSpPr>
        <p:spPr>
          <a:xfrm>
            <a:off x="6226661" y="509815"/>
            <a:ext cx="7468235" cy="7468235"/>
          </a:xfrm>
          <a:prstGeom prst="ellipse">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11" name="图片 10" descr="5a094962eca1e"/>
          <p:cNvPicPr>
            <a:picLocks noChangeAspect="1"/>
          </p:cNvPicPr>
          <p:nvPr/>
        </p:nvPicPr>
        <p:blipFill rotWithShape="1">
          <a:blip r:embed="rId5" cstate="screen"/>
          <a:srcRect l="16101" t="26300" b="3324"/>
          <a:stretch>
            <a:fillRect/>
          </a:stretch>
        </p:blipFill>
        <p:spPr>
          <a:xfrm flipH="1">
            <a:off x="5728307" y="859456"/>
            <a:ext cx="7245958" cy="6078004"/>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pic>
        <p:nvPicPr>
          <p:cNvPr id="8" name="图片 7" descr="582ed5f479338"/>
          <p:cNvPicPr>
            <a:picLocks noChangeAspect="1"/>
          </p:cNvPicPr>
          <p:nvPr/>
        </p:nvPicPr>
        <p:blipFill>
          <a:blip r:embed="rId6" cstate="screen"/>
          <a:srcRect/>
          <a:stretch>
            <a:fillRect/>
          </a:stretch>
        </p:blipFill>
        <p:spPr>
          <a:xfrm>
            <a:off x="9351286" y="947751"/>
            <a:ext cx="1194040" cy="486931"/>
          </a:xfrm>
          <a:prstGeom prst="rect">
            <a:avLst/>
          </a:prstGeom>
        </p:spPr>
      </p:pic>
      <p:pic>
        <p:nvPicPr>
          <p:cNvPr id="6" name="图片 5"/>
          <p:cNvPicPr>
            <a:picLocks noChangeAspect="1"/>
          </p:cNvPicPr>
          <p:nvPr/>
        </p:nvPicPr>
        <p:blipFill>
          <a:blip r:embed="rId7" cstate="screen"/>
          <a:stretch>
            <a:fillRect/>
          </a:stretch>
        </p:blipFill>
        <p:spPr>
          <a:xfrm>
            <a:off x="6573665" y="1767521"/>
            <a:ext cx="1882435" cy="1571834"/>
          </a:xfrm>
          <a:prstGeom prst="rect">
            <a:avLst/>
          </a:prstGeom>
        </p:spPr>
      </p:pic>
      <p:pic>
        <p:nvPicPr>
          <p:cNvPr id="12" name="图片 11" descr="77"/>
          <p:cNvPicPr>
            <a:picLocks noChangeAspect="1"/>
          </p:cNvPicPr>
          <p:nvPr/>
        </p:nvPicPr>
        <p:blipFill>
          <a:blip r:embed="rId8" cstate="screen"/>
          <a:srcRect r="32797"/>
          <a:stretch>
            <a:fillRect/>
          </a:stretch>
        </p:blipFill>
        <p:spPr>
          <a:xfrm flipH="1">
            <a:off x="10317480" y="-88567"/>
            <a:ext cx="1874520" cy="1859778"/>
          </a:xfrm>
          <a:prstGeom prst="rect">
            <a:avLst/>
          </a:prstGeom>
        </p:spPr>
      </p:pic>
      <p:sp>
        <p:nvSpPr>
          <p:cNvPr id="15" name="矩形 14"/>
          <p:cNvSpPr/>
          <p:nvPr/>
        </p:nvSpPr>
        <p:spPr>
          <a:xfrm>
            <a:off x="1487989" y="691390"/>
            <a:ext cx="2163670" cy="1862048"/>
          </a:xfrm>
          <a:prstGeom prst="rect">
            <a:avLst/>
          </a:prstGeom>
          <a:noFill/>
        </p:spPr>
        <p:txBody>
          <a:bodyPr vert="horz" wrap="square" rtlCol="0">
            <a:spAutoFit/>
          </a:bodyPr>
          <a:lstStyle/>
          <a:p>
            <a:r>
              <a:rPr lang="zh-CN" altLang="en-US" sz="11500" dirty="0">
                <a:solidFill>
                  <a:schemeClr val="bg1"/>
                </a:solidFill>
                <a:latin typeface="汉仪大宋简" panose="02010609000101010101" pitchFamily="49" charset="-122"/>
                <a:ea typeface="汉仪大宋简" panose="02010609000101010101" pitchFamily="49" charset="-122"/>
              </a:rPr>
              <a:t>谢</a:t>
            </a:r>
          </a:p>
        </p:txBody>
      </p:sp>
      <p:sp>
        <p:nvSpPr>
          <p:cNvPr id="16" name="矩形 15"/>
          <p:cNvSpPr/>
          <p:nvPr/>
        </p:nvSpPr>
        <p:spPr>
          <a:xfrm>
            <a:off x="2684403" y="1221319"/>
            <a:ext cx="2161872" cy="5201424"/>
          </a:xfrm>
          <a:prstGeom prst="rect">
            <a:avLst/>
          </a:prstGeom>
          <a:noFill/>
        </p:spPr>
        <p:txBody>
          <a:bodyPr vert="horz" wrap="square" rtlCol="0">
            <a:spAutoFit/>
          </a:bodyPr>
          <a:lstStyle/>
          <a:p>
            <a:r>
              <a:rPr lang="zh-CN" altLang="en-US" sz="16600" dirty="0">
                <a:solidFill>
                  <a:schemeClr val="bg1"/>
                </a:solidFill>
                <a:latin typeface="汉仪大宋简" panose="02010609000101010101" pitchFamily="49" charset="-122"/>
                <a:ea typeface="汉仪大宋简" panose="02010609000101010101" pitchFamily="49" charset="-122"/>
              </a:rPr>
              <a:t>谢</a:t>
            </a:r>
          </a:p>
          <a:p>
            <a:endParaRPr lang="zh-CN" altLang="en-US" sz="16600" dirty="0">
              <a:solidFill>
                <a:schemeClr val="bg1"/>
              </a:solidFill>
              <a:latin typeface="汉仪大宋简" panose="02010609000101010101" pitchFamily="49" charset="-122"/>
              <a:ea typeface="汉仪大宋简" panose="02010609000101010101" pitchFamily="49" charset="-122"/>
            </a:endParaRPr>
          </a:p>
        </p:txBody>
      </p:sp>
      <p:pic>
        <p:nvPicPr>
          <p:cNvPr id="13" name="图片 12" descr="582ed5f479338"/>
          <p:cNvPicPr>
            <a:picLocks noChangeAspect="1"/>
          </p:cNvPicPr>
          <p:nvPr/>
        </p:nvPicPr>
        <p:blipFill>
          <a:blip r:embed="rId9" cstate="screen"/>
          <a:srcRect b="-7072"/>
          <a:stretch>
            <a:fillRect/>
          </a:stretch>
        </p:blipFill>
        <p:spPr>
          <a:xfrm>
            <a:off x="2105863" y="3399495"/>
            <a:ext cx="2070158" cy="1278213"/>
          </a:xfrm>
          <a:prstGeom prst="rect">
            <a:avLst/>
          </a:prstGeom>
        </p:spPr>
      </p:pic>
      <p:sp>
        <p:nvSpPr>
          <p:cNvPr id="3" name="文本框 2"/>
          <p:cNvSpPr txBox="1"/>
          <p:nvPr/>
        </p:nvSpPr>
        <p:spPr>
          <a:xfrm>
            <a:off x="1382347" y="2418672"/>
            <a:ext cx="1661993" cy="4346761"/>
          </a:xfrm>
          <a:prstGeom prst="rect">
            <a:avLst/>
          </a:prstGeom>
          <a:noFill/>
        </p:spPr>
        <p:txBody>
          <a:bodyPr vert="eaVert" wrap="square" rtlCol="0">
            <a:spAutoFit/>
          </a:bodyPr>
          <a:lstStyle/>
          <a:p>
            <a:r>
              <a:rPr lang="zh-CN" altLang="en-US" sz="9600" dirty="0">
                <a:solidFill>
                  <a:schemeClr val="bg1"/>
                </a:solidFill>
                <a:latin typeface="汉仪大宋简" panose="02010609000101010101" pitchFamily="49" charset="-122"/>
                <a:ea typeface="汉仪大宋简" panose="02010609000101010101" pitchFamily="49" charset="-122"/>
              </a:rPr>
              <a:t>聆听</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3"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253368" y="1960370"/>
              <a:ext cx="1538883" cy="1275232"/>
            </a:xfrm>
            <a:prstGeom prst="rect">
              <a:avLst/>
            </a:prstGeom>
            <a:noFill/>
          </p:spPr>
          <p:txBody>
            <a:bodyPr vert="eaVert" wrap="square" rtlCol="0">
              <a:spAutoFit/>
            </a:bodyPr>
            <a:lstStyle/>
            <a:p>
              <a:r>
                <a:rPr lang="zh-CN" altLang="en-US" sz="8800" dirty="0">
                  <a:solidFill>
                    <a:schemeClr val="bg1"/>
                  </a:solidFill>
                  <a:latin typeface="隶书" panose="02010509060101010101" pitchFamily="49" charset="-122"/>
                  <a:ea typeface="隶书" panose="02010509060101010101" pitchFamily="49" charset="-122"/>
                </a:rPr>
                <a:t>壹</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6"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7" cstate="screen"/>
          <a:srcRect b="-7072"/>
          <a:stretch>
            <a:fillRect/>
          </a:stretch>
        </p:blipFill>
        <p:spPr>
          <a:xfrm>
            <a:off x="2332237" y="3596012"/>
            <a:ext cx="2070158" cy="1278213"/>
          </a:xfrm>
          <a:prstGeom prst="rect">
            <a:avLst/>
          </a:prstGeom>
        </p:spPr>
      </p:pic>
      <p:sp>
        <p:nvSpPr>
          <p:cNvPr id="18" name="文本框 17"/>
          <p:cNvSpPr txBox="1"/>
          <p:nvPr/>
        </p:nvSpPr>
        <p:spPr>
          <a:xfrm>
            <a:off x="3709897" y="4253921"/>
            <a:ext cx="4569618" cy="584775"/>
          </a:xfrm>
          <a:prstGeom prst="rect">
            <a:avLst/>
          </a:prstGeom>
          <a:noFill/>
        </p:spPr>
        <p:txBody>
          <a:bodyPr wrap="square" rtlCol="0">
            <a:spAutoFit/>
          </a:bodyPr>
          <a:lstStyle/>
          <a:p>
            <a:pPr algn="ctr"/>
            <a:r>
              <a:rPr lang="zh-CN" altLang="en-US" sz="3200" b="1" dirty="0">
                <a:solidFill>
                  <a:schemeClr val="bg1"/>
                </a:solidFill>
                <a:latin typeface="隶书" panose="02010509060101010101" pitchFamily="49" charset="-122"/>
                <a:ea typeface="隶书" panose="02010509060101010101" pitchFamily="49" charset="-122"/>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26" name="图片 25" descr="5a118daf52db5"/>
          <p:cNvPicPr>
            <a:picLocks noChangeAspect="1"/>
          </p:cNvPicPr>
          <p:nvPr/>
        </p:nvPicPr>
        <p:blipFill rotWithShape="1">
          <a:blip r:embed="rId8" cstate="screen"/>
          <a:srcRect l="41938" t="-2070" r="6658" b="13544"/>
          <a:stretch>
            <a:fillRect/>
          </a:stretch>
        </p:blipFill>
        <p:spPr>
          <a:xfrm>
            <a:off x="469068" y="1678788"/>
            <a:ext cx="2500132" cy="430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stretch>
            <a:fillRect/>
          </a:stretch>
        </p:blipFill>
        <p:spPr>
          <a:xfrm flipV="1">
            <a:off x="-912763" y="2654222"/>
            <a:ext cx="3109081" cy="4578571"/>
          </a:xfrm>
          <a:prstGeom prst="rect">
            <a:avLst/>
          </a:prstGeom>
        </p:spPr>
      </p:pic>
      <p:sp>
        <p:nvSpPr>
          <p:cNvPr id="13" name="矩形 12"/>
          <p:cNvSpPr/>
          <p:nvPr/>
        </p:nvSpPr>
        <p:spPr>
          <a:xfrm rot="5400000">
            <a:off x="3946325" y="547651"/>
            <a:ext cx="243840" cy="3043388"/>
          </a:xfrm>
          <a:prstGeom prst="rect">
            <a:avLst/>
          </a:prstGeom>
          <a:blipFill rotWithShape="1">
            <a:blip r:embed="rId4" cstate="screen"/>
            <a:srcRect/>
            <a:stretch>
              <a:fillRect l="-42057" t="-127198" r="-10295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5" name="图片 4" descr="582ed5f479338"/>
          <p:cNvPicPr>
            <a:picLocks noChangeAspect="1"/>
          </p:cNvPicPr>
          <p:nvPr/>
        </p:nvPicPr>
        <p:blipFill>
          <a:blip r:embed="rId5" cstate="screen"/>
          <a:srcRect/>
          <a:stretch>
            <a:fillRect/>
          </a:stretch>
        </p:blipFill>
        <p:spPr>
          <a:xfrm>
            <a:off x="8086889" y="37628"/>
            <a:ext cx="2042104" cy="832774"/>
          </a:xfrm>
          <a:prstGeom prst="rect">
            <a:avLst/>
          </a:prstGeom>
        </p:spPr>
      </p:pic>
      <p:pic>
        <p:nvPicPr>
          <p:cNvPr id="6" name="图片 5" descr="582ed5f479338"/>
          <p:cNvPicPr>
            <a:picLocks noChangeAspect="1"/>
          </p:cNvPicPr>
          <p:nvPr/>
        </p:nvPicPr>
        <p:blipFill rotWithShape="1">
          <a:blip r:embed="rId6" cstate="screen"/>
          <a:srcRect/>
          <a:stretch>
            <a:fillRect/>
          </a:stretch>
        </p:blipFill>
        <p:spPr>
          <a:xfrm>
            <a:off x="2196318" y="197176"/>
            <a:ext cx="2070158" cy="727200"/>
          </a:xfrm>
          <a:prstGeom prst="rect">
            <a:avLst/>
          </a:prstGeom>
        </p:spPr>
      </p:pic>
      <p:sp>
        <p:nvSpPr>
          <p:cNvPr id="8" name="文本框 7"/>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9" name="矩形 8"/>
          <p:cNvSpPr/>
          <p:nvPr/>
        </p:nvSpPr>
        <p:spPr>
          <a:xfrm>
            <a:off x="8429254" y="2284004"/>
            <a:ext cx="2721442" cy="400812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pic>
        <p:nvPicPr>
          <p:cNvPr id="10" name="图片 9"/>
          <p:cNvPicPr>
            <a:picLocks noChangeAspect="1"/>
          </p:cNvPicPr>
          <p:nvPr/>
        </p:nvPicPr>
        <p:blipFill rotWithShape="1">
          <a:blip r:embed="rId7" cstate="print"/>
          <a:srcRect/>
          <a:stretch>
            <a:fillRect/>
          </a:stretch>
        </p:blipFill>
        <p:spPr>
          <a:xfrm>
            <a:off x="8288868" y="1787617"/>
            <a:ext cx="3149276" cy="4557060"/>
          </a:xfrm>
          <a:prstGeom prst="rect">
            <a:avLst/>
          </a:prstGeom>
        </p:spPr>
      </p:pic>
      <p:sp>
        <p:nvSpPr>
          <p:cNvPr id="12" name="文本框 11"/>
          <p:cNvSpPr txBox="1"/>
          <p:nvPr/>
        </p:nvSpPr>
        <p:spPr>
          <a:xfrm>
            <a:off x="1783436" y="1803791"/>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14" name="文本框 13"/>
          <p:cNvSpPr txBox="1"/>
          <p:nvPr/>
        </p:nvSpPr>
        <p:spPr>
          <a:xfrm>
            <a:off x="2006036" y="2827898"/>
            <a:ext cx="4520880" cy="3000821"/>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screen"/>
          <a:stretch>
            <a:fillRect/>
          </a:stretch>
        </p:blipFill>
        <p:spPr>
          <a:xfrm>
            <a:off x="21778" y="4039565"/>
            <a:ext cx="1770143" cy="2818435"/>
          </a:xfrm>
          <a:prstGeom prst="rect">
            <a:avLst/>
          </a:prstGeom>
        </p:spPr>
      </p:pic>
      <p:pic>
        <p:nvPicPr>
          <p:cNvPr id="20" name="图片 19"/>
          <p:cNvPicPr>
            <a:picLocks noChangeAspect="1"/>
          </p:cNvPicPr>
          <p:nvPr/>
        </p:nvPicPr>
        <p:blipFill>
          <a:blip r:embed="rId4" cstate="screen"/>
          <a:stretch>
            <a:fillRect/>
          </a:stretch>
        </p:blipFill>
        <p:spPr>
          <a:xfrm>
            <a:off x="5706039" y="2942157"/>
            <a:ext cx="4781298" cy="2991681"/>
          </a:xfrm>
          <a:prstGeom prst="rect">
            <a:avLst/>
          </a:prstGeom>
        </p:spPr>
      </p:pic>
      <p:pic>
        <p:nvPicPr>
          <p:cNvPr id="11" name="图片 10" descr="582ed5f479338"/>
          <p:cNvPicPr>
            <a:picLocks noChangeAspect="1"/>
          </p:cNvPicPr>
          <p:nvPr/>
        </p:nvPicPr>
        <p:blipFill>
          <a:blip r:embed="rId5" cstate="screen"/>
          <a:srcRect/>
          <a:stretch>
            <a:fillRect/>
          </a:stretch>
        </p:blipFill>
        <p:spPr>
          <a:xfrm>
            <a:off x="9697665" y="2231868"/>
            <a:ext cx="1579343" cy="644059"/>
          </a:xfrm>
          <a:prstGeom prst="rect">
            <a:avLst/>
          </a:prstGeom>
        </p:spPr>
      </p:pic>
      <p:pic>
        <p:nvPicPr>
          <p:cNvPr id="12" name="图片 11" descr="582ed5f479338"/>
          <p:cNvPicPr>
            <a:picLocks noChangeAspect="1"/>
          </p:cNvPicPr>
          <p:nvPr/>
        </p:nvPicPr>
        <p:blipFill rotWithShape="1">
          <a:blip r:embed="rId6" cstate="screen"/>
          <a:srcRect/>
          <a:stretch>
            <a:fillRect/>
          </a:stretch>
        </p:blipFill>
        <p:spPr>
          <a:xfrm>
            <a:off x="2196318" y="197176"/>
            <a:ext cx="2070158" cy="727200"/>
          </a:xfrm>
          <a:prstGeom prst="rect">
            <a:avLst/>
          </a:prstGeom>
        </p:spPr>
      </p:pic>
      <p:sp>
        <p:nvSpPr>
          <p:cNvPr id="15" name="文本框 14"/>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21" name="矩形 20"/>
          <p:cNvSpPr/>
          <p:nvPr/>
        </p:nvSpPr>
        <p:spPr>
          <a:xfrm>
            <a:off x="7165073" y="2340401"/>
            <a:ext cx="3839323" cy="252924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sp>
        <p:nvSpPr>
          <p:cNvPr id="22" name="文本框 21"/>
          <p:cNvSpPr txBox="1"/>
          <p:nvPr/>
        </p:nvSpPr>
        <p:spPr>
          <a:xfrm>
            <a:off x="5073895" y="2440427"/>
            <a:ext cx="492443" cy="2380131"/>
          </a:xfrm>
          <a:prstGeom prst="rect">
            <a:avLst/>
          </a:prstGeom>
          <a:noFill/>
        </p:spPr>
        <p:txBody>
          <a:bodyPr vert="eaVert" wrap="square" rtlCol="0">
            <a:spAutoFit/>
          </a:bodyPr>
          <a:lstStyle/>
          <a:p>
            <a:r>
              <a:rPr lang="zh-CN" altLang="en-US" sz="2000" dirty="0">
                <a:solidFill>
                  <a:schemeClr val="bg1"/>
                </a:solidFill>
                <a:latin typeface="隶书" panose="02010509060101010101" pitchFamily="49" charset="-122"/>
                <a:ea typeface="隶书" panose="02010509060101010101" pitchFamily="49" charset="-122"/>
              </a:rPr>
              <a:t>单击此处添加文本</a:t>
            </a:r>
          </a:p>
        </p:txBody>
      </p:sp>
      <p:sp>
        <p:nvSpPr>
          <p:cNvPr id="23" name="文本框 22"/>
          <p:cNvSpPr txBox="1"/>
          <p:nvPr/>
        </p:nvSpPr>
        <p:spPr>
          <a:xfrm>
            <a:off x="4328552" y="2440427"/>
            <a:ext cx="492443" cy="2918012"/>
          </a:xfrm>
          <a:prstGeom prst="rect">
            <a:avLst/>
          </a:prstGeom>
          <a:noFill/>
        </p:spPr>
        <p:txBody>
          <a:bodyPr vert="eaVert" wrap="square" rtlCol="0">
            <a:spAutoFit/>
          </a:bodyPr>
          <a:lstStyle/>
          <a:p>
            <a:r>
              <a:rPr lang="zh-CN" altLang="en-US" sz="2000" dirty="0">
                <a:solidFill>
                  <a:schemeClr val="bg1"/>
                </a:solidFill>
                <a:latin typeface="隶书" panose="02010509060101010101" pitchFamily="49" charset="-122"/>
                <a:ea typeface="隶书" panose="02010509060101010101" pitchFamily="49" charset="-122"/>
              </a:rPr>
              <a:t>单击此处添加文本文本</a:t>
            </a:r>
          </a:p>
        </p:txBody>
      </p:sp>
      <p:sp>
        <p:nvSpPr>
          <p:cNvPr id="24" name="文本框 23"/>
          <p:cNvSpPr txBox="1"/>
          <p:nvPr/>
        </p:nvSpPr>
        <p:spPr>
          <a:xfrm>
            <a:off x="3636042" y="2450809"/>
            <a:ext cx="492443" cy="2918012"/>
          </a:xfrm>
          <a:prstGeom prst="rect">
            <a:avLst/>
          </a:prstGeom>
          <a:noFill/>
        </p:spPr>
        <p:txBody>
          <a:bodyPr vert="eaVert" wrap="square" rtlCol="0">
            <a:spAutoFit/>
          </a:bodyPr>
          <a:lstStyle/>
          <a:p>
            <a:r>
              <a:rPr lang="zh-CN" altLang="en-US" sz="2000" dirty="0">
                <a:solidFill>
                  <a:schemeClr val="bg1"/>
                </a:solidFill>
                <a:latin typeface="隶书" panose="02010509060101010101" pitchFamily="49" charset="-122"/>
                <a:ea typeface="隶书" panose="02010509060101010101" pitchFamily="49" charset="-122"/>
              </a:rPr>
              <a:t>单击此处添加文本文本</a:t>
            </a:r>
          </a:p>
        </p:txBody>
      </p:sp>
      <p:sp>
        <p:nvSpPr>
          <p:cNvPr id="25" name="文本框 24"/>
          <p:cNvSpPr txBox="1"/>
          <p:nvPr/>
        </p:nvSpPr>
        <p:spPr>
          <a:xfrm>
            <a:off x="2902946" y="2447150"/>
            <a:ext cx="492443" cy="2918012"/>
          </a:xfrm>
          <a:prstGeom prst="rect">
            <a:avLst/>
          </a:prstGeom>
          <a:noFill/>
        </p:spPr>
        <p:txBody>
          <a:bodyPr vert="eaVert" wrap="square" rtlCol="0">
            <a:spAutoFit/>
          </a:bodyPr>
          <a:lstStyle/>
          <a:p>
            <a:r>
              <a:rPr lang="zh-CN" altLang="en-US" sz="2000" dirty="0">
                <a:solidFill>
                  <a:schemeClr val="bg1"/>
                </a:solidFill>
                <a:latin typeface="隶书" panose="02010509060101010101" pitchFamily="49" charset="-122"/>
                <a:ea typeface="隶书" panose="02010509060101010101" pitchFamily="49" charset="-122"/>
              </a:rPr>
              <a:t>单击此处添加文本文本</a:t>
            </a:r>
          </a:p>
        </p:txBody>
      </p:sp>
      <p:sp>
        <p:nvSpPr>
          <p:cNvPr id="26" name="文本框 25"/>
          <p:cNvSpPr txBox="1"/>
          <p:nvPr/>
        </p:nvSpPr>
        <p:spPr>
          <a:xfrm>
            <a:off x="2085406" y="2450751"/>
            <a:ext cx="492443" cy="2380131"/>
          </a:xfrm>
          <a:prstGeom prst="rect">
            <a:avLst/>
          </a:prstGeom>
          <a:noFill/>
        </p:spPr>
        <p:txBody>
          <a:bodyPr vert="eaVert" wrap="square" rtlCol="0">
            <a:spAutoFit/>
          </a:bodyPr>
          <a:lstStyle/>
          <a:p>
            <a:r>
              <a:rPr lang="zh-CN" altLang="en-US" sz="2000" dirty="0">
                <a:solidFill>
                  <a:schemeClr val="bg1"/>
                </a:solidFill>
                <a:latin typeface="隶书" panose="02010509060101010101" pitchFamily="49" charset="-122"/>
                <a:ea typeface="隶书" panose="02010509060101010101" pitchFamily="49" charset="-122"/>
              </a:rPr>
              <a:t>单击此处添加文本</a:t>
            </a:r>
          </a:p>
        </p:txBody>
      </p:sp>
      <p:cxnSp>
        <p:nvCxnSpPr>
          <p:cNvPr id="27" name="直接连接符 26"/>
          <p:cNvCxnSpPr/>
          <p:nvPr/>
        </p:nvCxnSpPr>
        <p:spPr>
          <a:xfrm>
            <a:off x="5073891" y="2547176"/>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324681" y="2547175"/>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636037" y="2547765"/>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99076" y="2553898"/>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085402" y="2557500"/>
            <a:ext cx="0" cy="1452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9" name="图片 38" descr="582ed5f479338"/>
          <p:cNvPicPr>
            <a:picLocks noChangeAspect="1"/>
          </p:cNvPicPr>
          <p:nvPr/>
        </p:nvPicPr>
        <p:blipFill>
          <a:blip r:embed="rId7" cstate="screen"/>
          <a:srcRect/>
          <a:stretch>
            <a:fillRect/>
          </a:stretch>
        </p:blipFill>
        <p:spPr>
          <a:xfrm>
            <a:off x="8086889" y="37628"/>
            <a:ext cx="2042104" cy="8327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up)">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up)">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up)">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up)">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717630" y="1645920"/>
            <a:ext cx="4387770" cy="438777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pic>
        <p:nvPicPr>
          <p:cNvPr id="7" name="图片 6"/>
          <p:cNvPicPr>
            <a:picLocks noChangeAspect="1"/>
          </p:cNvPicPr>
          <p:nvPr/>
        </p:nvPicPr>
        <p:blipFill>
          <a:blip r:embed="rId3" cstate="screen"/>
          <a:stretch>
            <a:fillRect/>
          </a:stretch>
        </p:blipFill>
        <p:spPr>
          <a:xfrm flipV="1">
            <a:off x="540510" y="1888694"/>
            <a:ext cx="2814660" cy="4144996"/>
          </a:xfrm>
          <a:prstGeom prst="rect">
            <a:avLst/>
          </a:prstGeom>
        </p:spPr>
      </p:pic>
      <p:sp>
        <p:nvSpPr>
          <p:cNvPr id="10" name="文本框 9"/>
          <p:cNvSpPr txBox="1"/>
          <p:nvPr/>
        </p:nvSpPr>
        <p:spPr>
          <a:xfrm>
            <a:off x="2295941" y="2252680"/>
            <a:ext cx="2123658" cy="3212685"/>
          </a:xfrm>
          <a:prstGeom prst="rect">
            <a:avLst/>
          </a:prstGeom>
          <a:noFill/>
        </p:spPr>
        <p:txBody>
          <a:bodyPr vert="eaVert"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a:t>
            </a:r>
            <a:endParaRPr lang="en-US" altLang="zh-CN" sz="1400" dirty="0">
              <a:solidFill>
                <a:schemeClr val="bg1"/>
              </a:solidFill>
              <a:latin typeface="隶书" panose="02010509060101010101" pitchFamily="49" charset="-122"/>
              <a:ea typeface="隶书" panose="02010509060101010101" pitchFamily="49" charset="-122"/>
            </a:endParaRPr>
          </a:p>
        </p:txBody>
      </p:sp>
      <p:sp>
        <p:nvSpPr>
          <p:cNvPr id="13" name="椭圆 12"/>
          <p:cNvSpPr/>
          <p:nvPr/>
        </p:nvSpPr>
        <p:spPr>
          <a:xfrm>
            <a:off x="5808846" y="225268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隶书" panose="02010509060101010101" pitchFamily="49" charset="-122"/>
                <a:ea typeface="隶书" panose="02010509060101010101" pitchFamily="49" charset="-122"/>
              </a:rPr>
              <a:t>壹</a:t>
            </a:r>
          </a:p>
        </p:txBody>
      </p:sp>
      <p:sp>
        <p:nvSpPr>
          <p:cNvPr id="14" name="椭圆 13"/>
          <p:cNvSpPr/>
          <p:nvPr/>
        </p:nvSpPr>
        <p:spPr>
          <a:xfrm>
            <a:off x="5808847" y="4361857"/>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隶书" panose="02010509060101010101" pitchFamily="49" charset="-122"/>
                <a:ea typeface="隶书" panose="02010509060101010101" pitchFamily="49" charset="-122"/>
              </a:rPr>
              <a:t>贰</a:t>
            </a:r>
          </a:p>
        </p:txBody>
      </p:sp>
      <p:pic>
        <p:nvPicPr>
          <p:cNvPr id="15" name="图片 14" descr="582ed5f479338"/>
          <p:cNvPicPr>
            <a:picLocks noChangeAspect="1"/>
          </p:cNvPicPr>
          <p:nvPr/>
        </p:nvPicPr>
        <p:blipFill>
          <a:blip r:embed="rId4" cstate="screen"/>
          <a:srcRect/>
          <a:stretch>
            <a:fillRect/>
          </a:stretch>
        </p:blipFill>
        <p:spPr>
          <a:xfrm>
            <a:off x="8086889" y="37628"/>
            <a:ext cx="2042104" cy="832774"/>
          </a:xfrm>
          <a:prstGeom prst="rect">
            <a:avLst/>
          </a:prstGeom>
        </p:spPr>
      </p:pic>
      <p:pic>
        <p:nvPicPr>
          <p:cNvPr id="16" name="图片 15" descr="582ed5f479338"/>
          <p:cNvPicPr>
            <a:picLocks noChangeAspect="1"/>
          </p:cNvPicPr>
          <p:nvPr/>
        </p:nvPicPr>
        <p:blipFill rotWithShape="1">
          <a:blip r:embed="rId5" cstate="screen"/>
          <a:srcRect/>
          <a:stretch>
            <a:fillRect/>
          </a:stretch>
        </p:blipFill>
        <p:spPr>
          <a:xfrm>
            <a:off x="2196318" y="197176"/>
            <a:ext cx="2070158" cy="727200"/>
          </a:xfrm>
          <a:prstGeom prst="rect">
            <a:avLst/>
          </a:prstGeom>
        </p:spPr>
      </p:pic>
      <p:sp>
        <p:nvSpPr>
          <p:cNvPr id="17" name="文本框 16"/>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grpSp>
        <p:nvGrpSpPr>
          <p:cNvPr id="18" name="组合 17"/>
          <p:cNvGrpSpPr/>
          <p:nvPr/>
        </p:nvGrpSpPr>
        <p:grpSpPr>
          <a:xfrm>
            <a:off x="6895694" y="1981552"/>
            <a:ext cx="3960005" cy="1193532"/>
            <a:chOff x="1465895" y="1584903"/>
            <a:chExt cx="2922477" cy="1193532"/>
          </a:xfrm>
        </p:grpSpPr>
        <p:sp>
          <p:nvSpPr>
            <p:cNvPr id="19" name="文本框 18"/>
            <p:cNvSpPr txBox="1"/>
            <p:nvPr/>
          </p:nvSpPr>
          <p:spPr>
            <a:xfrm>
              <a:off x="1465895" y="1584903"/>
              <a:ext cx="2339986" cy="369332"/>
            </a:xfrm>
            <a:prstGeom prst="rect">
              <a:avLst/>
            </a:prstGeom>
            <a:noFill/>
          </p:spPr>
          <p:txBody>
            <a:bodyPr vert="horz" wrap="square" rtlCol="0">
              <a:spAutoFit/>
            </a:bodyPr>
            <a:lstStyle/>
            <a:p>
              <a:r>
                <a:rPr lang="zh-CN" altLang="en-US" b="1" dirty="0">
                  <a:solidFill>
                    <a:schemeClr val="bg1"/>
                  </a:solidFill>
                  <a:latin typeface="隶书" panose="02010509060101010101" pitchFamily="49" charset="-122"/>
                  <a:ea typeface="隶书" panose="02010509060101010101" pitchFamily="49" charset="-122"/>
                </a:rPr>
                <a:t>请输入你的题目</a:t>
              </a:r>
            </a:p>
          </p:txBody>
        </p:sp>
        <p:sp>
          <p:nvSpPr>
            <p:cNvPr id="20" name="文本框 19"/>
            <p:cNvSpPr txBox="1"/>
            <p:nvPr/>
          </p:nvSpPr>
          <p:spPr>
            <a:xfrm>
              <a:off x="1465895" y="1954235"/>
              <a:ext cx="2922477" cy="824200"/>
            </a:xfrm>
            <a:prstGeom prst="rect">
              <a:avLst/>
            </a:prstGeom>
            <a:noFill/>
          </p:spPr>
          <p:txBody>
            <a:bodyPr vert="horz" wrap="square" rtlCol="0">
              <a:spAutoFit/>
            </a:bodyPr>
            <a:lstStyle/>
            <a:p>
              <a:pPr>
                <a:lnSpc>
                  <a:spcPct val="150000"/>
                </a:lnSpc>
              </a:pPr>
              <a:r>
                <a:rPr lang="zh-CN" altLang="en-US" sz="1100" dirty="0">
                  <a:solidFill>
                    <a:schemeClr val="bg1"/>
                  </a:solidFill>
                  <a:latin typeface="隶书" panose="02010509060101010101" pitchFamily="49" charset="-122"/>
                  <a:ea typeface="隶书" panose="02010509060101010101" pitchFamily="49" charset="-122"/>
                </a:rPr>
                <a:t>请在此处添加详细描述文本，尽量与标题文本语言风格相符合，语言描述尽量简洁生动。请在此处添加详细描述文本请在此处添加详细描述文本，尽量与</a:t>
              </a:r>
            </a:p>
          </p:txBody>
        </p:sp>
      </p:grpSp>
      <p:grpSp>
        <p:nvGrpSpPr>
          <p:cNvPr id="21" name="组合 20"/>
          <p:cNvGrpSpPr/>
          <p:nvPr/>
        </p:nvGrpSpPr>
        <p:grpSpPr>
          <a:xfrm>
            <a:off x="6895694" y="4246958"/>
            <a:ext cx="3960005" cy="1193532"/>
            <a:chOff x="1465895" y="1584903"/>
            <a:chExt cx="2922477" cy="1193532"/>
          </a:xfrm>
        </p:grpSpPr>
        <p:sp>
          <p:nvSpPr>
            <p:cNvPr id="22" name="文本框 21"/>
            <p:cNvSpPr txBox="1"/>
            <p:nvPr/>
          </p:nvSpPr>
          <p:spPr>
            <a:xfrm>
              <a:off x="1465895" y="1584903"/>
              <a:ext cx="2339986" cy="369332"/>
            </a:xfrm>
            <a:prstGeom prst="rect">
              <a:avLst/>
            </a:prstGeom>
            <a:noFill/>
          </p:spPr>
          <p:txBody>
            <a:bodyPr vert="horz" wrap="square" rtlCol="0">
              <a:spAutoFit/>
            </a:bodyPr>
            <a:lstStyle/>
            <a:p>
              <a:r>
                <a:rPr lang="zh-CN" altLang="en-US" b="1" dirty="0">
                  <a:solidFill>
                    <a:schemeClr val="bg1"/>
                  </a:solidFill>
                  <a:latin typeface="隶书" panose="02010509060101010101" pitchFamily="49" charset="-122"/>
                  <a:ea typeface="隶书" panose="02010509060101010101" pitchFamily="49" charset="-122"/>
                </a:rPr>
                <a:t>请输入你的题目</a:t>
              </a:r>
            </a:p>
          </p:txBody>
        </p:sp>
        <p:sp>
          <p:nvSpPr>
            <p:cNvPr id="23" name="文本框 22"/>
            <p:cNvSpPr txBox="1"/>
            <p:nvPr/>
          </p:nvSpPr>
          <p:spPr>
            <a:xfrm>
              <a:off x="1465895" y="1954235"/>
              <a:ext cx="2922477" cy="824200"/>
            </a:xfrm>
            <a:prstGeom prst="rect">
              <a:avLst/>
            </a:prstGeom>
            <a:noFill/>
          </p:spPr>
          <p:txBody>
            <a:bodyPr vert="horz" wrap="square" rtlCol="0">
              <a:spAutoFit/>
            </a:bodyPr>
            <a:lstStyle/>
            <a:p>
              <a:pPr>
                <a:lnSpc>
                  <a:spcPct val="150000"/>
                </a:lnSpc>
              </a:pPr>
              <a:r>
                <a:rPr lang="zh-CN" altLang="en-US" sz="1100" dirty="0">
                  <a:solidFill>
                    <a:schemeClr val="bg1"/>
                  </a:solidFill>
                  <a:latin typeface="隶书" panose="02010509060101010101" pitchFamily="49" charset="-122"/>
                  <a:ea typeface="隶书" panose="02010509060101010101" pitchFamily="49" charset="-122"/>
                </a:rPr>
                <a:t>请在此处添加详细描述文本，尽量与标题文本语言风格相符合，语言描述尽量简洁生动。请在此处添加详细描述文本请在此处添加详细描述文本，尽量与</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14"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14"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print"/>
          <a:srcRect/>
          <a:stretch>
            <a:fillRect/>
          </a:stretch>
        </p:blipFill>
        <p:spPr>
          <a:xfrm flipH="1">
            <a:off x="2409236" y="1212291"/>
            <a:ext cx="1478279" cy="1645920"/>
          </a:xfrm>
          <a:prstGeom prst="rect">
            <a:avLst/>
          </a:prstGeom>
        </p:spPr>
      </p:pic>
      <p:sp>
        <p:nvSpPr>
          <p:cNvPr id="6" name="矩形 5"/>
          <p:cNvSpPr/>
          <p:nvPr/>
        </p:nvSpPr>
        <p:spPr>
          <a:xfrm>
            <a:off x="7467600" y="1524450"/>
            <a:ext cx="4251960" cy="5333550"/>
          </a:xfrm>
          <a:prstGeom prst="rect">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8" name="文本框 7"/>
          <p:cNvSpPr txBox="1"/>
          <p:nvPr/>
        </p:nvSpPr>
        <p:spPr>
          <a:xfrm>
            <a:off x="7851206" y="2035251"/>
            <a:ext cx="3093154" cy="4311948"/>
          </a:xfrm>
          <a:prstGeom prst="rect">
            <a:avLst/>
          </a:prstGeom>
          <a:noFill/>
        </p:spPr>
        <p:txBody>
          <a:bodyPr vert="eaVert"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的核心思想。点击添加标题</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endParaRPr lang="en-US" altLang="zh-CN" sz="1400" dirty="0">
              <a:solidFill>
                <a:schemeClr val="bg1"/>
              </a:solidFill>
              <a:latin typeface="隶书" panose="02010509060101010101" pitchFamily="49" charset="-122"/>
              <a:ea typeface="隶书" panose="02010509060101010101" pitchFamily="49" charset="-122"/>
            </a:endParaRPr>
          </a:p>
        </p:txBody>
      </p:sp>
      <p:sp>
        <p:nvSpPr>
          <p:cNvPr id="10" name="文本框 9"/>
          <p:cNvSpPr txBox="1"/>
          <p:nvPr/>
        </p:nvSpPr>
        <p:spPr>
          <a:xfrm>
            <a:off x="1450650" y="2322933"/>
            <a:ext cx="2044605" cy="369332"/>
          </a:xfrm>
          <a:prstGeom prst="rect">
            <a:avLst/>
          </a:prstGeom>
          <a:noFill/>
        </p:spPr>
        <p:txBody>
          <a:bodyPr wrap="square" rtlCol="0">
            <a:spAutoFit/>
          </a:bodyPr>
          <a:lstStyle/>
          <a:p>
            <a:r>
              <a:rPr lang="zh-CN" altLang="en-US" b="1" dirty="0">
                <a:solidFill>
                  <a:schemeClr val="bg1"/>
                </a:solidFill>
                <a:latin typeface="隶书" panose="02010509060101010101" pitchFamily="49" charset="-122"/>
                <a:ea typeface="隶书" panose="02010509060101010101" pitchFamily="49" charset="-122"/>
              </a:rPr>
              <a:t>添加标题</a:t>
            </a:r>
          </a:p>
        </p:txBody>
      </p:sp>
      <p:sp>
        <p:nvSpPr>
          <p:cNvPr id="11" name="文本框 10"/>
          <p:cNvSpPr txBox="1"/>
          <p:nvPr/>
        </p:nvSpPr>
        <p:spPr>
          <a:xfrm>
            <a:off x="1450651" y="2830311"/>
            <a:ext cx="3754150" cy="2031325"/>
          </a:xfrm>
          <a:prstGeom prst="rect">
            <a:avLst/>
          </a:prstGeom>
          <a:noFill/>
        </p:spPr>
        <p:txBody>
          <a:bodyPr wrap="square" rtlCol="0">
            <a:spAutoFit/>
          </a:bodyPr>
          <a:lstStyle/>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a:p>
            <a:pPr>
              <a:lnSpc>
                <a:spcPct val="150000"/>
              </a:lnSpc>
            </a:pPr>
            <a:r>
              <a:rPr lang="zh-CN" altLang="en-US" sz="1400" dirty="0">
                <a:solidFill>
                  <a:schemeClr val="bg1"/>
                </a:solidFill>
                <a:latin typeface="隶书" panose="02010509060101010101" pitchFamily="49" charset="-122"/>
                <a:ea typeface="隶书" panose="02010509060101010101" pitchFamily="49" charset="-122"/>
              </a:rPr>
              <a:t>点击添加标题文字，要求添加的标题文字简洁明了且符合</a:t>
            </a:r>
            <a:r>
              <a:rPr lang="en-US" altLang="zh-CN" sz="1400" dirty="0">
                <a:solidFill>
                  <a:schemeClr val="bg1"/>
                </a:solidFill>
                <a:latin typeface="隶书" panose="02010509060101010101" pitchFamily="49" charset="-122"/>
                <a:ea typeface="隶书" panose="02010509060101010101" pitchFamily="49" charset="-122"/>
              </a:rPr>
              <a:t>PPT</a:t>
            </a:r>
            <a:r>
              <a:rPr lang="zh-CN" altLang="en-US" sz="1400" dirty="0">
                <a:solidFill>
                  <a:schemeClr val="bg1"/>
                </a:solidFill>
                <a:latin typeface="隶书" panose="02010509060101010101" pitchFamily="49" charset="-122"/>
                <a:ea typeface="隶书" panose="02010509060101010101" pitchFamily="49" charset="-122"/>
              </a:rPr>
              <a:t>的核心思想。</a:t>
            </a:r>
            <a:endParaRPr lang="en-US" altLang="zh-CN" sz="1400" dirty="0">
              <a:solidFill>
                <a:schemeClr val="bg1"/>
              </a:solidFill>
              <a:latin typeface="隶书" panose="02010509060101010101" pitchFamily="49" charset="-122"/>
              <a:ea typeface="隶书" panose="02010509060101010101" pitchFamily="49" charset="-122"/>
            </a:endParaRPr>
          </a:p>
        </p:txBody>
      </p:sp>
      <p:pic>
        <p:nvPicPr>
          <p:cNvPr id="13" name="图片 12" descr="582ed5f479338"/>
          <p:cNvPicPr>
            <a:picLocks noChangeAspect="1"/>
          </p:cNvPicPr>
          <p:nvPr/>
        </p:nvPicPr>
        <p:blipFill>
          <a:blip r:embed="rId4" cstate="screen"/>
          <a:srcRect/>
          <a:stretch>
            <a:fillRect/>
          </a:stretch>
        </p:blipFill>
        <p:spPr>
          <a:xfrm>
            <a:off x="8086889" y="37628"/>
            <a:ext cx="2042104" cy="832774"/>
          </a:xfrm>
          <a:prstGeom prst="rect">
            <a:avLst/>
          </a:prstGeom>
        </p:spPr>
      </p:pic>
      <p:pic>
        <p:nvPicPr>
          <p:cNvPr id="14" name="图片 13" descr="582ed5f479338"/>
          <p:cNvPicPr>
            <a:picLocks noChangeAspect="1"/>
          </p:cNvPicPr>
          <p:nvPr/>
        </p:nvPicPr>
        <p:blipFill rotWithShape="1">
          <a:blip r:embed="rId5" cstate="screen"/>
          <a:srcRect/>
          <a:stretch>
            <a:fillRect/>
          </a:stretch>
        </p:blipFill>
        <p:spPr>
          <a:xfrm>
            <a:off x="2196318" y="197176"/>
            <a:ext cx="2070158" cy="727200"/>
          </a:xfrm>
          <a:prstGeom prst="rect">
            <a:avLst/>
          </a:prstGeom>
        </p:spPr>
      </p:pic>
      <p:sp>
        <p:nvSpPr>
          <p:cNvPr id="15" name="文本框 14"/>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pic>
        <p:nvPicPr>
          <p:cNvPr id="16" name="图片 15"/>
          <p:cNvPicPr>
            <a:picLocks noChangeAspect="1"/>
          </p:cNvPicPr>
          <p:nvPr/>
        </p:nvPicPr>
        <p:blipFill rotWithShape="1">
          <a:blip r:embed="rId3" cstate="print"/>
          <a:srcRect/>
          <a:stretch>
            <a:fillRect/>
          </a:stretch>
        </p:blipFill>
        <p:spPr>
          <a:xfrm flipH="1">
            <a:off x="10894715" y="5212080"/>
            <a:ext cx="1478279" cy="1645920"/>
          </a:xfrm>
          <a:prstGeom prst="rect">
            <a:avLst/>
          </a:prstGeom>
        </p:spPr>
      </p:pic>
      <p:pic>
        <p:nvPicPr>
          <p:cNvPr id="17" name="图片 16" descr="5a118daf5291c"/>
          <p:cNvPicPr>
            <a:picLocks noChangeAspect="1"/>
          </p:cNvPicPr>
          <p:nvPr/>
        </p:nvPicPr>
        <p:blipFill rotWithShape="1">
          <a:blip r:embed="rId6" cstate="screen"/>
          <a:srcRect/>
          <a:stretch>
            <a:fillRect/>
          </a:stretch>
        </p:blipFill>
        <p:spPr>
          <a:xfrm>
            <a:off x="5264003" y="3329274"/>
            <a:ext cx="2203597" cy="36436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5a094962eca1e"/>
          <p:cNvPicPr>
            <a:picLocks noChangeAspect="1"/>
          </p:cNvPicPr>
          <p:nvPr/>
        </p:nvPicPr>
        <p:blipFill rotWithShape="1">
          <a:blip r:embed="rId3" cstate="screen"/>
          <a:srcRect/>
          <a:stretch>
            <a:fillRect/>
          </a:stretch>
        </p:blipFill>
        <p:spPr>
          <a:xfrm flipH="1">
            <a:off x="7643224" y="2226776"/>
            <a:ext cx="4548777" cy="4639063"/>
          </a:xfrm>
          <a:custGeom>
            <a:avLst/>
            <a:gdLst>
              <a:gd name="connsiteX0" fmla="*/ 4548777 w 4548777"/>
              <a:gd name="connsiteY0" fmla="*/ 0 h 4639063"/>
              <a:gd name="connsiteX1" fmla="*/ 1290515 w 4548777"/>
              <a:gd name="connsiteY1" fmla="*/ 0 h 4639063"/>
              <a:gd name="connsiteX2" fmla="*/ 0 w 4548777"/>
              <a:gd name="connsiteY2" fmla="*/ 1418183 h 4639063"/>
              <a:gd name="connsiteX3" fmla="*/ 0 w 4548777"/>
              <a:gd name="connsiteY3" fmla="*/ 4639063 h 4639063"/>
              <a:gd name="connsiteX4" fmla="*/ 4548777 w 4548777"/>
              <a:gd name="connsiteY4" fmla="*/ 4639063 h 4639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8777" h="4639063">
                <a:moveTo>
                  <a:pt x="4548777" y="0"/>
                </a:moveTo>
                <a:lnTo>
                  <a:pt x="1290515" y="0"/>
                </a:lnTo>
                <a:lnTo>
                  <a:pt x="0" y="1418183"/>
                </a:lnTo>
                <a:lnTo>
                  <a:pt x="0" y="4639063"/>
                </a:lnTo>
                <a:lnTo>
                  <a:pt x="4548777" y="4639063"/>
                </a:lnTo>
                <a:close/>
              </a:path>
            </a:pathLst>
          </a:custGeom>
        </p:spPr>
      </p:pic>
      <p:grpSp>
        <p:nvGrpSpPr>
          <p:cNvPr id="17" name="组合 16"/>
          <p:cNvGrpSpPr/>
          <p:nvPr/>
        </p:nvGrpSpPr>
        <p:grpSpPr>
          <a:xfrm>
            <a:off x="5021997" y="1373816"/>
            <a:ext cx="2083711" cy="2425682"/>
            <a:chOff x="5021997" y="1373816"/>
            <a:chExt cx="2083711" cy="2425682"/>
          </a:xfrm>
        </p:grpSpPr>
        <p:sp>
          <p:nvSpPr>
            <p:cNvPr id="6" name="文本框 5"/>
            <p:cNvSpPr txBox="1"/>
            <p:nvPr/>
          </p:nvSpPr>
          <p:spPr>
            <a:xfrm>
              <a:off x="5367884" y="1937711"/>
              <a:ext cx="1538883" cy="1275232"/>
            </a:xfrm>
            <a:prstGeom prst="rect">
              <a:avLst/>
            </a:prstGeom>
            <a:noFill/>
          </p:spPr>
          <p:txBody>
            <a:bodyPr vert="eaVert" wrap="square" rtlCol="0">
              <a:spAutoFit/>
            </a:bodyPr>
            <a:lstStyle/>
            <a:p>
              <a:r>
                <a:rPr lang="zh-CN" altLang="en-US" sz="8800" dirty="0">
                  <a:solidFill>
                    <a:schemeClr val="bg1"/>
                  </a:solidFill>
                  <a:latin typeface="隶书" panose="02010509060101010101" pitchFamily="49" charset="-122"/>
                  <a:ea typeface="隶书" panose="02010509060101010101" pitchFamily="49" charset="-122"/>
                </a:rPr>
                <a:t>贰</a:t>
              </a:r>
            </a:p>
          </p:txBody>
        </p:sp>
        <p:grpSp>
          <p:nvGrpSpPr>
            <p:cNvPr id="8" name="组合 7"/>
            <p:cNvGrpSpPr/>
            <p:nvPr/>
          </p:nvGrpSpPr>
          <p:grpSpPr>
            <a:xfrm rot="2395105">
              <a:off x="5021997" y="1373816"/>
              <a:ext cx="2083711" cy="2425682"/>
              <a:chOff x="5533448" y="826221"/>
              <a:chExt cx="3752791" cy="4368686"/>
            </a:xfrm>
          </p:grpSpPr>
          <p:sp>
            <p:nvSpPr>
              <p:cNvPr id="12" name="任意多边形 11"/>
              <p:cNvSpPr/>
              <p:nvPr/>
            </p:nvSpPr>
            <p:spPr>
              <a:xfrm rot="926282">
                <a:off x="5533448" y="826221"/>
                <a:ext cx="1556286" cy="3761972"/>
              </a:xfrm>
              <a:custGeom>
                <a:avLst/>
                <a:gdLst>
                  <a:gd name="connsiteX0" fmla="*/ 1407213 w 1556286"/>
                  <a:gd name="connsiteY0" fmla="*/ 33179 h 3761972"/>
                  <a:gd name="connsiteX1" fmla="*/ 1556286 w 1556286"/>
                  <a:gd name="connsiteY1" fmla="*/ 0 h 3761972"/>
                  <a:gd name="connsiteX2" fmla="*/ 472535 w 1556286"/>
                  <a:gd name="connsiteY2" fmla="*/ 1881047 h 3761972"/>
                  <a:gd name="connsiteX3" fmla="*/ 1556216 w 1556286"/>
                  <a:gd name="connsiteY3" fmla="*/ 3761972 h 3761972"/>
                  <a:gd name="connsiteX4" fmla="*/ 1485433 w 1556286"/>
                  <a:gd name="connsiteY4" fmla="*/ 3749131 h 3761972"/>
                  <a:gd name="connsiteX5" fmla="*/ 69653 w 1556286"/>
                  <a:gd name="connsiteY5" fmla="*/ 2391355 h 3761972"/>
                  <a:gd name="connsiteX6" fmla="*/ 1407213 w 1556286"/>
                  <a:gd name="connsiteY6" fmla="*/ 33179 h 3761972"/>
                  <a:gd name="connsiteX0-1" fmla="*/ 472535 w 1556286"/>
                  <a:gd name="connsiteY0-2" fmla="*/ 1881047 h 3761972"/>
                  <a:gd name="connsiteX1-3" fmla="*/ 1556216 w 1556286"/>
                  <a:gd name="connsiteY1-4" fmla="*/ 3761972 h 3761972"/>
                  <a:gd name="connsiteX2-5" fmla="*/ 1485433 w 1556286"/>
                  <a:gd name="connsiteY2-6" fmla="*/ 3749131 h 3761972"/>
                  <a:gd name="connsiteX3-7" fmla="*/ 69653 w 1556286"/>
                  <a:gd name="connsiteY3-8" fmla="*/ 2391355 h 3761972"/>
                  <a:gd name="connsiteX4-9" fmla="*/ 1407213 w 1556286"/>
                  <a:gd name="connsiteY4-10" fmla="*/ 33179 h 3761972"/>
                  <a:gd name="connsiteX5-11" fmla="*/ 1556286 w 1556286"/>
                  <a:gd name="connsiteY5-12" fmla="*/ 0 h 3761972"/>
                  <a:gd name="connsiteX6-13" fmla="*/ 563975 w 1556286"/>
                  <a:gd name="connsiteY6-14" fmla="*/ 1972487 h 3761972"/>
                  <a:gd name="connsiteX0-15" fmla="*/ 472535 w 1556286"/>
                  <a:gd name="connsiteY0-16" fmla="*/ 1881047 h 3761972"/>
                  <a:gd name="connsiteX1-17" fmla="*/ 1556216 w 1556286"/>
                  <a:gd name="connsiteY1-18" fmla="*/ 3761972 h 3761972"/>
                  <a:gd name="connsiteX2-19" fmla="*/ 1485433 w 1556286"/>
                  <a:gd name="connsiteY2-20" fmla="*/ 3749131 h 3761972"/>
                  <a:gd name="connsiteX3-21" fmla="*/ 69653 w 1556286"/>
                  <a:gd name="connsiteY3-22" fmla="*/ 2391355 h 3761972"/>
                  <a:gd name="connsiteX4-23" fmla="*/ 1407213 w 1556286"/>
                  <a:gd name="connsiteY4-24" fmla="*/ 33179 h 3761972"/>
                  <a:gd name="connsiteX5-25" fmla="*/ 1556286 w 1556286"/>
                  <a:gd name="connsiteY5-26" fmla="*/ 0 h 3761972"/>
                  <a:gd name="connsiteX0-27" fmla="*/ 1556216 w 1556286"/>
                  <a:gd name="connsiteY0-28" fmla="*/ 3761972 h 3761972"/>
                  <a:gd name="connsiteX1-29" fmla="*/ 1485433 w 1556286"/>
                  <a:gd name="connsiteY1-30" fmla="*/ 3749131 h 3761972"/>
                  <a:gd name="connsiteX2-31" fmla="*/ 69653 w 1556286"/>
                  <a:gd name="connsiteY2-32" fmla="*/ 2391355 h 3761972"/>
                  <a:gd name="connsiteX3-33" fmla="*/ 1407213 w 1556286"/>
                  <a:gd name="connsiteY3-34" fmla="*/ 33179 h 3761972"/>
                  <a:gd name="connsiteX4-35" fmla="*/ 1556286 w 1556286"/>
                  <a:gd name="connsiteY4-36" fmla="*/ 0 h 37619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6" h="3761972">
                    <a:moveTo>
                      <a:pt x="1556216" y="3761972"/>
                    </a:moveTo>
                    <a:lnTo>
                      <a:pt x="1485433" y="3749131"/>
                    </a:lnTo>
                    <a:cubicBezTo>
                      <a:pt x="822991" y="3595289"/>
                      <a:pt x="263414" y="3092982"/>
                      <a:pt x="69653" y="2391355"/>
                    </a:cubicBezTo>
                    <a:cubicBezTo>
                      <a:pt x="-212182" y="1370805"/>
                      <a:pt x="386664" y="315014"/>
                      <a:pt x="1407213" y="33179"/>
                    </a:cubicBezTo>
                    <a:lnTo>
                      <a:pt x="1556286" y="0"/>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sp>
            <p:nvSpPr>
              <p:cNvPr id="13" name="任意多边形 12"/>
              <p:cNvSpPr/>
              <p:nvPr/>
            </p:nvSpPr>
            <p:spPr>
              <a:xfrm rot="926282">
                <a:off x="7729952" y="1432934"/>
                <a:ext cx="1556287" cy="3761973"/>
              </a:xfrm>
              <a:custGeom>
                <a:avLst/>
                <a:gdLst>
                  <a:gd name="connsiteX0" fmla="*/ 69 w 1556287"/>
                  <a:gd name="connsiteY0" fmla="*/ 0 h 3761973"/>
                  <a:gd name="connsiteX1" fmla="*/ 70854 w 1556287"/>
                  <a:gd name="connsiteY1" fmla="*/ 12842 h 3761973"/>
                  <a:gd name="connsiteX2" fmla="*/ 1486634 w 1556287"/>
                  <a:gd name="connsiteY2" fmla="*/ 1370618 h 3761973"/>
                  <a:gd name="connsiteX3" fmla="*/ 149074 w 1556287"/>
                  <a:gd name="connsiteY3" fmla="*/ 3728794 h 3761973"/>
                  <a:gd name="connsiteX4" fmla="*/ 0 w 1556287"/>
                  <a:gd name="connsiteY4" fmla="*/ 3761973 h 3761973"/>
                  <a:gd name="connsiteX5" fmla="*/ 1083750 w 1556287"/>
                  <a:gd name="connsiteY5" fmla="*/ 1880926 h 3761973"/>
                  <a:gd name="connsiteX6" fmla="*/ 69 w 1556287"/>
                  <a:gd name="connsiteY6" fmla="*/ 0 h 3761973"/>
                  <a:gd name="connsiteX0-1" fmla="*/ 1083750 w 1556287"/>
                  <a:gd name="connsiteY0-2" fmla="*/ 1880926 h 3761973"/>
                  <a:gd name="connsiteX1-3" fmla="*/ 69 w 1556287"/>
                  <a:gd name="connsiteY1-4" fmla="*/ 0 h 3761973"/>
                  <a:gd name="connsiteX2-5" fmla="*/ 70854 w 1556287"/>
                  <a:gd name="connsiteY2-6" fmla="*/ 12842 h 3761973"/>
                  <a:gd name="connsiteX3-7" fmla="*/ 1486634 w 1556287"/>
                  <a:gd name="connsiteY3-8" fmla="*/ 1370618 h 3761973"/>
                  <a:gd name="connsiteX4-9" fmla="*/ 149074 w 1556287"/>
                  <a:gd name="connsiteY4-10" fmla="*/ 3728794 h 3761973"/>
                  <a:gd name="connsiteX5-11" fmla="*/ 0 w 1556287"/>
                  <a:gd name="connsiteY5-12" fmla="*/ 3761973 h 3761973"/>
                  <a:gd name="connsiteX6-13" fmla="*/ 1175190 w 1556287"/>
                  <a:gd name="connsiteY6-14" fmla="*/ 1972366 h 3761973"/>
                  <a:gd name="connsiteX0-15" fmla="*/ 1083750 w 1556287"/>
                  <a:gd name="connsiteY0-16" fmla="*/ 1880926 h 3761973"/>
                  <a:gd name="connsiteX1-17" fmla="*/ 69 w 1556287"/>
                  <a:gd name="connsiteY1-18" fmla="*/ 0 h 3761973"/>
                  <a:gd name="connsiteX2-19" fmla="*/ 70854 w 1556287"/>
                  <a:gd name="connsiteY2-20" fmla="*/ 12842 h 3761973"/>
                  <a:gd name="connsiteX3-21" fmla="*/ 1486634 w 1556287"/>
                  <a:gd name="connsiteY3-22" fmla="*/ 1370618 h 3761973"/>
                  <a:gd name="connsiteX4-23" fmla="*/ 149074 w 1556287"/>
                  <a:gd name="connsiteY4-24" fmla="*/ 3728794 h 3761973"/>
                  <a:gd name="connsiteX5-25" fmla="*/ 0 w 1556287"/>
                  <a:gd name="connsiteY5-26" fmla="*/ 3761973 h 3761973"/>
                  <a:gd name="connsiteX0-27" fmla="*/ 69 w 1556287"/>
                  <a:gd name="connsiteY0-28" fmla="*/ 0 h 3761973"/>
                  <a:gd name="connsiteX1-29" fmla="*/ 70854 w 1556287"/>
                  <a:gd name="connsiteY1-30" fmla="*/ 12842 h 3761973"/>
                  <a:gd name="connsiteX2-31" fmla="*/ 1486634 w 1556287"/>
                  <a:gd name="connsiteY2-32" fmla="*/ 1370618 h 3761973"/>
                  <a:gd name="connsiteX3-33" fmla="*/ 149074 w 1556287"/>
                  <a:gd name="connsiteY3-34" fmla="*/ 3728794 h 3761973"/>
                  <a:gd name="connsiteX4-35" fmla="*/ 0 w 1556287"/>
                  <a:gd name="connsiteY4-36" fmla="*/ 3761973 h 37619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56287" h="3761973">
                    <a:moveTo>
                      <a:pt x="69" y="0"/>
                    </a:moveTo>
                    <a:lnTo>
                      <a:pt x="70854" y="12842"/>
                    </a:lnTo>
                    <a:cubicBezTo>
                      <a:pt x="733295" y="166684"/>
                      <a:pt x="1292873" y="668991"/>
                      <a:pt x="1486634" y="1370618"/>
                    </a:cubicBezTo>
                    <a:cubicBezTo>
                      <a:pt x="1768469" y="2391167"/>
                      <a:pt x="1169623" y="3446959"/>
                      <a:pt x="149074" y="3728794"/>
                    </a:cubicBezTo>
                    <a:lnTo>
                      <a:pt x="0" y="3761973"/>
                    </a:lnTo>
                  </a:path>
                </a:pathLst>
              </a:custGeom>
              <a:noFill/>
              <a:ln>
                <a:solidFill>
                  <a:schemeClr val="bg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隶书" panose="02010509060101010101" pitchFamily="49" charset="-122"/>
                  <a:ea typeface="隶书" panose="02010509060101010101" pitchFamily="49" charset="-122"/>
                </a:endParaRPr>
              </a:p>
            </p:txBody>
          </p:sp>
        </p:grpSp>
      </p:grpSp>
      <p:grpSp>
        <p:nvGrpSpPr>
          <p:cNvPr id="16" name="组合 15"/>
          <p:cNvGrpSpPr/>
          <p:nvPr/>
        </p:nvGrpSpPr>
        <p:grpSpPr>
          <a:xfrm>
            <a:off x="7342583" y="934135"/>
            <a:ext cx="3018210" cy="1705096"/>
            <a:chOff x="6611753" y="1834016"/>
            <a:chExt cx="715949" cy="404465"/>
          </a:xfrm>
        </p:grpSpPr>
        <p:pic>
          <p:nvPicPr>
            <p:cNvPr id="9" name="图片 8"/>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10" name="图片 9"/>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14" name="图片 13" descr="582ed5f479338"/>
          <p:cNvPicPr>
            <a:picLocks noChangeAspect="1"/>
          </p:cNvPicPr>
          <p:nvPr/>
        </p:nvPicPr>
        <p:blipFill>
          <a:blip r:embed="rId6" cstate="screen"/>
          <a:srcRect/>
          <a:stretch>
            <a:fillRect/>
          </a:stretch>
        </p:blipFill>
        <p:spPr>
          <a:xfrm>
            <a:off x="7342583" y="1950134"/>
            <a:ext cx="2042104" cy="832774"/>
          </a:xfrm>
          <a:prstGeom prst="rect">
            <a:avLst/>
          </a:prstGeom>
        </p:spPr>
      </p:pic>
      <p:pic>
        <p:nvPicPr>
          <p:cNvPr id="15" name="图片 14" descr="582ed5f479338"/>
          <p:cNvPicPr>
            <a:picLocks noChangeAspect="1"/>
          </p:cNvPicPr>
          <p:nvPr/>
        </p:nvPicPr>
        <p:blipFill>
          <a:blip r:embed="rId7" cstate="screen"/>
          <a:srcRect b="-7072"/>
          <a:stretch>
            <a:fillRect/>
          </a:stretch>
        </p:blipFill>
        <p:spPr>
          <a:xfrm>
            <a:off x="2332237" y="3596012"/>
            <a:ext cx="2070158" cy="1278213"/>
          </a:xfrm>
          <a:prstGeom prst="rect">
            <a:avLst/>
          </a:prstGeom>
        </p:spPr>
      </p:pic>
      <p:sp>
        <p:nvSpPr>
          <p:cNvPr id="18" name="文本框 17"/>
          <p:cNvSpPr txBox="1"/>
          <p:nvPr/>
        </p:nvSpPr>
        <p:spPr>
          <a:xfrm>
            <a:off x="3709897" y="4253921"/>
            <a:ext cx="4569618" cy="584775"/>
          </a:xfrm>
          <a:prstGeom prst="rect">
            <a:avLst/>
          </a:prstGeom>
          <a:noFill/>
        </p:spPr>
        <p:txBody>
          <a:bodyPr wrap="square" rtlCol="0">
            <a:spAutoFit/>
          </a:bodyPr>
          <a:lstStyle/>
          <a:p>
            <a:pPr algn="ctr"/>
            <a:r>
              <a:rPr lang="zh-CN" altLang="en-US" sz="3200" b="1" dirty="0">
                <a:solidFill>
                  <a:schemeClr val="bg1"/>
                </a:solidFill>
                <a:latin typeface="隶书" panose="02010509060101010101" pitchFamily="49" charset="-122"/>
                <a:ea typeface="隶书" panose="02010509060101010101" pitchFamily="49" charset="-122"/>
              </a:rPr>
              <a:t>点击添加标题文字</a:t>
            </a:r>
          </a:p>
        </p:txBody>
      </p:sp>
      <p:grpSp>
        <p:nvGrpSpPr>
          <p:cNvPr id="21" name="组合 20"/>
          <p:cNvGrpSpPr/>
          <p:nvPr/>
        </p:nvGrpSpPr>
        <p:grpSpPr>
          <a:xfrm>
            <a:off x="2275760" y="1741480"/>
            <a:ext cx="3018210" cy="1705096"/>
            <a:chOff x="6611753" y="1834016"/>
            <a:chExt cx="715949" cy="404465"/>
          </a:xfrm>
        </p:grpSpPr>
        <p:pic>
          <p:nvPicPr>
            <p:cNvPr id="22" name="图片 21"/>
            <p:cNvPicPr>
              <a:picLocks noChangeAspect="1"/>
            </p:cNvPicPr>
            <p:nvPr/>
          </p:nvPicPr>
          <p:blipFill rotWithShape="1">
            <a:blip r:embed="rId4" cstate="screen">
              <a:lum bright="70000" contrast="-70000"/>
            </a:blip>
            <a:srcRect/>
            <a:stretch>
              <a:fillRect/>
            </a:stretch>
          </p:blipFill>
          <p:spPr>
            <a:xfrm>
              <a:off x="6731104" y="1834016"/>
              <a:ext cx="596598" cy="323960"/>
            </a:xfrm>
            <a:prstGeom prst="rect">
              <a:avLst/>
            </a:prstGeom>
          </p:spPr>
        </p:pic>
        <p:pic>
          <p:nvPicPr>
            <p:cNvPr id="23" name="图片 22"/>
            <p:cNvPicPr>
              <a:picLocks noChangeAspect="1"/>
            </p:cNvPicPr>
            <p:nvPr/>
          </p:nvPicPr>
          <p:blipFill rotWithShape="1">
            <a:blip r:embed="rId5" cstate="screen">
              <a:lum bright="70000" contrast="-70000"/>
            </a:blip>
            <a:srcRect/>
            <a:stretch>
              <a:fillRect/>
            </a:stretch>
          </p:blipFill>
          <p:spPr>
            <a:xfrm>
              <a:off x="6611753" y="1914521"/>
              <a:ext cx="444499" cy="323960"/>
            </a:xfrm>
            <a:prstGeom prst="rect">
              <a:avLst/>
            </a:prstGeom>
          </p:spPr>
        </p:pic>
      </p:grpSp>
      <p:pic>
        <p:nvPicPr>
          <p:cNvPr id="26" name="图片 25" descr="5a118daf52db5"/>
          <p:cNvPicPr>
            <a:picLocks noChangeAspect="1"/>
          </p:cNvPicPr>
          <p:nvPr/>
        </p:nvPicPr>
        <p:blipFill rotWithShape="1">
          <a:blip r:embed="rId8" cstate="screen"/>
          <a:srcRect l="41938" t="-2070" r="6658" b="13544"/>
          <a:stretch>
            <a:fillRect/>
          </a:stretch>
        </p:blipFill>
        <p:spPr>
          <a:xfrm>
            <a:off x="469068" y="1678788"/>
            <a:ext cx="2500132" cy="4305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2" presetClass="entr" presetSubtype="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1+#ppt_w/2"/>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728075" y="2261870"/>
            <a:ext cx="5339080" cy="5339080"/>
          </a:xfrm>
          <a:prstGeom prst="ellipse">
            <a:avLst/>
          </a:prstGeom>
          <a:blipFill rotWithShape="1">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sp>
        <p:nvSpPr>
          <p:cNvPr id="9" name="椭圆 8"/>
          <p:cNvSpPr/>
          <p:nvPr/>
        </p:nvSpPr>
        <p:spPr>
          <a:xfrm>
            <a:off x="8181975" y="1715770"/>
            <a:ext cx="6431280" cy="6431280"/>
          </a:xfrm>
          <a:prstGeom prst="ellipse">
            <a:avLst/>
          </a:prstGeom>
          <a:noFill/>
          <a:ln w="66675">
            <a:solidFill>
              <a:schemeClr val="bg1"/>
            </a:solidFill>
          </a:ln>
          <a:effectLst>
            <a:outerShdw blurRad="2286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隶书" panose="02010509060101010101" pitchFamily="49" charset="-122"/>
              <a:ea typeface="隶书" panose="02010509060101010101" pitchFamily="49" charset="-122"/>
            </a:endParaRPr>
          </a:p>
        </p:txBody>
      </p:sp>
      <p:pic>
        <p:nvPicPr>
          <p:cNvPr id="11" name="图片 10"/>
          <p:cNvPicPr>
            <a:picLocks noChangeAspect="1"/>
          </p:cNvPicPr>
          <p:nvPr/>
        </p:nvPicPr>
        <p:blipFill>
          <a:blip r:embed="rId4"/>
          <a:stretch>
            <a:fillRect/>
          </a:stretch>
        </p:blipFill>
        <p:spPr>
          <a:xfrm>
            <a:off x="7327123" y="2947035"/>
            <a:ext cx="5437979" cy="3968750"/>
          </a:xfrm>
          <a:prstGeom prst="rect">
            <a:avLst/>
          </a:prstGeom>
        </p:spPr>
      </p:pic>
      <p:pic>
        <p:nvPicPr>
          <p:cNvPr id="12" name="图片 11" descr="582ed5f479338"/>
          <p:cNvPicPr>
            <a:picLocks noChangeAspect="1"/>
          </p:cNvPicPr>
          <p:nvPr/>
        </p:nvPicPr>
        <p:blipFill>
          <a:blip r:embed="rId5" cstate="screen"/>
          <a:srcRect/>
          <a:stretch>
            <a:fillRect/>
          </a:stretch>
        </p:blipFill>
        <p:spPr>
          <a:xfrm>
            <a:off x="8086889" y="37628"/>
            <a:ext cx="2042104" cy="832774"/>
          </a:xfrm>
          <a:prstGeom prst="rect">
            <a:avLst/>
          </a:prstGeom>
        </p:spPr>
      </p:pic>
      <p:pic>
        <p:nvPicPr>
          <p:cNvPr id="13" name="图片 12" descr="582ed5f479338"/>
          <p:cNvPicPr>
            <a:picLocks noChangeAspect="1"/>
          </p:cNvPicPr>
          <p:nvPr/>
        </p:nvPicPr>
        <p:blipFill rotWithShape="1">
          <a:blip r:embed="rId6" cstate="screen"/>
          <a:srcRect/>
          <a:stretch>
            <a:fillRect/>
          </a:stretch>
        </p:blipFill>
        <p:spPr>
          <a:xfrm>
            <a:off x="2196318" y="197176"/>
            <a:ext cx="2070158" cy="727200"/>
          </a:xfrm>
          <a:prstGeom prst="rect">
            <a:avLst/>
          </a:prstGeom>
        </p:spPr>
      </p:pic>
      <p:sp>
        <p:nvSpPr>
          <p:cNvPr id="14" name="文本框 13"/>
          <p:cNvSpPr txBox="1"/>
          <p:nvPr/>
        </p:nvSpPr>
        <p:spPr>
          <a:xfrm>
            <a:off x="3891874" y="299166"/>
            <a:ext cx="4569618" cy="523220"/>
          </a:xfrm>
          <a:prstGeom prst="rect">
            <a:avLst/>
          </a:prstGeom>
          <a:noFill/>
        </p:spPr>
        <p:txBody>
          <a:bodyPr wrap="square" rtlCol="0">
            <a:spAutoFit/>
          </a:bodyPr>
          <a:lstStyle/>
          <a:p>
            <a:pPr algn="ctr"/>
            <a:r>
              <a:rPr lang="zh-CN" altLang="en-US" sz="2800" b="1" dirty="0">
                <a:solidFill>
                  <a:schemeClr val="bg1"/>
                </a:solidFill>
                <a:latin typeface="隶书" panose="02010509060101010101" pitchFamily="49" charset="-122"/>
                <a:ea typeface="隶书" panose="02010509060101010101" pitchFamily="49" charset="-122"/>
              </a:rPr>
              <a:t>点击添加标题文字</a:t>
            </a:r>
          </a:p>
        </p:txBody>
      </p:sp>
      <p:sp>
        <p:nvSpPr>
          <p:cNvPr id="15" name="文本框 14"/>
          <p:cNvSpPr txBox="1">
            <a:spLocks noChangeArrowheads="1"/>
          </p:cNvSpPr>
          <p:nvPr/>
        </p:nvSpPr>
        <p:spPr bwMode="auto">
          <a:xfrm>
            <a:off x="659429" y="2120065"/>
            <a:ext cx="1154162" cy="314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zh-CN" altLang="en-US" sz="1400" dirty="0">
              <a:solidFill>
                <a:schemeClr val="bg1"/>
              </a:solidFill>
              <a:latin typeface="隶书" panose="02010509060101010101" pitchFamily="49" charset="-122"/>
              <a:ea typeface="隶书" panose="02010509060101010101" pitchFamily="49" charset="-122"/>
            </a:endParaRPr>
          </a:p>
        </p:txBody>
      </p:sp>
      <p:sp>
        <p:nvSpPr>
          <p:cNvPr id="17" name="文本框 16"/>
          <p:cNvSpPr txBox="1">
            <a:spLocks noChangeArrowheads="1"/>
          </p:cNvSpPr>
          <p:nvPr/>
        </p:nvSpPr>
        <p:spPr bwMode="auto">
          <a:xfrm>
            <a:off x="2263148" y="2647696"/>
            <a:ext cx="1154162" cy="32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zh-CN" altLang="en-US" sz="1400" dirty="0">
              <a:solidFill>
                <a:schemeClr val="bg1"/>
              </a:solidFill>
              <a:latin typeface="隶书" panose="02010509060101010101" pitchFamily="49" charset="-122"/>
              <a:ea typeface="隶书" panose="02010509060101010101" pitchFamily="49" charset="-122"/>
            </a:endParaRPr>
          </a:p>
        </p:txBody>
      </p:sp>
      <p:sp>
        <p:nvSpPr>
          <p:cNvPr id="19" name="文本框 18"/>
          <p:cNvSpPr txBox="1">
            <a:spLocks noChangeArrowheads="1"/>
          </p:cNvSpPr>
          <p:nvPr/>
        </p:nvSpPr>
        <p:spPr bwMode="auto">
          <a:xfrm>
            <a:off x="3887888" y="2120065"/>
            <a:ext cx="1154162" cy="314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zh-CN" altLang="en-US" sz="1400" dirty="0">
              <a:solidFill>
                <a:schemeClr val="bg1"/>
              </a:solidFill>
              <a:latin typeface="隶书" panose="02010509060101010101" pitchFamily="49" charset="-122"/>
              <a:ea typeface="隶书" panose="02010509060101010101" pitchFamily="49" charset="-122"/>
            </a:endParaRPr>
          </a:p>
        </p:txBody>
      </p:sp>
      <p:sp>
        <p:nvSpPr>
          <p:cNvPr id="21" name="文本框 20"/>
          <p:cNvSpPr txBox="1">
            <a:spLocks noChangeArrowheads="1"/>
          </p:cNvSpPr>
          <p:nvPr/>
        </p:nvSpPr>
        <p:spPr bwMode="auto">
          <a:xfrm>
            <a:off x="5795345" y="2653504"/>
            <a:ext cx="1154162" cy="32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sz="1500">
                <a:solidFill>
                  <a:schemeClr val="tx1"/>
                </a:solidFill>
                <a:latin typeface="Calibri" panose="020F0502020204030204" pitchFamily="34" charset="0"/>
                <a:ea typeface="宋体" panose="02010600030101010101" pitchFamily="2" charset="-122"/>
              </a:defRPr>
            </a:lvl1pPr>
            <a:lvl2pPr marL="742950" indent="-285750">
              <a:defRPr sz="1500">
                <a:solidFill>
                  <a:schemeClr val="tx1"/>
                </a:solidFill>
                <a:latin typeface="Calibri" panose="020F0502020204030204" pitchFamily="34" charset="0"/>
                <a:ea typeface="宋体" panose="02010600030101010101" pitchFamily="2" charset="-122"/>
              </a:defRPr>
            </a:lvl2pPr>
            <a:lvl3pPr marL="1143000" indent="-228600">
              <a:defRPr sz="1500">
                <a:solidFill>
                  <a:schemeClr val="tx1"/>
                </a:solidFill>
                <a:latin typeface="Calibri" panose="020F0502020204030204" pitchFamily="34" charset="0"/>
                <a:ea typeface="宋体" panose="02010600030101010101" pitchFamily="2" charset="-122"/>
              </a:defRPr>
            </a:lvl3pPr>
            <a:lvl4pPr marL="1600200" indent="-228600">
              <a:defRPr sz="1500">
                <a:solidFill>
                  <a:schemeClr val="tx1"/>
                </a:solidFill>
                <a:latin typeface="Calibri" panose="020F0502020204030204" pitchFamily="34" charset="0"/>
                <a:ea typeface="宋体" panose="02010600030101010101" pitchFamily="2" charset="-122"/>
              </a:defRPr>
            </a:lvl4pPr>
            <a:lvl5pPr marL="2057400" indent="-228600">
              <a:defRPr sz="1500">
                <a:solidFill>
                  <a:schemeClr val="tx1"/>
                </a:solidFill>
                <a:latin typeface="Calibri" panose="020F0502020204030204" pitchFamily="34" charset="0"/>
                <a:ea typeface="宋体" panose="02010600030101010101" pitchFamily="2" charset="-122"/>
              </a:defRPr>
            </a:lvl5pPr>
            <a:lvl6pPr marL="25146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6pPr>
            <a:lvl7pPr marL="29718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7pPr>
            <a:lvl8pPr marL="34290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8pPr>
            <a:lvl9pPr marL="3886200" indent="-228600" defTabSz="776605" fontAlgn="base">
              <a:spcBef>
                <a:spcPct val="0"/>
              </a:spcBef>
              <a:spcAft>
                <a:spcPct val="0"/>
              </a:spcAft>
              <a:defRPr sz="15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400" kern="0" dirty="0">
                <a:solidFill>
                  <a:schemeClr val="bg1"/>
                </a:solidFill>
                <a:latin typeface="隶书" panose="02010509060101010101" pitchFamily="49" charset="-122"/>
                <a:ea typeface="隶书" panose="02010509060101010101" pitchFamily="49" charset="-122"/>
              </a:rPr>
              <a:t>点击输入本栏的具体文字，简明扼要的说明分项内容，此为概念图解，请根据您的具体内容酌情修改。</a:t>
            </a:r>
            <a:endParaRPr lang="zh-CN" altLang="en-US" sz="1400" dirty="0">
              <a:solidFill>
                <a:schemeClr val="bg1"/>
              </a:solidFill>
              <a:latin typeface="隶书" panose="02010509060101010101" pitchFamily="49" charset="-122"/>
              <a:ea typeface="隶书" panose="02010509060101010101" pitchFamily="49" charset="-122"/>
            </a:endParaRPr>
          </a:p>
        </p:txBody>
      </p:sp>
      <p:sp>
        <p:nvSpPr>
          <p:cNvPr id="23" name="椭圆 22"/>
          <p:cNvSpPr/>
          <p:nvPr/>
        </p:nvSpPr>
        <p:spPr>
          <a:xfrm>
            <a:off x="868674" y="113089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solidFill>
                  <a:schemeClr val="bg1"/>
                </a:solidFill>
                <a:latin typeface="隶书" panose="02010509060101010101" pitchFamily="49" charset="-122"/>
                <a:ea typeface="隶书" panose="02010509060101010101" pitchFamily="49" charset="-122"/>
              </a:rPr>
              <a:t>壹</a:t>
            </a:r>
          </a:p>
        </p:txBody>
      </p:sp>
      <p:sp>
        <p:nvSpPr>
          <p:cNvPr id="24" name="椭圆 23"/>
          <p:cNvSpPr/>
          <p:nvPr/>
        </p:nvSpPr>
        <p:spPr>
          <a:xfrm>
            <a:off x="2438636" y="1526199"/>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隶书" panose="02010509060101010101" pitchFamily="49" charset="-122"/>
              <a:ea typeface="隶书" panose="02010509060101010101" pitchFamily="49" charset="-122"/>
            </a:endParaRPr>
          </a:p>
        </p:txBody>
      </p:sp>
      <p:sp>
        <p:nvSpPr>
          <p:cNvPr id="25" name="椭圆 24"/>
          <p:cNvSpPr/>
          <p:nvPr/>
        </p:nvSpPr>
        <p:spPr>
          <a:xfrm>
            <a:off x="4038939" y="1103390"/>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隶书" panose="02010509060101010101" pitchFamily="49" charset="-122"/>
              <a:ea typeface="隶书" panose="02010509060101010101" pitchFamily="49" charset="-122"/>
            </a:endParaRPr>
          </a:p>
        </p:txBody>
      </p:sp>
      <p:sp>
        <p:nvSpPr>
          <p:cNvPr id="26" name="椭圆 25"/>
          <p:cNvSpPr/>
          <p:nvPr/>
        </p:nvSpPr>
        <p:spPr>
          <a:xfrm>
            <a:off x="5979800" y="1526199"/>
            <a:ext cx="735671" cy="73567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隶书" panose="02010509060101010101" pitchFamily="49" charset="-122"/>
              <a:ea typeface="隶书" panose="02010509060101010101" pitchFamily="49" charset="-122"/>
            </a:endParaRPr>
          </a:p>
        </p:txBody>
      </p:sp>
      <p:sp>
        <p:nvSpPr>
          <p:cNvPr id="2" name="矩形 1"/>
          <p:cNvSpPr/>
          <p:nvPr/>
        </p:nvSpPr>
        <p:spPr>
          <a:xfrm>
            <a:off x="2489293" y="1515829"/>
            <a:ext cx="735671" cy="646331"/>
          </a:xfrm>
          <a:prstGeom prst="rect">
            <a:avLst/>
          </a:prstGeom>
        </p:spPr>
        <p:txBody>
          <a:bodyPr wrap="square">
            <a:spAutoFit/>
          </a:bodyPr>
          <a:lstStyle/>
          <a:p>
            <a:r>
              <a:rPr lang="zh-CN" altLang="en-US" sz="3600" dirty="0">
                <a:solidFill>
                  <a:schemeClr val="bg1"/>
                </a:solidFill>
                <a:latin typeface="隶书" panose="02010509060101010101" pitchFamily="49" charset="-122"/>
                <a:ea typeface="隶书" panose="02010509060101010101" pitchFamily="49" charset="-122"/>
              </a:rPr>
              <a:t>贰</a:t>
            </a:r>
          </a:p>
        </p:txBody>
      </p:sp>
      <p:sp>
        <p:nvSpPr>
          <p:cNvPr id="3" name="矩形 2"/>
          <p:cNvSpPr/>
          <p:nvPr/>
        </p:nvSpPr>
        <p:spPr>
          <a:xfrm>
            <a:off x="4029970" y="1006357"/>
            <a:ext cx="748923" cy="769441"/>
          </a:xfrm>
          <a:prstGeom prst="rect">
            <a:avLst/>
          </a:prstGeom>
        </p:spPr>
        <p:txBody>
          <a:bodyPr wrap="none">
            <a:spAutoFit/>
          </a:bodyPr>
          <a:lstStyle/>
          <a:p>
            <a:r>
              <a:rPr lang="zh-CN" altLang="en-US" sz="4400" dirty="0">
                <a:solidFill>
                  <a:schemeClr val="bg1"/>
                </a:solidFill>
                <a:latin typeface="隶书" panose="02010509060101010101" pitchFamily="49" charset="-122"/>
                <a:ea typeface="隶书" panose="02010509060101010101" pitchFamily="49" charset="-122"/>
              </a:rPr>
              <a:t>叁</a:t>
            </a:r>
          </a:p>
        </p:txBody>
      </p:sp>
      <p:sp>
        <p:nvSpPr>
          <p:cNvPr id="27" name="文本框 26"/>
          <p:cNvSpPr txBox="1"/>
          <p:nvPr/>
        </p:nvSpPr>
        <p:spPr>
          <a:xfrm>
            <a:off x="5839803" y="1498725"/>
            <a:ext cx="1015663" cy="1275232"/>
          </a:xfrm>
          <a:prstGeom prst="rect">
            <a:avLst/>
          </a:prstGeom>
          <a:noFill/>
        </p:spPr>
        <p:txBody>
          <a:bodyPr vert="eaVert" wrap="square" rtlCol="0">
            <a:spAutoFit/>
          </a:bodyPr>
          <a:lstStyle/>
          <a:p>
            <a:r>
              <a:rPr lang="zh-CN" altLang="en-US" sz="5400" dirty="0">
                <a:solidFill>
                  <a:schemeClr val="bg1"/>
                </a:solidFill>
                <a:latin typeface="隶书" panose="02010509060101010101" pitchFamily="49" charset="-122"/>
                <a:ea typeface="隶书" panose="02010509060101010101" pitchFamily="49" charset="-122"/>
              </a:rPr>
              <a:t>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ircle(in)">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par>
                          <p:cTn id="20" fill="hold">
                            <p:stCondLst>
                              <p:cond delay="5000"/>
                            </p:stCondLst>
                            <p:childTnLst>
                              <p:par>
                                <p:cTn id="21" presetID="42"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par>
                          <p:cTn id="30" fill="hold">
                            <p:stCondLst>
                              <p:cond delay="6000"/>
                            </p:stCondLst>
                            <p:childTnLst>
                              <p:par>
                                <p:cTn id="31" presetID="42"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strVal val="#ppt_x"/>
                                          </p:val>
                                        </p:tav>
                                        <p:tav tm="100000">
                                          <p:val>
                                            <p:strVal val="#ppt_x"/>
                                          </p:val>
                                        </p:tav>
                                      </p:tavLst>
                                    </p:anim>
                                    <p:anim calcmode="lin" valueType="num">
                                      <p:cBhvr>
                                        <p:cTn id="35" dur="500" fill="hold"/>
                                        <p:tgtEl>
                                          <p:spTgt spid="2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1000"/>
                                        <p:tgtEl>
                                          <p:spTgt spid="26"/>
                                        </p:tgtEl>
                                      </p:cBhvr>
                                    </p:animEffect>
                                    <p:anim calcmode="lin" valueType="num">
                                      <p:cBhvr>
                                        <p:cTn id="54" dur="1000" fill="hold"/>
                                        <p:tgtEl>
                                          <p:spTgt spid="26"/>
                                        </p:tgtEl>
                                        <p:attrNameLst>
                                          <p:attrName>ppt_x</p:attrName>
                                        </p:attrNameLst>
                                      </p:cBhvr>
                                      <p:tavLst>
                                        <p:tav tm="0">
                                          <p:val>
                                            <p:strVal val="#ppt_x"/>
                                          </p:val>
                                        </p:tav>
                                        <p:tav tm="100000">
                                          <p:val>
                                            <p:strVal val="#ppt_x"/>
                                          </p:val>
                                        </p:tav>
                                      </p:tavLst>
                                    </p:anim>
                                    <p:anim calcmode="lin" valueType="num">
                                      <p:cBhvr>
                                        <p:cTn id="55"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5" grpId="0"/>
      <p:bldP spid="17" grpId="0"/>
      <p:bldP spid="19" grpId="0"/>
      <p:bldP spid="21" grpId="0"/>
      <p:bldP spid="23" grpId="0" animBg="1"/>
      <p:bldP spid="24" grpId="0" animBg="1"/>
      <p:bldP spid="25"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典雅中国风通用PPT模板.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1770</Words>
  <Application>Microsoft Office PowerPoint</Application>
  <PresentationFormat>宽屏</PresentationFormat>
  <Paragraphs>160</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汉仪大宋简</vt:lpstr>
      <vt:lpstr>华康标题宋</vt:lpstr>
      <vt:lpstr>华文隶书</vt:lpstr>
      <vt:lpstr>华文新魏</vt:lpstr>
      <vt:lpstr>隶书</vt:lpstr>
      <vt:lpstr>微软雅黑</vt:lpstr>
      <vt:lpstr>文悦古典明朝体 (非商业使用) W5</vt:lpstr>
      <vt:lpstr>Arial</vt:lpstr>
      <vt:lpstr>Calibri</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精致中国风</dc:title>
  <dc:creator/>
  <cp:keywords>www.1ppt.com</cp:keywords>
  <dc:description>www.1ppt.com</dc:description>
  <cp:lastModifiedBy/>
  <cp:revision>2</cp:revision>
  <dcterms:created xsi:type="dcterms:W3CDTF">2018-11-30T05:30:00Z</dcterms:created>
  <dcterms:modified xsi:type="dcterms:W3CDTF">2021-01-04T14:28:05Z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