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04" r:id="rId2"/>
    <p:sldId id="256" r:id="rId3"/>
    <p:sldId id="470" r:id="rId4"/>
    <p:sldId id="478" r:id="rId5"/>
    <p:sldId id="498" r:id="rId6"/>
    <p:sldId id="461" r:id="rId7"/>
    <p:sldId id="432" r:id="rId8"/>
    <p:sldId id="376" r:id="rId9"/>
    <p:sldId id="464" r:id="rId10"/>
    <p:sldId id="462" r:id="rId11"/>
    <p:sldId id="465" r:id="rId12"/>
    <p:sldId id="487" r:id="rId13"/>
    <p:sldId id="466" r:id="rId14"/>
    <p:sldId id="479" r:id="rId15"/>
    <p:sldId id="481" r:id="rId16"/>
    <p:sldId id="482" r:id="rId17"/>
    <p:sldId id="486" r:id="rId18"/>
    <p:sldId id="483" r:id="rId19"/>
    <p:sldId id="399" r:id="rId20"/>
    <p:sldId id="496" r:id="rId21"/>
    <p:sldId id="458" r:id="rId22"/>
    <p:sldId id="475" r:id="rId23"/>
    <p:sldId id="474" r:id="rId24"/>
    <p:sldId id="503" r:id="rId25"/>
  </p:sldIdLst>
  <p:sldSz cx="9721850" cy="5400675"/>
  <p:notesSz cx="6858000" cy="9144000"/>
  <p:defaultTextStyle>
    <a:defPPr>
      <a:defRPr lang="zh-CN"/>
    </a:defPPr>
    <a:lvl1pPr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647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7">
          <p15:clr>
            <a:srgbClr val="A4A3A4"/>
          </p15:clr>
        </p15:guide>
        <p15:guide id="2" pos="3075">
          <p15:clr>
            <a:srgbClr val="A4A3A4"/>
          </p15:clr>
        </p15:guide>
      </p15:sldGuideLst>
    </p:ext>
    <p:ext uri="{2D200454-40CA-4A62-9FC3-DE9A4176ACB9}">
      <p15:notesGuideLst xmlns:p15="http://schemas.microsoft.com/office/powerpoint/2012/main">
        <p15:guide id="1" orient="horz" pos="2789">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2A"/>
    <a:srgbClr val="9BA88C"/>
    <a:srgbClr val="115129"/>
    <a:srgbClr val="2D5646"/>
    <a:srgbClr val="243E35"/>
    <a:srgbClr val="EAEAEA"/>
    <a:srgbClr val="F8F8F8"/>
    <a:srgbClr val="004B70"/>
    <a:srgbClr val="003366"/>
    <a:srgbClr val="012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7" autoAdjust="0"/>
    <p:restoredTop sz="94660"/>
  </p:normalViewPr>
  <p:slideViewPr>
    <p:cSldViewPr>
      <p:cViewPr varScale="1">
        <p:scale>
          <a:sx n="82" d="100"/>
          <a:sy n="82" d="100"/>
        </p:scale>
        <p:origin x="120" y="618"/>
      </p:cViewPr>
      <p:guideLst>
        <p:guide orient="horz" pos="1647"/>
        <p:guide pos="307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789"/>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t>2021/1/4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t>2021/1/4</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966470" rtl="0" fontAlgn="base">
      <a:spcBef>
        <a:spcPct val="30000"/>
      </a:spcBef>
      <a:spcAft>
        <a:spcPct val="0"/>
      </a:spcAft>
      <a:defRPr sz="1300" kern="1200">
        <a:solidFill>
          <a:schemeClr val="tx1"/>
        </a:solidFill>
        <a:latin typeface="+mn-lt"/>
        <a:ea typeface="+mn-ea"/>
        <a:cs typeface="+mn-cs"/>
      </a:defRPr>
    </a:lvl1pPr>
    <a:lvl2pPr marL="482600" algn="l" defTabSz="966470" rtl="0" fontAlgn="base">
      <a:spcBef>
        <a:spcPct val="30000"/>
      </a:spcBef>
      <a:spcAft>
        <a:spcPct val="0"/>
      </a:spcAft>
      <a:defRPr sz="1300" kern="1200">
        <a:solidFill>
          <a:schemeClr val="tx1"/>
        </a:solidFill>
        <a:latin typeface="+mn-lt"/>
        <a:ea typeface="+mn-ea"/>
        <a:cs typeface="+mn-cs"/>
      </a:defRPr>
    </a:lvl2pPr>
    <a:lvl3pPr marL="967105" algn="l" defTabSz="966470" rtl="0" fontAlgn="base">
      <a:spcBef>
        <a:spcPct val="30000"/>
      </a:spcBef>
      <a:spcAft>
        <a:spcPct val="0"/>
      </a:spcAft>
      <a:defRPr sz="1300" kern="1200">
        <a:solidFill>
          <a:schemeClr val="tx1"/>
        </a:solidFill>
        <a:latin typeface="+mn-lt"/>
        <a:ea typeface="+mn-ea"/>
        <a:cs typeface="+mn-cs"/>
      </a:defRPr>
    </a:lvl3pPr>
    <a:lvl4pPr marL="1450975" algn="l" defTabSz="966470" rtl="0" fontAlgn="base">
      <a:spcBef>
        <a:spcPct val="30000"/>
      </a:spcBef>
      <a:spcAft>
        <a:spcPct val="0"/>
      </a:spcAft>
      <a:defRPr sz="1300" kern="1200">
        <a:solidFill>
          <a:schemeClr val="tx1"/>
        </a:solidFill>
        <a:latin typeface="+mn-lt"/>
        <a:ea typeface="+mn-ea"/>
        <a:cs typeface="+mn-cs"/>
      </a:defRPr>
    </a:lvl4pPr>
    <a:lvl5pPr marL="1935480" algn="l" defTabSz="966470"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24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FFBA3ECA-3124-4FBC-B7AF-8FB16E907AE5}"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5231" y="883861"/>
            <a:ext cx="7291388" cy="1880235"/>
          </a:xfrm>
        </p:spPr>
        <p:txBody>
          <a:bodyPr anchor="b"/>
          <a:lstStyle>
            <a:lvl1pPr algn="ctr">
              <a:defRPr sz="4725"/>
            </a:lvl1pPr>
          </a:lstStyle>
          <a:p>
            <a:r>
              <a:rPr lang="zh-CN" altLang="en-US"/>
              <a:t>单击此处编辑母版标题样式</a:t>
            </a:r>
          </a:p>
        </p:txBody>
      </p:sp>
      <p:sp>
        <p:nvSpPr>
          <p:cNvPr id="3" name="副标题 2"/>
          <p:cNvSpPr>
            <a:spLocks noGrp="1"/>
          </p:cNvSpPr>
          <p:nvPr>
            <p:ph type="subTitle" idx="1"/>
          </p:nvPr>
        </p:nvSpPr>
        <p:spPr>
          <a:xfrm>
            <a:off x="1215231" y="2836605"/>
            <a:ext cx="7291388" cy="1303913"/>
          </a:xfrm>
        </p:spPr>
        <p:txBody>
          <a:bodyPr/>
          <a:lstStyle>
            <a:lvl1pPr marL="0" indent="0" algn="ctr">
              <a:buNone/>
              <a:defRPr sz="1890"/>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bb53237c52ab9fb00ce8b6f28e165625"/>
          <p:cNvPicPr>
            <a:picLocks noChangeAspect="1"/>
          </p:cNvPicPr>
          <p:nvPr userDrawn="1"/>
        </p:nvPicPr>
        <p:blipFill>
          <a:blip r:embed="rId11"/>
          <a:srcRect l="2317" t="40" r="760" b="15273"/>
          <a:stretch>
            <a:fillRect/>
          </a:stretch>
        </p:blipFill>
        <p:spPr>
          <a:xfrm>
            <a:off x="-19050" y="3175"/>
            <a:ext cx="9721850" cy="53943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ll/>
  </p:transition>
  <p:txStyles>
    <p:titleStyle>
      <a:lvl1pPr algn="ctr" defTabSz="966470" rtl="0" fontAlgn="base">
        <a:spcBef>
          <a:spcPct val="0"/>
        </a:spcBef>
        <a:spcAft>
          <a:spcPct val="0"/>
        </a:spcAft>
        <a:defRPr sz="4700" kern="1200">
          <a:solidFill>
            <a:schemeClr val="tx1"/>
          </a:solidFill>
          <a:latin typeface="+mj-lt"/>
          <a:ea typeface="+mj-ea"/>
          <a:cs typeface="+mj-cs"/>
        </a:defRPr>
      </a:lvl1pPr>
      <a:lvl2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6470"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6470"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6470"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647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502535" y="1823675"/>
            <a:ext cx="44634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a:solidFill>
                  <a:srgbClr val="15362A"/>
                </a:solidFill>
                <a:latin typeface="+mn-ea"/>
                <a:ea typeface="+mn-ea"/>
                <a:cs typeface="+mn-ea"/>
              </a:rPr>
              <a:t>小清新</a:t>
            </a:r>
            <a:r>
              <a:rPr lang="en-US" altLang="zh-CN" sz="5400" dirty="0">
                <a:solidFill>
                  <a:srgbClr val="15362A"/>
                </a:solidFill>
                <a:latin typeface="+mn-ea"/>
                <a:ea typeface="+mn-ea"/>
                <a:cs typeface="+mn-ea"/>
              </a:rPr>
              <a:t>PPT</a:t>
            </a:r>
            <a:r>
              <a:rPr lang="zh-CN" altLang="en-US" sz="4800" dirty="0">
                <a:solidFill>
                  <a:srgbClr val="15362A"/>
                </a:solidFill>
                <a:latin typeface="+mn-ea"/>
                <a:ea typeface="+mn-ea"/>
                <a:cs typeface="+mn-ea"/>
              </a:rPr>
              <a:t>模板</a:t>
            </a:r>
          </a:p>
        </p:txBody>
      </p:sp>
      <p:sp>
        <p:nvSpPr>
          <p:cNvPr id="4" name="空心弧 3"/>
          <p:cNvSpPr/>
          <p:nvPr/>
        </p:nvSpPr>
        <p:spPr bwMode="auto">
          <a:xfrm rot="7086271">
            <a:off x="5541328" y="1569017"/>
            <a:ext cx="1482725" cy="1482725"/>
          </a:xfrm>
          <a:prstGeom prst="blockArc">
            <a:avLst>
              <a:gd name="adj1" fmla="val 5502533"/>
              <a:gd name="adj2" fmla="val 1980318"/>
              <a:gd name="adj3" fmla="val 1053"/>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5362A"/>
              </a:solidFill>
            </a:endParaRPr>
          </a:p>
        </p:txBody>
      </p:sp>
      <p:sp>
        <p:nvSpPr>
          <p:cNvPr id="5" name="TextBox 8"/>
          <p:cNvSpPr txBox="1">
            <a:spLocks noChangeArrowheads="1"/>
          </p:cNvSpPr>
          <p:nvPr/>
        </p:nvSpPr>
        <p:spPr bwMode="auto">
          <a:xfrm>
            <a:off x="2680970" y="2668270"/>
            <a:ext cx="29692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defRPr/>
            </a:pPr>
            <a:r>
              <a:rPr lang="zh-CN" altLang="en-US" sz="1800" dirty="0">
                <a:solidFill>
                  <a:srgbClr val="15362A"/>
                </a:solidFill>
                <a:latin typeface="微软雅黑" panose="020B0503020204020204" pitchFamily="34" charset="-122"/>
                <a:ea typeface="微软雅黑" panose="020B0503020204020204" pitchFamily="34" charset="-122"/>
              </a:rPr>
              <a:t>适用中风产品品牌介绍</a:t>
            </a:r>
          </a:p>
        </p:txBody>
      </p:sp>
      <p:cxnSp>
        <p:nvCxnSpPr>
          <p:cNvPr id="6" name="直接连接符 5"/>
          <p:cNvCxnSpPr/>
          <p:nvPr/>
        </p:nvCxnSpPr>
        <p:spPr>
          <a:xfrm>
            <a:off x="1331640" y="3295537"/>
            <a:ext cx="6696744" cy="0"/>
          </a:xfrm>
          <a:prstGeom prst="line">
            <a:avLst/>
          </a:prstGeom>
          <a:ln w="3175" cmpd="sng">
            <a:solidFill>
              <a:srgbClr val="0B0539"/>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672" y="3367248"/>
            <a:ext cx="5904656" cy="275590"/>
          </a:xfrm>
          <a:prstGeom prst="rect">
            <a:avLst/>
          </a:prstGeom>
          <a:noFill/>
        </p:spPr>
        <p:txBody>
          <a:bodyPr wrap="square" rtlCol="0">
            <a:spAutoFit/>
          </a:bodyPr>
          <a:lstStyle/>
          <a:p>
            <a:pPr algn="ctr"/>
            <a:r>
              <a:rPr lang="en-US" altLang="zh-CN" sz="1200">
                <a:solidFill>
                  <a:srgbClr val="15362A"/>
                </a:solidFill>
                <a:latin typeface="Impact" panose="020B0806030902050204" pitchFamily="34" charset="0"/>
              </a:rPr>
              <a:t>COMPANY</a:t>
            </a:r>
            <a:r>
              <a:rPr lang="zh-CN" altLang="en-US" sz="1200">
                <a:solidFill>
                  <a:srgbClr val="15362A"/>
                </a:solidFill>
                <a:latin typeface="Impact" panose="020B0806030902050204" pitchFamily="34" charset="0"/>
              </a:rPr>
              <a:t>：中国某某科技有限公司         </a:t>
            </a:r>
            <a:r>
              <a:rPr lang="en-US" altLang="zh-CN" sz="1200">
                <a:solidFill>
                  <a:srgbClr val="15362A"/>
                </a:solidFill>
                <a:latin typeface="Impact" panose="020B0806030902050204" pitchFamily="34" charset="0"/>
              </a:rPr>
              <a:t>DESIGNER: xiazaii               DATE:  202X-12-31</a:t>
            </a:r>
            <a:endParaRPr lang="en-US" altLang="zh-CN" sz="1200" dirty="0">
              <a:solidFill>
                <a:srgbClr val="15362A"/>
              </a:solidFill>
              <a:latin typeface="Impact" panose="020B0806030902050204" pitchFamily="34" charset="0"/>
              <a:ea typeface="微软雅黑" panose="020B0503020204020204" pitchFamily="34" charset="-122"/>
            </a:endParaRPr>
          </a:p>
        </p:txBody>
      </p:sp>
      <p:pic>
        <p:nvPicPr>
          <p:cNvPr id="2" name="pd-5b766fc50add6481">
            <a:hlinkClick r:id="" action="ppaction://media"/>
          </p:cNvPr>
          <p:cNvPicPr/>
          <p:nvPr>
            <a:audioFile r:link="rId3"/>
            <p:extLst>
              <p:ext uri="{DAA4B4D4-6D71-4841-9C94-3DE7FCFB9230}">
                <p14:media xmlns:p14="http://schemas.microsoft.com/office/powerpoint/2010/main" r:embed="rId2"/>
              </p:ext>
            </p:extLst>
          </p:nvPr>
        </p:nvPicPr>
        <p:blipFill>
          <a:blip r:embed="rId7"/>
          <a:stretch>
            <a:fillRect/>
          </a:stretch>
        </p:blipFill>
        <p:spPr>
          <a:xfrm>
            <a:off x="-971723" y="3505043"/>
            <a:ext cx="619125" cy="6191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2000">
        <p14:vortex dir="r"/>
        <p:sndAc>
          <p:stSnd>
            <p:snd r:embed="rId6" name="chimes.wav"/>
          </p:stSnd>
        </p:sndAc>
      </p:transition>
    </mc:Choice>
    <mc:Fallback xmlns="">
      <p:transition spd="slow" advClick="0" advTm="200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2"/>
                                        </p:tgtEl>
                                      </p:cBhvr>
                                    </p:cmd>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1000"/>
                                        <p:tgtEl>
                                          <p:spTgt spid="3"/>
                                        </p:tgtEl>
                                      </p:cBhvr>
                                    </p:animEffect>
                                  </p:childTnLst>
                                </p:cTn>
                              </p:par>
                            </p:childTnLst>
                          </p:cTn>
                        </p:par>
                        <p:par>
                          <p:cTn id="10" fill="hold">
                            <p:stCondLst>
                              <p:cond delay="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by="(-#ppt_w*2)" calcmode="lin" valueType="num">
                                      <p:cBhvr rctx="PPT">
                                        <p:cTn id="24" dur="500" autoRev="1" fill="hold">
                                          <p:stCondLst>
                                            <p:cond delay="0"/>
                                          </p:stCondLst>
                                        </p:cTn>
                                        <p:tgtEl>
                                          <p:spTgt spid="7"/>
                                        </p:tgtEl>
                                        <p:attrNameLst>
                                          <p:attrName>ppt_w</p:attrName>
                                        </p:attrNameLst>
                                      </p:cBhvr>
                                    </p:anim>
                                    <p:anim by="(#ppt_w*0.50)" calcmode="lin" valueType="num">
                                      <p:cBhvr>
                                        <p:cTn id="25" dur="500" decel="50000" autoRev="1" fill="hold">
                                          <p:stCondLst>
                                            <p:cond delay="0"/>
                                          </p:stCondLst>
                                        </p:cTn>
                                        <p:tgtEl>
                                          <p:spTgt spid="7"/>
                                        </p:tgtEl>
                                        <p:attrNameLst>
                                          <p:attrName>ppt_x</p:attrName>
                                        </p:attrNameLst>
                                      </p:cBhvr>
                                    </p:anim>
                                    <p:anim from="(-#ppt_h/2)" to="(#ppt_y)" calcmode="lin" valueType="num">
                                      <p:cBhvr>
                                        <p:cTn id="26" dur="1000" fill="hold">
                                          <p:stCondLst>
                                            <p:cond delay="0"/>
                                          </p:stCondLst>
                                        </p:cTn>
                                        <p:tgtEl>
                                          <p:spTgt spid="7"/>
                                        </p:tgtEl>
                                        <p:attrNameLst>
                                          <p:attrName>ppt_y</p:attrName>
                                        </p:attrNameLst>
                                      </p:cBhvr>
                                    </p:anim>
                                    <p:animRot by="21600000">
                                      <p:cBhvr>
                                        <p:cTn id="2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8" repeatCount="indefinite" fill="remove"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bldLst>
      <p:bldP spid="3" grpId="0"/>
      <p:bldP spid="4" grpId="0" bldLvl="0" animBg="1"/>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3251" y="1526237"/>
            <a:ext cx="1630450" cy="3396092"/>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3" name="椭圆 22"/>
            <p:cNvSpPr/>
            <p:nvPr/>
          </p:nvSpPr>
          <p:spPr>
            <a:xfrm>
              <a:off x="1526248" y="1669424"/>
              <a:ext cx="1204455" cy="1189506"/>
            </a:xfrm>
            <a:prstGeom prst="ellipse">
              <a:avLst/>
            </a:prstGeom>
            <a:solidFill>
              <a:srgbClr val="115129"/>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9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01</a:t>
              </a:r>
              <a:endParaRPr lang="zh-CN" altLang="en-US" sz="320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rgbClr val="115129"/>
            </a:solidFill>
            <a:ln>
              <a:noFill/>
            </a:ln>
          </p:spPr>
          <p:txBody>
            <a:bodyPr lIns="72585" tIns="36293" rIns="72585" bIns="36293"/>
            <a:lstStyle/>
            <a:p>
              <a:endParaRPr lang="zh-CN" altLang="en-US"/>
            </a:p>
          </p:txBody>
        </p:sp>
        <p:grpSp>
          <p:nvGrpSpPr>
            <p:cNvPr id="20543" name="组合 11"/>
            <p:cNvGrpSpPr/>
            <p:nvPr/>
          </p:nvGrpSpPr>
          <p:grpSpPr bwMode="auto">
            <a:xfrm>
              <a:off x="1453214" y="3044132"/>
              <a:ext cx="1489925" cy="1231047"/>
              <a:chOff x="1822164" y="3848421"/>
              <a:chExt cx="1869479" cy="1563474"/>
            </a:xfrm>
          </p:grpSpPr>
          <p:sp>
            <p:nvSpPr>
              <p:cNvPr id="73"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3134884" y="1526237"/>
            <a:ext cx="1630450" cy="3396092"/>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3" name="椭圆 32"/>
            <p:cNvSpPr/>
            <p:nvPr/>
          </p:nvSpPr>
          <p:spPr>
            <a:xfrm>
              <a:off x="3347881" y="1669424"/>
              <a:ext cx="1204455" cy="1189506"/>
            </a:xfrm>
            <a:prstGeom prst="ellipse">
              <a:avLst/>
            </a:prstGeom>
            <a:solidFill>
              <a:srgbClr val="115129"/>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986"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02</a:t>
              </a:r>
              <a:endParaRPr lang="zh-CN" altLang="en-US" sz="320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rgbClr val="115129"/>
            </a:solidFill>
            <a:ln>
              <a:noFill/>
            </a:ln>
          </p:spPr>
          <p:txBody>
            <a:bodyPr lIns="72585" tIns="36293" rIns="72585" bIns="36293"/>
            <a:lstStyle/>
            <a:p>
              <a:endParaRPr lang="zh-CN" altLang="en-US"/>
            </a:p>
          </p:txBody>
        </p:sp>
        <p:grpSp>
          <p:nvGrpSpPr>
            <p:cNvPr id="20544" name="组合 76"/>
            <p:cNvGrpSpPr/>
            <p:nvPr/>
          </p:nvGrpSpPr>
          <p:grpSpPr bwMode="auto">
            <a:xfrm>
              <a:off x="3241883" y="3044132"/>
              <a:ext cx="1489924" cy="1231047"/>
              <a:chOff x="1822164" y="3848421"/>
              <a:chExt cx="1869479" cy="1563474"/>
            </a:xfrm>
          </p:grpSpPr>
          <p:sp>
            <p:nvSpPr>
              <p:cNvPr id="78"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956517" y="1526237"/>
            <a:ext cx="1630450" cy="3396092"/>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5169514" y="1669424"/>
              <a:ext cx="1204455" cy="1189506"/>
            </a:xfrm>
            <a:prstGeom prst="ellipse">
              <a:avLst/>
            </a:prstGeom>
            <a:solidFill>
              <a:srgbClr val="115129"/>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208"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03</a:t>
              </a:r>
              <a:endParaRPr lang="zh-CN" altLang="en-US" sz="320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rgbClr val="115129"/>
            </a:solidFill>
            <a:ln>
              <a:noFill/>
            </a:ln>
          </p:spPr>
          <p:txBody>
            <a:bodyPr lIns="72585" tIns="36293" rIns="72585" bIns="36293"/>
            <a:lstStyle/>
            <a:p>
              <a:endParaRPr lang="zh-CN" altLang="en-US"/>
            </a:p>
          </p:txBody>
        </p:sp>
        <p:grpSp>
          <p:nvGrpSpPr>
            <p:cNvPr id="20545" name="组合 79"/>
            <p:cNvGrpSpPr/>
            <p:nvPr/>
          </p:nvGrpSpPr>
          <p:grpSpPr bwMode="auto">
            <a:xfrm>
              <a:off x="5029286" y="3044131"/>
              <a:ext cx="1491190" cy="1231047"/>
              <a:chOff x="1822164" y="3848421"/>
              <a:chExt cx="1869479" cy="1563474"/>
            </a:xfrm>
          </p:grpSpPr>
          <p:sp>
            <p:nvSpPr>
              <p:cNvPr id="81"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778151" y="1526237"/>
            <a:ext cx="1630450" cy="3396092"/>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 name="椭圆 63"/>
            <p:cNvSpPr/>
            <p:nvPr/>
          </p:nvSpPr>
          <p:spPr>
            <a:xfrm>
              <a:off x="6991147" y="1669424"/>
              <a:ext cx="1204455" cy="1189506"/>
            </a:xfrm>
            <a:prstGeom prst="ellipse">
              <a:avLst/>
            </a:prstGeom>
            <a:solidFill>
              <a:srgbClr val="115129"/>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138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04</a:t>
              </a:r>
              <a:endParaRPr lang="zh-CN" altLang="en-US" sz="320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rgbClr val="115129"/>
            </a:solidFill>
            <a:ln>
              <a:noFill/>
            </a:ln>
          </p:spPr>
          <p:txBody>
            <a:bodyPr lIns="72585" tIns="36293" rIns="72585" bIns="36293"/>
            <a:lstStyle/>
            <a:p>
              <a:endParaRPr lang="zh-CN" altLang="en-US"/>
            </a:p>
          </p:txBody>
        </p:sp>
        <p:grpSp>
          <p:nvGrpSpPr>
            <p:cNvPr id="20546" name="组合 82"/>
            <p:cNvGrpSpPr/>
            <p:nvPr/>
          </p:nvGrpSpPr>
          <p:grpSpPr bwMode="auto">
            <a:xfrm>
              <a:off x="6817954" y="3044131"/>
              <a:ext cx="1491190" cy="1231047"/>
              <a:chOff x="1822164" y="3848421"/>
              <a:chExt cx="1869479" cy="1563474"/>
            </a:xfrm>
          </p:grpSpPr>
          <p:sp>
            <p:nvSpPr>
              <p:cNvPr id="84"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1273126"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709652" y="756121"/>
            <a:ext cx="4328408" cy="370766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文本框 18"/>
          <p:cNvSpPr txBox="1"/>
          <p:nvPr/>
        </p:nvSpPr>
        <p:spPr>
          <a:xfrm>
            <a:off x="7287646" y="17086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21" name="文本框 20"/>
          <p:cNvSpPr txBox="1"/>
          <p:nvPr/>
        </p:nvSpPr>
        <p:spPr>
          <a:xfrm>
            <a:off x="1331747" y="1758616"/>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23" name="文本框 22"/>
          <p:cNvSpPr txBox="1"/>
          <p:nvPr/>
        </p:nvSpPr>
        <p:spPr>
          <a:xfrm>
            <a:off x="7287646" y="358134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25" name="文本框 24"/>
          <p:cNvSpPr txBox="1"/>
          <p:nvPr/>
        </p:nvSpPr>
        <p:spPr>
          <a:xfrm>
            <a:off x="1331747" y="357759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grpSp>
        <p:nvGrpSpPr>
          <p:cNvPr id="8" name="组合 7"/>
          <p:cNvGrpSpPr/>
          <p:nvPr/>
        </p:nvGrpSpPr>
        <p:grpSpPr>
          <a:xfrm>
            <a:off x="3765591" y="1394485"/>
            <a:ext cx="2216531" cy="1896487"/>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rgbClr val="2D5646"/>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2487053" y="1256625"/>
            <a:ext cx="2216531" cy="1893986"/>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243E35"/>
            </a:solidFill>
            <a:ln w="28575" cap="flat">
              <a:noFill/>
              <a:prstDash val="solid"/>
              <a:miter lim="800000"/>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solidFill>
                  <a:prstClr val="black"/>
                </a:solidFill>
                <a:latin typeface="Arial" panose="020B0604020202020204"/>
                <a:ea typeface="+mn-ea"/>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grpSp>
        <p:nvGrpSpPr>
          <p:cNvPr id="10" name="组合 9"/>
          <p:cNvGrpSpPr/>
          <p:nvPr/>
        </p:nvGrpSpPr>
        <p:grpSpPr>
          <a:xfrm>
            <a:off x="5035873" y="1249005"/>
            <a:ext cx="2216531" cy="1893986"/>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115129"/>
            </a:solidFill>
            <a:ln w="14288" cap="flat">
              <a:noFill/>
              <a:prstDash val="solid"/>
              <a:miter lim="800000"/>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 name="组合 10"/>
          <p:cNvGrpSpPr/>
          <p:nvPr/>
        </p:nvGrpSpPr>
        <p:grpSpPr>
          <a:xfrm>
            <a:off x="3765591" y="3441547"/>
            <a:ext cx="2216531" cy="1893986"/>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115129"/>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60" name="组合 59"/>
          <p:cNvGrpSpPr/>
          <p:nvPr/>
        </p:nvGrpSpPr>
        <p:grpSpPr>
          <a:xfrm>
            <a:off x="1907456" y="1238252"/>
            <a:ext cx="533038" cy="531318"/>
            <a:chOff x="9488488" y="4192588"/>
            <a:chExt cx="341313" cy="344487"/>
          </a:xfrm>
          <a:solidFill>
            <a:srgbClr val="115129"/>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68" name="组合 67"/>
          <p:cNvGrpSpPr/>
          <p:nvPr/>
        </p:nvGrpSpPr>
        <p:grpSpPr>
          <a:xfrm>
            <a:off x="1797217" y="3144053"/>
            <a:ext cx="596738" cy="418802"/>
            <a:chOff x="6934200" y="4259263"/>
            <a:chExt cx="373063" cy="265113"/>
          </a:xfrm>
          <a:solidFill>
            <a:srgbClr val="115129"/>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85" name="组合 84"/>
          <p:cNvGrpSpPr/>
          <p:nvPr/>
        </p:nvGrpSpPr>
        <p:grpSpPr>
          <a:xfrm>
            <a:off x="7352114" y="1300517"/>
            <a:ext cx="431782" cy="356085"/>
            <a:chOff x="9478963" y="1489075"/>
            <a:chExt cx="307975" cy="257176"/>
          </a:xfrm>
          <a:solidFill>
            <a:srgbClr val="115129"/>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91" name="组合 90"/>
          <p:cNvGrpSpPr/>
          <p:nvPr/>
        </p:nvGrpSpPr>
        <p:grpSpPr>
          <a:xfrm>
            <a:off x="7359561" y="3146416"/>
            <a:ext cx="465078" cy="416439"/>
            <a:chOff x="6942138" y="1422400"/>
            <a:chExt cx="357188" cy="323851"/>
          </a:xfrm>
          <a:solidFill>
            <a:srgbClr val="115129"/>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99" name="矩形 47"/>
          <p:cNvSpPr>
            <a:spLocks noChangeArrowheads="1"/>
          </p:cNvSpPr>
          <p:nvPr/>
        </p:nvSpPr>
        <p:spPr bwMode="auto">
          <a:xfrm>
            <a:off x="785189"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00" name="矩形 47"/>
          <p:cNvSpPr>
            <a:spLocks noChangeArrowheads="1"/>
          </p:cNvSpPr>
          <p:nvPr/>
        </p:nvSpPr>
        <p:spPr bwMode="auto">
          <a:xfrm>
            <a:off x="785189"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01" name="矩形 47"/>
          <p:cNvSpPr>
            <a:spLocks noChangeArrowheads="1"/>
          </p:cNvSpPr>
          <p:nvPr/>
        </p:nvSpPr>
        <p:spPr bwMode="auto">
          <a:xfrm>
            <a:off x="7215545"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02" name="矩形 47"/>
          <p:cNvSpPr>
            <a:spLocks noChangeArrowheads="1"/>
          </p:cNvSpPr>
          <p:nvPr/>
        </p:nvSpPr>
        <p:spPr bwMode="auto">
          <a:xfrm>
            <a:off x="7215545"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grpSp>
        <p:nvGrpSpPr>
          <p:cNvPr id="103" name="组合 102"/>
          <p:cNvGrpSpPr/>
          <p:nvPr/>
        </p:nvGrpSpPr>
        <p:grpSpPr>
          <a:xfrm>
            <a:off x="-198457" y="144052"/>
            <a:ext cx="9920307" cy="324036"/>
            <a:chOff x="-198457" y="144052"/>
            <a:chExt cx="9920307" cy="324036"/>
          </a:xfrm>
        </p:grpSpPr>
        <p:cxnSp>
          <p:nvCxnSpPr>
            <p:cNvPr id="104" name="直接连接符 10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198457" y="144052"/>
              <a:ext cx="2066885" cy="319659"/>
              <a:chOff x="2559580" y="72044"/>
              <a:chExt cx="2066885" cy="319659"/>
            </a:xfrm>
          </p:grpSpPr>
          <p:sp>
            <p:nvSpPr>
              <p:cNvPr id="112" name="五边形 11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106" name="组合 105"/>
            <p:cNvGrpSpPr/>
            <p:nvPr/>
          </p:nvGrpSpPr>
          <p:grpSpPr>
            <a:xfrm>
              <a:off x="2740163" y="144052"/>
              <a:ext cx="2066885" cy="319659"/>
              <a:chOff x="4972411" y="72044"/>
              <a:chExt cx="2066885" cy="319659"/>
            </a:xfrm>
          </p:grpSpPr>
          <p:sp>
            <p:nvSpPr>
              <p:cNvPr id="110" name="五边形 10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107" name="组合 106"/>
            <p:cNvGrpSpPr/>
            <p:nvPr/>
          </p:nvGrpSpPr>
          <p:grpSpPr>
            <a:xfrm>
              <a:off x="4212853" y="144052"/>
              <a:ext cx="2066885" cy="319659"/>
              <a:chOff x="7404958" y="72044"/>
              <a:chExt cx="2066885" cy="319659"/>
            </a:xfrm>
          </p:grpSpPr>
          <p:sp>
            <p:nvSpPr>
              <p:cNvPr id="108" name="五边形 10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114" name="组合 113"/>
          <p:cNvGrpSpPr/>
          <p:nvPr/>
        </p:nvGrpSpPr>
        <p:grpSpPr>
          <a:xfrm>
            <a:off x="1273126" y="108049"/>
            <a:ext cx="2066885" cy="468053"/>
            <a:chOff x="121344" y="72044"/>
            <a:chExt cx="2066885" cy="468053"/>
          </a:xfrm>
        </p:grpSpPr>
        <p:sp>
          <p:nvSpPr>
            <p:cNvPr id="115" name="五边形 11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7218" y="2980373"/>
            <a:ext cx="3748503" cy="992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2" name="圆角矩形 51"/>
            <p:cNvSpPr/>
            <p:nvPr/>
          </p:nvSpPr>
          <p:spPr bwMode="auto">
            <a:xfrm>
              <a:off x="802601" y="3132892"/>
              <a:ext cx="3520373" cy="687586"/>
            </a:xfrm>
            <a:prstGeom prst="roundRect">
              <a:avLst>
                <a:gd name="adj" fmla="val 50000"/>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 name="图片 48"/>
            <p:cNvPicPr>
              <a:picLocks noChangeAspect="1"/>
            </p:cNvPicPr>
            <p:nvPr/>
          </p:nvPicPr>
          <p:blipFill>
            <a:blip r:embed="rId3" cstate="print"/>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2" name="文本框 77"/>
            <p:cNvSpPr txBox="1">
              <a:spLocks noChangeArrowheads="1"/>
            </p:cNvSpPr>
            <p:nvPr/>
          </p:nvSpPr>
          <p:spPr bwMode="auto">
            <a:xfrm>
              <a:off x="1084848" y="3295412"/>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2" name="组合 1"/>
          <p:cNvGrpSpPr/>
          <p:nvPr/>
        </p:nvGrpSpPr>
        <p:grpSpPr>
          <a:xfrm>
            <a:off x="678505" y="1685211"/>
            <a:ext cx="3748365" cy="992357"/>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42" name="圆角矩形 41"/>
                <p:cNvSpPr/>
                <p:nvPr/>
              </p:nvSpPr>
              <p:spPr>
                <a:xfrm>
                  <a:off x="1627213" y="3154940"/>
                  <a:ext cx="7510117" cy="1376249"/>
                </a:xfrm>
                <a:prstGeom prst="roundRect">
                  <a:avLst>
                    <a:gd name="adj" fmla="val 50000"/>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print"/>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3" name="文本框 75"/>
            <p:cNvSpPr txBox="1">
              <a:spLocks noChangeArrowheads="1"/>
            </p:cNvSpPr>
            <p:nvPr/>
          </p:nvSpPr>
          <p:spPr bwMode="auto">
            <a:xfrm>
              <a:off x="1046872" y="1957745"/>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4" name="组合 3"/>
          <p:cNvGrpSpPr/>
          <p:nvPr/>
        </p:nvGrpSpPr>
        <p:grpSpPr>
          <a:xfrm>
            <a:off x="5101930" y="2980640"/>
            <a:ext cx="3756600" cy="992357"/>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66" name="圆角矩形 65"/>
              <p:cNvSpPr/>
              <p:nvPr/>
            </p:nvSpPr>
            <p:spPr>
              <a:xfrm>
                <a:off x="639737" y="6132280"/>
                <a:ext cx="4414940" cy="873031"/>
              </a:xfrm>
              <a:prstGeom prst="roundRect">
                <a:avLst>
                  <a:gd name="adj" fmla="val 50000"/>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print"/>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4" name="文本框 79"/>
            <p:cNvSpPr txBox="1">
              <a:spLocks noChangeArrowheads="1"/>
            </p:cNvSpPr>
            <p:nvPr/>
          </p:nvSpPr>
          <p:spPr bwMode="auto">
            <a:xfrm>
              <a:off x="6468575" y="3295412"/>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3" name="组合 2"/>
          <p:cNvGrpSpPr/>
          <p:nvPr/>
        </p:nvGrpSpPr>
        <p:grpSpPr>
          <a:xfrm>
            <a:off x="5083218" y="1685211"/>
            <a:ext cx="3756600" cy="992357"/>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9" name="圆角矩形 58"/>
              <p:cNvSpPr/>
              <p:nvPr/>
            </p:nvSpPr>
            <p:spPr>
              <a:xfrm>
                <a:off x="617512" y="4487807"/>
                <a:ext cx="4413353" cy="873031"/>
              </a:xfrm>
              <a:prstGeom prst="roundRect">
                <a:avLst>
                  <a:gd name="adj" fmla="val 50000"/>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print"/>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5" name="文本框 78"/>
            <p:cNvSpPr txBox="1">
              <a:spLocks noChangeArrowheads="1"/>
            </p:cNvSpPr>
            <p:nvPr/>
          </p:nvSpPr>
          <p:spPr bwMode="auto">
            <a:xfrm>
              <a:off x="6468575" y="1957745"/>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dirty="0">
                  <a:solidFill>
                    <a:schemeClr val="bg1"/>
                  </a:solidFill>
                  <a:latin typeface="Impact" panose="020B0806030902050204" pitchFamily="34" charset="0"/>
                </a:rPr>
                <a:t>Some Title Here</a:t>
              </a:r>
              <a:endParaRPr lang="zh-CN" altLang="en-US" sz="2200" dirty="0">
                <a:solidFill>
                  <a:schemeClr val="bg1"/>
                </a:solidFill>
                <a:latin typeface="Impact" panose="020B0806030902050204" pitchFamily="34" charset="0"/>
              </a:endParaRPr>
            </a:p>
          </p:txBody>
        </p:sp>
      </p:grpSp>
      <p:grpSp>
        <p:nvGrpSpPr>
          <p:cNvPr id="53" name="组合 52"/>
          <p:cNvGrpSpPr/>
          <p:nvPr/>
        </p:nvGrpSpPr>
        <p:grpSpPr>
          <a:xfrm>
            <a:off x="-198457" y="144052"/>
            <a:ext cx="9920307" cy="324036"/>
            <a:chOff x="-198457" y="144052"/>
            <a:chExt cx="9920307" cy="324036"/>
          </a:xfrm>
        </p:grpSpPr>
        <p:cxnSp>
          <p:nvCxnSpPr>
            <p:cNvPr id="54" name="直接连接符 5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98457" y="144052"/>
              <a:ext cx="2066885" cy="319659"/>
              <a:chOff x="2559580" y="72044"/>
              <a:chExt cx="2066885" cy="319659"/>
            </a:xfrm>
          </p:grpSpPr>
          <p:sp>
            <p:nvSpPr>
              <p:cNvPr id="70" name="五边形 6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2740163" y="144052"/>
              <a:ext cx="2066885" cy="319659"/>
              <a:chOff x="4972411" y="72044"/>
              <a:chExt cx="2066885" cy="319659"/>
            </a:xfrm>
          </p:grpSpPr>
          <p:sp>
            <p:nvSpPr>
              <p:cNvPr id="68" name="五边形 6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61" name="组合 60"/>
            <p:cNvGrpSpPr/>
            <p:nvPr/>
          </p:nvGrpSpPr>
          <p:grpSpPr>
            <a:xfrm>
              <a:off x="4212853"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2" name="组合 71"/>
          <p:cNvGrpSpPr/>
          <p:nvPr/>
        </p:nvGrpSpPr>
        <p:grpSpPr>
          <a:xfrm>
            <a:off x="1273126" y="108049"/>
            <a:ext cx="2066885" cy="468053"/>
            <a:chOff x="121344" y="72044"/>
            <a:chExt cx="2066885" cy="468053"/>
          </a:xfrm>
        </p:grpSpPr>
        <p:sp>
          <p:nvSpPr>
            <p:cNvPr id="73" name="五边形 7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1+#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0-#ppt_w/2"/>
                                          </p:val>
                                        </p:tav>
                                        <p:tav tm="100000">
                                          <p:val>
                                            <p:strVal val="#ppt_x"/>
                                          </p:val>
                                        </p:tav>
                                      </p:tavLst>
                                    </p:anim>
                                    <p:anim calcmode="lin" valueType="num">
                                      <p:cBhvr additive="base">
                                        <p:cTn id="22" dur="2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83698" y="696300"/>
            <a:ext cx="2170960" cy="2144018"/>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29" name="文本框 115"/>
            <p:cNvSpPr txBox="1">
              <a:spLocks noChangeArrowheads="1"/>
            </p:cNvSpPr>
            <p:nvPr/>
          </p:nvSpPr>
          <p:spPr bwMode="auto">
            <a:xfrm>
              <a:off x="5105064"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6742002" y="696300"/>
            <a:ext cx="2170960" cy="2144018"/>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30" name="文本框 116"/>
            <p:cNvSpPr txBox="1">
              <a:spLocks noChangeArrowheads="1"/>
            </p:cNvSpPr>
            <p:nvPr/>
          </p:nvSpPr>
          <p:spPr bwMode="auto">
            <a:xfrm>
              <a:off x="7246910"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490027" y="2931579"/>
            <a:ext cx="2164631" cy="2136517"/>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rgbClr val="2D5646"/>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31" name="文本框 117"/>
            <p:cNvSpPr txBox="1">
              <a:spLocks noChangeArrowheads="1"/>
            </p:cNvSpPr>
            <p:nvPr/>
          </p:nvSpPr>
          <p:spPr bwMode="auto">
            <a:xfrm>
              <a:off x="5105064"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740737" y="2931579"/>
            <a:ext cx="2163364" cy="2136517"/>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rgbClr val="2D5646"/>
              </a:solidFill>
              <a:ln>
                <a:noFill/>
              </a:ln>
            </p:spPr>
            <p:txBody>
              <a:bodyPr lIns="72585" tIns="36293" rIns="72585" bIns="36293"/>
              <a:lstStyle/>
              <a:p>
                <a:endParaRPr lang="zh-CN" altLang="en-US"/>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5632" name="文本框 118"/>
              <p:cNvSpPr txBox="1">
                <a:spLocks noChangeArrowheads="1"/>
              </p:cNvSpPr>
              <p:nvPr/>
            </p:nvSpPr>
            <p:spPr bwMode="auto">
              <a:xfrm>
                <a:off x="7246910"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742002" y="696300"/>
            <a:ext cx="2170960" cy="2144018"/>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05" name="Freeform 8"/>
          <p:cNvSpPr/>
          <p:nvPr/>
        </p:nvSpPr>
        <p:spPr bwMode="auto">
          <a:xfrm>
            <a:off x="4490027" y="2931579"/>
            <a:ext cx="2164631" cy="2136517"/>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09" name="Freeform 12"/>
          <p:cNvSpPr/>
          <p:nvPr/>
        </p:nvSpPr>
        <p:spPr bwMode="auto">
          <a:xfrm>
            <a:off x="4483698" y="696300"/>
            <a:ext cx="2170960" cy="2144018"/>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3" name="Freeform 18"/>
          <p:cNvSpPr/>
          <p:nvPr/>
        </p:nvSpPr>
        <p:spPr bwMode="auto">
          <a:xfrm>
            <a:off x="4030517" y="2897825"/>
            <a:ext cx="1016491" cy="215027"/>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4" name="Freeform 19"/>
          <p:cNvSpPr/>
          <p:nvPr/>
        </p:nvSpPr>
        <p:spPr bwMode="auto">
          <a:xfrm>
            <a:off x="5021691" y="3090349"/>
            <a:ext cx="39241" cy="40005"/>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5" name="Freeform 20"/>
          <p:cNvSpPr/>
          <p:nvPr/>
        </p:nvSpPr>
        <p:spPr bwMode="auto">
          <a:xfrm>
            <a:off x="6179957" y="4755558"/>
            <a:ext cx="994971" cy="217527"/>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6" name="Freeform 21"/>
          <p:cNvSpPr/>
          <p:nvPr/>
        </p:nvSpPr>
        <p:spPr bwMode="auto">
          <a:xfrm>
            <a:off x="7154675" y="4736804"/>
            <a:ext cx="39242" cy="40005"/>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7" name="Freeform 22"/>
          <p:cNvSpPr/>
          <p:nvPr/>
        </p:nvSpPr>
        <p:spPr bwMode="auto">
          <a:xfrm>
            <a:off x="8335727" y="2679048"/>
            <a:ext cx="1022820" cy="217527"/>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8" name="Freeform 23"/>
          <p:cNvSpPr/>
          <p:nvPr/>
        </p:nvSpPr>
        <p:spPr bwMode="auto">
          <a:xfrm>
            <a:off x="8319271" y="2665296"/>
            <a:ext cx="39242" cy="38754"/>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9" name="Freeform 24"/>
          <p:cNvSpPr/>
          <p:nvPr/>
        </p:nvSpPr>
        <p:spPr bwMode="auto">
          <a:xfrm>
            <a:off x="6135653" y="812874"/>
            <a:ext cx="1013958" cy="216277"/>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20" name="Freeform 25"/>
          <p:cNvSpPr/>
          <p:nvPr/>
        </p:nvSpPr>
        <p:spPr bwMode="auto">
          <a:xfrm>
            <a:off x="6119196" y="1004148"/>
            <a:ext cx="39242" cy="40005"/>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25" name="文本框 111"/>
          <p:cNvSpPr txBox="1">
            <a:spLocks noChangeArrowheads="1"/>
          </p:cNvSpPr>
          <p:nvPr/>
        </p:nvSpPr>
        <p:spPr bwMode="auto">
          <a:xfrm>
            <a:off x="6364544" y="507617"/>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6203780" y="5014339"/>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970506" y="2615290"/>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582341" y="2615290"/>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64581" y="1348524"/>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p:txBody>
      </p:sp>
      <p:sp>
        <p:nvSpPr>
          <p:cNvPr id="121" name="文本框 48"/>
          <p:cNvSpPr>
            <a:spLocks noChangeArrowheads="1"/>
          </p:cNvSpPr>
          <p:nvPr/>
        </p:nvSpPr>
        <p:spPr bwMode="auto">
          <a:xfrm>
            <a:off x="664580" y="774702"/>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solidFill>
                <a:latin typeface="+mj-ea"/>
                <a:ea typeface="+mj-ea"/>
                <a:sym typeface="宋体" panose="02010600030101010101" pitchFamily="2" charset="-122"/>
              </a:rPr>
              <a:t>添加标题</a:t>
            </a:r>
          </a:p>
        </p:txBody>
      </p:sp>
      <p:cxnSp>
        <p:nvCxnSpPr>
          <p:cNvPr id="122" name="直接连接符 121"/>
          <p:cNvCxnSpPr/>
          <p:nvPr/>
        </p:nvCxnSpPr>
        <p:spPr>
          <a:xfrm>
            <a:off x="664580" y="3300375"/>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69817" y="1965527"/>
            <a:ext cx="1857026" cy="1833980"/>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3" name="文本框 122"/>
            <p:cNvSpPr txBox="1"/>
            <p:nvPr/>
          </p:nvSpPr>
          <p:spPr>
            <a:xfrm>
              <a:off x="6082486" y="2404051"/>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4" name="组合 3"/>
          <p:cNvGrpSpPr/>
          <p:nvPr/>
        </p:nvGrpSpPr>
        <p:grpSpPr>
          <a:xfrm>
            <a:off x="4421373" y="716781"/>
            <a:ext cx="921848" cy="889560"/>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 name="椭圆 2"/>
            <p:cNvSpPr/>
            <p:nvPr/>
          </p:nvSpPr>
          <p:spPr>
            <a:xfrm>
              <a:off x="4522939" y="802600"/>
              <a:ext cx="697492" cy="690086"/>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7982628" y="716781"/>
            <a:ext cx="931600" cy="889560"/>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8" name="椭圆 127"/>
            <p:cNvSpPr/>
            <p:nvPr/>
          </p:nvSpPr>
          <p:spPr>
            <a:xfrm>
              <a:off x="8083820" y="802600"/>
              <a:ext cx="698758" cy="690086"/>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982628" y="4178855"/>
            <a:ext cx="901219" cy="889560"/>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1" name="椭圆 130"/>
            <p:cNvSpPr/>
            <p:nvPr/>
          </p:nvSpPr>
          <p:spPr>
            <a:xfrm>
              <a:off x="8083820" y="4265534"/>
              <a:ext cx="698758" cy="688836"/>
            </a:xfrm>
            <a:prstGeom prst="ellipse">
              <a:avLst/>
            </a:prstGeom>
            <a:solidFill>
              <a:srgbClr val="2D5646"/>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4483697" y="4178855"/>
            <a:ext cx="951931" cy="889560"/>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4" name="椭圆 133"/>
            <p:cNvSpPr/>
            <p:nvPr/>
          </p:nvSpPr>
          <p:spPr>
            <a:xfrm>
              <a:off x="4584966" y="4265534"/>
              <a:ext cx="698758" cy="688836"/>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8" name="组合 97"/>
          <p:cNvGrpSpPr/>
          <p:nvPr/>
        </p:nvGrpSpPr>
        <p:grpSpPr>
          <a:xfrm>
            <a:off x="-198457" y="144052"/>
            <a:ext cx="9920307" cy="324036"/>
            <a:chOff x="-198457" y="144052"/>
            <a:chExt cx="9920307" cy="324036"/>
          </a:xfrm>
        </p:grpSpPr>
        <p:cxnSp>
          <p:nvCxnSpPr>
            <p:cNvPr id="99" name="直接连接符 9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198457" y="144052"/>
              <a:ext cx="2066885" cy="319659"/>
              <a:chOff x="2559580" y="72044"/>
              <a:chExt cx="2066885" cy="319659"/>
            </a:xfrm>
          </p:grpSpPr>
          <p:sp>
            <p:nvSpPr>
              <p:cNvPr id="107" name="五边形 10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101" name="组合 100"/>
            <p:cNvGrpSpPr/>
            <p:nvPr/>
          </p:nvGrpSpPr>
          <p:grpSpPr>
            <a:xfrm>
              <a:off x="2740163" y="144052"/>
              <a:ext cx="2066885" cy="319659"/>
              <a:chOff x="4972411" y="72044"/>
              <a:chExt cx="2066885" cy="319659"/>
            </a:xfrm>
          </p:grpSpPr>
          <p:sp>
            <p:nvSpPr>
              <p:cNvPr id="105" name="五边形 10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102" name="组合 101"/>
            <p:cNvGrpSpPr/>
            <p:nvPr/>
          </p:nvGrpSpPr>
          <p:grpSpPr>
            <a:xfrm>
              <a:off x="4212853" y="144052"/>
              <a:ext cx="2066885" cy="319659"/>
              <a:chOff x="7404958" y="72044"/>
              <a:chExt cx="2066885" cy="319659"/>
            </a:xfrm>
          </p:grpSpPr>
          <p:sp>
            <p:nvSpPr>
              <p:cNvPr id="103" name="五边形 10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109" name="组合 108"/>
          <p:cNvGrpSpPr/>
          <p:nvPr/>
        </p:nvGrpSpPr>
        <p:grpSpPr>
          <a:xfrm>
            <a:off x="1273126" y="108049"/>
            <a:ext cx="2066885" cy="468053"/>
            <a:chOff x="121344" y="72044"/>
            <a:chExt cx="2066885" cy="468053"/>
          </a:xfrm>
        </p:grpSpPr>
        <p:sp>
          <p:nvSpPr>
            <p:cNvPr id="110" name="五边形 10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6113" y="1448310"/>
            <a:ext cx="1888871" cy="1865430"/>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 name="泪滴形 12"/>
            <p:cNvSpPr/>
            <p:nvPr/>
          </p:nvSpPr>
          <p:spPr>
            <a:xfrm rot="18900000" flipH="1">
              <a:off x="1224726" y="2022128"/>
              <a:ext cx="1745629" cy="1722715"/>
            </a:xfrm>
            <a:prstGeom prst="teardrop">
              <a:avLst/>
            </a:prstGeom>
            <a:solidFill>
              <a:srgbClr val="115129"/>
            </a:solidFill>
            <a:ln w="14288" cap="flat">
              <a:noFill/>
              <a:prstDash val="solid"/>
              <a:miter lim="800000"/>
            </a:ln>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2006" name="文本框 27"/>
            <p:cNvSpPr txBox="1">
              <a:spLocks noChangeArrowheads="1"/>
            </p:cNvSpPr>
            <p:nvPr/>
          </p:nvSpPr>
          <p:spPr bwMode="auto">
            <a:xfrm>
              <a:off x="1356462"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861122" y="1448449"/>
            <a:ext cx="1888589" cy="1865151"/>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3" name="椭圆 13"/>
            <p:cNvSpPr>
              <a:spLocks noChangeArrowheads="1"/>
            </p:cNvSpPr>
            <p:nvPr/>
          </p:nvSpPr>
          <p:spPr bwMode="auto">
            <a:xfrm>
              <a:off x="2933012" y="2021504"/>
              <a:ext cx="1744363" cy="1722715"/>
            </a:xfrm>
            <a:prstGeom prst="ellipse">
              <a:avLst/>
            </a:prstGeom>
            <a:solidFill>
              <a:srgbClr val="115129"/>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42007" name="文本框 28"/>
            <p:cNvSpPr txBox="1">
              <a:spLocks noChangeArrowheads="1"/>
            </p:cNvSpPr>
            <p:nvPr/>
          </p:nvSpPr>
          <p:spPr bwMode="auto">
            <a:xfrm>
              <a:off x="3059684"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555849" y="1448449"/>
            <a:ext cx="1888589" cy="1865151"/>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7" name="椭圆 16"/>
            <p:cNvSpPr>
              <a:spLocks noChangeArrowheads="1"/>
            </p:cNvSpPr>
            <p:nvPr/>
          </p:nvSpPr>
          <p:spPr bwMode="auto">
            <a:xfrm>
              <a:off x="4628006" y="2021504"/>
              <a:ext cx="1744363" cy="1722715"/>
            </a:xfrm>
            <a:prstGeom prst="ellipse">
              <a:avLst/>
            </a:prstGeom>
            <a:solidFill>
              <a:srgbClr val="2D5646"/>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42008" name="文本框 29"/>
            <p:cNvSpPr txBox="1">
              <a:spLocks noChangeArrowheads="1"/>
            </p:cNvSpPr>
            <p:nvPr/>
          </p:nvSpPr>
          <p:spPr bwMode="auto">
            <a:xfrm>
              <a:off x="4762273"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9" name="组合 8"/>
          <p:cNvGrpSpPr/>
          <p:nvPr/>
        </p:nvGrpSpPr>
        <p:grpSpPr>
          <a:xfrm>
            <a:off x="6250576" y="1448310"/>
            <a:ext cx="1888871" cy="1865430"/>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泪滴形 18"/>
            <p:cNvSpPr/>
            <p:nvPr/>
          </p:nvSpPr>
          <p:spPr>
            <a:xfrm rot="2700000">
              <a:off x="6333030" y="2011303"/>
              <a:ext cx="1723965" cy="1744363"/>
            </a:xfrm>
            <a:prstGeom prst="teardrop">
              <a:avLst/>
            </a:prstGeom>
            <a:solidFill>
              <a:srgbClr val="2D5646"/>
            </a:solidFill>
            <a:ln w="14288" cap="flat">
              <a:noFill/>
              <a:prstDash val="solid"/>
              <a:miter lim="800000"/>
            </a:ln>
            <a:effec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42009" name="文本框 30"/>
            <p:cNvSpPr txBox="1">
              <a:spLocks noChangeArrowheads="1"/>
            </p:cNvSpPr>
            <p:nvPr/>
          </p:nvSpPr>
          <p:spPr bwMode="auto">
            <a:xfrm>
              <a:off x="6517109"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sp>
        <p:nvSpPr>
          <p:cNvPr id="27" name="矩形 26"/>
          <p:cNvSpPr/>
          <p:nvPr/>
        </p:nvSpPr>
        <p:spPr>
          <a:xfrm>
            <a:off x="1133259" y="3468818"/>
            <a:ext cx="1783450" cy="689420"/>
          </a:xfrm>
          <a:prstGeom prst="rect">
            <a:avLst/>
          </a:prstGeom>
        </p:spPr>
        <p:txBody>
          <a:bodyPr wrap="square">
            <a:spAutoFit/>
          </a:bodyPr>
          <a:lstStyle/>
          <a:p>
            <a:pPr algn="ctr">
              <a:lnSpc>
                <a:spcPct val="130000"/>
              </a:lnSpc>
              <a:spcAft>
                <a:spcPts val="600"/>
              </a:spcAft>
              <a:defRPr/>
            </a:pPr>
            <a:r>
              <a:rPr lang="zh-CN" altLang="en-US" sz="1600" b="1" dirty="0">
                <a:solidFill>
                  <a:schemeClr val="tx1"/>
                </a:solidFill>
                <a:latin typeface="微软雅黑" panose="020B0503020204020204" pitchFamily="34" charset="-122"/>
                <a:ea typeface="微软雅黑" panose="020B0503020204020204" pitchFamily="34" charset="-122"/>
              </a:rPr>
              <a:t>点击修改文字</a:t>
            </a:r>
            <a:endParaRPr lang="en-US" altLang="zh-CN" sz="1600" b="1" dirty="0">
              <a:solidFill>
                <a:schemeClr val="tx1"/>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schemeClr val="tx1"/>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861451" y="3468818"/>
            <a:ext cx="1783450" cy="689420"/>
          </a:xfrm>
          <a:prstGeom prst="rect">
            <a:avLst/>
          </a:prstGeom>
        </p:spPr>
        <p:txBody>
          <a:bodyPr wrap="square">
            <a:spAutoFit/>
          </a:bodyPr>
          <a:lstStyle/>
          <a:p>
            <a:pPr algn="ctr">
              <a:lnSpc>
                <a:spcPct val="130000"/>
              </a:lnSpc>
              <a:spcAft>
                <a:spcPts val="600"/>
              </a:spcAft>
              <a:defRPr/>
            </a:pPr>
            <a:r>
              <a:rPr lang="zh-CN" altLang="en-US" sz="1600" b="1" dirty="0">
                <a:solidFill>
                  <a:schemeClr val="tx1"/>
                </a:solidFill>
                <a:latin typeface="微软雅黑" panose="020B0503020204020204" pitchFamily="34" charset="-122"/>
                <a:ea typeface="微软雅黑" panose="020B0503020204020204" pitchFamily="34" charset="-122"/>
              </a:rPr>
              <a:t>点击修改文字</a:t>
            </a:r>
            <a:endParaRPr lang="en-US" altLang="zh-CN" sz="1600" b="1" dirty="0">
              <a:solidFill>
                <a:schemeClr val="tx1"/>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schemeClr val="tx1"/>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668150" y="3468818"/>
            <a:ext cx="1783450" cy="689420"/>
          </a:xfrm>
          <a:prstGeom prst="rect">
            <a:avLst/>
          </a:prstGeom>
        </p:spPr>
        <p:txBody>
          <a:bodyPr wrap="square">
            <a:spAutoFit/>
          </a:bodyPr>
          <a:lstStyle/>
          <a:p>
            <a:pPr algn="ctr">
              <a:lnSpc>
                <a:spcPct val="130000"/>
              </a:lnSpc>
              <a:spcAft>
                <a:spcPts val="600"/>
              </a:spcAft>
              <a:defRPr/>
            </a:pPr>
            <a:r>
              <a:rPr lang="zh-CN" altLang="en-US" sz="1600" b="1" dirty="0">
                <a:solidFill>
                  <a:schemeClr val="tx1"/>
                </a:solidFill>
                <a:latin typeface="微软雅黑" panose="020B0503020204020204" pitchFamily="34" charset="-122"/>
                <a:ea typeface="微软雅黑" panose="020B0503020204020204" pitchFamily="34" charset="-122"/>
              </a:rPr>
              <a:t>点击修改文字</a:t>
            </a:r>
            <a:endParaRPr lang="en-US" altLang="zh-CN" sz="1600" b="1" dirty="0">
              <a:solidFill>
                <a:schemeClr val="tx1"/>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schemeClr val="tx1"/>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458850" y="3468818"/>
            <a:ext cx="1783450" cy="689420"/>
          </a:xfrm>
          <a:prstGeom prst="rect">
            <a:avLst/>
          </a:prstGeom>
        </p:spPr>
        <p:txBody>
          <a:bodyPr wrap="square">
            <a:spAutoFit/>
          </a:bodyPr>
          <a:lstStyle/>
          <a:p>
            <a:pPr algn="ctr">
              <a:lnSpc>
                <a:spcPct val="130000"/>
              </a:lnSpc>
              <a:spcAft>
                <a:spcPts val="600"/>
              </a:spcAft>
              <a:defRPr/>
            </a:pPr>
            <a:r>
              <a:rPr lang="zh-CN" altLang="en-US" sz="1600" b="1" dirty="0">
                <a:solidFill>
                  <a:schemeClr val="tx1"/>
                </a:solidFill>
                <a:latin typeface="微软雅黑" panose="020B0503020204020204" pitchFamily="34" charset="-122"/>
                <a:ea typeface="微软雅黑" panose="020B0503020204020204" pitchFamily="34" charset="-122"/>
              </a:rPr>
              <a:t>点击修改文字</a:t>
            </a:r>
            <a:endParaRPr lang="en-US" altLang="zh-CN" sz="1600" b="1" dirty="0">
              <a:solidFill>
                <a:schemeClr val="tx1"/>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schemeClr val="tx1"/>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98457" y="144052"/>
            <a:ext cx="9920307" cy="324036"/>
            <a:chOff x="-198457" y="144052"/>
            <a:chExt cx="9920307" cy="324036"/>
          </a:xfrm>
        </p:grpSpPr>
        <p:cxnSp>
          <p:nvCxnSpPr>
            <p:cNvPr id="32" name="直接连接符 3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8457" y="144052"/>
              <a:ext cx="2066885" cy="319659"/>
              <a:chOff x="2559580" y="72044"/>
              <a:chExt cx="2066885" cy="319659"/>
            </a:xfrm>
          </p:grpSpPr>
          <p:sp>
            <p:nvSpPr>
              <p:cNvPr id="40" name="五边形 3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34" name="组合 33"/>
            <p:cNvGrpSpPr/>
            <p:nvPr/>
          </p:nvGrpSpPr>
          <p:grpSpPr>
            <a:xfrm>
              <a:off x="2740163" y="144052"/>
              <a:ext cx="2066885" cy="319659"/>
              <a:chOff x="4972411" y="72044"/>
              <a:chExt cx="2066885" cy="319659"/>
            </a:xfrm>
          </p:grpSpPr>
          <p:sp>
            <p:nvSpPr>
              <p:cNvPr id="38" name="五边形 3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5" name="组合 34"/>
            <p:cNvGrpSpPr/>
            <p:nvPr/>
          </p:nvGrpSpPr>
          <p:grpSpPr>
            <a:xfrm>
              <a:off x="4212853" y="144052"/>
              <a:ext cx="2066885" cy="319659"/>
              <a:chOff x="7404958" y="72044"/>
              <a:chExt cx="2066885" cy="319659"/>
            </a:xfrm>
          </p:grpSpPr>
          <p:sp>
            <p:nvSpPr>
              <p:cNvPr id="36" name="五边形 3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2" name="组合 41"/>
          <p:cNvGrpSpPr/>
          <p:nvPr/>
        </p:nvGrpSpPr>
        <p:grpSpPr>
          <a:xfrm>
            <a:off x="1273126" y="108049"/>
            <a:ext cx="2066885" cy="468053"/>
            <a:chOff x="121344" y="72044"/>
            <a:chExt cx="2066885" cy="468053"/>
          </a:xfrm>
        </p:grpSpPr>
        <p:sp>
          <p:nvSpPr>
            <p:cNvPr id="43" name="五边形 4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25441" y="1775328"/>
            <a:ext cx="1560720" cy="1730226"/>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11512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52347" y="2851099"/>
            <a:ext cx="1587120" cy="1730226"/>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115129"/>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2" name="组合 1"/>
          <p:cNvGrpSpPr/>
          <p:nvPr/>
        </p:nvGrpSpPr>
        <p:grpSpPr>
          <a:xfrm>
            <a:off x="1120765" y="2845384"/>
            <a:ext cx="1561020" cy="1730226"/>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11512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079254" y="1775328"/>
            <a:ext cx="1560720" cy="1730226"/>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115129"/>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5089" name="组合 98"/>
          <p:cNvGrpSpPr/>
          <p:nvPr/>
        </p:nvGrpSpPr>
        <p:grpSpPr bwMode="auto">
          <a:xfrm>
            <a:off x="941804" y="1840232"/>
            <a:ext cx="1919053" cy="830937"/>
            <a:chOff x="3508035" y="4207856"/>
            <a:chExt cx="2407376" cy="1055569"/>
          </a:xfrm>
        </p:grpSpPr>
        <p:sp>
          <p:nvSpPr>
            <p:cNvPr id="10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p:nvPr/>
        </p:nvGrpSpPr>
        <p:grpSpPr bwMode="auto">
          <a:xfrm>
            <a:off x="5052347" y="1840232"/>
            <a:ext cx="1919053" cy="830937"/>
            <a:chOff x="3508035" y="4207856"/>
            <a:chExt cx="2407376" cy="1055569"/>
          </a:xfrm>
        </p:grpSpPr>
        <p:sp>
          <p:nvSpPr>
            <p:cNvPr id="4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p:nvPr/>
        </p:nvGrpSpPr>
        <p:grpSpPr bwMode="auto">
          <a:xfrm>
            <a:off x="3060725" y="3636441"/>
            <a:ext cx="1919053" cy="830937"/>
            <a:chOff x="3508035" y="4207856"/>
            <a:chExt cx="2407376" cy="1055569"/>
          </a:xfrm>
        </p:grpSpPr>
        <p:sp>
          <p:nvSpPr>
            <p:cNvPr id="43"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7171268" y="3636441"/>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2" name="组合 61"/>
            <p:cNvGrpSpPr/>
            <p:nvPr/>
          </p:nvGrpSpPr>
          <p:grpSpPr>
            <a:xfrm>
              <a:off x="4212853" y="144052"/>
              <a:ext cx="2066885" cy="319659"/>
              <a:chOff x="7404958" y="72044"/>
              <a:chExt cx="2066885" cy="319659"/>
            </a:xfrm>
          </p:grpSpPr>
          <p:sp>
            <p:nvSpPr>
              <p:cNvPr id="63" name="五边形 6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1" name="组合 70"/>
          <p:cNvGrpSpPr/>
          <p:nvPr/>
        </p:nvGrpSpPr>
        <p:grpSpPr>
          <a:xfrm>
            <a:off x="2772693"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2298" y="1278043"/>
            <a:ext cx="1635013" cy="142097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2D5646"/>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009626" y="1278043"/>
            <a:ext cx="1635013" cy="142097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2D5646"/>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09626" y="3084384"/>
            <a:ext cx="1635013" cy="142097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512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112298" y="3084384"/>
            <a:ext cx="1635013" cy="142097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5129"/>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21" name="组合 20"/>
          <p:cNvGrpSpPr/>
          <p:nvPr/>
        </p:nvGrpSpPr>
        <p:grpSpPr>
          <a:xfrm>
            <a:off x="2052983" y="2977473"/>
            <a:ext cx="557660" cy="621728"/>
            <a:chOff x="7156451" y="4826087"/>
            <a:chExt cx="763588" cy="862012"/>
          </a:xfrm>
          <a:solidFill>
            <a:srgbClr val="115129"/>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2096205" y="1404193"/>
            <a:ext cx="310623" cy="606809"/>
            <a:chOff x="8080376" y="1863812"/>
            <a:chExt cx="361950" cy="715962"/>
          </a:xfrm>
          <a:solidFill>
            <a:srgbClr val="115129"/>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2" name="组合 31"/>
          <p:cNvGrpSpPr/>
          <p:nvPr/>
        </p:nvGrpSpPr>
        <p:grpSpPr>
          <a:xfrm>
            <a:off x="7334379" y="2794010"/>
            <a:ext cx="532644" cy="756692"/>
            <a:chOff x="10885488" y="4680037"/>
            <a:chExt cx="503238" cy="723900"/>
          </a:xfrm>
          <a:solidFill>
            <a:srgbClr val="115129"/>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7344877" y="1357618"/>
            <a:ext cx="455712" cy="610906"/>
            <a:chOff x="10709276" y="1628862"/>
            <a:chExt cx="439738" cy="596900"/>
          </a:xfrm>
          <a:solidFill>
            <a:srgbClr val="115129"/>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17" name="Freeform 23"/>
          <p:cNvSpPr/>
          <p:nvPr/>
        </p:nvSpPr>
        <p:spPr bwMode="auto">
          <a:xfrm>
            <a:off x="6347052" y="1306414"/>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8" name="Freeform 21"/>
          <p:cNvSpPr/>
          <p:nvPr/>
        </p:nvSpPr>
        <p:spPr bwMode="auto">
          <a:xfrm flipH="1" flipV="1">
            <a:off x="1355743" y="1306414"/>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9" name="Freeform 23"/>
          <p:cNvSpPr/>
          <p:nvPr/>
        </p:nvSpPr>
        <p:spPr bwMode="auto">
          <a:xfrm flipV="1">
            <a:off x="6347052" y="4010501"/>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0" name="Freeform 21"/>
          <p:cNvSpPr/>
          <p:nvPr/>
        </p:nvSpPr>
        <p:spPr bwMode="auto">
          <a:xfrm flipH="1">
            <a:off x="1355743" y="4010501"/>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58" name="文本框 20"/>
          <p:cNvSpPr txBox="1"/>
          <p:nvPr/>
        </p:nvSpPr>
        <p:spPr>
          <a:xfrm>
            <a:off x="1724879"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78321"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60" name="文本框 20"/>
          <p:cNvSpPr txBox="1"/>
          <p:nvPr/>
        </p:nvSpPr>
        <p:spPr>
          <a:xfrm>
            <a:off x="6896920"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854418"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63" name="文本框 20"/>
          <p:cNvSpPr txBox="1"/>
          <p:nvPr/>
        </p:nvSpPr>
        <p:spPr>
          <a:xfrm>
            <a:off x="1724879"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78321"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69" name="文本框 20"/>
          <p:cNvSpPr txBox="1"/>
          <p:nvPr/>
        </p:nvSpPr>
        <p:spPr>
          <a:xfrm>
            <a:off x="6896920"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854418"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grpSp>
        <p:nvGrpSpPr>
          <p:cNvPr id="65" name="组合 64"/>
          <p:cNvGrpSpPr/>
          <p:nvPr/>
        </p:nvGrpSpPr>
        <p:grpSpPr>
          <a:xfrm>
            <a:off x="-198457" y="144052"/>
            <a:ext cx="9920307" cy="324036"/>
            <a:chOff x="-198457" y="144052"/>
            <a:chExt cx="9920307" cy="324036"/>
          </a:xfrm>
        </p:grpSpPr>
        <p:cxnSp>
          <p:nvCxnSpPr>
            <p:cNvPr id="66" name="直接连接符 6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2" name="组合 71"/>
            <p:cNvGrpSpPr/>
            <p:nvPr/>
          </p:nvGrpSpPr>
          <p:grpSpPr>
            <a:xfrm>
              <a:off x="4212853"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9" name="组合 78"/>
          <p:cNvGrpSpPr/>
          <p:nvPr/>
        </p:nvGrpSpPr>
        <p:grpSpPr>
          <a:xfrm>
            <a:off x="2772693"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68865" y="2012379"/>
            <a:ext cx="1964624" cy="1475184"/>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3" name="Oval 15"/>
            <p:cNvSpPr>
              <a:spLocks noChangeArrowheads="1"/>
            </p:cNvSpPr>
            <p:nvPr/>
          </p:nvSpPr>
          <p:spPr bwMode="auto">
            <a:xfrm>
              <a:off x="5105579" y="2147396"/>
              <a:ext cx="1220295" cy="1205151"/>
            </a:xfrm>
            <a:prstGeom prst="ellipse">
              <a:avLst/>
            </a:prstGeom>
            <a:solidFill>
              <a:srgbClr val="115129"/>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4545" name="文本框 67"/>
            <p:cNvSpPr txBox="1">
              <a:spLocks noChangeArrowheads="1"/>
            </p:cNvSpPr>
            <p:nvPr/>
          </p:nvSpPr>
          <p:spPr bwMode="auto">
            <a:xfrm>
              <a:off x="5144479" y="2719091"/>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3" name="组合 2"/>
          <p:cNvGrpSpPr/>
          <p:nvPr/>
        </p:nvGrpSpPr>
        <p:grpSpPr>
          <a:xfrm>
            <a:off x="6395496" y="603452"/>
            <a:ext cx="1493722" cy="1940243"/>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2" name="Oval 9"/>
            <p:cNvSpPr>
              <a:spLocks noChangeArrowheads="1"/>
            </p:cNvSpPr>
            <p:nvPr/>
          </p:nvSpPr>
          <p:spPr bwMode="auto">
            <a:xfrm>
              <a:off x="6532210" y="738469"/>
              <a:ext cx="1220295" cy="1205151"/>
            </a:xfrm>
            <a:prstGeom prst="ellipse">
              <a:avLst/>
            </a:prstGeom>
            <a:solidFill>
              <a:srgbClr val="115129"/>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4546" name="文本框 68"/>
            <p:cNvSpPr txBox="1">
              <a:spLocks noChangeArrowheads="1"/>
            </p:cNvSpPr>
            <p:nvPr/>
          </p:nvSpPr>
          <p:spPr bwMode="auto">
            <a:xfrm>
              <a:off x="6623011" y="1298913"/>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4" name="组合 3"/>
          <p:cNvGrpSpPr/>
          <p:nvPr/>
        </p:nvGrpSpPr>
        <p:grpSpPr>
          <a:xfrm>
            <a:off x="7351225" y="2012379"/>
            <a:ext cx="1964624" cy="1475184"/>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4" name="Oval 19"/>
            <p:cNvSpPr>
              <a:spLocks noChangeArrowheads="1"/>
            </p:cNvSpPr>
            <p:nvPr/>
          </p:nvSpPr>
          <p:spPr bwMode="auto">
            <a:xfrm>
              <a:off x="7958840" y="2147396"/>
              <a:ext cx="1220295" cy="1205151"/>
            </a:xfrm>
            <a:prstGeom prst="ellipse">
              <a:avLst/>
            </a:prstGeom>
            <a:solidFill>
              <a:srgbClr val="115129"/>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4547" name="文本框 69"/>
            <p:cNvSpPr txBox="1">
              <a:spLocks noChangeArrowheads="1"/>
            </p:cNvSpPr>
            <p:nvPr/>
          </p:nvSpPr>
          <p:spPr bwMode="auto">
            <a:xfrm>
              <a:off x="8073693" y="2750344"/>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5" name="组合 4"/>
          <p:cNvGrpSpPr/>
          <p:nvPr/>
        </p:nvGrpSpPr>
        <p:grpSpPr>
          <a:xfrm>
            <a:off x="6395496" y="2956246"/>
            <a:ext cx="1493722" cy="1940243"/>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5" name="Oval 17"/>
            <p:cNvSpPr>
              <a:spLocks noChangeArrowheads="1"/>
            </p:cNvSpPr>
            <p:nvPr/>
          </p:nvSpPr>
          <p:spPr bwMode="auto">
            <a:xfrm>
              <a:off x="6532210" y="3564433"/>
              <a:ext cx="1220295" cy="1205151"/>
            </a:xfrm>
            <a:prstGeom prst="ellipse">
              <a:avLst/>
            </a:prstGeom>
            <a:solidFill>
              <a:srgbClr val="115129"/>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64548" name="文本框 70"/>
            <p:cNvSpPr txBox="1">
              <a:spLocks noChangeArrowheads="1"/>
            </p:cNvSpPr>
            <p:nvPr/>
          </p:nvSpPr>
          <p:spPr bwMode="auto">
            <a:xfrm>
              <a:off x="6623011" y="4134267"/>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sp>
        <p:nvSpPr>
          <p:cNvPr id="36" name="矩形 47"/>
          <p:cNvSpPr>
            <a:spLocks noChangeArrowheads="1"/>
          </p:cNvSpPr>
          <p:nvPr/>
        </p:nvSpPr>
        <p:spPr bwMode="auto">
          <a:xfrm>
            <a:off x="665851" y="1317665"/>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p:txBody>
      </p:sp>
      <p:sp>
        <p:nvSpPr>
          <p:cNvPr id="37" name="文本框 48"/>
          <p:cNvSpPr>
            <a:spLocks noChangeArrowheads="1"/>
          </p:cNvSpPr>
          <p:nvPr/>
        </p:nvSpPr>
        <p:spPr bwMode="auto">
          <a:xfrm>
            <a:off x="665850" y="743843"/>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solidFill>
                <a:latin typeface="+mj-ea"/>
                <a:ea typeface="+mj-ea"/>
                <a:sym typeface="宋体" panose="02010600030101010101" pitchFamily="2" charset="-122"/>
              </a:rPr>
              <a:t>添加标题</a:t>
            </a:r>
          </a:p>
        </p:txBody>
      </p:sp>
      <p:cxnSp>
        <p:nvCxnSpPr>
          <p:cNvPr id="49" name="直接连接符 48"/>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0" name="组合 49"/>
            <p:cNvGrpSpPr/>
            <p:nvPr/>
          </p:nvGrpSpPr>
          <p:grpSpPr>
            <a:xfrm>
              <a:off x="1273126"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2772693"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08778" y="766179"/>
            <a:ext cx="1605994" cy="1586064"/>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 name="菱形 6"/>
            <p:cNvSpPr/>
            <p:nvPr/>
          </p:nvSpPr>
          <p:spPr>
            <a:xfrm>
              <a:off x="3725444" y="881361"/>
              <a:ext cx="1372199" cy="1355169"/>
            </a:xfrm>
            <a:prstGeom prst="diamond">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12" name="组合 11"/>
          <p:cNvGrpSpPr/>
          <p:nvPr/>
        </p:nvGrpSpPr>
        <p:grpSpPr>
          <a:xfrm>
            <a:off x="3601016" y="2585212"/>
            <a:ext cx="1605994" cy="1586064"/>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菱形 8"/>
            <p:cNvSpPr/>
            <p:nvPr/>
          </p:nvSpPr>
          <p:spPr>
            <a:xfrm>
              <a:off x="3717848" y="2700338"/>
              <a:ext cx="1372199" cy="1355169"/>
            </a:xfrm>
            <a:prstGeom prst="diamond">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4514841" y="1701590"/>
            <a:ext cx="1605994" cy="1586064"/>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 name="菱形 7"/>
            <p:cNvSpPr/>
            <p:nvPr/>
          </p:nvSpPr>
          <p:spPr>
            <a:xfrm>
              <a:off x="4631803" y="1816478"/>
              <a:ext cx="1372199" cy="1355169"/>
            </a:xfrm>
            <a:prstGeom prst="diamond">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5" name="组合 44"/>
          <p:cNvGrpSpPr/>
          <p:nvPr/>
        </p:nvGrpSpPr>
        <p:grpSpPr>
          <a:xfrm>
            <a:off x="4514841" y="3520623"/>
            <a:ext cx="1605994" cy="1586064"/>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菱形 9"/>
            <p:cNvSpPr/>
            <p:nvPr/>
          </p:nvSpPr>
          <p:spPr>
            <a:xfrm>
              <a:off x="4631803" y="3636705"/>
              <a:ext cx="1372199" cy="1353919"/>
            </a:xfrm>
            <a:prstGeom prst="diamond">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sp>
        <p:nvSpPr>
          <p:cNvPr id="37" name="文本框 20"/>
          <p:cNvSpPr txBox="1"/>
          <p:nvPr/>
        </p:nvSpPr>
        <p:spPr>
          <a:xfrm>
            <a:off x="2095115" y="12485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548557" y="16036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2095115" y="29884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548557" y="33435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41" name="文本框 20"/>
          <p:cNvSpPr txBox="1"/>
          <p:nvPr/>
        </p:nvSpPr>
        <p:spPr>
          <a:xfrm>
            <a:off x="6377520" y="19087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2"/>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6362315" y="22637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2"/>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2"/>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2"/>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43" name="文本框 20"/>
          <p:cNvSpPr txBox="1"/>
          <p:nvPr/>
        </p:nvSpPr>
        <p:spPr>
          <a:xfrm>
            <a:off x="6377520" y="36486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6362315" y="40036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5" name="五边形 5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1273126" y="144052"/>
              <a:ext cx="2066885" cy="319659"/>
              <a:chOff x="4972411" y="72044"/>
              <a:chExt cx="2066885" cy="319659"/>
            </a:xfrm>
          </p:grpSpPr>
          <p:sp>
            <p:nvSpPr>
              <p:cNvPr id="53" name="五边形 5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1" name="五边形 5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7" name="组合 56"/>
          <p:cNvGrpSpPr/>
          <p:nvPr/>
        </p:nvGrpSpPr>
        <p:grpSpPr>
          <a:xfrm>
            <a:off x="2772693" y="108049"/>
            <a:ext cx="2066885" cy="468053"/>
            <a:chOff x="121344" y="72044"/>
            <a:chExt cx="2066885" cy="468053"/>
          </a:xfrm>
        </p:grpSpPr>
        <p:sp>
          <p:nvSpPr>
            <p:cNvPr id="58" name="五边形 5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868988" y="612775"/>
            <a:ext cx="968375" cy="966788"/>
            <a:chOff x="4216906" y="4857744"/>
            <a:chExt cx="713232" cy="713231"/>
          </a:xfrm>
          <a:solidFill>
            <a:srgbClr val="115129"/>
          </a:solidFill>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grp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defTabSz="967740"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defTabSz="967740"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916738" y="1363663"/>
            <a:ext cx="968375" cy="966787"/>
            <a:chOff x="5109971" y="1507999"/>
            <a:chExt cx="713232" cy="713232"/>
          </a:xfrm>
          <a:solidFill>
            <a:srgbClr val="115129"/>
          </a:solidFill>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7357745" y="2514283"/>
            <a:ext cx="966788" cy="968375"/>
            <a:chOff x="5765300" y="2141983"/>
            <a:chExt cx="713233" cy="713232"/>
          </a:xfrm>
          <a:solidFill>
            <a:srgbClr val="115129"/>
          </a:solidFill>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7134225" y="3667125"/>
            <a:ext cx="966788" cy="968375"/>
            <a:chOff x="5993893" y="3065525"/>
            <a:chExt cx="713232" cy="713232"/>
          </a:xfrm>
          <a:solidFill>
            <a:srgbClr val="115129"/>
          </a:solidFill>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260475" y="1366838"/>
            <a:ext cx="2484438" cy="3195637"/>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r>
                <a:rPr lang="zh-CN" altLang="en-US" sz="17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p:nvPr/>
        </p:nvGrpSpPr>
        <p:grpSpPr bwMode="auto">
          <a:xfrm>
            <a:off x="4238625" y="1903413"/>
            <a:ext cx="2684463" cy="268446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grpSp>
        <p:nvGrpSpPr>
          <p:cNvPr id="24" name="组合 23"/>
          <p:cNvGrpSpPr/>
          <p:nvPr/>
        </p:nvGrpSpPr>
        <p:grpSpPr>
          <a:xfrm>
            <a:off x="-198457" y="144052"/>
            <a:ext cx="9920307" cy="324036"/>
            <a:chOff x="-198457" y="144052"/>
            <a:chExt cx="9920307" cy="324036"/>
          </a:xfrm>
        </p:grpSpPr>
        <p:cxnSp>
          <p:nvCxnSpPr>
            <p:cNvPr id="25" name="直接连接符 2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98457" y="144052"/>
              <a:ext cx="2066885" cy="319659"/>
              <a:chOff x="2559580" y="72044"/>
              <a:chExt cx="2066885" cy="319659"/>
            </a:xfrm>
          </p:grpSpPr>
          <p:sp>
            <p:nvSpPr>
              <p:cNvPr id="33" name="五边形 32"/>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27" name="组合 26"/>
            <p:cNvGrpSpPr/>
            <p:nvPr/>
          </p:nvGrpSpPr>
          <p:grpSpPr>
            <a:xfrm>
              <a:off x="1273126" y="144052"/>
              <a:ext cx="2066885" cy="319659"/>
              <a:chOff x="4972411" y="72044"/>
              <a:chExt cx="2066885" cy="319659"/>
            </a:xfrm>
          </p:grpSpPr>
          <p:sp>
            <p:nvSpPr>
              <p:cNvPr id="31" name="五边形 3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28" name="组合 27"/>
            <p:cNvGrpSpPr/>
            <p:nvPr/>
          </p:nvGrpSpPr>
          <p:grpSpPr>
            <a:xfrm>
              <a:off x="4212853" y="144052"/>
              <a:ext cx="2066885" cy="319659"/>
              <a:chOff x="7404958" y="72044"/>
              <a:chExt cx="2066885" cy="319659"/>
            </a:xfrm>
          </p:grpSpPr>
          <p:sp>
            <p:nvSpPr>
              <p:cNvPr id="29" name="五边形 2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35" name="组合 34"/>
          <p:cNvGrpSpPr/>
          <p:nvPr/>
        </p:nvGrpSpPr>
        <p:grpSpPr>
          <a:xfrm>
            <a:off x="2772693" y="108049"/>
            <a:ext cx="2066885" cy="468053"/>
            <a:chOff x="121344" y="72044"/>
            <a:chExt cx="2066885" cy="468053"/>
          </a:xfrm>
        </p:grpSpPr>
        <p:sp>
          <p:nvSpPr>
            <p:cNvPr id="36" name="五边形 35"/>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484661" y="983099"/>
            <a:ext cx="5650825" cy="735092"/>
            <a:chOff x="2484661" y="983099"/>
            <a:chExt cx="5650825" cy="735092"/>
          </a:xfrm>
        </p:grpSpPr>
        <p:grpSp>
          <p:nvGrpSpPr>
            <p:cNvPr id="146" name="组合 76"/>
            <p:cNvGrpSpPr/>
            <p:nvPr/>
          </p:nvGrpSpPr>
          <p:grpSpPr bwMode="auto">
            <a:xfrm>
              <a:off x="2484661" y="983099"/>
              <a:ext cx="5650825" cy="735092"/>
              <a:chOff x="3300347" y="1368497"/>
              <a:chExt cx="10763512" cy="1417865"/>
            </a:xfrm>
          </p:grpSpPr>
          <p:grpSp>
            <p:nvGrpSpPr>
              <p:cNvPr id="147" name="组合 77"/>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48" name="组合 78"/>
              <p:cNvGrpSpPr/>
              <p:nvPr/>
            </p:nvGrpSpPr>
            <p:grpSpPr bwMode="auto">
              <a:xfrm>
                <a:off x="3300347" y="1368497"/>
                <a:ext cx="1581466" cy="1417865"/>
                <a:chOff x="1349437" y="779714"/>
                <a:chExt cx="2923167" cy="2620769"/>
              </a:xfrm>
            </p:grpSpPr>
            <p:sp>
              <p:nvSpPr>
                <p:cNvPr id="14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115129"/>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78" name="组合 205"/>
            <p:cNvGrpSpPr/>
            <p:nvPr/>
          </p:nvGrpSpPr>
          <p:grpSpPr bwMode="auto">
            <a:xfrm>
              <a:off x="2728974" y="1169372"/>
              <a:ext cx="522802" cy="476310"/>
              <a:chOff x="12327405" y="858403"/>
              <a:chExt cx="833274" cy="767141"/>
            </a:xfrm>
          </p:grpSpPr>
          <p:sp>
            <p:nvSpPr>
              <p:cNvPr id="17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2484661" y="1886961"/>
            <a:ext cx="5650825" cy="735092"/>
            <a:chOff x="2484661" y="1886961"/>
            <a:chExt cx="5650825" cy="735092"/>
          </a:xfrm>
        </p:grpSpPr>
        <p:grpSp>
          <p:nvGrpSpPr>
            <p:cNvPr id="153" name="组合 158"/>
            <p:cNvGrpSpPr/>
            <p:nvPr/>
          </p:nvGrpSpPr>
          <p:grpSpPr bwMode="auto">
            <a:xfrm>
              <a:off x="2484661" y="1886961"/>
              <a:ext cx="5650825" cy="735092"/>
              <a:chOff x="3300347" y="1368497"/>
              <a:chExt cx="10763512" cy="1417865"/>
            </a:xfrm>
          </p:grpSpPr>
          <p:grpSp>
            <p:nvGrpSpPr>
              <p:cNvPr id="154" name="组合 159"/>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55" name="组合 160"/>
              <p:cNvGrpSpPr/>
              <p:nvPr/>
            </p:nvGrpSpPr>
            <p:grpSpPr bwMode="auto">
              <a:xfrm>
                <a:off x="3300347" y="1368497"/>
                <a:ext cx="1581466" cy="1417865"/>
                <a:chOff x="1349437" y="779714"/>
                <a:chExt cx="2923167" cy="2620769"/>
              </a:xfrm>
            </p:grpSpPr>
            <p:sp>
              <p:nvSpPr>
                <p:cNvPr id="156"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115129"/>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2" name="组合 209"/>
            <p:cNvGrpSpPr/>
            <p:nvPr/>
          </p:nvGrpSpPr>
          <p:grpSpPr bwMode="auto">
            <a:xfrm>
              <a:off x="2727708" y="2110740"/>
              <a:ext cx="534195" cy="475059"/>
              <a:chOff x="952501" y="6013451"/>
              <a:chExt cx="511175" cy="460375"/>
            </a:xfrm>
          </p:grpSpPr>
          <p:sp>
            <p:nvSpPr>
              <p:cNvPr id="1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2484661" y="2789574"/>
            <a:ext cx="5650825" cy="735092"/>
            <a:chOff x="2484661" y="2789574"/>
            <a:chExt cx="5650825" cy="735092"/>
          </a:xfrm>
        </p:grpSpPr>
        <p:grpSp>
          <p:nvGrpSpPr>
            <p:cNvPr id="160" name="组合 165"/>
            <p:cNvGrpSpPr/>
            <p:nvPr/>
          </p:nvGrpSpPr>
          <p:grpSpPr bwMode="auto">
            <a:xfrm>
              <a:off x="2484661" y="2789574"/>
              <a:ext cx="5650825" cy="735092"/>
              <a:chOff x="3300347" y="1368497"/>
              <a:chExt cx="10763512" cy="1417865"/>
            </a:xfrm>
          </p:grpSpPr>
          <p:grpSp>
            <p:nvGrpSpPr>
              <p:cNvPr id="161" name="组合 166"/>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2" name="组合 167"/>
              <p:cNvGrpSpPr/>
              <p:nvPr/>
            </p:nvGrpSpPr>
            <p:grpSpPr bwMode="auto">
              <a:xfrm>
                <a:off x="3300347" y="1368497"/>
                <a:ext cx="1581466" cy="1417865"/>
                <a:chOff x="1349437" y="779714"/>
                <a:chExt cx="2923167" cy="2620769"/>
              </a:xfrm>
            </p:grpSpPr>
            <p:sp>
              <p:nvSpPr>
                <p:cNvPr id="16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115129"/>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6" name="组合 213"/>
            <p:cNvGrpSpPr/>
            <p:nvPr/>
          </p:nvGrpSpPr>
          <p:grpSpPr bwMode="auto">
            <a:xfrm>
              <a:off x="2730239" y="3019603"/>
              <a:ext cx="534195" cy="475059"/>
              <a:chOff x="5405438" y="6815138"/>
              <a:chExt cx="511175" cy="460375"/>
            </a:xfrm>
          </p:grpSpPr>
          <p:sp>
            <p:nvSpPr>
              <p:cNvPr id="18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8" name="组合 17"/>
          <p:cNvGrpSpPr/>
          <p:nvPr/>
        </p:nvGrpSpPr>
        <p:grpSpPr>
          <a:xfrm>
            <a:off x="2484661" y="3693437"/>
            <a:ext cx="5650825" cy="735092"/>
            <a:chOff x="2484661" y="3693437"/>
            <a:chExt cx="5650825" cy="735092"/>
          </a:xfrm>
        </p:grpSpPr>
        <p:grpSp>
          <p:nvGrpSpPr>
            <p:cNvPr id="167" name="组合 172"/>
            <p:cNvGrpSpPr/>
            <p:nvPr/>
          </p:nvGrpSpPr>
          <p:grpSpPr bwMode="auto">
            <a:xfrm>
              <a:off x="2484661" y="3693437"/>
              <a:ext cx="5650825" cy="735092"/>
              <a:chOff x="3300347" y="1368497"/>
              <a:chExt cx="10763512" cy="1417865"/>
            </a:xfrm>
          </p:grpSpPr>
          <p:grpSp>
            <p:nvGrpSpPr>
              <p:cNvPr id="168" name="组合 173"/>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9" name="组合 174"/>
              <p:cNvGrpSpPr/>
              <p:nvPr/>
            </p:nvGrpSpPr>
            <p:grpSpPr bwMode="auto">
              <a:xfrm>
                <a:off x="3300347" y="1368497"/>
                <a:ext cx="1581466" cy="1417865"/>
                <a:chOff x="1349437" y="779714"/>
                <a:chExt cx="2923167" cy="2620769"/>
              </a:xfrm>
            </p:grpSpPr>
            <p:sp>
              <p:nvSpPr>
                <p:cNvPr id="17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115129"/>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90" name="组合 217"/>
            <p:cNvGrpSpPr/>
            <p:nvPr/>
          </p:nvGrpSpPr>
          <p:grpSpPr bwMode="auto">
            <a:xfrm>
              <a:off x="2764418" y="3917215"/>
              <a:ext cx="543056" cy="477560"/>
              <a:chOff x="688976" y="7240588"/>
              <a:chExt cx="519113" cy="461963"/>
            </a:xfrm>
          </p:grpSpPr>
          <p:sp>
            <p:nvSpPr>
              <p:cNvPr id="19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540445" y="2037"/>
            <a:ext cx="741638" cy="1585269"/>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400" b="1" dirty="0">
                  <a:solidFill>
                    <a:schemeClr val="bg1"/>
                  </a:solidFill>
                  <a:latin typeface="微软雅黑" panose="020B0503020204020204" pitchFamily="34" charset="-122"/>
                </a:rPr>
                <a:t>目录页</a:t>
              </a:r>
              <a:endParaRPr lang="en-US" altLang="zh-CN" sz="2400"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37" r="32382"/>
          <a:stretch>
            <a:fillRect/>
          </a:stretch>
        </p:blipFill>
        <p:spPr bwMode="auto">
          <a:xfrm>
            <a:off x="0" y="1010130"/>
            <a:ext cx="1485806" cy="4398554"/>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4212853" y="1116161"/>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5" name="文本框 187"/>
          <p:cNvSpPr txBox="1"/>
          <p:nvPr/>
        </p:nvSpPr>
        <p:spPr>
          <a:xfrm>
            <a:off x="4181532" y="2020024"/>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6" name="文本框 188"/>
          <p:cNvSpPr txBox="1"/>
          <p:nvPr/>
        </p:nvSpPr>
        <p:spPr>
          <a:xfrm>
            <a:off x="4181532" y="2923886"/>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7" name="文本框 189"/>
          <p:cNvSpPr txBox="1"/>
          <p:nvPr/>
        </p:nvSpPr>
        <p:spPr>
          <a:xfrm>
            <a:off x="4181532" y="3826499"/>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1+#ppt_w/2"/>
                                          </p:val>
                                        </p:tav>
                                        <p:tav tm="100000">
                                          <p:val>
                                            <p:strVal val="#ppt_x"/>
                                          </p:val>
                                        </p:tav>
                                      </p:tavLst>
                                    </p:anim>
                                    <p:anim calcmode="lin" valueType="num">
                                      <p:cBhvr additive="base">
                                        <p:cTn id="26" dur="2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250"/>
                                        <p:tgtEl>
                                          <p:spTgt spid="174"/>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250"/>
                                        <p:tgtEl>
                                          <p:spTgt spid="175"/>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250"/>
                                        <p:tgtEl>
                                          <p:spTgt spid="17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1+#ppt_w/2"/>
                                          </p:val>
                                        </p:tav>
                                        <p:tav tm="100000">
                                          <p:val>
                                            <p:strVal val="#ppt_x"/>
                                          </p:val>
                                        </p:tav>
                                      </p:tavLst>
                                    </p:anim>
                                    <p:anim calcmode="lin" valueType="num">
                                      <p:cBhvr additive="base">
                                        <p:cTn id="53" dur="2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0714" y="788948"/>
            <a:ext cx="1415386" cy="1397821"/>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4781694" y="733607"/>
              <a:ext cx="1033425" cy="1020600"/>
            </a:xfrm>
            <a:prstGeom prst="ellipse">
              <a:avLst/>
            </a:prstGeom>
            <a:solidFill>
              <a:srgbClr val="115129"/>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01296" y="1860239"/>
            <a:ext cx="1415386" cy="1397821"/>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椭圆 33"/>
            <p:cNvSpPr/>
            <p:nvPr/>
          </p:nvSpPr>
          <p:spPr>
            <a:xfrm>
              <a:off x="3692276" y="1804897"/>
              <a:ext cx="1033425" cy="1020600"/>
            </a:xfrm>
            <a:prstGeom prst="ellipse">
              <a:avLst/>
            </a:prstGeom>
            <a:solidFill>
              <a:srgbClr val="115129"/>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4898453" y="2679498"/>
            <a:ext cx="1415386" cy="1397821"/>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7" name="椭圆 36"/>
            <p:cNvSpPr/>
            <p:nvPr/>
          </p:nvSpPr>
          <p:spPr>
            <a:xfrm>
              <a:off x="5089433" y="2624156"/>
              <a:ext cx="1033425" cy="1020600"/>
            </a:xfrm>
            <a:prstGeom prst="ellipse">
              <a:avLst/>
            </a:prstGeom>
            <a:solidFill>
              <a:srgbClr val="115129"/>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809035" y="3750788"/>
            <a:ext cx="1415386" cy="1397821"/>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4000015" y="3695447"/>
              <a:ext cx="1033425" cy="1020600"/>
            </a:xfrm>
            <a:prstGeom prst="ellipse">
              <a:avLst/>
            </a:prstGeom>
            <a:solidFill>
              <a:srgbClr val="115129"/>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5" name="组合 98"/>
          <p:cNvGrpSpPr/>
          <p:nvPr/>
        </p:nvGrpSpPr>
        <p:grpSpPr bwMode="auto">
          <a:xfrm>
            <a:off x="6273108" y="1014958"/>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686288" y="2983458"/>
            <a:ext cx="1919053" cy="830937"/>
            <a:chOff x="3508035" y="4207856"/>
            <a:chExt cx="2407376" cy="1055569"/>
          </a:xfrm>
        </p:grpSpPr>
        <p:sp>
          <p:nvSpPr>
            <p:cNvPr id="51"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304556" y="2113782"/>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717736" y="4082282"/>
            <a:ext cx="1919053" cy="830937"/>
            <a:chOff x="3508035" y="4207856"/>
            <a:chExt cx="2407376" cy="1055569"/>
          </a:xfrm>
        </p:grpSpPr>
        <p:sp>
          <p:nvSpPr>
            <p:cNvPr id="5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98457" y="144052"/>
              <a:ext cx="2066885" cy="319659"/>
              <a:chOff x="2559580" y="72044"/>
              <a:chExt cx="2066885" cy="319659"/>
            </a:xfrm>
          </p:grpSpPr>
          <p:sp>
            <p:nvSpPr>
              <p:cNvPr id="79" name="五边形 7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3" name="组合 72"/>
            <p:cNvGrpSpPr/>
            <p:nvPr/>
          </p:nvGrpSpPr>
          <p:grpSpPr>
            <a:xfrm>
              <a:off x="1273126" y="144052"/>
              <a:ext cx="2066885" cy="319659"/>
              <a:chOff x="4972411" y="72044"/>
              <a:chExt cx="2066885" cy="319659"/>
            </a:xfrm>
          </p:grpSpPr>
          <p:sp>
            <p:nvSpPr>
              <p:cNvPr id="77" name="五边形 7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4" name="组合 73"/>
            <p:cNvGrpSpPr/>
            <p:nvPr/>
          </p:nvGrpSpPr>
          <p:grpSpPr>
            <a:xfrm>
              <a:off x="2753871" y="144052"/>
              <a:ext cx="2066885" cy="319659"/>
              <a:chOff x="7404958" y="72044"/>
              <a:chExt cx="2066885" cy="319659"/>
            </a:xfrm>
          </p:grpSpPr>
          <p:sp>
            <p:nvSpPr>
              <p:cNvPr id="75" name="五边形 7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1" name="组合 80"/>
          <p:cNvGrpSpPr/>
          <p:nvPr/>
        </p:nvGrpSpPr>
        <p:grpSpPr>
          <a:xfrm>
            <a:off x="4284861" y="108049"/>
            <a:ext cx="2066885" cy="468053"/>
            <a:chOff x="121344" y="72044"/>
            <a:chExt cx="2066885" cy="468053"/>
          </a:xfrm>
        </p:grpSpPr>
        <p:sp>
          <p:nvSpPr>
            <p:cNvPr id="82" name="五边形 8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3117116" y="1209727"/>
            <a:ext cx="1602646"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2" name="组合 31"/>
          <p:cNvGrpSpPr/>
          <p:nvPr/>
        </p:nvGrpSpPr>
        <p:grpSpPr>
          <a:xfrm>
            <a:off x="3497142" y="1697297"/>
            <a:ext cx="848722" cy="848722"/>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60" name="椭圆 59"/>
          <p:cNvSpPr/>
          <p:nvPr/>
        </p:nvSpPr>
        <p:spPr>
          <a:xfrm>
            <a:off x="2755722"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60"/>
          <p:cNvSpPr/>
          <p:nvPr/>
        </p:nvSpPr>
        <p:spPr>
          <a:xfrm>
            <a:off x="2835751" y="1012863"/>
            <a:ext cx="552037" cy="552037"/>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24"/>
          <p:cNvSpPr/>
          <p:nvPr/>
        </p:nvSpPr>
        <p:spPr>
          <a:xfrm>
            <a:off x="4794615" y="1209727"/>
            <a:ext cx="1602647"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6" name="组合 35"/>
          <p:cNvGrpSpPr/>
          <p:nvPr/>
        </p:nvGrpSpPr>
        <p:grpSpPr>
          <a:xfrm>
            <a:off x="5166638" y="1693159"/>
            <a:ext cx="850458" cy="856998"/>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58" name="椭圆 57"/>
          <p:cNvSpPr/>
          <p:nvPr/>
        </p:nvSpPr>
        <p:spPr>
          <a:xfrm>
            <a:off x="5945644"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6025673" y="1012863"/>
            <a:ext cx="552037" cy="552037"/>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25"/>
          <p:cNvSpPr/>
          <p:nvPr/>
        </p:nvSpPr>
        <p:spPr>
          <a:xfrm>
            <a:off x="4794615" y="2888562"/>
            <a:ext cx="1602647"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Freeform 26"/>
          <p:cNvSpPr/>
          <p:nvPr/>
        </p:nvSpPr>
        <p:spPr>
          <a:xfrm>
            <a:off x="3117116" y="2888562"/>
            <a:ext cx="1602646"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Freeform 55"/>
          <p:cNvSpPr/>
          <p:nvPr/>
        </p:nvSpPr>
        <p:spPr bwMode="auto">
          <a:xfrm>
            <a:off x="3008016" y="1124439"/>
            <a:ext cx="494493" cy="470012"/>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 name="Freeform 56"/>
          <p:cNvSpPr>
            <a:spLocks noEditPoints="1"/>
          </p:cNvSpPr>
          <p:nvPr/>
        </p:nvSpPr>
        <p:spPr bwMode="auto">
          <a:xfrm>
            <a:off x="2988798" y="1121508"/>
            <a:ext cx="118962" cy="298073"/>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 name="Freeform 57"/>
          <p:cNvSpPr/>
          <p:nvPr/>
        </p:nvSpPr>
        <p:spPr bwMode="auto">
          <a:xfrm>
            <a:off x="3146523" y="1124181"/>
            <a:ext cx="70842" cy="295400"/>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9" name="Freeform 58"/>
          <p:cNvSpPr/>
          <p:nvPr/>
        </p:nvSpPr>
        <p:spPr bwMode="auto">
          <a:xfrm>
            <a:off x="6183730" y="1124089"/>
            <a:ext cx="505917" cy="46511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0" name="Freeform 59"/>
          <p:cNvSpPr>
            <a:spLocks noEditPoints="1"/>
          </p:cNvSpPr>
          <p:nvPr/>
        </p:nvSpPr>
        <p:spPr bwMode="auto">
          <a:xfrm>
            <a:off x="6164685" y="1116161"/>
            <a:ext cx="118962" cy="298073"/>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1" name="Freeform 60"/>
          <p:cNvSpPr/>
          <p:nvPr/>
        </p:nvSpPr>
        <p:spPr bwMode="auto">
          <a:xfrm>
            <a:off x="6306370" y="1116161"/>
            <a:ext cx="120299" cy="298073"/>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2" name="椭圆 11"/>
          <p:cNvSpPr/>
          <p:nvPr/>
        </p:nvSpPr>
        <p:spPr>
          <a:xfrm>
            <a:off x="2782669" y="4004918"/>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2863152" y="4084711"/>
            <a:ext cx="550701" cy="552037"/>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61"/>
          <p:cNvSpPr/>
          <p:nvPr/>
        </p:nvSpPr>
        <p:spPr bwMode="auto">
          <a:xfrm>
            <a:off x="2988395" y="4209797"/>
            <a:ext cx="505917" cy="466749"/>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5" name="Freeform 62"/>
          <p:cNvSpPr>
            <a:spLocks noEditPoints="1"/>
          </p:cNvSpPr>
          <p:nvPr/>
        </p:nvSpPr>
        <p:spPr bwMode="auto">
          <a:xfrm>
            <a:off x="2968747" y="4203673"/>
            <a:ext cx="120299" cy="298074"/>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6" name="Freeform 63"/>
          <p:cNvSpPr/>
          <p:nvPr/>
        </p:nvSpPr>
        <p:spPr bwMode="auto">
          <a:xfrm>
            <a:off x="3111770" y="4203673"/>
            <a:ext cx="116288" cy="298074"/>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7" name="椭圆 16"/>
          <p:cNvSpPr/>
          <p:nvPr/>
        </p:nvSpPr>
        <p:spPr>
          <a:xfrm>
            <a:off x="5945644" y="396631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6025673" y="4046103"/>
            <a:ext cx="552037" cy="552037"/>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64"/>
          <p:cNvSpPr/>
          <p:nvPr/>
        </p:nvSpPr>
        <p:spPr bwMode="auto">
          <a:xfrm>
            <a:off x="6183223" y="4195365"/>
            <a:ext cx="514078" cy="470012"/>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0" name="Freeform 65"/>
          <p:cNvSpPr>
            <a:spLocks noEditPoints="1"/>
          </p:cNvSpPr>
          <p:nvPr/>
        </p:nvSpPr>
        <p:spPr bwMode="auto">
          <a:xfrm>
            <a:off x="6163348" y="4190462"/>
            <a:ext cx="118963" cy="303420"/>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1" name="Freeform 66"/>
          <p:cNvSpPr>
            <a:spLocks noEditPoints="1"/>
          </p:cNvSpPr>
          <p:nvPr/>
        </p:nvSpPr>
        <p:spPr bwMode="auto">
          <a:xfrm>
            <a:off x="6295677" y="4195808"/>
            <a:ext cx="139012" cy="295400"/>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2" name="Freeform 13"/>
          <p:cNvSpPr>
            <a:spLocks noEditPoints="1"/>
          </p:cNvSpPr>
          <p:nvPr/>
        </p:nvSpPr>
        <p:spPr bwMode="auto">
          <a:xfrm>
            <a:off x="3499399" y="3107773"/>
            <a:ext cx="843427" cy="846101"/>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 name="组合 22"/>
          <p:cNvGrpSpPr/>
          <p:nvPr/>
        </p:nvGrpSpPr>
        <p:grpSpPr>
          <a:xfrm>
            <a:off x="5145923" y="3094048"/>
            <a:ext cx="891889" cy="872262"/>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7" name="矩形 46"/>
          <p:cNvSpPr/>
          <p:nvPr/>
        </p:nvSpPr>
        <p:spPr>
          <a:xfrm flipH="1">
            <a:off x="845909" y="3566903"/>
            <a:ext cx="1909763" cy="651723"/>
          </a:xfrm>
          <a:prstGeom prst="rect">
            <a:avLst/>
          </a:prstGeom>
          <a:effectLst/>
        </p:spPr>
        <p:txBody>
          <a:bodyPr lIns="96780" tIns="48390" rIns="96780" bIns="48390">
            <a:spAutoFit/>
          </a:bodyPr>
          <a:lstStyle/>
          <a:p>
            <a:pPr algn="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p>
        </p:txBody>
      </p:sp>
      <p:sp>
        <p:nvSpPr>
          <p:cNvPr id="48" name="矩形 47"/>
          <p:cNvSpPr>
            <a:spLocks noChangeArrowheads="1"/>
          </p:cNvSpPr>
          <p:nvPr/>
        </p:nvSpPr>
        <p:spPr bwMode="auto">
          <a:xfrm>
            <a:off x="1545679" y="3364115"/>
            <a:ext cx="1443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sp>
        <p:nvSpPr>
          <p:cNvPr id="49" name="矩形 48"/>
          <p:cNvSpPr/>
          <p:nvPr/>
        </p:nvSpPr>
        <p:spPr>
          <a:xfrm flipH="1">
            <a:off x="856704" y="1935906"/>
            <a:ext cx="1909763" cy="928722"/>
          </a:xfrm>
          <a:prstGeom prst="rect">
            <a:avLst/>
          </a:prstGeom>
          <a:effectLst/>
        </p:spPr>
        <p:txBody>
          <a:bodyPr lIns="96780" tIns="48390" rIns="96780" bIns="48390">
            <a:spAutoFit/>
          </a:bodyPr>
          <a:lstStyle/>
          <a:p>
            <a:pPr algn="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548854" y="1764233"/>
            <a:ext cx="1436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sp>
        <p:nvSpPr>
          <p:cNvPr id="51" name="矩形 50"/>
          <p:cNvSpPr/>
          <p:nvPr/>
        </p:nvSpPr>
        <p:spPr>
          <a:xfrm flipH="1">
            <a:off x="6913190" y="1984271"/>
            <a:ext cx="1908175" cy="651723"/>
          </a:xfrm>
          <a:prstGeom prst="rect">
            <a:avLst/>
          </a:prstGeom>
          <a:effectLst/>
        </p:spPr>
        <p:txBody>
          <a:bodyPr lIns="96780" tIns="48390" rIns="96780" bIns="48390">
            <a:spAutoFit/>
          </a:bodyPr>
          <a:lstStyle/>
          <a:p>
            <a:pP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solidFill>
              <a:latin typeface="微软雅黑" panose="020B0503020204020204" pitchFamily="34" charset="-122"/>
              <a:ea typeface="微软雅黑" panose="020B0503020204020204" pitchFamily="34" charset="-122"/>
            </a:endParaRPr>
          </a:p>
          <a:p>
            <a:pP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p>
        </p:txBody>
      </p:sp>
      <p:sp>
        <p:nvSpPr>
          <p:cNvPr id="52" name="矩形 51"/>
          <p:cNvSpPr>
            <a:spLocks noChangeArrowheads="1"/>
          </p:cNvSpPr>
          <p:nvPr/>
        </p:nvSpPr>
        <p:spPr bwMode="auto">
          <a:xfrm>
            <a:off x="6913190" y="1760210"/>
            <a:ext cx="13731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dirty="0">
                <a:latin typeface="微软雅黑" panose="020B0503020204020204" pitchFamily="34" charset="-122"/>
                <a:ea typeface="微软雅黑" panose="020B0503020204020204" pitchFamily="34" charset="-122"/>
              </a:rPr>
              <a:t>这里填写小标题</a:t>
            </a:r>
            <a:endParaRPr lang="en-US" altLang="zh-CN" sz="1100" b="1" dirty="0">
              <a:latin typeface="微软雅黑" panose="020B0503020204020204" pitchFamily="34" charset="-122"/>
              <a:ea typeface="微软雅黑" panose="020B0503020204020204" pitchFamily="34" charset="-122"/>
            </a:endParaRPr>
          </a:p>
        </p:txBody>
      </p:sp>
      <p:sp>
        <p:nvSpPr>
          <p:cNvPr id="53" name="矩形 52"/>
          <p:cNvSpPr/>
          <p:nvPr/>
        </p:nvSpPr>
        <p:spPr>
          <a:xfrm flipH="1">
            <a:off x="6913190" y="3609553"/>
            <a:ext cx="1908175" cy="651723"/>
          </a:xfrm>
          <a:prstGeom prst="rect">
            <a:avLst/>
          </a:prstGeom>
          <a:effectLst/>
        </p:spPr>
        <p:txBody>
          <a:bodyPr lIns="96780" tIns="48390" rIns="96780" bIns="48390">
            <a:spAutoFit/>
          </a:bodyPr>
          <a:lstStyle/>
          <a:p>
            <a:pP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solidFill>
              <a:latin typeface="微软雅黑" panose="020B0503020204020204" pitchFamily="34" charset="-122"/>
              <a:ea typeface="微软雅黑" panose="020B0503020204020204" pitchFamily="34" charset="-122"/>
            </a:endParaRPr>
          </a:p>
          <a:p>
            <a:pPr defTabSz="967740" fontAlgn="auto">
              <a:lnSpc>
                <a:spcPct val="150000"/>
              </a:lnSpc>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rPr>
              <a:t>此处添加标题文字</a:t>
            </a:r>
          </a:p>
        </p:txBody>
      </p:sp>
      <p:sp>
        <p:nvSpPr>
          <p:cNvPr id="54" name="矩形 53"/>
          <p:cNvSpPr>
            <a:spLocks noChangeArrowheads="1"/>
          </p:cNvSpPr>
          <p:nvPr/>
        </p:nvSpPr>
        <p:spPr bwMode="auto">
          <a:xfrm>
            <a:off x="6913190" y="3445818"/>
            <a:ext cx="13731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98457" y="144052"/>
            <a:ext cx="9920307" cy="324036"/>
            <a:chOff x="-198457" y="144052"/>
            <a:chExt cx="9920307" cy="324036"/>
          </a:xfrm>
        </p:grpSpPr>
        <p:cxnSp>
          <p:nvCxnSpPr>
            <p:cNvPr id="56" name="直接连接符 5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8457" y="144052"/>
              <a:ext cx="2066885" cy="319659"/>
              <a:chOff x="2559580" y="72044"/>
              <a:chExt cx="2066885" cy="319659"/>
            </a:xfrm>
          </p:grpSpPr>
          <p:sp>
            <p:nvSpPr>
              <p:cNvPr id="68" name="五边形 6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2" name="组合 61"/>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3" name="组合 62"/>
            <p:cNvGrpSpPr/>
            <p:nvPr/>
          </p:nvGrpSpPr>
          <p:grpSpPr>
            <a:xfrm>
              <a:off x="2753871" y="144052"/>
              <a:ext cx="2066885" cy="319659"/>
              <a:chOff x="7404958" y="72044"/>
              <a:chExt cx="2066885" cy="319659"/>
            </a:xfrm>
          </p:grpSpPr>
          <p:sp>
            <p:nvSpPr>
              <p:cNvPr id="64" name="五边形 6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0" name="组合 69"/>
          <p:cNvGrpSpPr/>
          <p:nvPr/>
        </p:nvGrpSpPr>
        <p:grpSpPr>
          <a:xfrm>
            <a:off x="4284861" y="108049"/>
            <a:ext cx="2066885" cy="468053"/>
            <a:chOff x="121344" y="72044"/>
            <a:chExt cx="2066885" cy="468053"/>
          </a:xfrm>
        </p:grpSpPr>
        <p:sp>
          <p:nvSpPr>
            <p:cNvPr id="71" name="五边形 70"/>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0" grpId="0" animBg="1"/>
      <p:bldP spid="61" grpId="0" bldLvl="0" animBg="1"/>
      <p:bldP spid="3" grpId="0" bldLvl="0" animBg="1"/>
      <p:bldP spid="58" grpId="0" animBg="1"/>
      <p:bldP spid="59" grpId="0" bldLvl="0" animBg="1"/>
      <p:bldP spid="4" grpId="0" bldLvl="0" animBg="1"/>
      <p:bldP spid="5" grpId="0" bldLvl="0" animBg="1"/>
      <p:bldP spid="6" grpId="0" animBg="1"/>
      <p:bldP spid="7" grpId="0" animBg="1"/>
      <p:bldP spid="8" grpId="0" animBg="1"/>
      <p:bldP spid="9" grpId="0" animBg="1"/>
      <p:bldP spid="10" grpId="0" animBg="1"/>
      <p:bldP spid="11" grpId="0" animBg="1"/>
      <p:bldP spid="12" grpId="0" animBg="1"/>
      <p:bldP spid="13" grpId="0" bldLvl="0" animBg="1"/>
      <p:bldP spid="14" grpId="0" animBg="1"/>
      <p:bldP spid="15" grpId="0" animBg="1"/>
      <p:bldP spid="16" grpId="0" animBg="1"/>
      <p:bldP spid="17" grpId="0" animBg="1"/>
      <p:bldP spid="18" grpId="0" bldLvl="0" animBg="1"/>
      <p:bldP spid="19" grpId="0" animBg="1"/>
      <p:bldP spid="20" grpId="0" animBg="1"/>
      <p:bldP spid="21" grpId="0" animBg="1"/>
      <p:bldP spid="22" grpId="0" animBg="1"/>
      <p:bldP spid="47" grpId="0" bldLvl="0" animBg="1"/>
      <p:bldP spid="48" grpId="0"/>
      <p:bldP spid="48" grpId="1"/>
      <p:bldP spid="49" grpId="0" bldLvl="0" animBg="1"/>
      <p:bldP spid="50" grpId="0"/>
      <p:bldP spid="50" grpId="1"/>
      <p:bldP spid="51" grpId="0" bldLvl="0" animBg="1"/>
      <p:bldP spid="52" grpId="0"/>
      <p:bldP spid="52" grpId="1"/>
      <p:bldP spid="53" grpId="0" bldLvl="0" animBg="1"/>
      <p:bldP spid="54" grpId="0"/>
      <p:bldP spid="5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3098" y="1843014"/>
            <a:ext cx="1786097" cy="1763931"/>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0" name="椭圆 79"/>
            <p:cNvSpPr/>
            <p:nvPr/>
          </p:nvSpPr>
          <p:spPr>
            <a:xfrm>
              <a:off x="1098772" y="2172771"/>
              <a:ext cx="1124089" cy="1110139"/>
            </a:xfrm>
            <a:prstGeom prst="ellipse">
              <a:avLst/>
            </a:prstGeom>
            <a:solidFill>
              <a:srgbClr val="1151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3" name="组合 2"/>
          <p:cNvGrpSpPr/>
          <p:nvPr/>
        </p:nvGrpSpPr>
        <p:grpSpPr>
          <a:xfrm>
            <a:off x="2921334" y="1846189"/>
            <a:ext cx="1786097" cy="1763931"/>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9" name="椭圆 108"/>
            <p:cNvSpPr/>
            <p:nvPr/>
          </p:nvSpPr>
          <p:spPr>
            <a:xfrm>
              <a:off x="3249478" y="2170271"/>
              <a:ext cx="1129152" cy="1115139"/>
            </a:xfrm>
            <a:prstGeom prst="ellipse">
              <a:avLst/>
            </a:prstGeom>
            <a:solidFill>
              <a:srgbClr val="1151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74966" y="1852539"/>
            <a:ext cx="1786097" cy="1763931"/>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4" name="椭圆 113"/>
            <p:cNvSpPr/>
            <p:nvPr/>
          </p:nvSpPr>
          <p:spPr>
            <a:xfrm>
              <a:off x="5397652" y="2165271"/>
              <a:ext cx="1140546" cy="1126391"/>
            </a:xfrm>
            <a:prstGeom prst="ellipse">
              <a:avLst/>
            </a:prstGeom>
            <a:solidFill>
              <a:srgbClr val="1151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228597" y="1846189"/>
            <a:ext cx="1786097" cy="1763931"/>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椭圆 118"/>
            <p:cNvSpPr/>
            <p:nvPr/>
          </p:nvSpPr>
          <p:spPr>
            <a:xfrm>
              <a:off x="7545827" y="2160270"/>
              <a:ext cx="1150672" cy="1136392"/>
            </a:xfrm>
            <a:prstGeom prst="ellipse">
              <a:avLst/>
            </a:prstGeom>
            <a:solidFill>
              <a:srgbClr val="1151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rgbClr val="115129"/>
            </a:solidFill>
            <a:ln>
              <a:noFill/>
            </a:ln>
          </p:spPr>
          <p:txBody>
            <a:bodyPr lIns="72585" tIns="36293" rIns="72585" bIns="36293"/>
            <a:lstStyle/>
            <a:p>
              <a:endParaRPr lang="zh-CN" altLang="en-US"/>
            </a:p>
          </p:txBody>
        </p:sp>
      </p:grpSp>
      <p:sp>
        <p:nvSpPr>
          <p:cNvPr id="49" name="文本框 20"/>
          <p:cNvSpPr txBox="1"/>
          <p:nvPr/>
        </p:nvSpPr>
        <p:spPr>
          <a:xfrm>
            <a:off x="10091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50" name="矩形 47"/>
          <p:cNvSpPr>
            <a:spLocks noChangeArrowheads="1"/>
          </p:cNvSpPr>
          <p:nvPr/>
        </p:nvSpPr>
        <p:spPr bwMode="auto">
          <a:xfrm>
            <a:off x="6844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51" name="文本框 20"/>
          <p:cNvSpPr txBox="1"/>
          <p:nvPr/>
        </p:nvSpPr>
        <p:spPr>
          <a:xfrm>
            <a:off x="32570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52" name="矩形 47"/>
          <p:cNvSpPr>
            <a:spLocks noChangeArrowheads="1"/>
          </p:cNvSpPr>
          <p:nvPr/>
        </p:nvSpPr>
        <p:spPr bwMode="auto">
          <a:xfrm>
            <a:off x="29323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53" name="文本框 20"/>
          <p:cNvSpPr txBox="1"/>
          <p:nvPr/>
        </p:nvSpPr>
        <p:spPr>
          <a:xfrm>
            <a:off x="54414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54" name="矩形 47"/>
          <p:cNvSpPr>
            <a:spLocks noChangeArrowheads="1"/>
          </p:cNvSpPr>
          <p:nvPr/>
        </p:nvSpPr>
        <p:spPr bwMode="auto">
          <a:xfrm>
            <a:off x="51167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55" name="文本框 20"/>
          <p:cNvSpPr txBox="1"/>
          <p:nvPr/>
        </p:nvSpPr>
        <p:spPr>
          <a:xfrm>
            <a:off x="75877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56" name="矩形 47"/>
          <p:cNvSpPr>
            <a:spLocks noChangeArrowheads="1"/>
          </p:cNvSpPr>
          <p:nvPr/>
        </p:nvSpPr>
        <p:spPr bwMode="auto">
          <a:xfrm>
            <a:off x="72630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50"/>
                                        <p:tgtEl>
                                          <p:spTgt spid="50"/>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5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250"/>
                                        <p:tgtEl>
                                          <p:spTgt spid="52"/>
                                        </p:tgtEl>
                                      </p:cBhvr>
                                    </p:animEffect>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50" fill="hold"/>
                                        <p:tgtEl>
                                          <p:spTgt spid="4"/>
                                        </p:tgtEl>
                                        <p:attrNameLst>
                                          <p:attrName>ppt_w</p:attrName>
                                        </p:attrNameLst>
                                      </p:cBhvr>
                                      <p:tavLst>
                                        <p:tav tm="0">
                                          <p:val>
                                            <p:fltVal val="0"/>
                                          </p:val>
                                        </p:tav>
                                        <p:tav tm="100000">
                                          <p:val>
                                            <p:strVal val="#ppt_w"/>
                                          </p:val>
                                        </p:tav>
                                      </p:tavLst>
                                    </p:anim>
                                    <p:anim calcmode="lin" valueType="num">
                                      <p:cBhvr>
                                        <p:cTn id="41" dur="25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25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250"/>
                                        <p:tgtEl>
                                          <p:spTgt spid="54"/>
                                        </p:tgtEl>
                                      </p:cBhvr>
                                    </p:animEffect>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fltVal val="0"/>
                                          </p:val>
                                        </p:tav>
                                        <p:tav tm="100000">
                                          <p:val>
                                            <p:strVal val="#ppt_w"/>
                                          </p:val>
                                        </p:tav>
                                      </p:tavLst>
                                    </p:anim>
                                    <p:anim calcmode="lin" valueType="num">
                                      <p:cBhvr>
                                        <p:cTn id="53" dur="25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250"/>
                                        <p:tgtEl>
                                          <p:spTgt spid="56"/>
                                        </p:tgtEl>
                                      </p:cBhvr>
                                    </p:animEffect>
                                  </p:childTnLst>
                                </p:cTn>
                              </p:par>
                            </p:childTnLst>
                          </p:cTn>
                        </p:par>
                        <p:par>
                          <p:cTn id="61" fill="hold">
                            <p:stCondLst>
                              <p:cond delay="4500"/>
                            </p:stCondLst>
                            <p:childTnLst>
                              <p:par>
                                <p:cTn id="62" presetID="26" presetClass="emph" presetSubtype="0" fill="hold" nodeType="afterEffect">
                                  <p:stCondLst>
                                    <p:cond delay="0"/>
                                  </p:stCondLst>
                                  <p:childTnLst>
                                    <p:animEffect transition="out" filter="fade">
                                      <p:cBhvr>
                                        <p:cTn id="63" dur="250" tmFilter="0, 0; .2, .5; .8, .5; 1, 0"/>
                                        <p:tgtEl>
                                          <p:spTgt spid="2"/>
                                        </p:tgtEl>
                                      </p:cBhvr>
                                    </p:animEffect>
                                    <p:animScale>
                                      <p:cBhvr>
                                        <p:cTn id="64" dur="125" autoRev="1" fill="hold"/>
                                        <p:tgtEl>
                                          <p:spTgt spid="2"/>
                                        </p:tgtEl>
                                      </p:cBhvr>
                                      <p:by x="105000" y="105000"/>
                                    </p:animScale>
                                  </p:childTnLst>
                                </p:cTn>
                              </p:par>
                            </p:childTnLst>
                          </p:cTn>
                        </p:par>
                        <p:par>
                          <p:cTn id="65" fill="hold">
                            <p:stCondLst>
                              <p:cond delay="5000"/>
                            </p:stCondLst>
                            <p:childTnLst>
                              <p:par>
                                <p:cTn id="66" presetID="26" presetClass="emph" presetSubtype="0" fill="hold" nodeType="afterEffect">
                                  <p:stCondLst>
                                    <p:cond delay="0"/>
                                  </p:stCondLst>
                                  <p:childTnLst>
                                    <p:animEffect transition="out" filter="fade">
                                      <p:cBhvr>
                                        <p:cTn id="67" dur="250" tmFilter="0, 0; .2, .5; .8, .5; 1, 0"/>
                                        <p:tgtEl>
                                          <p:spTgt spid="3"/>
                                        </p:tgtEl>
                                      </p:cBhvr>
                                    </p:animEffect>
                                    <p:animScale>
                                      <p:cBhvr>
                                        <p:cTn id="68" dur="125" autoRev="1" fill="hold"/>
                                        <p:tgtEl>
                                          <p:spTgt spid="3"/>
                                        </p:tgtEl>
                                      </p:cBhvr>
                                      <p:by x="105000" y="105000"/>
                                    </p:animScale>
                                  </p:childTnLst>
                                </p:cTn>
                              </p:par>
                            </p:childTnLst>
                          </p:cTn>
                        </p:par>
                        <p:par>
                          <p:cTn id="69" fill="hold">
                            <p:stCondLst>
                              <p:cond delay="5500"/>
                            </p:stCondLst>
                            <p:childTnLst>
                              <p:par>
                                <p:cTn id="70" presetID="26" presetClass="emph" presetSubtype="0" fill="hold" nodeType="afterEffect">
                                  <p:stCondLst>
                                    <p:cond delay="0"/>
                                  </p:stCondLst>
                                  <p:childTnLst>
                                    <p:animEffect transition="out" filter="fade">
                                      <p:cBhvr>
                                        <p:cTn id="71" dur="250" tmFilter="0, 0; .2, .5; .8, .5; 1, 0"/>
                                        <p:tgtEl>
                                          <p:spTgt spid="4"/>
                                        </p:tgtEl>
                                      </p:cBhvr>
                                    </p:animEffect>
                                    <p:animScale>
                                      <p:cBhvr>
                                        <p:cTn id="72" dur="125" autoRev="1" fill="hold"/>
                                        <p:tgtEl>
                                          <p:spTgt spid="4"/>
                                        </p:tgtEl>
                                      </p:cBhvr>
                                      <p:by x="105000" y="105000"/>
                                    </p:animScale>
                                  </p:childTnLst>
                                </p:cTn>
                              </p:par>
                            </p:childTnLst>
                          </p:cTn>
                        </p:par>
                        <p:par>
                          <p:cTn id="73" fill="hold">
                            <p:stCondLst>
                              <p:cond delay="6000"/>
                            </p:stCondLst>
                            <p:childTnLst>
                              <p:par>
                                <p:cTn id="74" presetID="26" presetClass="emph" presetSubtype="0" fill="hold" nodeType="afterEffect">
                                  <p:stCondLst>
                                    <p:cond delay="0"/>
                                  </p:stCondLst>
                                  <p:childTnLst>
                                    <p:animEffect transition="out" filter="fade">
                                      <p:cBhvr>
                                        <p:cTn id="75" dur="250" tmFilter="0, 0; .2, .5; .8, .5; 1, 0"/>
                                        <p:tgtEl>
                                          <p:spTgt spid="5"/>
                                        </p:tgtEl>
                                      </p:cBhvr>
                                    </p:animEffect>
                                    <p:animScale>
                                      <p:cBhvr>
                                        <p:cTn id="7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003" y="1253907"/>
            <a:ext cx="8045844" cy="3837980"/>
            <a:chOff x="838003" y="1253907"/>
            <a:chExt cx="8045844" cy="3837980"/>
          </a:xfrm>
        </p:grpSpPr>
        <p:grpSp>
          <p:nvGrpSpPr>
            <p:cNvPr id="36866" name="组合 19"/>
            <p:cNvGrpSpPr/>
            <p:nvPr/>
          </p:nvGrpSpPr>
          <p:grpSpPr bwMode="auto">
            <a:xfrm>
              <a:off x="838003" y="1253907"/>
              <a:ext cx="8045844" cy="3837980"/>
              <a:chOff x="1076633" y="589935"/>
              <a:chExt cx="10231869" cy="4940710"/>
            </a:xfrm>
          </p:grpSpPr>
          <p:sp>
            <p:nvSpPr>
              <p:cNvPr id="4" name="圆角矩形 3"/>
              <p:cNvSpPr/>
              <p:nvPr/>
            </p:nvSpPr>
            <p:spPr>
              <a:xfrm>
                <a:off x="107663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 name="圆角矩形 4"/>
              <p:cNvSpPr/>
              <p:nvPr/>
            </p:nvSpPr>
            <p:spPr>
              <a:xfrm>
                <a:off x="367131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 name="圆角矩形 5"/>
              <p:cNvSpPr/>
              <p:nvPr/>
            </p:nvSpPr>
            <p:spPr>
              <a:xfrm>
                <a:off x="626599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圆角矩形 6"/>
              <p:cNvSpPr/>
              <p:nvPr/>
            </p:nvSpPr>
            <p:spPr>
              <a:xfrm>
                <a:off x="886067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grpSp>
        <p:grpSp>
          <p:nvGrpSpPr>
            <p:cNvPr id="36867" name="组合 14"/>
            <p:cNvGrpSpPr/>
            <p:nvPr/>
          </p:nvGrpSpPr>
          <p:grpSpPr bwMode="auto">
            <a:xfrm>
              <a:off x="7028088" y="1408927"/>
              <a:ext cx="1786137" cy="1763970"/>
              <a:chOff x="1282707" y="2137054"/>
              <a:chExt cx="3138274" cy="3138274"/>
            </a:xfrm>
          </p:grpSpPr>
          <p:sp>
            <p:nvSpPr>
              <p:cNvPr id="17" name="椭圆 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圆角矩形 1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943820" y="2839133"/>
                <a:ext cx="1750248" cy="1750248"/>
              </a:xfrm>
              <a:prstGeom prst="ellipse">
                <a:avLst/>
              </a:prstGeom>
              <a:solidFill>
                <a:srgbClr val="115129"/>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8" name="组合 20"/>
            <p:cNvGrpSpPr/>
            <p:nvPr/>
          </p:nvGrpSpPr>
          <p:grpSpPr bwMode="auto">
            <a:xfrm>
              <a:off x="4987512" y="1408927"/>
              <a:ext cx="1786137" cy="1763970"/>
              <a:chOff x="1282707" y="2137054"/>
              <a:chExt cx="3138274" cy="3138274"/>
            </a:xfrm>
          </p:grpSpPr>
          <p:sp>
            <p:nvSpPr>
              <p:cNvPr id="22" name="椭圆 2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43820" y="2839133"/>
                <a:ext cx="1750248" cy="1750248"/>
              </a:xfrm>
              <a:prstGeom prst="ellipse">
                <a:avLst/>
              </a:prstGeom>
              <a:solidFill>
                <a:srgbClr val="115129"/>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9" name="组合 24"/>
            <p:cNvGrpSpPr/>
            <p:nvPr/>
          </p:nvGrpSpPr>
          <p:grpSpPr bwMode="auto">
            <a:xfrm>
              <a:off x="2948202" y="1408927"/>
              <a:ext cx="1786136" cy="1763970"/>
              <a:chOff x="1282707" y="2137054"/>
              <a:chExt cx="3138274" cy="3138274"/>
            </a:xfrm>
          </p:grpSpPr>
          <p:sp>
            <p:nvSpPr>
              <p:cNvPr id="26" name="椭圆 2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 26"/>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1943820" y="2839133"/>
                <a:ext cx="1750248" cy="1750248"/>
              </a:xfrm>
              <a:prstGeom prst="ellipse">
                <a:avLst/>
              </a:prstGeom>
              <a:solidFill>
                <a:srgbClr val="115129"/>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70" name="组合 28"/>
            <p:cNvGrpSpPr/>
            <p:nvPr/>
          </p:nvGrpSpPr>
          <p:grpSpPr bwMode="auto">
            <a:xfrm>
              <a:off x="907626" y="1408927"/>
              <a:ext cx="1786136" cy="1763970"/>
              <a:chOff x="1282707" y="2137054"/>
              <a:chExt cx="3138274" cy="3138274"/>
            </a:xfrm>
          </p:grpSpPr>
          <p:sp>
            <p:nvSpPr>
              <p:cNvPr id="30" name="椭圆 29"/>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圆角矩形 30"/>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1943820" y="2839133"/>
                <a:ext cx="1750248" cy="1750248"/>
              </a:xfrm>
              <a:prstGeom prst="ellipse">
                <a:avLst/>
              </a:prstGeom>
              <a:solidFill>
                <a:srgbClr val="115129"/>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83" name="组合 57"/>
            <p:cNvGrpSpPr/>
            <p:nvPr/>
          </p:nvGrpSpPr>
          <p:grpSpPr bwMode="auto">
            <a:xfrm>
              <a:off x="1570940" y="2090261"/>
              <a:ext cx="744329" cy="677585"/>
              <a:chOff x="5722963" y="2742165"/>
              <a:chExt cx="500063" cy="460375"/>
            </a:xfrm>
          </p:grpSpPr>
          <p:sp>
            <p:nvSpPr>
              <p:cNvPr id="5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90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4" name="组合 61"/>
            <p:cNvGrpSpPr/>
            <p:nvPr/>
          </p:nvGrpSpPr>
          <p:grpSpPr bwMode="auto">
            <a:xfrm>
              <a:off x="3612782" y="2090261"/>
              <a:ext cx="762051" cy="677585"/>
              <a:chOff x="952501" y="6013451"/>
              <a:chExt cx="511175" cy="460375"/>
            </a:xfrm>
          </p:grpSpPr>
          <p:sp>
            <p:nvSpPr>
              <p:cNvPr id="6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90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5" name="组合 65"/>
            <p:cNvGrpSpPr/>
            <p:nvPr/>
          </p:nvGrpSpPr>
          <p:grpSpPr bwMode="auto">
            <a:xfrm>
              <a:off x="5662219" y="2090261"/>
              <a:ext cx="762051" cy="677585"/>
              <a:chOff x="5405438" y="6815138"/>
              <a:chExt cx="511175" cy="460375"/>
            </a:xfrm>
          </p:grpSpPr>
          <p:sp>
            <p:nvSpPr>
              <p:cNvPr id="6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89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6" name="组合 69"/>
            <p:cNvGrpSpPr/>
            <p:nvPr/>
          </p:nvGrpSpPr>
          <p:grpSpPr bwMode="auto">
            <a:xfrm>
              <a:off x="7696465" y="2089011"/>
              <a:ext cx="773444" cy="680085"/>
              <a:chOff x="688976" y="7240588"/>
              <a:chExt cx="519113" cy="461963"/>
            </a:xfrm>
          </p:grpSpPr>
          <p:sp>
            <p:nvSpPr>
              <p:cNvPr id="7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89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3" name="组合 32"/>
          <p:cNvGrpSpPr/>
          <p:nvPr/>
        </p:nvGrpSpPr>
        <p:grpSpPr>
          <a:xfrm>
            <a:off x="3557097" y="3314905"/>
            <a:ext cx="640528" cy="598825"/>
            <a:chOff x="4787900" y="539750"/>
            <a:chExt cx="803275" cy="760413"/>
          </a:xfrm>
          <a:solidFill>
            <a:srgbClr val="115129"/>
          </a:solidFill>
        </p:grpSpPr>
        <p:sp>
          <p:nvSpPr>
            <p:cNvPr id="34"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8" name="组合 37"/>
          <p:cNvGrpSpPr/>
          <p:nvPr/>
        </p:nvGrpSpPr>
        <p:grpSpPr>
          <a:xfrm>
            <a:off x="5556705" y="3311276"/>
            <a:ext cx="611413" cy="492045"/>
            <a:chOff x="7342981" y="642937"/>
            <a:chExt cx="917575" cy="747713"/>
          </a:xfrm>
          <a:solidFill>
            <a:srgbClr val="115129"/>
          </a:solidFill>
        </p:grpSpPr>
        <p:sp>
          <p:nvSpPr>
            <p:cNvPr id="39"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1496326" y="3337155"/>
            <a:ext cx="607926" cy="462715"/>
            <a:chOff x="2624138" y="539750"/>
            <a:chExt cx="996950" cy="768350"/>
          </a:xfrm>
          <a:solidFill>
            <a:srgbClr val="115129"/>
          </a:solidFill>
        </p:grpSpPr>
        <p:sp>
          <p:nvSpPr>
            <p:cNvPr id="42"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36874" name="Freeform 47"/>
          <p:cNvSpPr>
            <a:spLocks noEditPoints="1"/>
          </p:cNvSpPr>
          <p:nvPr/>
        </p:nvSpPr>
        <p:spPr bwMode="auto">
          <a:xfrm>
            <a:off x="7650894" y="328291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rgbClr val="115129"/>
          </a:solidFill>
          <a:ln>
            <a:noFill/>
          </a:ln>
        </p:spPr>
        <p:txBody>
          <a:bodyPr lIns="72585" tIns="36293" rIns="72585" bIns="36293"/>
          <a:lstStyle/>
          <a:p>
            <a:endParaRPr lang="zh-CN" altLang="en-US"/>
          </a:p>
        </p:txBody>
      </p:sp>
      <p:sp>
        <p:nvSpPr>
          <p:cNvPr id="62" name="文本框 20"/>
          <p:cNvSpPr txBox="1"/>
          <p:nvPr/>
        </p:nvSpPr>
        <p:spPr>
          <a:xfrm>
            <a:off x="1233393"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4" name="矩形 47"/>
          <p:cNvSpPr>
            <a:spLocks noChangeArrowheads="1"/>
          </p:cNvSpPr>
          <p:nvPr/>
        </p:nvSpPr>
        <p:spPr bwMode="auto">
          <a:xfrm>
            <a:off x="898895"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5" name="文本框 20"/>
          <p:cNvSpPr txBox="1"/>
          <p:nvPr/>
        </p:nvSpPr>
        <p:spPr>
          <a:xfrm>
            <a:off x="32512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6" name="矩形 47"/>
          <p:cNvSpPr>
            <a:spLocks noChangeArrowheads="1"/>
          </p:cNvSpPr>
          <p:nvPr/>
        </p:nvSpPr>
        <p:spPr bwMode="auto">
          <a:xfrm>
            <a:off x="29167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8" name="文本框 20"/>
          <p:cNvSpPr txBox="1"/>
          <p:nvPr/>
        </p:nvSpPr>
        <p:spPr>
          <a:xfrm>
            <a:off x="5321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9" name="矩形 47"/>
          <p:cNvSpPr>
            <a:spLocks noChangeArrowheads="1"/>
          </p:cNvSpPr>
          <p:nvPr/>
        </p:nvSpPr>
        <p:spPr bwMode="auto">
          <a:xfrm>
            <a:off x="4986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0" name="文本框 20"/>
          <p:cNvSpPr txBox="1"/>
          <p:nvPr/>
        </p:nvSpPr>
        <p:spPr>
          <a:xfrm>
            <a:off x="7353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2" name="矩形 47"/>
          <p:cNvSpPr>
            <a:spLocks noChangeArrowheads="1"/>
          </p:cNvSpPr>
          <p:nvPr/>
        </p:nvSpPr>
        <p:spPr bwMode="auto">
          <a:xfrm>
            <a:off x="7018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73" name="组合 72"/>
          <p:cNvGrpSpPr/>
          <p:nvPr/>
        </p:nvGrpSpPr>
        <p:grpSpPr>
          <a:xfrm>
            <a:off x="-198457" y="144052"/>
            <a:ext cx="9920307" cy="324036"/>
            <a:chOff x="-198457" y="144052"/>
            <a:chExt cx="9920307" cy="324036"/>
          </a:xfrm>
        </p:grpSpPr>
        <p:cxnSp>
          <p:nvCxnSpPr>
            <p:cNvPr id="74" name="直接连接符 7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98457" y="144052"/>
              <a:ext cx="2066885" cy="319659"/>
              <a:chOff x="2559580" y="72044"/>
              <a:chExt cx="2066885" cy="319659"/>
            </a:xfrm>
          </p:grpSpPr>
          <p:sp>
            <p:nvSpPr>
              <p:cNvPr id="82" name="五边形 8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6" name="组合 75"/>
            <p:cNvGrpSpPr/>
            <p:nvPr/>
          </p:nvGrpSpPr>
          <p:grpSpPr>
            <a:xfrm>
              <a:off x="1273126" y="144052"/>
              <a:ext cx="2066885" cy="319659"/>
              <a:chOff x="4972411" y="72044"/>
              <a:chExt cx="2066885" cy="319659"/>
            </a:xfrm>
          </p:grpSpPr>
          <p:sp>
            <p:nvSpPr>
              <p:cNvPr id="80" name="五边形 7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7" name="组合 76"/>
            <p:cNvGrpSpPr/>
            <p:nvPr/>
          </p:nvGrpSpPr>
          <p:grpSpPr>
            <a:xfrm>
              <a:off x="2753871" y="144052"/>
              <a:ext cx="2066885" cy="319659"/>
              <a:chOff x="7404958" y="72044"/>
              <a:chExt cx="2066885" cy="319659"/>
            </a:xfrm>
          </p:grpSpPr>
          <p:sp>
            <p:nvSpPr>
              <p:cNvPr id="78" name="五边形 7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4" name="组合 83"/>
          <p:cNvGrpSpPr/>
          <p:nvPr/>
        </p:nvGrpSpPr>
        <p:grpSpPr>
          <a:xfrm>
            <a:off x="4284861" y="108049"/>
            <a:ext cx="2066885" cy="468053"/>
            <a:chOff x="121344" y="72044"/>
            <a:chExt cx="2066885" cy="468053"/>
          </a:xfrm>
        </p:grpSpPr>
        <p:sp>
          <p:nvSpPr>
            <p:cNvPr id="85" name="五边形 8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1+#ppt_w/2"/>
                                          </p:val>
                                        </p:tav>
                                        <p:tav tm="100000">
                                          <p:val>
                                            <p:strVal val="#ppt_x"/>
                                          </p:val>
                                        </p:tav>
                                      </p:tavLst>
                                    </p:anim>
                                    <p:anim calcmode="lin" valueType="num">
                                      <p:cBhvr additive="base">
                                        <p:cTn id="8" dur="25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250" fill="hold"/>
                                        <p:tgtEl>
                                          <p:spTgt spid="84"/>
                                        </p:tgtEl>
                                        <p:attrNameLst>
                                          <p:attrName>ppt_x</p:attrName>
                                        </p:attrNameLst>
                                      </p:cBhvr>
                                      <p:tavLst>
                                        <p:tav tm="0">
                                          <p:val>
                                            <p:strVal val="#ppt_x"/>
                                          </p:val>
                                        </p:tav>
                                        <p:tav tm="100000">
                                          <p:val>
                                            <p:strVal val="#ppt_x"/>
                                          </p:val>
                                        </p:tav>
                                      </p:tavLst>
                                    </p:anim>
                                    <p:anim calcmode="lin" valueType="num">
                                      <p:cBhvr additive="base">
                                        <p:cTn id="13" dur="250" fill="hold"/>
                                        <p:tgtEl>
                                          <p:spTgt spid="8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50"/>
                                        <p:tgtEl>
                                          <p:spTgt spid="62"/>
                                        </p:tgtEl>
                                      </p:cBhvr>
                                    </p:animEffect>
                                    <p:anim calcmode="lin" valueType="num">
                                      <p:cBhvr>
                                        <p:cTn id="28" dur="250" fill="hold"/>
                                        <p:tgtEl>
                                          <p:spTgt spid="62"/>
                                        </p:tgtEl>
                                        <p:attrNameLst>
                                          <p:attrName>ppt_x</p:attrName>
                                        </p:attrNameLst>
                                      </p:cBhvr>
                                      <p:tavLst>
                                        <p:tav tm="0">
                                          <p:val>
                                            <p:strVal val="#ppt_x"/>
                                          </p:val>
                                        </p:tav>
                                        <p:tav tm="100000">
                                          <p:val>
                                            <p:strVal val="#ppt_x"/>
                                          </p:val>
                                        </p:tav>
                                      </p:tavLst>
                                    </p:anim>
                                    <p:anim calcmode="lin" valueType="num">
                                      <p:cBhvr>
                                        <p:cTn id="29" dur="25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250"/>
                                        <p:tgtEl>
                                          <p:spTgt spid="64"/>
                                        </p:tgtEl>
                                      </p:cBhvr>
                                    </p:animEffect>
                                    <p:anim calcmode="lin" valueType="num">
                                      <p:cBhvr>
                                        <p:cTn id="33" dur="250" fill="hold"/>
                                        <p:tgtEl>
                                          <p:spTgt spid="64"/>
                                        </p:tgtEl>
                                        <p:attrNameLst>
                                          <p:attrName>ppt_x</p:attrName>
                                        </p:attrNameLst>
                                      </p:cBhvr>
                                      <p:tavLst>
                                        <p:tav tm="0">
                                          <p:val>
                                            <p:strVal val="#ppt_x"/>
                                          </p:val>
                                        </p:tav>
                                        <p:tav tm="100000">
                                          <p:val>
                                            <p:strVal val="#ppt_x"/>
                                          </p:val>
                                        </p:tav>
                                      </p:tavLst>
                                    </p:anim>
                                    <p:anim calcmode="lin" valueType="num">
                                      <p:cBhvr>
                                        <p:cTn id="34" dur="250" fill="hold"/>
                                        <p:tgtEl>
                                          <p:spTgt spid="6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250"/>
                                        <p:tgtEl>
                                          <p:spTgt spid="65"/>
                                        </p:tgtEl>
                                      </p:cBhvr>
                                    </p:animEffect>
                                    <p:anim calcmode="lin" valueType="num">
                                      <p:cBhvr>
                                        <p:cTn id="43" dur="250" fill="hold"/>
                                        <p:tgtEl>
                                          <p:spTgt spid="65"/>
                                        </p:tgtEl>
                                        <p:attrNameLst>
                                          <p:attrName>ppt_x</p:attrName>
                                        </p:attrNameLst>
                                      </p:cBhvr>
                                      <p:tavLst>
                                        <p:tav tm="0">
                                          <p:val>
                                            <p:strVal val="#ppt_x"/>
                                          </p:val>
                                        </p:tav>
                                        <p:tav tm="100000">
                                          <p:val>
                                            <p:strVal val="#ppt_x"/>
                                          </p:val>
                                        </p:tav>
                                      </p:tavLst>
                                    </p:anim>
                                    <p:anim calcmode="lin" valueType="num">
                                      <p:cBhvr>
                                        <p:cTn id="44" dur="25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250"/>
                                        <p:tgtEl>
                                          <p:spTgt spid="66"/>
                                        </p:tgtEl>
                                      </p:cBhvr>
                                    </p:animEffect>
                                    <p:anim calcmode="lin" valueType="num">
                                      <p:cBhvr>
                                        <p:cTn id="48" dur="250" fill="hold"/>
                                        <p:tgtEl>
                                          <p:spTgt spid="66"/>
                                        </p:tgtEl>
                                        <p:attrNameLst>
                                          <p:attrName>ppt_x</p:attrName>
                                        </p:attrNameLst>
                                      </p:cBhvr>
                                      <p:tavLst>
                                        <p:tav tm="0">
                                          <p:val>
                                            <p:strVal val="#ppt_x"/>
                                          </p:val>
                                        </p:tav>
                                        <p:tav tm="100000">
                                          <p:val>
                                            <p:strVal val="#ppt_x"/>
                                          </p:val>
                                        </p:tav>
                                      </p:tavLst>
                                    </p:anim>
                                    <p:anim calcmode="lin" valueType="num">
                                      <p:cBhvr>
                                        <p:cTn id="49" dur="2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50"/>
                                        <p:tgtEl>
                                          <p:spTgt spid="68"/>
                                        </p:tgtEl>
                                      </p:cBhvr>
                                    </p:animEffect>
                                    <p:anim calcmode="lin" valueType="num">
                                      <p:cBhvr>
                                        <p:cTn id="58" dur="250" fill="hold"/>
                                        <p:tgtEl>
                                          <p:spTgt spid="68"/>
                                        </p:tgtEl>
                                        <p:attrNameLst>
                                          <p:attrName>ppt_x</p:attrName>
                                        </p:attrNameLst>
                                      </p:cBhvr>
                                      <p:tavLst>
                                        <p:tav tm="0">
                                          <p:val>
                                            <p:strVal val="#ppt_x"/>
                                          </p:val>
                                        </p:tav>
                                        <p:tav tm="100000">
                                          <p:val>
                                            <p:strVal val="#ppt_x"/>
                                          </p:val>
                                        </p:tav>
                                      </p:tavLst>
                                    </p:anim>
                                    <p:anim calcmode="lin" valueType="num">
                                      <p:cBhvr>
                                        <p:cTn id="59" dur="250" fill="hold"/>
                                        <p:tgtEl>
                                          <p:spTgt spid="6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250"/>
                                        <p:tgtEl>
                                          <p:spTgt spid="69"/>
                                        </p:tgtEl>
                                      </p:cBhvr>
                                    </p:animEffect>
                                    <p:anim calcmode="lin" valueType="num">
                                      <p:cBhvr>
                                        <p:cTn id="63" dur="250" fill="hold"/>
                                        <p:tgtEl>
                                          <p:spTgt spid="69"/>
                                        </p:tgtEl>
                                        <p:attrNameLst>
                                          <p:attrName>ppt_x</p:attrName>
                                        </p:attrNameLst>
                                      </p:cBhvr>
                                      <p:tavLst>
                                        <p:tav tm="0">
                                          <p:val>
                                            <p:strVal val="#ppt_x"/>
                                          </p:val>
                                        </p:tav>
                                        <p:tav tm="100000">
                                          <p:val>
                                            <p:strVal val="#ppt_x"/>
                                          </p:val>
                                        </p:tav>
                                      </p:tavLst>
                                    </p:anim>
                                    <p:anim calcmode="lin" valueType="num">
                                      <p:cBhvr>
                                        <p:cTn id="64" dur="250" fill="hold"/>
                                        <p:tgtEl>
                                          <p:spTgt spid="69"/>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6874"/>
                                        </p:tgtEl>
                                        <p:attrNameLst>
                                          <p:attrName>style.visibility</p:attrName>
                                        </p:attrNameLst>
                                      </p:cBhvr>
                                      <p:to>
                                        <p:strVal val="visible"/>
                                      </p:to>
                                    </p:set>
                                    <p:animEffect transition="in" filter="fade">
                                      <p:cBhvr>
                                        <p:cTn id="68" dur="250"/>
                                        <p:tgtEl>
                                          <p:spTgt spid="36874"/>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250"/>
                                        <p:tgtEl>
                                          <p:spTgt spid="70"/>
                                        </p:tgtEl>
                                      </p:cBhvr>
                                    </p:animEffect>
                                    <p:anim calcmode="lin" valueType="num">
                                      <p:cBhvr>
                                        <p:cTn id="73" dur="250" fill="hold"/>
                                        <p:tgtEl>
                                          <p:spTgt spid="70"/>
                                        </p:tgtEl>
                                        <p:attrNameLst>
                                          <p:attrName>ppt_x</p:attrName>
                                        </p:attrNameLst>
                                      </p:cBhvr>
                                      <p:tavLst>
                                        <p:tav tm="0">
                                          <p:val>
                                            <p:strVal val="#ppt_x"/>
                                          </p:val>
                                        </p:tav>
                                        <p:tav tm="100000">
                                          <p:val>
                                            <p:strVal val="#ppt_x"/>
                                          </p:val>
                                        </p:tav>
                                      </p:tavLst>
                                    </p:anim>
                                    <p:anim calcmode="lin" valueType="num">
                                      <p:cBhvr>
                                        <p:cTn id="74" dur="250" fill="hold"/>
                                        <p:tgtEl>
                                          <p:spTgt spid="7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250"/>
                                        <p:tgtEl>
                                          <p:spTgt spid="72"/>
                                        </p:tgtEl>
                                      </p:cBhvr>
                                    </p:animEffect>
                                    <p:anim calcmode="lin" valueType="num">
                                      <p:cBhvr>
                                        <p:cTn id="78" dur="250" fill="hold"/>
                                        <p:tgtEl>
                                          <p:spTgt spid="72"/>
                                        </p:tgtEl>
                                        <p:attrNameLst>
                                          <p:attrName>ppt_x</p:attrName>
                                        </p:attrNameLst>
                                      </p:cBhvr>
                                      <p:tavLst>
                                        <p:tav tm="0">
                                          <p:val>
                                            <p:strVal val="#ppt_x"/>
                                          </p:val>
                                        </p:tav>
                                        <p:tav tm="100000">
                                          <p:val>
                                            <p:strVal val="#ppt_x"/>
                                          </p:val>
                                        </p:tav>
                                      </p:tavLst>
                                    </p:anim>
                                    <p:anim calcmode="lin" valueType="num">
                                      <p:cBhvr>
                                        <p:cTn id="79" dur="2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bldLvl="0" animBg="1"/>
      <p:bldP spid="62" grpId="0"/>
      <p:bldP spid="64" grpId="0"/>
      <p:bldP spid="65" grpId="0"/>
      <p:bldP spid="66" grpId="0"/>
      <p:bldP spid="68" grpId="0"/>
      <p:bldP spid="69" grpId="0"/>
      <p:bldP spid="70"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435"/>
            <a:ext cx="35253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a:solidFill>
                  <a:srgbClr val="15362A"/>
                </a:solidFill>
                <a:latin typeface="微软雅黑" panose="020B0503020204020204" pitchFamily="34" charset="-122"/>
                <a:ea typeface="微软雅黑" panose="020B0503020204020204" pitchFamily="34" charset="-122"/>
              </a:rPr>
              <a:t>THANKS</a:t>
            </a:r>
          </a:p>
        </p:txBody>
      </p:sp>
      <p:sp>
        <p:nvSpPr>
          <p:cNvPr id="4" name="空心弧 3"/>
          <p:cNvSpPr/>
          <p:nvPr/>
        </p:nvSpPr>
        <p:spPr bwMode="auto">
          <a:xfrm rot="7086271">
            <a:off x="4967288" y="1569017"/>
            <a:ext cx="1482725" cy="1482725"/>
          </a:xfrm>
          <a:prstGeom prst="blockArc">
            <a:avLst>
              <a:gd name="adj1" fmla="val 5502533"/>
              <a:gd name="adj2" fmla="val 1980318"/>
              <a:gd name="adj3" fmla="val 1053"/>
            </a:avLst>
          </a:prstGeom>
          <a:solidFill>
            <a:srgbClr val="115129"/>
          </a:solidFill>
          <a:ln w="3175">
            <a:solidFill>
              <a:srgbClr val="1151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5362A"/>
              </a:solidFill>
            </a:endParaRPr>
          </a:p>
        </p:txBody>
      </p:sp>
      <p:sp>
        <p:nvSpPr>
          <p:cNvPr id="5" name="TextBox 8"/>
          <p:cNvSpPr txBox="1">
            <a:spLocks noChangeArrowheads="1"/>
          </p:cNvSpPr>
          <p:nvPr/>
        </p:nvSpPr>
        <p:spPr bwMode="auto">
          <a:xfrm>
            <a:off x="2830513" y="2653279"/>
            <a:ext cx="219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defRPr/>
            </a:pPr>
            <a:r>
              <a:rPr lang="zh-CN" altLang="en-US" sz="1800" dirty="0">
                <a:solidFill>
                  <a:srgbClr val="15362A"/>
                </a:solidFill>
                <a:latin typeface="微软雅黑" panose="020B0503020204020204" pitchFamily="34" charset="-122"/>
                <a:ea typeface="微软雅黑" panose="020B0503020204020204" pitchFamily="34" charset="-122"/>
              </a:rPr>
              <a:t>谢谢聆听</a:t>
            </a:r>
          </a:p>
        </p:txBody>
      </p:sp>
      <p:cxnSp>
        <p:nvCxnSpPr>
          <p:cNvPr id="6" name="直接连接符 5"/>
          <p:cNvCxnSpPr/>
          <p:nvPr/>
        </p:nvCxnSpPr>
        <p:spPr>
          <a:xfrm>
            <a:off x="1331640" y="329553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672" y="3367248"/>
            <a:ext cx="5904656" cy="275590"/>
          </a:xfrm>
          <a:prstGeom prst="rect">
            <a:avLst/>
          </a:prstGeom>
          <a:noFill/>
        </p:spPr>
        <p:txBody>
          <a:bodyPr wrap="square" rtlCol="0">
            <a:spAutoFit/>
          </a:bodyPr>
          <a:lstStyle/>
          <a:p>
            <a:pPr algn="ctr"/>
            <a:r>
              <a:rPr lang="en-US" altLang="zh-CN" sz="1200">
                <a:solidFill>
                  <a:srgbClr val="15362A"/>
                </a:solidFill>
                <a:latin typeface="Impact" panose="020B0806030902050204" pitchFamily="34" charset="0"/>
              </a:rPr>
              <a:t>COMPANY</a:t>
            </a:r>
            <a:r>
              <a:rPr lang="zh-CN" altLang="en-US" sz="1200">
                <a:solidFill>
                  <a:srgbClr val="15362A"/>
                </a:solidFill>
                <a:latin typeface="Impact" panose="020B0806030902050204" pitchFamily="34" charset="0"/>
              </a:rPr>
              <a:t>：中国某某科技有限公司         </a:t>
            </a:r>
            <a:r>
              <a:rPr lang="en-US" altLang="zh-CN" sz="1200">
                <a:solidFill>
                  <a:srgbClr val="15362A"/>
                </a:solidFill>
                <a:latin typeface="Impact" panose="020B0806030902050204" pitchFamily="34" charset="0"/>
              </a:rPr>
              <a:t>DESIGNER:  xiazaii               DATE:  202X-12-31</a:t>
            </a:r>
            <a:endParaRPr lang="en-US" altLang="zh-CN" sz="1200" dirty="0">
              <a:solidFill>
                <a:srgbClr val="15362A"/>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vortex dir="r"/>
        <p:sndAc>
          <p:stSnd>
            <p:snd r:embed="rId3" name="chimes.wav"/>
          </p:stSnd>
        </p:sndAc>
      </p:transition>
    </mc:Choice>
    <mc:Fallback xmlns="">
      <p:transition spd="slow" advClick="0" advTm="2000">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73515" y="1003877"/>
            <a:ext cx="2065893" cy="1757720"/>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243E35"/>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8" name="文本框 226"/>
            <p:cNvSpPr txBox="1">
              <a:spLocks noChangeArrowheads="1"/>
            </p:cNvSpPr>
            <p:nvPr/>
          </p:nvSpPr>
          <p:spPr bwMode="auto">
            <a:xfrm>
              <a:off x="3179855"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4983715" y="1011377"/>
            <a:ext cx="1778541" cy="2040255"/>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2D5646"/>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9" name="文本框 227"/>
            <p:cNvSpPr txBox="1">
              <a:spLocks noChangeArrowheads="1"/>
            </p:cNvSpPr>
            <p:nvPr/>
          </p:nvSpPr>
          <p:spPr bwMode="auto">
            <a:xfrm>
              <a:off x="5321700"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2808953" y="2817912"/>
            <a:ext cx="1779807" cy="2040255"/>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60" name="文本框 228"/>
            <p:cNvSpPr txBox="1">
              <a:spLocks noChangeArrowheads="1"/>
            </p:cNvSpPr>
            <p:nvPr/>
          </p:nvSpPr>
          <p:spPr bwMode="auto">
            <a:xfrm>
              <a:off x="3179855"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4696362" y="3100388"/>
            <a:ext cx="2065893" cy="1757720"/>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6661" name="文本框 229"/>
            <p:cNvSpPr txBox="1">
              <a:spLocks noChangeArrowheads="1"/>
            </p:cNvSpPr>
            <p:nvPr/>
          </p:nvSpPr>
          <p:spPr bwMode="auto">
            <a:xfrm>
              <a:off x="5321700"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 name="组合 1"/>
          <p:cNvGrpSpPr/>
          <p:nvPr/>
        </p:nvGrpSpPr>
        <p:grpSpPr>
          <a:xfrm>
            <a:off x="2380626" y="1442156"/>
            <a:ext cx="922019" cy="889560"/>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57" name="椭圆 156"/>
            <p:cNvSpPr/>
            <p:nvPr/>
          </p:nvSpPr>
          <p:spPr>
            <a:xfrm>
              <a:off x="2482363" y="1542693"/>
              <a:ext cx="697492" cy="688836"/>
            </a:xfrm>
            <a:prstGeom prst="ellipse">
              <a:avLst/>
            </a:prstGeom>
            <a:solidFill>
              <a:srgbClr val="2D5646"/>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6279086" y="1442156"/>
            <a:ext cx="932553" cy="889560"/>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5" name="椭圆 164"/>
            <p:cNvSpPr/>
            <p:nvPr/>
          </p:nvSpPr>
          <p:spPr>
            <a:xfrm>
              <a:off x="6379964" y="1542693"/>
              <a:ext cx="698758" cy="688836"/>
            </a:xfrm>
            <a:prstGeom prst="ellipse">
              <a:avLst/>
            </a:prstGeom>
            <a:solidFill>
              <a:srgbClr val="2D5646"/>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6275303" y="3533015"/>
            <a:ext cx="900891" cy="889560"/>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3" name="椭圆 172"/>
            <p:cNvSpPr/>
            <p:nvPr/>
          </p:nvSpPr>
          <p:spPr>
            <a:xfrm>
              <a:off x="6376167" y="3632954"/>
              <a:ext cx="698758" cy="690086"/>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2420522" y="3552806"/>
            <a:ext cx="951745" cy="889560"/>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1" name="椭圆 180"/>
            <p:cNvSpPr/>
            <p:nvPr/>
          </p:nvSpPr>
          <p:spPr>
            <a:xfrm>
              <a:off x="2521605" y="3652957"/>
              <a:ext cx="698758" cy="688836"/>
            </a:xfrm>
            <a:prstGeom prst="ellipse">
              <a:avLst/>
            </a:prstGeom>
            <a:solidFill>
              <a:srgbClr val="115129"/>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79" name="文本框 20"/>
          <p:cNvSpPr txBox="1"/>
          <p:nvPr/>
        </p:nvSpPr>
        <p:spPr>
          <a:xfrm>
            <a:off x="1137367"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90809"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137367"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90809"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7321425"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7215545"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7321425"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7215545"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44052"/>
            <a:ext cx="9721850" cy="324036"/>
            <a:chOff x="0" y="144052"/>
            <a:chExt cx="9721850" cy="324036"/>
          </a:xfrm>
        </p:grpSpPr>
        <p:cxnSp>
          <p:nvCxnSpPr>
            <p:cNvPr id="88" name="直接连接符 8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260525" y="144052"/>
              <a:ext cx="2066885" cy="319659"/>
              <a:chOff x="2559580" y="72044"/>
              <a:chExt cx="2066885" cy="319659"/>
            </a:xfrm>
          </p:grpSpPr>
          <p:sp>
            <p:nvSpPr>
              <p:cNvPr id="96" name="五边形 9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90" name="组合 89"/>
            <p:cNvGrpSpPr/>
            <p:nvPr/>
          </p:nvGrpSpPr>
          <p:grpSpPr>
            <a:xfrm>
              <a:off x="2740163" y="144052"/>
              <a:ext cx="2066885" cy="319659"/>
              <a:chOff x="4972411" y="72044"/>
              <a:chExt cx="2066885" cy="319659"/>
            </a:xfrm>
          </p:grpSpPr>
          <p:sp>
            <p:nvSpPr>
              <p:cNvPr id="94" name="五边形 9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91" name="组合 90"/>
            <p:cNvGrpSpPr/>
            <p:nvPr/>
          </p:nvGrpSpPr>
          <p:grpSpPr>
            <a:xfrm>
              <a:off x="4212853" y="144052"/>
              <a:ext cx="2066885" cy="319659"/>
              <a:chOff x="7404958" y="72044"/>
              <a:chExt cx="2066885" cy="319659"/>
            </a:xfrm>
          </p:grpSpPr>
          <p:sp>
            <p:nvSpPr>
              <p:cNvPr id="92" name="五边形 9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98" name="组合 97"/>
          <p:cNvGrpSpPr/>
          <p:nvPr/>
        </p:nvGrpSpPr>
        <p:grpSpPr>
          <a:xfrm>
            <a:off x="-179635" y="108049"/>
            <a:ext cx="2066885" cy="468053"/>
            <a:chOff x="121344" y="72044"/>
            <a:chExt cx="2066885" cy="468053"/>
          </a:xfrm>
        </p:grpSpPr>
        <p:sp>
          <p:nvSpPr>
            <p:cNvPr id="99" name="五边形 9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252" y="2742843"/>
            <a:ext cx="1858291" cy="1387673"/>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115129"/>
            </a:solidFill>
            <a:ln>
              <a:noFill/>
            </a:ln>
          </p:spPr>
          <p:txBody>
            <a:bodyPr lIns="72585" tIns="36293" rIns="72585" bIns="36293"/>
            <a:lstStyle/>
            <a:p>
              <a:endParaRPr lang="zh-CN" altLang="en-US"/>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0" name="文本框 19"/>
            <p:cNvSpPr txBox="1"/>
            <p:nvPr/>
          </p:nvSpPr>
          <p:spPr>
            <a:xfrm>
              <a:off x="1421892"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01</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3" name="组合 2"/>
          <p:cNvGrpSpPr/>
          <p:nvPr/>
        </p:nvGrpSpPr>
        <p:grpSpPr>
          <a:xfrm>
            <a:off x="3034281" y="2742843"/>
            <a:ext cx="1859557" cy="1387673"/>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115129"/>
            </a:solidFill>
            <a:ln>
              <a:noFill/>
            </a:ln>
          </p:spPr>
          <p:txBody>
            <a:bodyPr lIns="72585" tIns="36293" rIns="72585" bIns="36293"/>
            <a:lstStyle/>
            <a:p>
              <a:endParaRPr lang="zh-CN" altLang="en-US"/>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0" name="文本框 29"/>
            <p:cNvSpPr txBox="1"/>
            <p:nvPr/>
          </p:nvSpPr>
          <p:spPr>
            <a:xfrm>
              <a:off x="33605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02</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4" name="组合 3"/>
          <p:cNvGrpSpPr/>
          <p:nvPr/>
        </p:nvGrpSpPr>
        <p:grpSpPr>
          <a:xfrm>
            <a:off x="4991310" y="2742843"/>
            <a:ext cx="1859557" cy="1387673"/>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2D5646"/>
            </a:solidFill>
            <a:ln>
              <a:noFill/>
            </a:ln>
          </p:spPr>
          <p:txBody>
            <a:bodyPr lIns="72585" tIns="36293" rIns="72585" bIns="36293"/>
            <a:lstStyle/>
            <a:p>
              <a:endParaRPr lang="zh-CN" altLang="en-US"/>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1" name="文本框 30"/>
            <p:cNvSpPr txBox="1"/>
            <p:nvPr/>
          </p:nvSpPr>
          <p:spPr>
            <a:xfrm>
              <a:off x="5337215"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03</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5" name="组合 4"/>
          <p:cNvGrpSpPr/>
          <p:nvPr/>
        </p:nvGrpSpPr>
        <p:grpSpPr>
          <a:xfrm>
            <a:off x="6949604" y="2742843"/>
            <a:ext cx="1858291" cy="1387673"/>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2D5646"/>
            </a:solidFill>
            <a:ln>
              <a:noFill/>
            </a:ln>
          </p:spPr>
          <p:txBody>
            <a:bodyPr lIns="72585" tIns="36293" rIns="72585" bIns="36293"/>
            <a:lstStyle/>
            <a:p>
              <a:endParaRPr lang="zh-CN" altLang="en-US"/>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2" name="文本框 31"/>
            <p:cNvSpPr txBox="1"/>
            <p:nvPr/>
          </p:nvSpPr>
          <p:spPr>
            <a:xfrm>
              <a:off x="73119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04</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24" name="组合 98"/>
          <p:cNvGrpSpPr/>
          <p:nvPr/>
        </p:nvGrpSpPr>
        <p:grpSpPr bwMode="auto">
          <a:xfrm>
            <a:off x="1116509" y="1748644"/>
            <a:ext cx="1919053" cy="830937"/>
            <a:chOff x="3508035" y="4207856"/>
            <a:chExt cx="2407376" cy="1055569"/>
          </a:xfrm>
        </p:grpSpPr>
        <p:sp>
          <p:nvSpPr>
            <p:cNvPr id="2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p:nvPr/>
        </p:nvGrpSpPr>
        <p:grpSpPr bwMode="auto">
          <a:xfrm>
            <a:off x="3064595" y="1748644"/>
            <a:ext cx="1919053" cy="830937"/>
            <a:chOff x="3508035" y="4207856"/>
            <a:chExt cx="2407376" cy="1055569"/>
          </a:xfrm>
        </p:grpSpPr>
        <p:sp>
          <p:nvSpPr>
            <p:cNvPr id="3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5020395" y="1748644"/>
            <a:ext cx="1919053" cy="830937"/>
            <a:chOff x="3508035" y="4207856"/>
            <a:chExt cx="2407376" cy="1055569"/>
          </a:xfrm>
        </p:grpSpPr>
        <p:sp>
          <p:nvSpPr>
            <p:cNvPr id="3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7052395" y="1748644"/>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44052"/>
            <a:ext cx="9721850" cy="324036"/>
            <a:chOff x="0" y="144052"/>
            <a:chExt cx="9721850" cy="324036"/>
          </a:xfrm>
        </p:grpSpPr>
        <p:cxnSp>
          <p:nvCxnSpPr>
            <p:cNvPr id="34" name="直接连接符 3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260525"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1" name="组合 40"/>
            <p:cNvGrpSpPr/>
            <p:nvPr/>
          </p:nvGrpSpPr>
          <p:grpSpPr>
            <a:xfrm>
              <a:off x="2740163"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42" name="组合 41"/>
            <p:cNvGrpSpPr/>
            <p:nvPr/>
          </p:nvGrpSpPr>
          <p:grpSpPr>
            <a:xfrm>
              <a:off x="4212853"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2" name="组合 51"/>
          <p:cNvGrpSpPr/>
          <p:nvPr/>
        </p:nvGrpSpPr>
        <p:grpSpPr>
          <a:xfrm>
            <a:off x="-179635" y="108049"/>
            <a:ext cx="2066885" cy="468053"/>
            <a:chOff x="121344" y="72044"/>
            <a:chExt cx="2066885" cy="468053"/>
          </a:xfrm>
        </p:grpSpPr>
        <p:sp>
          <p:nvSpPr>
            <p:cNvPr id="53" name="五边形 5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08475" y="767110"/>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a:solidFill>
                <a:srgbClr val="2D56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1026" y="2595910"/>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rgbClr val="1151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49563" y="1210022"/>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rgbClr val="243E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1775" y="3935759"/>
            <a:ext cx="3365500" cy="1312661"/>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1514" y="1459259"/>
            <a:ext cx="2447925" cy="1552727"/>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39751" y="2267297"/>
            <a:ext cx="2449513" cy="1552727"/>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44052"/>
            <a:ext cx="9721850" cy="324036"/>
            <a:chOff x="0" y="144052"/>
            <a:chExt cx="9721850" cy="324036"/>
          </a:xfrm>
        </p:grpSpPr>
        <p:cxnSp>
          <p:nvCxnSpPr>
            <p:cNvPr id="27" name="直接连接符 2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60525" y="144052"/>
              <a:ext cx="2066885" cy="319659"/>
              <a:chOff x="2559580" y="72044"/>
              <a:chExt cx="2066885" cy="319659"/>
            </a:xfrm>
          </p:grpSpPr>
          <p:sp>
            <p:nvSpPr>
              <p:cNvPr id="41" name="五边形 4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30" name="组合 29"/>
            <p:cNvGrpSpPr/>
            <p:nvPr/>
          </p:nvGrpSpPr>
          <p:grpSpPr>
            <a:xfrm>
              <a:off x="2740163" y="144052"/>
              <a:ext cx="2066885" cy="319659"/>
              <a:chOff x="4972411" y="72044"/>
              <a:chExt cx="2066885" cy="319659"/>
            </a:xfrm>
          </p:grpSpPr>
          <p:sp>
            <p:nvSpPr>
              <p:cNvPr id="37" name="五边形 3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3" name="组合 32"/>
            <p:cNvGrpSpPr/>
            <p:nvPr/>
          </p:nvGrpSpPr>
          <p:grpSpPr>
            <a:xfrm>
              <a:off x="4212853" y="144052"/>
              <a:ext cx="2066885" cy="319659"/>
              <a:chOff x="7404958" y="72044"/>
              <a:chExt cx="2066885" cy="319659"/>
            </a:xfrm>
          </p:grpSpPr>
          <p:sp>
            <p:nvSpPr>
              <p:cNvPr id="34" name="五边形 3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3" name="组合 42"/>
          <p:cNvGrpSpPr/>
          <p:nvPr/>
        </p:nvGrpSpPr>
        <p:grpSpPr>
          <a:xfrm>
            <a:off x="-179635" y="108049"/>
            <a:ext cx="2066885" cy="468053"/>
            <a:chOff x="121344" y="72044"/>
            <a:chExt cx="2066885" cy="468053"/>
          </a:xfrm>
        </p:grpSpPr>
        <p:sp>
          <p:nvSpPr>
            <p:cNvPr id="44" name="五边形 4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590030" y="3377638"/>
            <a:ext cx="1955763" cy="16989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2" name="Freeform 5"/>
          <p:cNvSpPr/>
          <p:nvPr/>
        </p:nvSpPr>
        <p:spPr bwMode="auto">
          <a:xfrm>
            <a:off x="3088713" y="814817"/>
            <a:ext cx="1791201" cy="155644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0964" name="组合 1"/>
          <p:cNvGrpSpPr/>
          <p:nvPr/>
        </p:nvGrpSpPr>
        <p:grpSpPr bwMode="auto">
          <a:xfrm>
            <a:off x="6030585" y="893577"/>
            <a:ext cx="1725376" cy="1500188"/>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2D5646"/>
            </a:solidFill>
            <a:ln w="28575">
              <a:solidFill>
                <a:srgbClr val="115129"/>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5" name="组合 2"/>
          <p:cNvGrpSpPr/>
          <p:nvPr/>
        </p:nvGrpSpPr>
        <p:grpSpPr bwMode="auto">
          <a:xfrm>
            <a:off x="4628006" y="1721181"/>
            <a:ext cx="1725376" cy="1500188"/>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2D5646"/>
            </a:solidFill>
            <a:ln w="28575" cap="flat">
              <a:solidFill>
                <a:srgbClr val="115129"/>
              </a:solid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6" name="组合 3"/>
          <p:cNvGrpSpPr/>
          <p:nvPr/>
        </p:nvGrpSpPr>
        <p:grpSpPr bwMode="auto">
          <a:xfrm>
            <a:off x="3225426" y="2548785"/>
            <a:ext cx="1725376" cy="1501437"/>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2D5646"/>
            </a:solidFill>
            <a:ln w="28575" cap="flat">
              <a:solidFill>
                <a:srgbClr val="15362A"/>
              </a:solid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7" name="组合 4"/>
          <p:cNvGrpSpPr/>
          <p:nvPr/>
        </p:nvGrpSpPr>
        <p:grpSpPr bwMode="auto">
          <a:xfrm>
            <a:off x="1822847" y="3377638"/>
            <a:ext cx="1725376" cy="1500188"/>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2D5646"/>
            </a:solidFill>
            <a:ln w="28575">
              <a:solidFill>
                <a:srgbClr val="15362A"/>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114" name="Freeform 5"/>
          <p:cNvSpPr/>
          <p:nvPr/>
        </p:nvSpPr>
        <p:spPr bwMode="auto">
          <a:xfrm>
            <a:off x="3478600" y="4177738"/>
            <a:ext cx="1035478" cy="8988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5" name="Freeform 5"/>
          <p:cNvSpPr/>
          <p:nvPr/>
        </p:nvSpPr>
        <p:spPr bwMode="auto">
          <a:xfrm>
            <a:off x="5243217" y="842321"/>
            <a:ext cx="875979" cy="76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矩形 47"/>
          <p:cNvSpPr>
            <a:spLocks noChangeArrowheads="1"/>
          </p:cNvSpPr>
          <p:nvPr/>
        </p:nvSpPr>
        <p:spPr bwMode="auto">
          <a:xfrm>
            <a:off x="1336754" y="2408768"/>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20" name="文本框 48"/>
          <p:cNvSpPr>
            <a:spLocks noChangeArrowheads="1"/>
          </p:cNvSpPr>
          <p:nvPr/>
        </p:nvSpPr>
        <p:spPr bwMode="auto">
          <a:xfrm>
            <a:off x="1351945" y="2064004"/>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90000"/>
                    <a:lumOff val="10000"/>
                  </a:schemeClr>
                </a:solidFill>
                <a:ea typeface="+mn-ea"/>
                <a:sym typeface="宋体" panose="02010600030101010101" pitchFamily="2" charset="-122"/>
              </a:rPr>
              <a:t>添加标题</a:t>
            </a:r>
          </a:p>
        </p:txBody>
      </p:sp>
      <p:sp>
        <p:nvSpPr>
          <p:cNvPr id="121" name="Freeform 21"/>
          <p:cNvSpPr/>
          <p:nvPr/>
        </p:nvSpPr>
        <p:spPr bwMode="auto">
          <a:xfrm flipH="1" flipV="1">
            <a:off x="1808923" y="2377513"/>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2" name="矩形 47"/>
          <p:cNvSpPr>
            <a:spLocks noChangeArrowheads="1"/>
          </p:cNvSpPr>
          <p:nvPr/>
        </p:nvSpPr>
        <p:spPr bwMode="auto">
          <a:xfrm>
            <a:off x="75952" y="3312629"/>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23" name="文本框 48"/>
          <p:cNvSpPr>
            <a:spLocks noChangeArrowheads="1"/>
          </p:cNvSpPr>
          <p:nvPr/>
        </p:nvSpPr>
        <p:spPr bwMode="auto">
          <a:xfrm>
            <a:off x="89877" y="3000108"/>
            <a:ext cx="2019056"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46855" y="3281376"/>
            <a:ext cx="2069691"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5" name="矩形 47"/>
          <p:cNvSpPr>
            <a:spLocks noChangeArrowheads="1"/>
          </p:cNvSpPr>
          <p:nvPr/>
        </p:nvSpPr>
        <p:spPr bwMode="auto">
          <a:xfrm>
            <a:off x="7505319" y="2560036"/>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26" name="文本框 48"/>
          <p:cNvSpPr>
            <a:spLocks noChangeArrowheads="1"/>
          </p:cNvSpPr>
          <p:nvPr/>
        </p:nvSpPr>
        <p:spPr bwMode="auto">
          <a:xfrm>
            <a:off x="7520510" y="2208020"/>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7031886" y="2067474"/>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8" name="矩形 47"/>
          <p:cNvSpPr>
            <a:spLocks noChangeArrowheads="1"/>
          </p:cNvSpPr>
          <p:nvPr/>
        </p:nvSpPr>
        <p:spPr bwMode="auto">
          <a:xfrm>
            <a:off x="6290310" y="3335020"/>
            <a:ext cx="1440180" cy="87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85" tIns="36293" rIns="72585" bIns="36293">
            <a:spAutoFit/>
          </a:bodyPr>
          <a:lstStyle/>
          <a:p>
            <a:pP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90000"/>
                    <a:lumOff val="1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129" name="文本框 48"/>
          <p:cNvSpPr>
            <a:spLocks noChangeArrowheads="1"/>
          </p:cNvSpPr>
          <p:nvPr/>
        </p:nvSpPr>
        <p:spPr bwMode="auto">
          <a:xfrm>
            <a:off x="6305279" y="3000108"/>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816654" y="2841321"/>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6" name="组合 45"/>
          <p:cNvGrpSpPr/>
          <p:nvPr/>
        </p:nvGrpSpPr>
        <p:grpSpPr>
          <a:xfrm>
            <a:off x="0" y="144052"/>
            <a:ext cx="9721850" cy="324036"/>
            <a:chOff x="0" y="144052"/>
            <a:chExt cx="9721850"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260525"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79635"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245522" y="4539283"/>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115129"/>
          </a:solidFill>
          <a:ln w="57150">
            <a:solidFill>
              <a:srgbClr val="9BA88C"/>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38" name="Freeform 8"/>
          <p:cNvSpPr/>
          <p:nvPr/>
        </p:nvSpPr>
        <p:spPr bwMode="auto">
          <a:xfrm>
            <a:off x="1231959" y="828129"/>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115129"/>
          </a:solidFill>
          <a:ln w="57150">
            <a:solidFill>
              <a:srgbClr val="9BA88C"/>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39" name="Freeform 9"/>
          <p:cNvSpPr/>
          <p:nvPr/>
        </p:nvSpPr>
        <p:spPr bwMode="auto">
          <a:xfrm>
            <a:off x="2015225" y="828130"/>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115129"/>
          </a:solidFill>
          <a:ln w="57150">
            <a:solidFill>
              <a:srgbClr val="9BA88C"/>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40" name="Freeform 10"/>
          <p:cNvSpPr/>
          <p:nvPr/>
        </p:nvSpPr>
        <p:spPr bwMode="auto">
          <a:xfrm>
            <a:off x="3126221" y="1565720"/>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115129"/>
          </a:solidFill>
          <a:ln w="57150">
            <a:solidFill>
              <a:srgbClr val="9BA88C"/>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41" name="Freeform 11"/>
          <p:cNvSpPr/>
          <p:nvPr/>
        </p:nvSpPr>
        <p:spPr bwMode="auto">
          <a:xfrm>
            <a:off x="1216773" y="1025653"/>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115129"/>
          </a:solidFill>
          <a:ln w="57150">
            <a:solidFill>
              <a:srgbClr val="9BA88C"/>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grpSp>
        <p:nvGrpSpPr>
          <p:cNvPr id="2" name="组合 41"/>
          <p:cNvGrpSpPr/>
          <p:nvPr/>
        </p:nvGrpSpPr>
        <p:grpSpPr bwMode="auto">
          <a:xfrm>
            <a:off x="1327150" y="1554163"/>
            <a:ext cx="919163" cy="1239837"/>
            <a:chOff x="1681435" y="1637023"/>
            <a:chExt cx="1152128" cy="1575808"/>
          </a:xfrm>
        </p:grpSpPr>
        <p:sp>
          <p:nvSpPr>
            <p:cNvPr id="43" name="TextBox 42"/>
            <p:cNvSpPr txBox="1"/>
            <p:nvPr/>
          </p:nvSpPr>
          <p:spPr>
            <a:xfrm>
              <a:off x="2007772" y="1637023"/>
              <a:ext cx="509403" cy="663816"/>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sp>
          <p:nvSpPr>
            <p:cNvPr id="44" name="TextBox 43"/>
            <p:cNvSpPr txBox="1"/>
            <p:nvPr/>
          </p:nvSpPr>
          <p:spPr>
            <a:xfrm>
              <a:off x="1681435" y="2157585"/>
              <a:ext cx="1152128" cy="1055246"/>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3" name="组合 44"/>
          <p:cNvGrpSpPr/>
          <p:nvPr/>
        </p:nvGrpSpPr>
        <p:grpSpPr bwMode="auto">
          <a:xfrm>
            <a:off x="2633663" y="911225"/>
            <a:ext cx="917575" cy="949325"/>
            <a:chOff x="3362324" y="871906"/>
            <a:chExt cx="1152128" cy="1206619"/>
          </a:xfrm>
        </p:grpSpPr>
        <p:sp>
          <p:nvSpPr>
            <p:cNvPr id="46" name="TextBox 45"/>
            <p:cNvSpPr txBox="1"/>
            <p:nvPr/>
          </p:nvSpPr>
          <p:spPr>
            <a:xfrm>
              <a:off x="3615473" y="871906"/>
              <a:ext cx="470419" cy="587168"/>
            </a:xfrm>
            <a:prstGeom prst="rect">
              <a:avLst/>
            </a:prstGeom>
            <a:noFill/>
          </p:spPr>
          <p:txBody>
            <a:bodyPr wrap="none">
              <a:spAutoFit/>
            </a:bodyPr>
            <a:lstStyle/>
            <a:p>
              <a:pPr defTabSz="967740" fontAlgn="auto">
                <a:spcBef>
                  <a:spcPts val="0"/>
                </a:spcBef>
                <a:spcAft>
                  <a:spcPts val="0"/>
                </a:spcAft>
                <a:defRPr/>
              </a:pPr>
              <a:r>
                <a:rPr lang="en-US" altLang="zh-CN" sz="2400" b="1" dirty="0">
                  <a:solidFill>
                    <a:srgbClr val="F8F8F8"/>
                  </a:solidFill>
                  <a:latin typeface="+mj-ea"/>
                  <a:ea typeface="+mj-ea"/>
                </a:rPr>
                <a:t>2</a:t>
              </a:r>
              <a:endParaRPr lang="zh-CN" altLang="en-US" sz="2400" b="1" dirty="0">
                <a:solidFill>
                  <a:srgbClr val="F8F8F8"/>
                </a:solidFill>
                <a:latin typeface="+mj-ea"/>
                <a:ea typeface="+mj-ea"/>
              </a:endParaRPr>
            </a:p>
          </p:txBody>
        </p:sp>
        <p:sp>
          <p:nvSpPr>
            <p:cNvPr id="47" name="TextBox 46"/>
            <p:cNvSpPr txBox="1"/>
            <p:nvPr/>
          </p:nvSpPr>
          <p:spPr>
            <a:xfrm>
              <a:off x="3362324" y="1414683"/>
              <a:ext cx="1152128" cy="663842"/>
            </a:xfrm>
            <a:prstGeom prst="rect">
              <a:avLst/>
            </a:prstGeom>
            <a:noFill/>
          </p:spPr>
          <p:txBody>
            <a:bodyPr>
              <a:spAutoFit/>
            </a:bodyPr>
            <a:lstStyle/>
            <a:p>
              <a:pPr algn="ctr" defTabSz="96774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4" name="组合 47"/>
          <p:cNvGrpSpPr/>
          <p:nvPr/>
        </p:nvGrpSpPr>
        <p:grpSpPr bwMode="auto">
          <a:xfrm>
            <a:off x="3284538" y="1971675"/>
            <a:ext cx="919162" cy="1314450"/>
            <a:chOff x="4138032" y="2168050"/>
            <a:chExt cx="1152128" cy="1668483"/>
          </a:xfrm>
        </p:grpSpPr>
        <p:sp>
          <p:nvSpPr>
            <p:cNvPr id="49" name="TextBox 48"/>
            <p:cNvSpPr txBox="1"/>
            <p:nvPr/>
          </p:nvSpPr>
          <p:spPr>
            <a:xfrm>
              <a:off x="4464369" y="2168050"/>
              <a:ext cx="509404" cy="664975"/>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3</a:t>
              </a:r>
              <a:endParaRPr lang="zh-CN" altLang="en-US" sz="2800" b="1" dirty="0">
                <a:solidFill>
                  <a:srgbClr val="F8F8F8"/>
                </a:solidFill>
                <a:latin typeface="+mj-ea"/>
                <a:ea typeface="+mj-ea"/>
              </a:endParaRPr>
            </a:p>
          </p:txBody>
        </p:sp>
        <p:sp>
          <p:nvSpPr>
            <p:cNvPr id="50" name="TextBox 49"/>
            <p:cNvSpPr txBox="1"/>
            <p:nvPr/>
          </p:nvSpPr>
          <p:spPr>
            <a:xfrm>
              <a:off x="4138032" y="2780633"/>
              <a:ext cx="1152128" cy="1055900"/>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5" name="组合 50"/>
          <p:cNvGrpSpPr/>
          <p:nvPr/>
        </p:nvGrpSpPr>
        <p:grpSpPr bwMode="auto">
          <a:xfrm>
            <a:off x="2322513" y="3152775"/>
            <a:ext cx="919162" cy="1235075"/>
            <a:chOff x="2930276" y="3668024"/>
            <a:chExt cx="1152128" cy="1568147"/>
          </a:xfrm>
        </p:grpSpPr>
        <p:sp>
          <p:nvSpPr>
            <p:cNvPr id="52" name="TextBox 51"/>
            <p:cNvSpPr txBox="1"/>
            <p:nvPr/>
          </p:nvSpPr>
          <p:spPr>
            <a:xfrm>
              <a:off x="3256613" y="3668024"/>
              <a:ext cx="509404" cy="665152"/>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4</a:t>
              </a:r>
              <a:endParaRPr lang="zh-CN" altLang="en-US" sz="2800" b="1" dirty="0">
                <a:solidFill>
                  <a:srgbClr val="F8F8F8"/>
                </a:solidFill>
                <a:latin typeface="+mj-ea"/>
                <a:ea typeface="+mj-ea"/>
              </a:endParaRPr>
            </a:p>
          </p:txBody>
        </p:sp>
        <p:sp>
          <p:nvSpPr>
            <p:cNvPr id="53" name="TextBox 52"/>
            <p:cNvSpPr txBox="1"/>
            <p:nvPr/>
          </p:nvSpPr>
          <p:spPr>
            <a:xfrm>
              <a:off x="2930276" y="4179990"/>
              <a:ext cx="1152128" cy="1056181"/>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sp>
        <p:nvSpPr>
          <p:cNvPr id="54" name="TextBox 53"/>
          <p:cNvSpPr txBox="1"/>
          <p:nvPr/>
        </p:nvSpPr>
        <p:spPr>
          <a:xfrm>
            <a:off x="2279650" y="4684713"/>
            <a:ext cx="917575" cy="319087"/>
          </a:xfrm>
          <a:prstGeom prst="rect">
            <a:avLst/>
          </a:prstGeom>
          <a:noFill/>
        </p:spPr>
        <p:txBody>
          <a:bodyPr lIns="72556" tIns="36277" rIns="72556" bIns="36277">
            <a:spAutoFit/>
          </a:bodyPr>
          <a:lstStyle/>
          <a:p>
            <a:pPr algn="ctr" defTabSz="967740" fontAlgn="auto">
              <a:spcBef>
                <a:spcPts val="0"/>
              </a:spcBef>
              <a:spcAft>
                <a:spcPts val="0"/>
              </a:spcAft>
              <a:defRPr/>
            </a:pPr>
            <a:r>
              <a:rPr lang="zh-CN" altLang="en-US" sz="1600" b="1" dirty="0">
                <a:solidFill>
                  <a:srgbClr val="F8F8F8"/>
                </a:solidFill>
                <a:latin typeface="+mn-ea"/>
                <a:ea typeface="+mn-ea"/>
              </a:rPr>
              <a:t>标题</a:t>
            </a:r>
          </a:p>
        </p:txBody>
      </p:sp>
      <p:sp>
        <p:nvSpPr>
          <p:cNvPr id="55" name="TextBox 54"/>
          <p:cNvSpPr txBox="1"/>
          <p:nvPr/>
        </p:nvSpPr>
        <p:spPr>
          <a:xfrm>
            <a:off x="5743893" y="1146810"/>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endParaRPr lang="en-US" altLang="zh-CN" sz="1400" dirty="0">
              <a:solidFill>
                <a:schemeClr val="tx1"/>
              </a:solidFill>
              <a:latin typeface="+mn-ea"/>
              <a:ea typeface="+mn-ea"/>
            </a:endParaRPr>
          </a:p>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p>
        </p:txBody>
      </p:sp>
      <p:grpSp>
        <p:nvGrpSpPr>
          <p:cNvPr id="6" name="组合 55"/>
          <p:cNvGrpSpPr/>
          <p:nvPr/>
        </p:nvGrpSpPr>
        <p:grpSpPr>
          <a:xfrm>
            <a:off x="4793783" y="1146798"/>
            <a:ext cx="766864" cy="757641"/>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solidFill>
              <a:srgbClr val="115129"/>
            </a:solidFill>
            <a:ln w="57150">
              <a:solidFill>
                <a:srgbClr val="9BA88C"/>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58" name="TextBox 57"/>
            <p:cNvSpPr txBox="1"/>
            <p:nvPr/>
          </p:nvSpPr>
          <p:spPr>
            <a:xfrm>
              <a:off x="6653352" y="1318965"/>
              <a:ext cx="509206" cy="664406"/>
            </a:xfrm>
            <a:prstGeom prst="rect">
              <a:avLst/>
            </a:prstGeom>
            <a:solidFill>
              <a:srgbClr val="115129"/>
            </a:solid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grpSp>
      <p:grpSp>
        <p:nvGrpSpPr>
          <p:cNvPr id="7" name="组合 58"/>
          <p:cNvGrpSpPr/>
          <p:nvPr/>
        </p:nvGrpSpPr>
        <p:grpSpPr>
          <a:xfrm>
            <a:off x="4793783" y="2108559"/>
            <a:ext cx="766864" cy="757641"/>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solidFill>
              <a:srgbClr val="115129"/>
            </a:solidFill>
            <a:ln w="57150">
              <a:solidFill>
                <a:srgbClr val="9BA88C"/>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1" name="TextBox 60"/>
            <p:cNvSpPr txBox="1"/>
            <p:nvPr/>
          </p:nvSpPr>
          <p:spPr>
            <a:xfrm>
              <a:off x="6635866" y="2536282"/>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2</a:t>
              </a:r>
              <a:endParaRPr lang="zh-CN" altLang="en-US" dirty="0"/>
            </a:p>
          </p:txBody>
        </p:sp>
      </p:grpSp>
      <p:grpSp>
        <p:nvGrpSpPr>
          <p:cNvPr id="8" name="组合 61"/>
          <p:cNvGrpSpPr/>
          <p:nvPr/>
        </p:nvGrpSpPr>
        <p:grpSpPr>
          <a:xfrm>
            <a:off x="4793780" y="3032450"/>
            <a:ext cx="766864" cy="757641"/>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solidFill>
              <a:srgbClr val="115129"/>
            </a:solidFill>
            <a:ln w="57150">
              <a:solidFill>
                <a:srgbClr val="9BA88C"/>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4" name="TextBox 63"/>
            <p:cNvSpPr txBox="1"/>
            <p:nvPr/>
          </p:nvSpPr>
          <p:spPr>
            <a:xfrm>
              <a:off x="6635869" y="3702117"/>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3</a:t>
              </a:r>
              <a:endParaRPr lang="zh-CN" altLang="en-US" dirty="0"/>
            </a:p>
          </p:txBody>
        </p:sp>
      </p:grpSp>
      <p:grpSp>
        <p:nvGrpSpPr>
          <p:cNvPr id="9" name="组合 64"/>
          <p:cNvGrpSpPr/>
          <p:nvPr/>
        </p:nvGrpSpPr>
        <p:grpSpPr>
          <a:xfrm>
            <a:off x="4793783" y="4057031"/>
            <a:ext cx="766864" cy="757641"/>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rgbClr val="115129"/>
            </a:solidFill>
            <a:ln w="57150">
              <a:solidFill>
                <a:srgbClr val="9BA88C"/>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7" name="TextBox 66"/>
            <p:cNvSpPr txBox="1"/>
            <p:nvPr/>
          </p:nvSpPr>
          <p:spPr>
            <a:xfrm>
              <a:off x="6616829" y="5005505"/>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4</a:t>
              </a:r>
              <a:endParaRPr lang="zh-CN" altLang="en-US" dirty="0"/>
            </a:p>
          </p:txBody>
        </p:sp>
      </p:grpSp>
      <p:sp>
        <p:nvSpPr>
          <p:cNvPr id="68" name="TextBox 67"/>
          <p:cNvSpPr txBox="1"/>
          <p:nvPr/>
        </p:nvSpPr>
        <p:spPr>
          <a:xfrm>
            <a:off x="5743893" y="2081848"/>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endParaRPr lang="en-US" altLang="zh-CN" sz="1400" dirty="0">
              <a:solidFill>
                <a:schemeClr val="tx1"/>
              </a:solidFill>
              <a:latin typeface="+mn-ea"/>
              <a:ea typeface="+mn-ea"/>
            </a:endParaRPr>
          </a:p>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p>
        </p:txBody>
      </p:sp>
      <p:sp>
        <p:nvSpPr>
          <p:cNvPr id="69" name="TextBox 68"/>
          <p:cNvSpPr txBox="1"/>
          <p:nvPr/>
        </p:nvSpPr>
        <p:spPr>
          <a:xfrm>
            <a:off x="5743893" y="3016885"/>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endParaRPr lang="en-US" altLang="zh-CN" sz="1400" dirty="0">
              <a:solidFill>
                <a:schemeClr val="tx1"/>
              </a:solidFill>
              <a:latin typeface="+mn-ea"/>
              <a:ea typeface="+mn-ea"/>
            </a:endParaRPr>
          </a:p>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p>
        </p:txBody>
      </p:sp>
      <p:sp>
        <p:nvSpPr>
          <p:cNvPr id="70" name="TextBox 69"/>
          <p:cNvSpPr txBox="1"/>
          <p:nvPr/>
        </p:nvSpPr>
        <p:spPr>
          <a:xfrm>
            <a:off x="5743893" y="4048760"/>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endParaRPr lang="en-US" altLang="zh-CN" sz="1400" dirty="0">
              <a:solidFill>
                <a:schemeClr val="tx1"/>
              </a:solidFill>
              <a:latin typeface="+mn-ea"/>
              <a:ea typeface="+mn-ea"/>
            </a:endParaRPr>
          </a:p>
          <a:p>
            <a:pPr defTabSz="967740" fontAlgn="auto">
              <a:lnSpc>
                <a:spcPct val="150000"/>
              </a:lnSpc>
              <a:spcBef>
                <a:spcPts val="0"/>
              </a:spcBef>
              <a:spcAft>
                <a:spcPts val="0"/>
              </a:spcAft>
              <a:defRPr/>
            </a:pPr>
            <a:r>
              <a:rPr lang="zh-CN" altLang="en-US" sz="1400" dirty="0">
                <a:solidFill>
                  <a:schemeClr val="tx1"/>
                </a:solidFill>
                <a:latin typeface="+mn-ea"/>
                <a:ea typeface="+mn-ea"/>
              </a:rPr>
              <a:t>请输入您的文字请输入您的文字</a:t>
            </a:r>
          </a:p>
        </p:txBody>
      </p:sp>
      <p:grpSp>
        <p:nvGrpSpPr>
          <p:cNvPr id="36" name="组合 35"/>
          <p:cNvGrpSpPr/>
          <p:nvPr/>
        </p:nvGrpSpPr>
        <p:grpSpPr>
          <a:xfrm>
            <a:off x="0" y="144052"/>
            <a:ext cx="9721850" cy="324036"/>
            <a:chOff x="0" y="144052"/>
            <a:chExt cx="9721850" cy="324036"/>
          </a:xfrm>
        </p:grpSpPr>
        <p:cxnSp>
          <p:nvCxnSpPr>
            <p:cNvPr id="42" name="直接连接符 4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260525" y="144052"/>
              <a:ext cx="2066885" cy="319659"/>
              <a:chOff x="2559580" y="72044"/>
              <a:chExt cx="2066885" cy="319659"/>
            </a:xfrm>
          </p:grpSpPr>
          <p:sp>
            <p:nvSpPr>
              <p:cNvPr id="71" name="五边形 7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8" name="组合 47"/>
            <p:cNvGrpSpPr/>
            <p:nvPr/>
          </p:nvGrpSpPr>
          <p:grpSpPr>
            <a:xfrm>
              <a:off x="2740163" y="144052"/>
              <a:ext cx="2066885" cy="319659"/>
              <a:chOff x="4972411" y="72044"/>
              <a:chExt cx="2066885" cy="319659"/>
            </a:xfrm>
          </p:grpSpPr>
          <p:sp>
            <p:nvSpPr>
              <p:cNvPr id="62" name="五边形 6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6" name="五边形 5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3" name="组合 72"/>
          <p:cNvGrpSpPr/>
          <p:nvPr/>
        </p:nvGrpSpPr>
        <p:grpSpPr>
          <a:xfrm>
            <a:off x="-179635" y="108049"/>
            <a:ext cx="2066885" cy="468053"/>
            <a:chOff x="121344" y="72044"/>
            <a:chExt cx="2066885" cy="468053"/>
          </a:xfrm>
        </p:grpSpPr>
        <p:sp>
          <p:nvSpPr>
            <p:cNvPr id="74" name="五边形 7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5275263" y="2771775"/>
            <a:ext cx="1800225" cy="1552575"/>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316163" y="1147763"/>
            <a:ext cx="1800225" cy="1550987"/>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828675" y="1931988"/>
            <a:ext cx="1800225" cy="1552575"/>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42" name="六边形 41"/>
              <p:cNvSpPr/>
              <p:nvPr/>
            </p:nvSpPr>
            <p:spPr>
              <a:xfrm>
                <a:off x="1081631" y="2043058"/>
                <a:ext cx="1607692" cy="1385942"/>
              </a:xfrm>
              <a:prstGeom prst="hexagon">
                <a:avLst/>
              </a:prstGeom>
              <a:solidFill>
                <a:srgbClr val="115129"/>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21"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grpSp>
        <p:nvGrpSpPr>
          <p:cNvPr id="6" name="组合 72"/>
          <p:cNvGrpSpPr/>
          <p:nvPr/>
        </p:nvGrpSpPr>
        <p:grpSpPr bwMode="auto">
          <a:xfrm>
            <a:off x="3794125" y="1960563"/>
            <a:ext cx="1800225" cy="1550987"/>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7" name="六边形 76"/>
              <p:cNvSpPr/>
              <p:nvPr/>
            </p:nvSpPr>
            <p:spPr>
              <a:xfrm>
                <a:off x="1081631" y="2043058"/>
                <a:ext cx="1607692" cy="1385942"/>
              </a:xfrm>
              <a:prstGeom prst="hexagon">
                <a:avLst/>
              </a:prstGeom>
              <a:solidFill>
                <a:srgbClr val="115129"/>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15"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grpSp>
        <p:nvGrpSpPr>
          <p:cNvPr id="8" name="组合 77"/>
          <p:cNvGrpSpPr/>
          <p:nvPr/>
        </p:nvGrpSpPr>
        <p:grpSpPr bwMode="auto">
          <a:xfrm>
            <a:off x="6767513" y="1960563"/>
            <a:ext cx="1800225" cy="1550987"/>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2" name="六边形 81"/>
              <p:cNvSpPr/>
              <p:nvPr/>
            </p:nvSpPr>
            <p:spPr>
              <a:xfrm>
                <a:off x="1081631" y="2043058"/>
                <a:ext cx="1607692" cy="1385942"/>
              </a:xfrm>
              <a:prstGeom prst="hexagon">
                <a:avLst/>
              </a:prstGeom>
              <a:solidFill>
                <a:srgbClr val="115129"/>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0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grpSp>
        <p:nvGrpSpPr>
          <p:cNvPr id="10" name="组合 82"/>
          <p:cNvGrpSpPr/>
          <p:nvPr/>
        </p:nvGrpSpPr>
        <p:grpSpPr bwMode="auto">
          <a:xfrm>
            <a:off x="5275263" y="1147763"/>
            <a:ext cx="1800225" cy="1550987"/>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7" name="六边形 86"/>
              <p:cNvSpPr/>
              <p:nvPr/>
            </p:nvSpPr>
            <p:spPr>
              <a:xfrm>
                <a:off x="1081631" y="2043058"/>
                <a:ext cx="1607692" cy="1385942"/>
              </a:xfrm>
              <a:prstGeom prst="hexagon">
                <a:avLst/>
              </a:prstGeom>
              <a:solidFill>
                <a:srgbClr val="115129"/>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03"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sp>
        <p:nvSpPr>
          <p:cNvPr id="88" name="Title 3"/>
          <p:cNvSpPr txBox="1"/>
          <p:nvPr/>
        </p:nvSpPr>
        <p:spPr bwMode="auto">
          <a:xfrm>
            <a:off x="1995488" y="3708400"/>
            <a:ext cx="28400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800" b="1">
                <a:latin typeface="微软雅黑" panose="020B0503020204020204" pitchFamily="34" charset="-122"/>
              </a:rPr>
              <a:t>单击填加标题</a:t>
            </a:r>
            <a:endParaRPr lang="en-US" sz="1800" b="1">
              <a:latin typeface="微软雅黑" panose="020B0503020204020204" pitchFamily="34" charset="-122"/>
            </a:endParaRPr>
          </a:p>
        </p:txBody>
      </p:sp>
      <p:sp>
        <p:nvSpPr>
          <p:cNvPr id="89" name="Title 3"/>
          <p:cNvSpPr txBox="1"/>
          <p:nvPr/>
        </p:nvSpPr>
        <p:spPr>
          <a:xfrm>
            <a:off x="2093913" y="4102100"/>
            <a:ext cx="2838450" cy="830263"/>
          </a:xfrm>
          <a:prstGeom prst="rect">
            <a:avLst/>
          </a:prstGeom>
        </p:spPr>
        <p:txBody>
          <a:bodyPr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单击填加文字内容单击填加文字内容</a:t>
            </a:r>
            <a:endParaRPr altLang="zh-CN" sz="1200" dirty="0">
              <a:solidFill>
                <a:schemeClr val="tx1"/>
              </a:solidFill>
              <a:latin typeface="微软雅黑" panose="020B0503020204020204" pitchFamily="34" charset="-122"/>
            </a:endParaRPr>
          </a:p>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单击填加文字内容单击填加文字内容</a:t>
            </a:r>
          </a:p>
          <a:p>
            <a:pPr fontAlgn="auto">
              <a:lnSpc>
                <a:spcPct val="150000"/>
              </a:lnSpc>
              <a:spcAft>
                <a:spcPts val="0"/>
              </a:spcAft>
              <a:defRPr/>
            </a:pPr>
            <a:endParaRPr lang="zh-CN" altLang="en-US" sz="1200" dirty="0">
              <a:solidFill>
                <a:schemeClr val="tx1"/>
              </a:solidFill>
              <a:latin typeface="微软雅黑" panose="020B0503020204020204" pitchFamily="34" charset="-122"/>
            </a:endParaRPr>
          </a:p>
        </p:txBody>
      </p:sp>
      <p:grpSp>
        <p:nvGrpSpPr>
          <p:cNvPr id="30" name="组合 29"/>
          <p:cNvGrpSpPr/>
          <p:nvPr/>
        </p:nvGrpSpPr>
        <p:grpSpPr>
          <a:xfrm>
            <a:off x="0" y="144052"/>
            <a:ext cx="9721850" cy="324036"/>
            <a:chOff x="0" y="144052"/>
            <a:chExt cx="9721850" cy="324036"/>
          </a:xfrm>
        </p:grpSpPr>
        <p:cxnSp>
          <p:nvCxnSpPr>
            <p:cNvPr id="31" name="直接连接符 3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260525" y="144052"/>
              <a:ext cx="2066885" cy="319659"/>
              <a:chOff x="2559580" y="72044"/>
              <a:chExt cx="2066885" cy="319659"/>
            </a:xfrm>
          </p:grpSpPr>
          <p:sp>
            <p:nvSpPr>
              <p:cNvPr id="45" name="五边形 4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35" name="组合 34"/>
            <p:cNvGrpSpPr/>
            <p:nvPr/>
          </p:nvGrpSpPr>
          <p:grpSpPr>
            <a:xfrm>
              <a:off x="2740163" y="144052"/>
              <a:ext cx="2066885" cy="319659"/>
              <a:chOff x="4972411" y="72044"/>
              <a:chExt cx="2066885" cy="319659"/>
            </a:xfrm>
          </p:grpSpPr>
          <p:sp>
            <p:nvSpPr>
              <p:cNvPr id="43" name="五边形 4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8" name="组合 37"/>
            <p:cNvGrpSpPr/>
            <p:nvPr/>
          </p:nvGrpSpPr>
          <p:grpSpPr>
            <a:xfrm>
              <a:off x="4212853" y="144052"/>
              <a:ext cx="2066885" cy="319659"/>
              <a:chOff x="7404958" y="72044"/>
              <a:chExt cx="2066885" cy="319659"/>
            </a:xfrm>
          </p:grpSpPr>
          <p:sp>
            <p:nvSpPr>
              <p:cNvPr id="39" name="五边形 3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7" name="组合 46"/>
          <p:cNvGrpSpPr/>
          <p:nvPr/>
        </p:nvGrpSpPr>
        <p:grpSpPr>
          <a:xfrm>
            <a:off x="-179635" y="108049"/>
            <a:ext cx="2066885" cy="468053"/>
            <a:chOff x="121344" y="72044"/>
            <a:chExt cx="2066885" cy="468053"/>
          </a:xfrm>
        </p:grpSpPr>
        <p:sp>
          <p:nvSpPr>
            <p:cNvPr id="48" name="五边形 4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0187" y="1260157"/>
            <a:ext cx="3954407" cy="3903651"/>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fr-FR"/>
            </a:p>
          </p:txBody>
        </p:sp>
        <p:sp>
          <p:nvSpPr>
            <p:cNvPr id="44" name="文本框 43"/>
            <p:cNvSpPr txBox="1"/>
            <p:nvPr/>
          </p:nvSpPr>
          <p:spPr>
            <a:xfrm>
              <a:off x="4296349" y="2796600"/>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5" name="组合 4"/>
          <p:cNvGrpSpPr/>
          <p:nvPr/>
        </p:nvGrpSpPr>
        <p:grpSpPr>
          <a:xfrm>
            <a:off x="3034281" y="1381423"/>
            <a:ext cx="1443087" cy="142517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4" name="椭圆 4"/>
            <p:cNvSpPr>
              <a:spLocks noChangeArrowheads="1"/>
            </p:cNvSpPr>
            <p:nvPr/>
          </p:nvSpPr>
          <p:spPr bwMode="auto">
            <a:xfrm>
              <a:off x="3120360" y="1465183"/>
              <a:ext cx="1270929" cy="1256407"/>
            </a:xfrm>
            <a:prstGeom prst="ellipse">
              <a:avLst/>
            </a:prstGeom>
            <a:solidFill>
              <a:srgbClr val="115129"/>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9" name="组合 18"/>
            <p:cNvGrpSpPr/>
            <p:nvPr/>
          </p:nvGrpSpPr>
          <p:grpSpPr>
            <a:xfrm>
              <a:off x="3353856" y="1592737"/>
              <a:ext cx="796688" cy="996170"/>
              <a:chOff x="6059488" y="2234676"/>
              <a:chExt cx="509477" cy="645050"/>
            </a:xfrm>
            <a:solidFill>
              <a:schemeClr val="bg2"/>
            </a:solidFill>
          </p:grpSpPr>
          <p:sp>
            <p:nvSpPr>
              <p:cNvPr id="20" name="Freeform 48"/>
              <p:cNvSpPr/>
              <p:nvPr/>
            </p:nvSpPr>
            <p:spPr bwMode="auto">
              <a:xfrm>
                <a:off x="6530865" y="23886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50"/>
              <p:cNvSpPr/>
              <p:nvPr/>
            </p:nvSpPr>
            <p:spPr bwMode="auto">
              <a:xfrm>
                <a:off x="6463497" y="22950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51"/>
              <p:cNvSpPr/>
              <p:nvPr/>
            </p:nvSpPr>
            <p:spPr bwMode="auto">
              <a:xfrm>
                <a:off x="6411605" y="22569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52"/>
              <p:cNvSpPr/>
              <p:nvPr/>
            </p:nvSpPr>
            <p:spPr bwMode="auto">
              <a:xfrm>
                <a:off x="6501236" y="23394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53"/>
              <p:cNvSpPr/>
              <p:nvPr/>
            </p:nvSpPr>
            <p:spPr bwMode="auto">
              <a:xfrm>
                <a:off x="6326693" y="22346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54"/>
              <p:cNvSpPr/>
              <p:nvPr/>
            </p:nvSpPr>
            <p:spPr bwMode="auto">
              <a:xfrm>
                <a:off x="6163774" y="2443456"/>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57"/>
              <p:cNvSpPr/>
              <p:nvPr/>
            </p:nvSpPr>
            <p:spPr bwMode="auto">
              <a:xfrm>
                <a:off x="6215049" y="2430492"/>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rgbClr val="11512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9" name="组合 8"/>
          <p:cNvGrpSpPr/>
          <p:nvPr/>
        </p:nvGrpSpPr>
        <p:grpSpPr>
          <a:xfrm>
            <a:off x="5321700" y="3619203"/>
            <a:ext cx="1443087" cy="142517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3" name="椭圆 16"/>
            <p:cNvSpPr>
              <a:spLocks noChangeArrowheads="1"/>
            </p:cNvSpPr>
            <p:nvPr/>
          </p:nvSpPr>
          <p:spPr bwMode="auto">
            <a:xfrm>
              <a:off x="5407779" y="3704213"/>
              <a:ext cx="1270929" cy="1255157"/>
            </a:xfrm>
            <a:prstGeom prst="ellipse">
              <a:avLst/>
            </a:prstGeom>
            <a:solidFill>
              <a:srgbClr val="115129"/>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rgbClr val="115129"/>
            </a:solidFill>
            <a:ln>
              <a:noFill/>
            </a:ln>
          </p:spPr>
          <p:txBody>
            <a:bodyPr lIns="72585" tIns="36293" rIns="72585" bIns="36293"/>
            <a:lstStyle/>
            <a:p>
              <a:endParaRPr lang="zh-CN" altLang="en-US"/>
            </a:p>
          </p:txBody>
        </p:sp>
      </p:grpSp>
      <p:grpSp>
        <p:nvGrpSpPr>
          <p:cNvPr id="7" name="组合 6"/>
          <p:cNvGrpSpPr/>
          <p:nvPr/>
        </p:nvGrpSpPr>
        <p:grpSpPr>
          <a:xfrm>
            <a:off x="5321700" y="1381423"/>
            <a:ext cx="1443087" cy="142517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7" name="椭圆 8"/>
            <p:cNvSpPr>
              <a:spLocks noChangeArrowheads="1"/>
            </p:cNvSpPr>
            <p:nvPr/>
          </p:nvSpPr>
          <p:spPr bwMode="auto">
            <a:xfrm>
              <a:off x="5407779" y="1465183"/>
              <a:ext cx="1270929" cy="1256407"/>
            </a:xfrm>
            <a:prstGeom prst="ellipse">
              <a:avLst/>
            </a:prstGeom>
            <a:solidFill>
              <a:srgbClr val="115129"/>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 name="椭圆 9"/>
            <p:cNvSpPr/>
            <p:nvPr/>
          </p:nvSpPr>
          <p:spPr>
            <a:xfrm>
              <a:off x="5449335" y="1507788"/>
              <a:ext cx="1187450" cy="1165225"/>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115129"/>
            </a:solidFill>
            <a:ln>
              <a:noFill/>
            </a:ln>
          </p:spPr>
          <p:txBody>
            <a:bodyPr lIns="72585" tIns="36293" rIns="72585" bIns="36293"/>
            <a:lstStyle/>
            <a:p>
              <a:endParaRPr lang="zh-CN" altLang="en-US"/>
            </a:p>
          </p:txBody>
        </p:sp>
      </p:grpSp>
      <p:grpSp>
        <p:nvGrpSpPr>
          <p:cNvPr id="11" name="组合 10"/>
          <p:cNvGrpSpPr/>
          <p:nvPr/>
        </p:nvGrpSpPr>
        <p:grpSpPr>
          <a:xfrm>
            <a:off x="3034281" y="3619203"/>
            <a:ext cx="1443087" cy="142517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0" name="椭圆 12"/>
            <p:cNvSpPr>
              <a:spLocks noChangeArrowheads="1"/>
            </p:cNvSpPr>
            <p:nvPr/>
          </p:nvSpPr>
          <p:spPr bwMode="auto">
            <a:xfrm>
              <a:off x="3120360" y="3704213"/>
              <a:ext cx="1270929" cy="1255157"/>
            </a:xfrm>
            <a:prstGeom prst="ellipse">
              <a:avLst/>
            </a:prstGeom>
            <a:solidFill>
              <a:srgbClr val="115129"/>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rgbClr val="115129"/>
            </a:solidFill>
            <a:ln>
              <a:noFill/>
            </a:ln>
          </p:spPr>
          <p:txBody>
            <a:bodyPr lIns="72585" tIns="36293" rIns="72585" bIns="36293"/>
            <a:lstStyle/>
            <a:p>
              <a:endParaRPr lang="zh-CN" altLang="en-US"/>
            </a:p>
          </p:txBody>
        </p:sp>
      </p:grpSp>
      <p:sp>
        <p:nvSpPr>
          <p:cNvPr id="36" name="TextBox 49"/>
          <p:cNvSpPr txBox="1"/>
          <p:nvPr/>
        </p:nvSpPr>
        <p:spPr>
          <a:xfrm>
            <a:off x="7021165" y="2020253"/>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37" name="文本框 36"/>
          <p:cNvSpPr txBox="1"/>
          <p:nvPr/>
        </p:nvSpPr>
        <p:spPr>
          <a:xfrm>
            <a:off x="1692573"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38" name="TextBox 49"/>
          <p:cNvSpPr txBox="1"/>
          <p:nvPr/>
        </p:nvSpPr>
        <p:spPr>
          <a:xfrm>
            <a:off x="-610147" y="2020253"/>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40" name="TextBox 49"/>
          <p:cNvSpPr txBox="1"/>
          <p:nvPr/>
        </p:nvSpPr>
        <p:spPr>
          <a:xfrm>
            <a:off x="6988846" y="4438055"/>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42" name="TextBox 49"/>
          <p:cNvSpPr txBox="1"/>
          <p:nvPr/>
        </p:nvSpPr>
        <p:spPr>
          <a:xfrm>
            <a:off x="-610147" y="4438055"/>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p>
        </p:txBody>
      </p:sp>
      <p:sp>
        <p:nvSpPr>
          <p:cNvPr id="45" name="文本框 36"/>
          <p:cNvSpPr txBox="1"/>
          <p:nvPr/>
        </p:nvSpPr>
        <p:spPr>
          <a:xfrm>
            <a:off x="1692573"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46" name="文本框 36"/>
          <p:cNvSpPr txBox="1"/>
          <p:nvPr/>
        </p:nvSpPr>
        <p:spPr>
          <a:xfrm>
            <a:off x="7021165"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sp>
        <p:nvSpPr>
          <p:cNvPr id="47" name="文本框 36"/>
          <p:cNvSpPr txBox="1"/>
          <p:nvPr/>
        </p:nvSpPr>
        <p:spPr>
          <a:xfrm>
            <a:off x="7021165"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solidFill>
                <a:latin typeface="+mj-ea"/>
                <a:ea typeface="+mj-ea"/>
                <a:sym typeface="宋体" panose="02010600030101010101" pitchFamily="2" charset="-122"/>
              </a:rPr>
              <a:t>添加标题</a:t>
            </a:r>
          </a:p>
        </p:txBody>
      </p:sp>
      <p:grpSp>
        <p:nvGrpSpPr>
          <p:cNvPr id="48" name="组合 47"/>
          <p:cNvGrpSpPr/>
          <p:nvPr/>
        </p:nvGrpSpPr>
        <p:grpSpPr>
          <a:xfrm>
            <a:off x="-198457" y="144052"/>
            <a:ext cx="9920307" cy="324036"/>
            <a:chOff x="-198457" y="144052"/>
            <a:chExt cx="9920307" cy="324036"/>
          </a:xfrm>
        </p:grpSpPr>
        <p:cxnSp>
          <p:nvCxnSpPr>
            <p:cNvPr id="49" name="直接连接符 4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98457"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1" name="组合 50"/>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2" name="组合 51"/>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273126"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1593</Words>
  <Application>Microsoft Office PowerPoint</Application>
  <PresentationFormat>自定义</PresentationFormat>
  <Paragraphs>375</Paragraphs>
  <Slides>24</Slides>
  <Notes>24</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 Unicode MS</vt:lpstr>
      <vt:lpstr>微软雅黑</vt:lpstr>
      <vt:lpstr>Arial</vt:lpstr>
      <vt:lpstr>Arial Black</vt:lpstr>
      <vt:lpstr>Arial Rounded MT Bold</vt:lpstr>
      <vt:lpstr>Calibri</vt:lpstr>
      <vt:lpstr>Impact</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jjj</dc:creator>
  <cp:lastModifiedBy>天 下</cp:lastModifiedBy>
  <cp:revision>370</cp:revision>
  <dcterms:created xsi:type="dcterms:W3CDTF">2013-07-25T03:25:00Z</dcterms:created>
  <dcterms:modified xsi:type="dcterms:W3CDTF">2021-01-04T14:45:52Z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2</vt:lpwstr>
  </property>
</Properties>
</file>