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5" r:id="rId9"/>
    <p:sldId id="266" r:id="rId10"/>
    <p:sldId id="264" r:id="rId11"/>
    <p:sldId id="260" r:id="rId12"/>
    <p:sldId id="269" r:id="rId13"/>
    <p:sldId id="268" r:id="rId14"/>
    <p:sldId id="267" r:id="rId15"/>
    <p:sldId id="271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6065"/>
    <a:srgbClr val="941100"/>
    <a:srgbClr val="FF7E79"/>
    <a:srgbClr val="891C22"/>
    <a:srgbClr val="BF7A7A"/>
    <a:srgbClr val="444127"/>
    <a:srgbClr val="252814"/>
    <a:srgbClr val="E0D8AD"/>
    <a:srgbClr val="FFD579"/>
    <a:srgbClr val="FDE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6271"/>
  </p:normalViewPr>
  <p:slideViewPr>
    <p:cSldViewPr snapToGrid="0" snapToObjects="1" showGuides="1">
      <p:cViewPr varScale="1">
        <p:scale>
          <a:sx n="93" d="100"/>
          <a:sy n="93" d="100"/>
        </p:scale>
        <p:origin x="216" y="72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6DA3-922A-154F-BB12-89509C1F4021}" type="datetimeFigureOut">
              <a:rPr kumimoji="1" lang="zh-CN" altLang="en-US" smtClean="0"/>
              <a:t>2021/1/4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EEB4-8F7E-4348-B6AA-F06B02A29CF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6DA3-922A-154F-BB12-89509C1F4021}" type="datetimeFigureOut">
              <a:rPr kumimoji="1" lang="zh-CN" altLang="en-US" smtClean="0"/>
              <a:t>2021/1/4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EEB4-8F7E-4348-B6AA-F06B02A29CF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6DA3-922A-154F-BB12-89509C1F4021}" type="datetimeFigureOut">
              <a:rPr kumimoji="1" lang="zh-CN" altLang="en-US" smtClean="0"/>
              <a:t>2021/1/4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EEB4-8F7E-4348-B6AA-F06B02A29CF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6DA3-922A-154F-BB12-89509C1F4021}" type="datetimeFigureOut">
              <a:rPr kumimoji="1" lang="zh-CN" altLang="en-US" smtClean="0"/>
              <a:t>2021/1/4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EEB4-8F7E-4348-B6AA-F06B02A29CF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6DA3-922A-154F-BB12-89509C1F4021}" type="datetimeFigureOut">
              <a:rPr kumimoji="1" lang="zh-CN" altLang="en-US" smtClean="0"/>
              <a:t>2021/1/4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EEB4-8F7E-4348-B6AA-F06B02A29CF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6DA3-922A-154F-BB12-89509C1F4021}" type="datetimeFigureOut">
              <a:rPr kumimoji="1" lang="zh-CN" altLang="en-US" smtClean="0"/>
              <a:t>2021/1/4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EEB4-8F7E-4348-B6AA-F06B02A29CF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6DA3-922A-154F-BB12-89509C1F4021}" type="datetimeFigureOut">
              <a:rPr kumimoji="1" lang="zh-CN" altLang="en-US" smtClean="0"/>
              <a:t>2021/1/4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EEB4-8F7E-4348-B6AA-F06B02A29CF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6DA3-922A-154F-BB12-89509C1F4021}" type="datetimeFigureOut">
              <a:rPr kumimoji="1" lang="zh-CN" altLang="en-US" smtClean="0"/>
              <a:t>2021/1/4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EEB4-8F7E-4348-B6AA-F06B02A29CF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6DA3-922A-154F-BB12-89509C1F4021}" type="datetimeFigureOut">
              <a:rPr kumimoji="1" lang="zh-CN" altLang="en-US" smtClean="0"/>
              <a:t>2021/1/4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EEB4-8F7E-4348-B6AA-F06B02A29CF4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6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6DA3-922A-154F-BB12-89509C1F4021}" type="datetimeFigureOut">
              <a:rPr kumimoji="1" lang="zh-CN" altLang="en-US" smtClean="0"/>
              <a:t>2021/1/4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EEB4-8F7E-4348-B6AA-F06B02A29CF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6DA3-922A-154F-BB12-89509C1F4021}" type="datetimeFigureOut">
              <a:rPr kumimoji="1" lang="zh-CN" altLang="en-US" smtClean="0"/>
              <a:t>2021/1/4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EEB4-8F7E-4348-B6AA-F06B02A29CF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16DA3-922A-154F-BB12-89509C1F4021}" type="datetimeFigureOut">
              <a:rPr kumimoji="1" lang="zh-CN" altLang="en-US" smtClean="0"/>
              <a:t>2021/1/4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4EEB4-8F7E-4348-B6AA-F06B02A29CF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6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649" y="622254"/>
            <a:ext cx="5789463" cy="5613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634335" y="1705063"/>
            <a:ext cx="923330" cy="40934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48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声声慢</a:t>
            </a:r>
            <a:r>
              <a:rPr lang="en-US" altLang="zh-CN" sz="40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·</a:t>
            </a:r>
            <a:r>
              <a:rPr lang="zh-CN" altLang="en-US" sz="32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寻寻觅觅</a:t>
            </a:r>
            <a:endParaRPr kumimoji="1" lang="zh-CN" altLang="en-US" sz="3200" dirty="0">
              <a:solidFill>
                <a:srgbClr val="444127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57227" y="3429000"/>
            <a:ext cx="677108" cy="16209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朝代：宋代</a:t>
            </a:r>
            <a:b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</a:b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作者：李清照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81" b="42366"/>
          <a:stretch>
            <a:fillRect/>
          </a:stretch>
        </p:blipFill>
        <p:spPr>
          <a:xfrm>
            <a:off x="-997527" y="-1364919"/>
            <a:ext cx="2826327" cy="323528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88" t="43953"/>
          <a:stretch>
            <a:fillRect/>
          </a:stretch>
        </p:blipFill>
        <p:spPr>
          <a:xfrm>
            <a:off x="10502440" y="4662655"/>
            <a:ext cx="2646474" cy="314618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dd8057e-972d-470c-93f4-a779b00206d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29132" y="960391"/>
            <a:ext cx="10648562" cy="5123276"/>
            <a:chOff x="729227" y="960057"/>
            <a:chExt cx="10649948" cy="5123943"/>
          </a:xfrm>
        </p:grpSpPr>
        <p:sp>
          <p:nvSpPr>
            <p:cNvPr id="3" name="ísļiḍe"/>
            <p:cNvSpPr/>
            <p:nvPr/>
          </p:nvSpPr>
          <p:spPr bwMode="auto">
            <a:xfrm>
              <a:off x="729227" y="960057"/>
              <a:ext cx="9394992" cy="5060045"/>
            </a:xfrm>
            <a:custGeom>
              <a:avLst/>
              <a:gdLst>
                <a:gd name="T0" fmla="*/ 4807 w 4807"/>
                <a:gd name="T1" fmla="*/ 0 h 2589"/>
                <a:gd name="T2" fmla="*/ 0 w 4807"/>
                <a:gd name="T3" fmla="*/ 2589 h 2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07" h="2589">
                  <a:moveTo>
                    <a:pt x="4807" y="0"/>
                  </a:moveTo>
                  <a:cubicBezTo>
                    <a:pt x="3648" y="1357"/>
                    <a:pt x="1543" y="2491"/>
                    <a:pt x="0" y="2589"/>
                  </a:cubicBezTo>
                </a:path>
              </a:pathLst>
            </a:custGeom>
            <a:noFill/>
            <a:ln w="76200" cap="rnd">
              <a:solidFill>
                <a:srgbClr val="891C22"/>
              </a:solidFill>
              <a:prstDash val="solid"/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" name="íşļiḋe"/>
            <p:cNvGrpSpPr/>
            <p:nvPr/>
          </p:nvGrpSpPr>
          <p:grpSpPr>
            <a:xfrm>
              <a:off x="8842651" y="1624342"/>
              <a:ext cx="561088" cy="561086"/>
              <a:chOff x="9134912" y="1776440"/>
              <a:chExt cx="561088" cy="561086"/>
            </a:xfrm>
          </p:grpSpPr>
          <p:sp>
            <p:nvSpPr>
              <p:cNvPr id="23" name="îŝḻïḑê"/>
              <p:cNvSpPr/>
              <p:nvPr/>
            </p:nvSpPr>
            <p:spPr>
              <a:xfrm>
                <a:off x="9134912" y="1776440"/>
                <a:ext cx="561088" cy="561086"/>
              </a:xfrm>
              <a:prstGeom prst="ellipse">
                <a:avLst/>
              </a:prstGeom>
              <a:solidFill>
                <a:srgbClr val="891C2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îŝḷiḍe"/>
              <p:cNvSpPr/>
              <p:nvPr/>
            </p:nvSpPr>
            <p:spPr bwMode="auto">
              <a:xfrm>
                <a:off x="9296333" y="1926104"/>
                <a:ext cx="238246" cy="261758"/>
              </a:xfrm>
              <a:custGeom>
                <a:avLst/>
                <a:gdLst>
                  <a:gd name="T0" fmla="*/ 461 w 536"/>
                  <a:gd name="T1" fmla="*/ 441 h 590"/>
                  <a:gd name="T2" fmla="*/ 404 w 536"/>
                  <a:gd name="T3" fmla="*/ 467 h 590"/>
                  <a:gd name="T4" fmla="*/ 175 w 536"/>
                  <a:gd name="T5" fmla="*/ 427 h 590"/>
                  <a:gd name="T6" fmla="*/ 339 w 536"/>
                  <a:gd name="T7" fmla="*/ 337 h 590"/>
                  <a:gd name="T8" fmla="*/ 381 w 536"/>
                  <a:gd name="T9" fmla="*/ 350 h 590"/>
                  <a:gd name="T10" fmla="*/ 456 w 536"/>
                  <a:gd name="T11" fmla="*/ 275 h 590"/>
                  <a:gd name="T12" fmla="*/ 381 w 536"/>
                  <a:gd name="T13" fmla="*/ 201 h 590"/>
                  <a:gd name="T14" fmla="*/ 362 w 536"/>
                  <a:gd name="T15" fmla="*/ 203 h 590"/>
                  <a:gd name="T16" fmla="*/ 260 w 536"/>
                  <a:gd name="T17" fmla="*/ 105 h 590"/>
                  <a:gd name="T18" fmla="*/ 267 w 536"/>
                  <a:gd name="T19" fmla="*/ 75 h 590"/>
                  <a:gd name="T20" fmla="*/ 192 w 536"/>
                  <a:gd name="T21" fmla="*/ 0 h 590"/>
                  <a:gd name="T22" fmla="*/ 117 w 536"/>
                  <a:gd name="T23" fmla="*/ 75 h 590"/>
                  <a:gd name="T24" fmla="*/ 192 w 536"/>
                  <a:gd name="T25" fmla="*/ 150 h 590"/>
                  <a:gd name="T26" fmla="*/ 209 w 536"/>
                  <a:gd name="T27" fmla="*/ 148 h 590"/>
                  <a:gd name="T28" fmla="*/ 312 w 536"/>
                  <a:gd name="T29" fmla="*/ 248 h 590"/>
                  <a:gd name="T30" fmla="*/ 307 w 536"/>
                  <a:gd name="T31" fmla="*/ 275 h 590"/>
                  <a:gd name="T32" fmla="*/ 307 w 536"/>
                  <a:gd name="T33" fmla="*/ 279 h 590"/>
                  <a:gd name="T34" fmla="*/ 114 w 536"/>
                  <a:gd name="T35" fmla="*/ 385 h 590"/>
                  <a:gd name="T36" fmla="*/ 75 w 536"/>
                  <a:gd name="T37" fmla="*/ 374 h 590"/>
                  <a:gd name="T38" fmla="*/ 0 w 536"/>
                  <a:gd name="T39" fmla="*/ 449 h 590"/>
                  <a:gd name="T40" fmla="*/ 75 w 536"/>
                  <a:gd name="T41" fmla="*/ 524 h 590"/>
                  <a:gd name="T42" fmla="*/ 138 w 536"/>
                  <a:gd name="T43" fmla="*/ 489 h 590"/>
                  <a:gd name="T44" fmla="*/ 389 w 536"/>
                  <a:gd name="T45" fmla="*/ 532 h 590"/>
                  <a:gd name="T46" fmla="*/ 462 w 536"/>
                  <a:gd name="T47" fmla="*/ 590 h 590"/>
                  <a:gd name="T48" fmla="*/ 536 w 536"/>
                  <a:gd name="T49" fmla="*/ 515 h 590"/>
                  <a:gd name="T50" fmla="*/ 461 w 536"/>
                  <a:gd name="T51" fmla="*/ 441 h 590"/>
                  <a:gd name="T52" fmla="*/ 416 w 536"/>
                  <a:gd name="T53" fmla="*/ 275 h 590"/>
                  <a:gd name="T54" fmla="*/ 381 w 536"/>
                  <a:gd name="T55" fmla="*/ 310 h 590"/>
                  <a:gd name="T56" fmla="*/ 347 w 536"/>
                  <a:gd name="T57" fmla="*/ 275 h 590"/>
                  <a:gd name="T58" fmla="*/ 381 w 536"/>
                  <a:gd name="T59" fmla="*/ 241 h 590"/>
                  <a:gd name="T60" fmla="*/ 416 w 536"/>
                  <a:gd name="T61" fmla="*/ 275 h 590"/>
                  <a:gd name="T62" fmla="*/ 157 w 536"/>
                  <a:gd name="T63" fmla="*/ 75 h 590"/>
                  <a:gd name="T64" fmla="*/ 192 w 536"/>
                  <a:gd name="T65" fmla="*/ 40 h 590"/>
                  <a:gd name="T66" fmla="*/ 227 w 536"/>
                  <a:gd name="T67" fmla="*/ 75 h 590"/>
                  <a:gd name="T68" fmla="*/ 192 w 536"/>
                  <a:gd name="T69" fmla="*/ 110 h 590"/>
                  <a:gd name="T70" fmla="*/ 157 w 536"/>
                  <a:gd name="T71" fmla="*/ 75 h 590"/>
                  <a:gd name="T72" fmla="*/ 75 w 536"/>
                  <a:gd name="T73" fmla="*/ 484 h 590"/>
                  <a:gd name="T74" fmla="*/ 40 w 536"/>
                  <a:gd name="T75" fmla="*/ 449 h 590"/>
                  <a:gd name="T76" fmla="*/ 75 w 536"/>
                  <a:gd name="T77" fmla="*/ 414 h 590"/>
                  <a:gd name="T78" fmla="*/ 110 w 536"/>
                  <a:gd name="T79" fmla="*/ 449 h 590"/>
                  <a:gd name="T80" fmla="*/ 75 w 536"/>
                  <a:gd name="T81" fmla="*/ 484 h 590"/>
                  <a:gd name="T82" fmla="*/ 461 w 536"/>
                  <a:gd name="T83" fmla="*/ 550 h 590"/>
                  <a:gd name="T84" fmla="*/ 427 w 536"/>
                  <a:gd name="T85" fmla="*/ 515 h 590"/>
                  <a:gd name="T86" fmla="*/ 461 w 536"/>
                  <a:gd name="T87" fmla="*/ 481 h 590"/>
                  <a:gd name="T88" fmla="*/ 496 w 536"/>
                  <a:gd name="T89" fmla="*/ 515 h 590"/>
                  <a:gd name="T90" fmla="*/ 461 w 536"/>
                  <a:gd name="T91" fmla="*/ 55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536" h="590">
                    <a:moveTo>
                      <a:pt x="461" y="441"/>
                    </a:moveTo>
                    <a:cubicBezTo>
                      <a:pt x="439" y="441"/>
                      <a:pt x="418" y="451"/>
                      <a:pt x="404" y="467"/>
                    </a:cubicBezTo>
                    <a:lnTo>
                      <a:pt x="175" y="427"/>
                    </a:lnTo>
                    <a:lnTo>
                      <a:pt x="339" y="337"/>
                    </a:lnTo>
                    <a:cubicBezTo>
                      <a:pt x="351" y="346"/>
                      <a:pt x="366" y="350"/>
                      <a:pt x="381" y="350"/>
                    </a:cubicBezTo>
                    <a:cubicBezTo>
                      <a:pt x="423" y="350"/>
                      <a:pt x="456" y="317"/>
                      <a:pt x="456" y="275"/>
                    </a:cubicBezTo>
                    <a:cubicBezTo>
                      <a:pt x="456" y="234"/>
                      <a:pt x="423" y="201"/>
                      <a:pt x="381" y="201"/>
                    </a:cubicBezTo>
                    <a:cubicBezTo>
                      <a:pt x="375" y="201"/>
                      <a:pt x="368" y="202"/>
                      <a:pt x="362" y="203"/>
                    </a:cubicBezTo>
                    <a:lnTo>
                      <a:pt x="260" y="105"/>
                    </a:lnTo>
                    <a:cubicBezTo>
                      <a:pt x="264" y="96"/>
                      <a:pt x="267" y="86"/>
                      <a:pt x="267" y="75"/>
                    </a:cubicBezTo>
                    <a:cubicBezTo>
                      <a:pt x="267" y="34"/>
                      <a:pt x="233" y="0"/>
                      <a:pt x="192" y="0"/>
                    </a:cubicBezTo>
                    <a:cubicBezTo>
                      <a:pt x="150" y="0"/>
                      <a:pt x="117" y="34"/>
                      <a:pt x="117" y="75"/>
                    </a:cubicBezTo>
                    <a:cubicBezTo>
                      <a:pt x="117" y="116"/>
                      <a:pt x="150" y="150"/>
                      <a:pt x="192" y="150"/>
                    </a:cubicBezTo>
                    <a:cubicBezTo>
                      <a:pt x="198" y="150"/>
                      <a:pt x="203" y="149"/>
                      <a:pt x="209" y="148"/>
                    </a:cubicBezTo>
                    <a:lnTo>
                      <a:pt x="312" y="248"/>
                    </a:lnTo>
                    <a:cubicBezTo>
                      <a:pt x="308" y="256"/>
                      <a:pt x="307" y="266"/>
                      <a:pt x="307" y="275"/>
                    </a:cubicBezTo>
                    <a:cubicBezTo>
                      <a:pt x="307" y="277"/>
                      <a:pt x="307" y="278"/>
                      <a:pt x="307" y="279"/>
                    </a:cubicBezTo>
                    <a:lnTo>
                      <a:pt x="114" y="385"/>
                    </a:lnTo>
                    <a:cubicBezTo>
                      <a:pt x="102" y="378"/>
                      <a:pt x="89" y="374"/>
                      <a:pt x="75" y="374"/>
                    </a:cubicBezTo>
                    <a:cubicBezTo>
                      <a:pt x="34" y="374"/>
                      <a:pt x="0" y="407"/>
                      <a:pt x="0" y="449"/>
                    </a:cubicBezTo>
                    <a:cubicBezTo>
                      <a:pt x="0" y="490"/>
                      <a:pt x="34" y="524"/>
                      <a:pt x="75" y="524"/>
                    </a:cubicBezTo>
                    <a:cubicBezTo>
                      <a:pt x="101" y="524"/>
                      <a:pt x="125" y="510"/>
                      <a:pt x="138" y="489"/>
                    </a:cubicBezTo>
                    <a:lnTo>
                      <a:pt x="389" y="532"/>
                    </a:lnTo>
                    <a:cubicBezTo>
                      <a:pt x="396" y="565"/>
                      <a:pt x="426" y="590"/>
                      <a:pt x="462" y="590"/>
                    </a:cubicBezTo>
                    <a:cubicBezTo>
                      <a:pt x="503" y="590"/>
                      <a:pt x="536" y="557"/>
                      <a:pt x="536" y="515"/>
                    </a:cubicBezTo>
                    <a:cubicBezTo>
                      <a:pt x="536" y="474"/>
                      <a:pt x="503" y="441"/>
                      <a:pt x="461" y="441"/>
                    </a:cubicBezTo>
                    <a:close/>
                    <a:moveTo>
                      <a:pt x="416" y="275"/>
                    </a:moveTo>
                    <a:cubicBezTo>
                      <a:pt x="416" y="295"/>
                      <a:pt x="401" y="310"/>
                      <a:pt x="381" y="310"/>
                    </a:cubicBezTo>
                    <a:cubicBezTo>
                      <a:pt x="362" y="310"/>
                      <a:pt x="347" y="295"/>
                      <a:pt x="347" y="275"/>
                    </a:cubicBezTo>
                    <a:cubicBezTo>
                      <a:pt x="347" y="256"/>
                      <a:pt x="362" y="241"/>
                      <a:pt x="381" y="241"/>
                    </a:cubicBezTo>
                    <a:cubicBezTo>
                      <a:pt x="401" y="241"/>
                      <a:pt x="416" y="256"/>
                      <a:pt x="416" y="275"/>
                    </a:cubicBezTo>
                    <a:close/>
                    <a:moveTo>
                      <a:pt x="157" y="75"/>
                    </a:moveTo>
                    <a:cubicBezTo>
                      <a:pt x="157" y="56"/>
                      <a:pt x="172" y="40"/>
                      <a:pt x="192" y="40"/>
                    </a:cubicBezTo>
                    <a:cubicBezTo>
                      <a:pt x="211" y="40"/>
                      <a:pt x="227" y="56"/>
                      <a:pt x="227" y="75"/>
                    </a:cubicBezTo>
                    <a:cubicBezTo>
                      <a:pt x="227" y="94"/>
                      <a:pt x="211" y="110"/>
                      <a:pt x="192" y="110"/>
                    </a:cubicBezTo>
                    <a:cubicBezTo>
                      <a:pt x="172" y="110"/>
                      <a:pt x="157" y="94"/>
                      <a:pt x="157" y="75"/>
                    </a:cubicBezTo>
                    <a:close/>
                    <a:moveTo>
                      <a:pt x="75" y="484"/>
                    </a:moveTo>
                    <a:cubicBezTo>
                      <a:pt x="56" y="484"/>
                      <a:pt x="40" y="468"/>
                      <a:pt x="40" y="449"/>
                    </a:cubicBezTo>
                    <a:cubicBezTo>
                      <a:pt x="40" y="430"/>
                      <a:pt x="56" y="414"/>
                      <a:pt x="75" y="414"/>
                    </a:cubicBezTo>
                    <a:cubicBezTo>
                      <a:pt x="94" y="414"/>
                      <a:pt x="110" y="430"/>
                      <a:pt x="110" y="449"/>
                    </a:cubicBezTo>
                    <a:cubicBezTo>
                      <a:pt x="110" y="468"/>
                      <a:pt x="94" y="484"/>
                      <a:pt x="75" y="484"/>
                    </a:cubicBezTo>
                    <a:close/>
                    <a:moveTo>
                      <a:pt x="461" y="550"/>
                    </a:moveTo>
                    <a:cubicBezTo>
                      <a:pt x="442" y="550"/>
                      <a:pt x="427" y="535"/>
                      <a:pt x="427" y="515"/>
                    </a:cubicBezTo>
                    <a:cubicBezTo>
                      <a:pt x="427" y="496"/>
                      <a:pt x="442" y="481"/>
                      <a:pt x="461" y="481"/>
                    </a:cubicBezTo>
                    <a:cubicBezTo>
                      <a:pt x="481" y="481"/>
                      <a:pt x="496" y="496"/>
                      <a:pt x="496" y="515"/>
                    </a:cubicBezTo>
                    <a:cubicBezTo>
                      <a:pt x="496" y="535"/>
                      <a:pt x="481" y="550"/>
                      <a:pt x="461" y="55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5" name="ïṩļiḍê"/>
            <p:cNvGrpSpPr/>
            <p:nvPr/>
          </p:nvGrpSpPr>
          <p:grpSpPr>
            <a:xfrm>
              <a:off x="7636894" y="2653414"/>
              <a:ext cx="561088" cy="561086"/>
              <a:chOff x="8027816" y="2783842"/>
              <a:chExt cx="561088" cy="561086"/>
            </a:xfrm>
          </p:grpSpPr>
          <p:sp>
            <p:nvSpPr>
              <p:cNvPr id="21" name="ïṧļïḓè"/>
              <p:cNvSpPr/>
              <p:nvPr/>
            </p:nvSpPr>
            <p:spPr>
              <a:xfrm>
                <a:off x="8027816" y="2783842"/>
                <a:ext cx="561088" cy="561086"/>
              </a:xfrm>
              <a:prstGeom prst="ellipse">
                <a:avLst/>
              </a:prstGeom>
              <a:solidFill>
                <a:srgbClr val="BF7A7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î$ļíḓê"/>
              <p:cNvSpPr/>
              <p:nvPr/>
            </p:nvSpPr>
            <p:spPr bwMode="auto">
              <a:xfrm>
                <a:off x="8177481" y="2950648"/>
                <a:ext cx="261758" cy="227475"/>
              </a:xfrm>
              <a:custGeom>
                <a:avLst/>
                <a:gdLst>
                  <a:gd name="connsiteX0" fmla="*/ 468425 w 609570"/>
                  <a:gd name="connsiteY0" fmla="*/ 313388 h 529735"/>
                  <a:gd name="connsiteX1" fmla="*/ 397381 w 609570"/>
                  <a:gd name="connsiteY1" fmla="*/ 384321 h 529735"/>
                  <a:gd name="connsiteX2" fmla="*/ 468425 w 609570"/>
                  <a:gd name="connsiteY2" fmla="*/ 455255 h 529735"/>
                  <a:gd name="connsiteX3" fmla="*/ 539470 w 609570"/>
                  <a:gd name="connsiteY3" fmla="*/ 384321 h 529735"/>
                  <a:gd name="connsiteX4" fmla="*/ 468425 w 609570"/>
                  <a:gd name="connsiteY4" fmla="*/ 313388 h 529735"/>
                  <a:gd name="connsiteX5" fmla="*/ 468425 w 609570"/>
                  <a:gd name="connsiteY5" fmla="*/ 285014 h 529735"/>
                  <a:gd name="connsiteX6" fmla="*/ 567887 w 609570"/>
                  <a:gd name="connsiteY6" fmla="*/ 384321 h 529735"/>
                  <a:gd name="connsiteX7" fmla="*/ 556639 w 609570"/>
                  <a:gd name="connsiteY7" fmla="*/ 430310 h 529735"/>
                  <a:gd name="connsiteX8" fmla="*/ 553915 w 609570"/>
                  <a:gd name="connsiteY8" fmla="*/ 435394 h 529735"/>
                  <a:gd name="connsiteX9" fmla="*/ 601515 w 609570"/>
                  <a:gd name="connsiteY9" fmla="*/ 482683 h 529735"/>
                  <a:gd name="connsiteX10" fmla="*/ 609567 w 609570"/>
                  <a:gd name="connsiteY10" fmla="*/ 502071 h 529735"/>
                  <a:gd name="connsiteX11" fmla="*/ 601633 w 609570"/>
                  <a:gd name="connsiteY11" fmla="*/ 521578 h 529735"/>
                  <a:gd name="connsiteX12" fmla="*/ 582096 w 609570"/>
                  <a:gd name="connsiteY12" fmla="*/ 529735 h 529735"/>
                  <a:gd name="connsiteX13" fmla="*/ 562677 w 609570"/>
                  <a:gd name="connsiteY13" fmla="*/ 521696 h 529735"/>
                  <a:gd name="connsiteX14" fmla="*/ 513657 w 609570"/>
                  <a:gd name="connsiteY14" fmla="*/ 472988 h 529735"/>
                  <a:gd name="connsiteX15" fmla="*/ 508684 w 609570"/>
                  <a:gd name="connsiteY15" fmla="*/ 475116 h 529735"/>
                  <a:gd name="connsiteX16" fmla="*/ 468425 w 609570"/>
                  <a:gd name="connsiteY16" fmla="*/ 483747 h 529735"/>
                  <a:gd name="connsiteX17" fmla="*/ 368845 w 609570"/>
                  <a:gd name="connsiteY17" fmla="*/ 384321 h 529735"/>
                  <a:gd name="connsiteX18" fmla="*/ 468425 w 609570"/>
                  <a:gd name="connsiteY18" fmla="*/ 285014 h 529735"/>
                  <a:gd name="connsiteX19" fmla="*/ 214632 w 609570"/>
                  <a:gd name="connsiteY19" fmla="*/ 275770 h 529735"/>
                  <a:gd name="connsiteX20" fmla="*/ 408821 w 609570"/>
                  <a:gd name="connsiteY20" fmla="*/ 275770 h 529735"/>
                  <a:gd name="connsiteX21" fmla="*/ 410479 w 609570"/>
                  <a:gd name="connsiteY21" fmla="*/ 275888 h 529735"/>
                  <a:gd name="connsiteX22" fmla="*/ 361576 w 609570"/>
                  <a:gd name="connsiteY22" fmla="*/ 323119 h 529735"/>
                  <a:gd name="connsiteX23" fmla="*/ 214632 w 609570"/>
                  <a:gd name="connsiteY23" fmla="*/ 323119 h 529735"/>
                  <a:gd name="connsiteX24" fmla="*/ 190950 w 609570"/>
                  <a:gd name="connsiteY24" fmla="*/ 299445 h 529735"/>
                  <a:gd name="connsiteX25" fmla="*/ 214632 w 609570"/>
                  <a:gd name="connsiteY25" fmla="*/ 275770 h 529735"/>
                  <a:gd name="connsiteX26" fmla="*/ 136157 w 609570"/>
                  <a:gd name="connsiteY26" fmla="*/ 270689 h 529735"/>
                  <a:gd name="connsiteX27" fmla="*/ 164913 w 609570"/>
                  <a:gd name="connsiteY27" fmla="*/ 299445 h 529735"/>
                  <a:gd name="connsiteX28" fmla="*/ 136157 w 609570"/>
                  <a:gd name="connsiteY28" fmla="*/ 328201 h 529735"/>
                  <a:gd name="connsiteX29" fmla="*/ 107401 w 609570"/>
                  <a:gd name="connsiteY29" fmla="*/ 299445 h 529735"/>
                  <a:gd name="connsiteX30" fmla="*/ 136157 w 609570"/>
                  <a:gd name="connsiteY30" fmla="*/ 270689 h 529735"/>
                  <a:gd name="connsiteX31" fmla="*/ 214631 w 609570"/>
                  <a:gd name="connsiteY31" fmla="*/ 181212 h 529735"/>
                  <a:gd name="connsiteX32" fmla="*/ 408814 w 609570"/>
                  <a:gd name="connsiteY32" fmla="*/ 181212 h 529735"/>
                  <a:gd name="connsiteX33" fmla="*/ 432495 w 609570"/>
                  <a:gd name="connsiteY33" fmla="*/ 204851 h 529735"/>
                  <a:gd name="connsiteX34" fmla="*/ 408814 w 609570"/>
                  <a:gd name="connsiteY34" fmla="*/ 228491 h 529735"/>
                  <a:gd name="connsiteX35" fmla="*/ 214631 w 609570"/>
                  <a:gd name="connsiteY35" fmla="*/ 228491 h 529735"/>
                  <a:gd name="connsiteX36" fmla="*/ 190950 w 609570"/>
                  <a:gd name="connsiteY36" fmla="*/ 204851 h 529735"/>
                  <a:gd name="connsiteX37" fmla="*/ 214631 w 609570"/>
                  <a:gd name="connsiteY37" fmla="*/ 181212 h 529735"/>
                  <a:gd name="connsiteX38" fmla="*/ 136157 w 609570"/>
                  <a:gd name="connsiteY38" fmla="*/ 176131 h 529735"/>
                  <a:gd name="connsiteX39" fmla="*/ 164913 w 609570"/>
                  <a:gd name="connsiteY39" fmla="*/ 204851 h 529735"/>
                  <a:gd name="connsiteX40" fmla="*/ 136157 w 609570"/>
                  <a:gd name="connsiteY40" fmla="*/ 233571 h 529735"/>
                  <a:gd name="connsiteX41" fmla="*/ 107401 w 609570"/>
                  <a:gd name="connsiteY41" fmla="*/ 204851 h 529735"/>
                  <a:gd name="connsiteX42" fmla="*/ 136157 w 609570"/>
                  <a:gd name="connsiteY42" fmla="*/ 176131 h 529735"/>
                  <a:gd name="connsiteX43" fmla="*/ 15748 w 609570"/>
                  <a:gd name="connsiteY43" fmla="*/ 0 h 529735"/>
                  <a:gd name="connsiteX44" fmla="*/ 500389 w 609570"/>
                  <a:gd name="connsiteY44" fmla="*/ 0 h 529735"/>
                  <a:gd name="connsiteX45" fmla="*/ 516256 w 609570"/>
                  <a:gd name="connsiteY45" fmla="*/ 15724 h 529735"/>
                  <a:gd name="connsiteX46" fmla="*/ 516256 w 609570"/>
                  <a:gd name="connsiteY46" fmla="*/ 271089 h 529735"/>
                  <a:gd name="connsiteX47" fmla="*/ 484641 w 609570"/>
                  <a:gd name="connsiteY47" fmla="*/ 262459 h 529735"/>
                  <a:gd name="connsiteX48" fmla="*/ 484641 w 609570"/>
                  <a:gd name="connsiteY48" fmla="*/ 121416 h 529735"/>
                  <a:gd name="connsiteX49" fmla="*/ 31615 w 609570"/>
                  <a:gd name="connsiteY49" fmla="*/ 121416 h 529735"/>
                  <a:gd name="connsiteX50" fmla="*/ 31615 w 609570"/>
                  <a:gd name="connsiteY50" fmla="*/ 393215 h 529735"/>
                  <a:gd name="connsiteX51" fmla="*/ 345513 w 609570"/>
                  <a:gd name="connsiteY51" fmla="*/ 393215 h 529735"/>
                  <a:gd name="connsiteX52" fmla="*/ 352025 w 609570"/>
                  <a:gd name="connsiteY52" fmla="*/ 424663 h 529735"/>
                  <a:gd name="connsiteX53" fmla="*/ 15748 w 609570"/>
                  <a:gd name="connsiteY53" fmla="*/ 424663 h 529735"/>
                  <a:gd name="connsiteX54" fmla="*/ 0 w 609570"/>
                  <a:gd name="connsiteY54" fmla="*/ 408939 h 529735"/>
                  <a:gd name="connsiteX55" fmla="*/ 0 w 609570"/>
                  <a:gd name="connsiteY55" fmla="*/ 15724 h 529735"/>
                  <a:gd name="connsiteX56" fmla="*/ 15748 w 609570"/>
                  <a:gd name="connsiteY56" fmla="*/ 0 h 529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609570" h="529735">
                    <a:moveTo>
                      <a:pt x="468425" y="313388"/>
                    </a:moveTo>
                    <a:cubicBezTo>
                      <a:pt x="429233" y="313388"/>
                      <a:pt x="397381" y="345190"/>
                      <a:pt x="397381" y="384321"/>
                    </a:cubicBezTo>
                    <a:cubicBezTo>
                      <a:pt x="397381" y="423453"/>
                      <a:pt x="429233" y="455255"/>
                      <a:pt x="468425" y="455255"/>
                    </a:cubicBezTo>
                    <a:cubicBezTo>
                      <a:pt x="507618" y="455255"/>
                      <a:pt x="539470" y="423453"/>
                      <a:pt x="539470" y="384321"/>
                    </a:cubicBezTo>
                    <a:cubicBezTo>
                      <a:pt x="539470" y="345308"/>
                      <a:pt x="507618" y="313388"/>
                      <a:pt x="468425" y="313388"/>
                    </a:cubicBezTo>
                    <a:close/>
                    <a:moveTo>
                      <a:pt x="468425" y="285014"/>
                    </a:moveTo>
                    <a:cubicBezTo>
                      <a:pt x="523248" y="285014"/>
                      <a:pt x="567887" y="329584"/>
                      <a:pt x="567887" y="384321"/>
                    </a:cubicBezTo>
                    <a:cubicBezTo>
                      <a:pt x="567887" y="400518"/>
                      <a:pt x="564098" y="416005"/>
                      <a:pt x="556639" y="430310"/>
                    </a:cubicBezTo>
                    <a:lnTo>
                      <a:pt x="553915" y="435394"/>
                    </a:lnTo>
                    <a:lnTo>
                      <a:pt x="601515" y="482683"/>
                    </a:lnTo>
                    <a:cubicBezTo>
                      <a:pt x="606725" y="487884"/>
                      <a:pt x="609567" y="494741"/>
                      <a:pt x="609567" y="502071"/>
                    </a:cubicBezTo>
                    <a:cubicBezTo>
                      <a:pt x="609685" y="509519"/>
                      <a:pt x="606843" y="516376"/>
                      <a:pt x="601633" y="521578"/>
                    </a:cubicBezTo>
                    <a:cubicBezTo>
                      <a:pt x="596423" y="526780"/>
                      <a:pt x="589437" y="529735"/>
                      <a:pt x="582096" y="529735"/>
                    </a:cubicBezTo>
                    <a:cubicBezTo>
                      <a:pt x="574755" y="529735"/>
                      <a:pt x="567887" y="526898"/>
                      <a:pt x="562677" y="521696"/>
                    </a:cubicBezTo>
                    <a:lnTo>
                      <a:pt x="513657" y="472988"/>
                    </a:lnTo>
                    <a:lnTo>
                      <a:pt x="508684" y="475116"/>
                    </a:lnTo>
                    <a:cubicBezTo>
                      <a:pt x="495896" y="480791"/>
                      <a:pt x="482397" y="483747"/>
                      <a:pt x="468425" y="483747"/>
                    </a:cubicBezTo>
                    <a:cubicBezTo>
                      <a:pt x="413484" y="483747"/>
                      <a:pt x="368845" y="439177"/>
                      <a:pt x="368845" y="384321"/>
                    </a:cubicBezTo>
                    <a:cubicBezTo>
                      <a:pt x="368845" y="329584"/>
                      <a:pt x="413484" y="285014"/>
                      <a:pt x="468425" y="285014"/>
                    </a:cubicBezTo>
                    <a:close/>
                    <a:moveTo>
                      <a:pt x="214632" y="275770"/>
                    </a:moveTo>
                    <a:lnTo>
                      <a:pt x="408821" y="275770"/>
                    </a:lnTo>
                    <a:cubicBezTo>
                      <a:pt x="409413" y="275770"/>
                      <a:pt x="409887" y="275770"/>
                      <a:pt x="410479" y="275888"/>
                    </a:cubicBezTo>
                    <a:cubicBezTo>
                      <a:pt x="390113" y="286661"/>
                      <a:pt x="373180" y="303114"/>
                      <a:pt x="361576" y="323119"/>
                    </a:cubicBezTo>
                    <a:lnTo>
                      <a:pt x="214632" y="323119"/>
                    </a:lnTo>
                    <a:cubicBezTo>
                      <a:pt x="201607" y="323119"/>
                      <a:pt x="190950" y="312466"/>
                      <a:pt x="190950" y="299445"/>
                    </a:cubicBezTo>
                    <a:cubicBezTo>
                      <a:pt x="190950" y="286305"/>
                      <a:pt x="201607" y="275770"/>
                      <a:pt x="214632" y="275770"/>
                    </a:cubicBezTo>
                    <a:close/>
                    <a:moveTo>
                      <a:pt x="136157" y="270689"/>
                    </a:moveTo>
                    <a:cubicBezTo>
                      <a:pt x="152039" y="270689"/>
                      <a:pt x="164913" y="283563"/>
                      <a:pt x="164913" y="299445"/>
                    </a:cubicBezTo>
                    <a:cubicBezTo>
                      <a:pt x="164913" y="315327"/>
                      <a:pt x="152039" y="328201"/>
                      <a:pt x="136157" y="328201"/>
                    </a:cubicBezTo>
                    <a:cubicBezTo>
                      <a:pt x="120275" y="328201"/>
                      <a:pt x="107401" y="315327"/>
                      <a:pt x="107401" y="299445"/>
                    </a:cubicBezTo>
                    <a:cubicBezTo>
                      <a:pt x="107401" y="283563"/>
                      <a:pt x="120275" y="270689"/>
                      <a:pt x="136157" y="270689"/>
                    </a:cubicBezTo>
                    <a:close/>
                    <a:moveTo>
                      <a:pt x="214631" y="181212"/>
                    </a:moveTo>
                    <a:lnTo>
                      <a:pt x="408814" y="181212"/>
                    </a:lnTo>
                    <a:cubicBezTo>
                      <a:pt x="421957" y="181212"/>
                      <a:pt x="432495" y="191731"/>
                      <a:pt x="432495" y="204851"/>
                    </a:cubicBezTo>
                    <a:cubicBezTo>
                      <a:pt x="432495" y="217853"/>
                      <a:pt x="421957" y="228491"/>
                      <a:pt x="408814" y="228491"/>
                    </a:cubicBezTo>
                    <a:lnTo>
                      <a:pt x="214631" y="228491"/>
                    </a:lnTo>
                    <a:cubicBezTo>
                      <a:pt x="201606" y="228491"/>
                      <a:pt x="190950" y="217853"/>
                      <a:pt x="190950" y="204851"/>
                    </a:cubicBezTo>
                    <a:cubicBezTo>
                      <a:pt x="190950" y="191731"/>
                      <a:pt x="201606" y="181212"/>
                      <a:pt x="214631" y="181212"/>
                    </a:cubicBezTo>
                    <a:close/>
                    <a:moveTo>
                      <a:pt x="136157" y="176131"/>
                    </a:moveTo>
                    <a:cubicBezTo>
                      <a:pt x="152039" y="176131"/>
                      <a:pt x="164913" y="188989"/>
                      <a:pt x="164913" y="204851"/>
                    </a:cubicBezTo>
                    <a:cubicBezTo>
                      <a:pt x="164913" y="220713"/>
                      <a:pt x="152039" y="233571"/>
                      <a:pt x="136157" y="233571"/>
                    </a:cubicBezTo>
                    <a:cubicBezTo>
                      <a:pt x="120275" y="233571"/>
                      <a:pt x="107401" y="220713"/>
                      <a:pt x="107401" y="204851"/>
                    </a:cubicBezTo>
                    <a:cubicBezTo>
                      <a:pt x="107401" y="188989"/>
                      <a:pt x="120275" y="176131"/>
                      <a:pt x="136157" y="176131"/>
                    </a:cubicBezTo>
                    <a:close/>
                    <a:moveTo>
                      <a:pt x="15748" y="0"/>
                    </a:moveTo>
                    <a:lnTo>
                      <a:pt x="500389" y="0"/>
                    </a:lnTo>
                    <a:cubicBezTo>
                      <a:pt x="509152" y="0"/>
                      <a:pt x="516256" y="7093"/>
                      <a:pt x="516256" y="15724"/>
                    </a:cubicBezTo>
                    <a:lnTo>
                      <a:pt x="516256" y="271089"/>
                    </a:lnTo>
                    <a:cubicBezTo>
                      <a:pt x="506310" y="266833"/>
                      <a:pt x="495653" y="263995"/>
                      <a:pt x="484641" y="262459"/>
                    </a:cubicBezTo>
                    <a:lnTo>
                      <a:pt x="484641" y="121416"/>
                    </a:lnTo>
                    <a:lnTo>
                      <a:pt x="31615" y="121416"/>
                    </a:lnTo>
                    <a:lnTo>
                      <a:pt x="31615" y="393215"/>
                    </a:lnTo>
                    <a:lnTo>
                      <a:pt x="345513" y="393215"/>
                    </a:lnTo>
                    <a:cubicBezTo>
                      <a:pt x="346341" y="404210"/>
                      <a:pt x="348591" y="414732"/>
                      <a:pt x="352025" y="424663"/>
                    </a:cubicBezTo>
                    <a:lnTo>
                      <a:pt x="15748" y="424663"/>
                    </a:lnTo>
                    <a:cubicBezTo>
                      <a:pt x="7104" y="424663"/>
                      <a:pt x="0" y="417688"/>
                      <a:pt x="0" y="408939"/>
                    </a:cubicBezTo>
                    <a:lnTo>
                      <a:pt x="0" y="15724"/>
                    </a:lnTo>
                    <a:cubicBezTo>
                      <a:pt x="0" y="7093"/>
                      <a:pt x="7104" y="0"/>
                      <a:pt x="157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6" name="iŝḷïḍê"/>
            <p:cNvGrpSpPr/>
            <p:nvPr/>
          </p:nvGrpSpPr>
          <p:grpSpPr>
            <a:xfrm>
              <a:off x="6163739" y="3660816"/>
              <a:ext cx="561088" cy="561086"/>
              <a:chOff x="6635083" y="3791244"/>
              <a:chExt cx="561088" cy="561086"/>
            </a:xfrm>
          </p:grpSpPr>
          <p:sp>
            <p:nvSpPr>
              <p:cNvPr id="19" name="íṡ1îdê"/>
              <p:cNvSpPr/>
              <p:nvPr/>
            </p:nvSpPr>
            <p:spPr>
              <a:xfrm>
                <a:off x="6635083" y="3791244"/>
                <a:ext cx="561088" cy="561086"/>
              </a:xfrm>
              <a:prstGeom prst="ellipse">
                <a:avLst/>
              </a:prstGeom>
              <a:solidFill>
                <a:srgbClr val="891C2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ïš1íḋe"/>
              <p:cNvSpPr/>
              <p:nvPr/>
            </p:nvSpPr>
            <p:spPr bwMode="auto">
              <a:xfrm>
                <a:off x="6800195" y="3940909"/>
                <a:ext cx="230865" cy="261756"/>
              </a:xfrm>
              <a:custGeom>
                <a:avLst/>
                <a:gdLst>
                  <a:gd name="T0" fmla="*/ 2125 w 2288"/>
                  <a:gd name="T1" fmla="*/ 924 h 2598"/>
                  <a:gd name="T2" fmla="*/ 1863 w 2288"/>
                  <a:gd name="T3" fmla="*/ 1258 h 2598"/>
                  <a:gd name="T4" fmla="*/ 1848 w 2288"/>
                  <a:gd name="T5" fmla="*/ 1586 h 2598"/>
                  <a:gd name="T6" fmla="*/ 1899 w 2288"/>
                  <a:gd name="T7" fmla="*/ 1716 h 2598"/>
                  <a:gd name="T8" fmla="*/ 1211 w 2288"/>
                  <a:gd name="T9" fmla="*/ 2079 h 2598"/>
                  <a:gd name="T10" fmla="*/ 1176 w 2288"/>
                  <a:gd name="T11" fmla="*/ 2038 h 2598"/>
                  <a:gd name="T12" fmla="*/ 1200 w 2288"/>
                  <a:gd name="T13" fmla="*/ 965 h 2598"/>
                  <a:gd name="T14" fmla="*/ 1409 w 2288"/>
                  <a:gd name="T15" fmla="*/ 1012 h 2598"/>
                  <a:gd name="T16" fmla="*/ 1522 w 2288"/>
                  <a:gd name="T17" fmla="*/ 978 h 2598"/>
                  <a:gd name="T18" fmla="*/ 1526 w 2288"/>
                  <a:gd name="T19" fmla="*/ 847 h 2598"/>
                  <a:gd name="T20" fmla="*/ 1387 w 2288"/>
                  <a:gd name="T21" fmla="*/ 828 h 2598"/>
                  <a:gd name="T22" fmla="*/ 1193 w 2288"/>
                  <a:gd name="T23" fmla="*/ 584 h 2598"/>
                  <a:gd name="T24" fmla="*/ 1375 w 2288"/>
                  <a:gd name="T25" fmla="*/ 124 h 2598"/>
                  <a:gd name="T26" fmla="*/ 1109 w 2288"/>
                  <a:gd name="T27" fmla="*/ 37 h 2598"/>
                  <a:gd name="T28" fmla="*/ 1013 w 2288"/>
                  <a:gd name="T29" fmla="*/ 570 h 2598"/>
                  <a:gd name="T30" fmla="*/ 1056 w 2288"/>
                  <a:gd name="T31" fmla="*/ 808 h 2598"/>
                  <a:gd name="T32" fmla="*/ 891 w 2288"/>
                  <a:gd name="T33" fmla="*/ 784 h 2598"/>
                  <a:gd name="T34" fmla="*/ 748 w 2288"/>
                  <a:gd name="T35" fmla="*/ 921 h 2598"/>
                  <a:gd name="T36" fmla="*/ 899 w 2288"/>
                  <a:gd name="T37" fmla="*/ 946 h 2598"/>
                  <a:gd name="T38" fmla="*/ 1024 w 2288"/>
                  <a:gd name="T39" fmla="*/ 1479 h 2598"/>
                  <a:gd name="T40" fmla="*/ 1022 w 2288"/>
                  <a:gd name="T41" fmla="*/ 2081 h 2598"/>
                  <a:gd name="T42" fmla="*/ 434 w 2288"/>
                  <a:gd name="T43" fmla="*/ 1569 h 2598"/>
                  <a:gd name="T44" fmla="*/ 395 w 2288"/>
                  <a:gd name="T45" fmla="*/ 1470 h 2598"/>
                  <a:gd name="T46" fmla="*/ 88 w 2288"/>
                  <a:gd name="T47" fmla="*/ 1148 h 2598"/>
                  <a:gd name="T48" fmla="*/ 101 w 2288"/>
                  <a:gd name="T49" fmla="*/ 1658 h 2598"/>
                  <a:gd name="T50" fmla="*/ 906 w 2288"/>
                  <a:gd name="T51" fmla="*/ 2228 h 2598"/>
                  <a:gd name="T52" fmla="*/ 1177 w 2288"/>
                  <a:gd name="T53" fmla="*/ 2500 h 2598"/>
                  <a:gd name="T54" fmla="*/ 1223 w 2288"/>
                  <a:gd name="T55" fmla="*/ 2405 h 2598"/>
                  <a:gd name="T56" fmla="*/ 1273 w 2288"/>
                  <a:gd name="T57" fmla="*/ 2328 h 2598"/>
                  <a:gd name="T58" fmla="*/ 1280 w 2288"/>
                  <a:gd name="T59" fmla="*/ 2234 h 2598"/>
                  <a:gd name="T60" fmla="*/ 2094 w 2288"/>
                  <a:gd name="T61" fmla="*/ 1624 h 2598"/>
                  <a:gd name="T62" fmla="*/ 2274 w 2288"/>
                  <a:gd name="T63" fmla="*/ 1517 h 2598"/>
                  <a:gd name="T64" fmla="*/ 1065 w 2288"/>
                  <a:gd name="T65" fmla="*/ 420 h 2598"/>
                  <a:gd name="T66" fmla="*/ 1131 w 2288"/>
                  <a:gd name="T67" fmla="*/ 148 h 2598"/>
                  <a:gd name="T68" fmla="*/ 1165 w 2288"/>
                  <a:gd name="T69" fmla="*/ 430 h 2598"/>
                  <a:gd name="T70" fmla="*/ 1065 w 2288"/>
                  <a:gd name="T71" fmla="*/ 420 h 2598"/>
                  <a:gd name="T72" fmla="*/ 1040 w 2288"/>
                  <a:gd name="T73" fmla="*/ 2287 h 2598"/>
                  <a:gd name="T74" fmla="*/ 1032 w 2288"/>
                  <a:gd name="T75" fmla="*/ 2241 h 2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88" h="2598">
                    <a:moveTo>
                      <a:pt x="2281" y="1465"/>
                    </a:moveTo>
                    <a:cubicBezTo>
                      <a:pt x="2220" y="1286"/>
                      <a:pt x="2159" y="1111"/>
                      <a:pt x="2125" y="924"/>
                    </a:cubicBezTo>
                    <a:cubicBezTo>
                      <a:pt x="2112" y="850"/>
                      <a:pt x="2015" y="868"/>
                      <a:pt x="1992" y="924"/>
                    </a:cubicBezTo>
                    <a:cubicBezTo>
                      <a:pt x="1948" y="1035"/>
                      <a:pt x="1904" y="1146"/>
                      <a:pt x="1863" y="1258"/>
                    </a:cubicBezTo>
                    <a:cubicBezTo>
                      <a:pt x="1840" y="1319"/>
                      <a:pt x="1790" y="1411"/>
                      <a:pt x="1809" y="1480"/>
                    </a:cubicBezTo>
                    <a:cubicBezTo>
                      <a:pt x="1783" y="1516"/>
                      <a:pt x="1783" y="1565"/>
                      <a:pt x="1848" y="1586"/>
                    </a:cubicBezTo>
                    <a:cubicBezTo>
                      <a:pt x="1878" y="1596"/>
                      <a:pt x="1908" y="1602"/>
                      <a:pt x="1938" y="1607"/>
                    </a:cubicBezTo>
                    <a:cubicBezTo>
                      <a:pt x="1927" y="1644"/>
                      <a:pt x="1916" y="1681"/>
                      <a:pt x="1899" y="1716"/>
                    </a:cubicBezTo>
                    <a:cubicBezTo>
                      <a:pt x="1861" y="1789"/>
                      <a:pt x="1799" y="1850"/>
                      <a:pt x="1734" y="1899"/>
                    </a:cubicBezTo>
                    <a:cubicBezTo>
                      <a:pt x="1586" y="2012"/>
                      <a:pt x="1393" y="2062"/>
                      <a:pt x="1211" y="2079"/>
                    </a:cubicBezTo>
                    <a:cubicBezTo>
                      <a:pt x="1201" y="2080"/>
                      <a:pt x="1190" y="2080"/>
                      <a:pt x="1180" y="2081"/>
                    </a:cubicBezTo>
                    <a:cubicBezTo>
                      <a:pt x="1178" y="2066"/>
                      <a:pt x="1177" y="2052"/>
                      <a:pt x="1176" y="2038"/>
                    </a:cubicBezTo>
                    <a:cubicBezTo>
                      <a:pt x="1167" y="1852"/>
                      <a:pt x="1173" y="1665"/>
                      <a:pt x="1178" y="1479"/>
                    </a:cubicBezTo>
                    <a:cubicBezTo>
                      <a:pt x="1183" y="1309"/>
                      <a:pt x="1195" y="1137"/>
                      <a:pt x="1200" y="965"/>
                    </a:cubicBezTo>
                    <a:cubicBezTo>
                      <a:pt x="1262" y="972"/>
                      <a:pt x="1326" y="981"/>
                      <a:pt x="1388" y="979"/>
                    </a:cubicBezTo>
                    <a:cubicBezTo>
                      <a:pt x="1391" y="992"/>
                      <a:pt x="1399" y="1003"/>
                      <a:pt x="1409" y="1012"/>
                    </a:cubicBezTo>
                    <a:cubicBezTo>
                      <a:pt x="1434" y="1041"/>
                      <a:pt x="1476" y="1041"/>
                      <a:pt x="1501" y="1012"/>
                    </a:cubicBezTo>
                    <a:cubicBezTo>
                      <a:pt x="1511" y="1003"/>
                      <a:pt x="1519" y="991"/>
                      <a:pt x="1522" y="978"/>
                    </a:cubicBezTo>
                    <a:cubicBezTo>
                      <a:pt x="1528" y="956"/>
                      <a:pt x="1526" y="931"/>
                      <a:pt x="1526" y="908"/>
                    </a:cubicBezTo>
                    <a:lnTo>
                      <a:pt x="1526" y="847"/>
                    </a:lnTo>
                    <a:cubicBezTo>
                      <a:pt x="1526" y="809"/>
                      <a:pt x="1493" y="776"/>
                      <a:pt x="1455" y="776"/>
                    </a:cubicBezTo>
                    <a:cubicBezTo>
                      <a:pt x="1423" y="776"/>
                      <a:pt x="1395" y="799"/>
                      <a:pt x="1387" y="828"/>
                    </a:cubicBezTo>
                    <a:cubicBezTo>
                      <a:pt x="1327" y="813"/>
                      <a:pt x="1264" y="812"/>
                      <a:pt x="1202" y="810"/>
                    </a:cubicBezTo>
                    <a:cubicBezTo>
                      <a:pt x="1202" y="735"/>
                      <a:pt x="1199" y="659"/>
                      <a:pt x="1193" y="584"/>
                    </a:cubicBezTo>
                    <a:cubicBezTo>
                      <a:pt x="1297" y="558"/>
                      <a:pt x="1391" y="480"/>
                      <a:pt x="1431" y="385"/>
                    </a:cubicBezTo>
                    <a:cubicBezTo>
                      <a:pt x="1470" y="292"/>
                      <a:pt x="1441" y="197"/>
                      <a:pt x="1375" y="124"/>
                    </a:cubicBezTo>
                    <a:cubicBezTo>
                      <a:pt x="1315" y="57"/>
                      <a:pt x="1196" y="0"/>
                      <a:pt x="1109" y="37"/>
                    </a:cubicBezTo>
                    <a:cubicBezTo>
                      <a:pt x="1109" y="37"/>
                      <a:pt x="1109" y="37"/>
                      <a:pt x="1109" y="37"/>
                    </a:cubicBezTo>
                    <a:cubicBezTo>
                      <a:pt x="988" y="48"/>
                      <a:pt x="885" y="127"/>
                      <a:pt x="860" y="255"/>
                    </a:cubicBezTo>
                    <a:cubicBezTo>
                      <a:pt x="837" y="376"/>
                      <a:pt x="900" y="516"/>
                      <a:pt x="1013" y="570"/>
                    </a:cubicBezTo>
                    <a:cubicBezTo>
                      <a:pt x="1033" y="580"/>
                      <a:pt x="1055" y="586"/>
                      <a:pt x="1077" y="590"/>
                    </a:cubicBezTo>
                    <a:cubicBezTo>
                      <a:pt x="1068" y="662"/>
                      <a:pt x="1062" y="735"/>
                      <a:pt x="1056" y="808"/>
                    </a:cubicBezTo>
                    <a:cubicBezTo>
                      <a:pt x="1001" y="808"/>
                      <a:pt x="947" y="810"/>
                      <a:pt x="892" y="813"/>
                    </a:cubicBezTo>
                    <a:cubicBezTo>
                      <a:pt x="892" y="803"/>
                      <a:pt x="891" y="793"/>
                      <a:pt x="891" y="784"/>
                    </a:cubicBezTo>
                    <a:cubicBezTo>
                      <a:pt x="896" y="691"/>
                      <a:pt x="748" y="690"/>
                      <a:pt x="747" y="784"/>
                    </a:cubicBezTo>
                    <a:cubicBezTo>
                      <a:pt x="747" y="829"/>
                      <a:pt x="742" y="876"/>
                      <a:pt x="748" y="921"/>
                    </a:cubicBezTo>
                    <a:cubicBezTo>
                      <a:pt x="756" y="983"/>
                      <a:pt x="811" y="1002"/>
                      <a:pt x="851" y="981"/>
                    </a:cubicBezTo>
                    <a:cubicBezTo>
                      <a:pt x="872" y="980"/>
                      <a:pt x="891" y="967"/>
                      <a:pt x="899" y="946"/>
                    </a:cubicBezTo>
                    <a:cubicBezTo>
                      <a:pt x="948" y="949"/>
                      <a:pt x="998" y="951"/>
                      <a:pt x="1047" y="954"/>
                    </a:cubicBezTo>
                    <a:cubicBezTo>
                      <a:pt x="1037" y="1129"/>
                      <a:pt x="1031" y="1305"/>
                      <a:pt x="1024" y="1479"/>
                    </a:cubicBezTo>
                    <a:cubicBezTo>
                      <a:pt x="1017" y="1665"/>
                      <a:pt x="1014" y="1851"/>
                      <a:pt x="1021" y="2038"/>
                    </a:cubicBezTo>
                    <a:cubicBezTo>
                      <a:pt x="1022" y="2051"/>
                      <a:pt x="1022" y="2066"/>
                      <a:pt x="1022" y="2081"/>
                    </a:cubicBezTo>
                    <a:cubicBezTo>
                      <a:pt x="722" y="2061"/>
                      <a:pt x="421" y="1927"/>
                      <a:pt x="289" y="1649"/>
                    </a:cubicBezTo>
                    <a:cubicBezTo>
                      <a:pt x="342" y="1639"/>
                      <a:pt x="422" y="1633"/>
                      <a:pt x="434" y="1569"/>
                    </a:cubicBezTo>
                    <a:cubicBezTo>
                      <a:pt x="439" y="1539"/>
                      <a:pt x="429" y="1506"/>
                      <a:pt x="402" y="1492"/>
                    </a:cubicBezTo>
                    <a:cubicBezTo>
                      <a:pt x="401" y="1485"/>
                      <a:pt x="399" y="1478"/>
                      <a:pt x="395" y="1470"/>
                    </a:cubicBezTo>
                    <a:cubicBezTo>
                      <a:pt x="338" y="1362"/>
                      <a:pt x="258" y="1263"/>
                      <a:pt x="215" y="1148"/>
                    </a:cubicBezTo>
                    <a:cubicBezTo>
                      <a:pt x="192" y="1085"/>
                      <a:pt x="111" y="1085"/>
                      <a:pt x="88" y="1148"/>
                    </a:cubicBezTo>
                    <a:cubicBezTo>
                      <a:pt x="29" y="1306"/>
                      <a:pt x="0" y="1457"/>
                      <a:pt x="39" y="1624"/>
                    </a:cubicBezTo>
                    <a:cubicBezTo>
                      <a:pt x="45" y="1653"/>
                      <a:pt x="75" y="1663"/>
                      <a:pt x="101" y="1658"/>
                    </a:cubicBezTo>
                    <a:cubicBezTo>
                      <a:pt x="125" y="1661"/>
                      <a:pt x="149" y="1661"/>
                      <a:pt x="172" y="1661"/>
                    </a:cubicBezTo>
                    <a:cubicBezTo>
                      <a:pt x="253" y="2008"/>
                      <a:pt x="572" y="2179"/>
                      <a:pt x="906" y="2228"/>
                    </a:cubicBezTo>
                    <a:cubicBezTo>
                      <a:pt x="931" y="2337"/>
                      <a:pt x="982" y="2443"/>
                      <a:pt x="1043" y="2536"/>
                    </a:cubicBezTo>
                    <a:cubicBezTo>
                      <a:pt x="1083" y="2598"/>
                      <a:pt x="1172" y="2572"/>
                      <a:pt x="1177" y="2500"/>
                    </a:cubicBezTo>
                    <a:cubicBezTo>
                      <a:pt x="1177" y="2509"/>
                      <a:pt x="1185" y="2477"/>
                      <a:pt x="1189" y="2468"/>
                    </a:cubicBezTo>
                    <a:cubicBezTo>
                      <a:pt x="1199" y="2446"/>
                      <a:pt x="1211" y="2426"/>
                      <a:pt x="1223" y="2405"/>
                    </a:cubicBezTo>
                    <a:cubicBezTo>
                      <a:pt x="1234" y="2386"/>
                      <a:pt x="1247" y="2368"/>
                      <a:pt x="1259" y="2349"/>
                    </a:cubicBezTo>
                    <a:cubicBezTo>
                      <a:pt x="1264" y="2342"/>
                      <a:pt x="1268" y="2335"/>
                      <a:pt x="1273" y="2328"/>
                    </a:cubicBezTo>
                    <a:cubicBezTo>
                      <a:pt x="1277" y="2322"/>
                      <a:pt x="1293" y="2305"/>
                      <a:pt x="1277" y="2322"/>
                    </a:cubicBezTo>
                    <a:cubicBezTo>
                      <a:pt x="1304" y="2294"/>
                      <a:pt x="1300" y="2258"/>
                      <a:pt x="1280" y="2234"/>
                    </a:cubicBezTo>
                    <a:cubicBezTo>
                      <a:pt x="1483" y="2210"/>
                      <a:pt x="1683" y="2139"/>
                      <a:pt x="1845" y="2015"/>
                    </a:cubicBezTo>
                    <a:cubicBezTo>
                      <a:pt x="1948" y="1936"/>
                      <a:pt x="2086" y="1773"/>
                      <a:pt x="2094" y="1624"/>
                    </a:cubicBezTo>
                    <a:cubicBezTo>
                      <a:pt x="2146" y="1628"/>
                      <a:pt x="2201" y="1630"/>
                      <a:pt x="2245" y="1609"/>
                    </a:cubicBezTo>
                    <a:cubicBezTo>
                      <a:pt x="2278" y="1594"/>
                      <a:pt x="2287" y="1550"/>
                      <a:pt x="2274" y="1517"/>
                    </a:cubicBezTo>
                    <a:cubicBezTo>
                      <a:pt x="2284" y="1503"/>
                      <a:pt x="2288" y="1485"/>
                      <a:pt x="2281" y="1465"/>
                    </a:cubicBezTo>
                    <a:close/>
                    <a:moveTo>
                      <a:pt x="1065" y="420"/>
                    </a:moveTo>
                    <a:cubicBezTo>
                      <a:pt x="1019" y="392"/>
                      <a:pt x="1002" y="323"/>
                      <a:pt x="1010" y="274"/>
                    </a:cubicBezTo>
                    <a:cubicBezTo>
                      <a:pt x="1021" y="207"/>
                      <a:pt x="1073" y="171"/>
                      <a:pt x="1131" y="148"/>
                    </a:cubicBezTo>
                    <a:cubicBezTo>
                      <a:pt x="1208" y="195"/>
                      <a:pt x="1340" y="234"/>
                      <a:pt x="1280" y="343"/>
                    </a:cubicBezTo>
                    <a:cubicBezTo>
                      <a:pt x="1258" y="383"/>
                      <a:pt x="1213" y="417"/>
                      <a:pt x="1165" y="430"/>
                    </a:cubicBezTo>
                    <a:cubicBezTo>
                      <a:pt x="1148" y="418"/>
                      <a:pt x="1121" y="420"/>
                      <a:pt x="1105" y="434"/>
                    </a:cubicBezTo>
                    <a:cubicBezTo>
                      <a:pt x="1091" y="432"/>
                      <a:pt x="1077" y="428"/>
                      <a:pt x="1065" y="420"/>
                    </a:cubicBezTo>
                    <a:close/>
                    <a:moveTo>
                      <a:pt x="1032" y="2241"/>
                    </a:moveTo>
                    <a:cubicBezTo>
                      <a:pt x="1034" y="2257"/>
                      <a:pt x="1037" y="2272"/>
                      <a:pt x="1040" y="2287"/>
                    </a:cubicBezTo>
                    <a:cubicBezTo>
                      <a:pt x="1029" y="2271"/>
                      <a:pt x="1019" y="2255"/>
                      <a:pt x="1010" y="2239"/>
                    </a:cubicBezTo>
                    <a:cubicBezTo>
                      <a:pt x="1017" y="2240"/>
                      <a:pt x="1025" y="2241"/>
                      <a:pt x="1032" y="22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i$líḑe"/>
            <p:cNvGrpSpPr/>
            <p:nvPr/>
          </p:nvGrpSpPr>
          <p:grpSpPr>
            <a:xfrm>
              <a:off x="4423187" y="4646549"/>
              <a:ext cx="561088" cy="561086"/>
              <a:chOff x="4715448" y="4798647"/>
              <a:chExt cx="561088" cy="561086"/>
            </a:xfrm>
          </p:grpSpPr>
          <p:sp>
            <p:nvSpPr>
              <p:cNvPr id="17" name="ïṥľídé"/>
              <p:cNvSpPr/>
              <p:nvPr/>
            </p:nvSpPr>
            <p:spPr>
              <a:xfrm>
                <a:off x="4715448" y="4798647"/>
                <a:ext cx="561088" cy="561086"/>
              </a:xfrm>
              <a:prstGeom prst="ellipse">
                <a:avLst/>
              </a:prstGeom>
              <a:solidFill>
                <a:srgbClr val="BF7A7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ïš1ïḋê"/>
              <p:cNvSpPr/>
              <p:nvPr/>
            </p:nvSpPr>
            <p:spPr bwMode="auto">
              <a:xfrm>
                <a:off x="4865113" y="4960822"/>
                <a:ext cx="261758" cy="236736"/>
              </a:xfrm>
              <a:custGeom>
                <a:avLst/>
                <a:gdLst>
                  <a:gd name="connsiteX0" fmla="*/ 503202 w 607568"/>
                  <a:gd name="connsiteY0" fmla="*/ 459310 h 549494"/>
                  <a:gd name="connsiteX1" fmla="*/ 548364 w 607568"/>
                  <a:gd name="connsiteY1" fmla="*/ 504402 h 549494"/>
                  <a:gd name="connsiteX2" fmla="*/ 503202 w 607568"/>
                  <a:gd name="connsiteY2" fmla="*/ 549494 h 549494"/>
                  <a:gd name="connsiteX3" fmla="*/ 458040 w 607568"/>
                  <a:gd name="connsiteY3" fmla="*/ 504402 h 549494"/>
                  <a:gd name="connsiteX4" fmla="*/ 503202 w 607568"/>
                  <a:gd name="connsiteY4" fmla="*/ 459310 h 549494"/>
                  <a:gd name="connsiteX5" fmla="*/ 197795 w 607568"/>
                  <a:gd name="connsiteY5" fmla="*/ 459310 h 549494"/>
                  <a:gd name="connsiteX6" fmla="*/ 242957 w 607568"/>
                  <a:gd name="connsiteY6" fmla="*/ 504402 h 549494"/>
                  <a:gd name="connsiteX7" fmla="*/ 197795 w 607568"/>
                  <a:gd name="connsiteY7" fmla="*/ 549494 h 549494"/>
                  <a:gd name="connsiteX8" fmla="*/ 152633 w 607568"/>
                  <a:gd name="connsiteY8" fmla="*/ 504402 h 549494"/>
                  <a:gd name="connsiteX9" fmla="*/ 197795 w 607568"/>
                  <a:gd name="connsiteY9" fmla="*/ 459310 h 549494"/>
                  <a:gd name="connsiteX10" fmla="*/ 143318 w 607568"/>
                  <a:gd name="connsiteY10" fmla="*/ 390791 h 549494"/>
                  <a:gd name="connsiteX11" fmla="*/ 554573 w 607568"/>
                  <a:gd name="connsiteY11" fmla="*/ 390791 h 549494"/>
                  <a:gd name="connsiteX12" fmla="*/ 554573 w 607568"/>
                  <a:gd name="connsiteY12" fmla="*/ 437435 h 549494"/>
                  <a:gd name="connsiteX13" fmla="*/ 143318 w 607568"/>
                  <a:gd name="connsiteY13" fmla="*/ 437435 h 549494"/>
                  <a:gd name="connsiteX14" fmla="*/ 115304 w 607568"/>
                  <a:gd name="connsiteY14" fmla="*/ 313028 h 549494"/>
                  <a:gd name="connsiteX15" fmla="*/ 582659 w 607568"/>
                  <a:gd name="connsiteY15" fmla="*/ 313028 h 549494"/>
                  <a:gd name="connsiteX16" fmla="*/ 582659 w 607568"/>
                  <a:gd name="connsiteY16" fmla="*/ 359672 h 549494"/>
                  <a:gd name="connsiteX17" fmla="*/ 115304 w 607568"/>
                  <a:gd name="connsiteY17" fmla="*/ 359672 h 549494"/>
                  <a:gd name="connsiteX18" fmla="*/ 0 w 607568"/>
                  <a:gd name="connsiteY18" fmla="*/ 169922 h 549494"/>
                  <a:gd name="connsiteX19" fmla="*/ 78962 w 607568"/>
                  <a:gd name="connsiteY19" fmla="*/ 169922 h 549494"/>
                  <a:gd name="connsiteX20" fmla="*/ 108516 w 607568"/>
                  <a:gd name="connsiteY20" fmla="*/ 235254 h 549494"/>
                  <a:gd name="connsiteX21" fmla="*/ 607568 w 607568"/>
                  <a:gd name="connsiteY21" fmla="*/ 235254 h 549494"/>
                  <a:gd name="connsiteX22" fmla="*/ 607568 w 607568"/>
                  <a:gd name="connsiteY22" fmla="*/ 281909 h 549494"/>
                  <a:gd name="connsiteX23" fmla="*/ 78428 w 607568"/>
                  <a:gd name="connsiteY23" fmla="*/ 281909 h 549494"/>
                  <a:gd name="connsiteX24" fmla="*/ 48798 w 607568"/>
                  <a:gd name="connsiteY24" fmla="*/ 216577 h 549494"/>
                  <a:gd name="connsiteX25" fmla="*/ 0 w 607568"/>
                  <a:gd name="connsiteY25" fmla="*/ 216577 h 549494"/>
                  <a:gd name="connsiteX26" fmla="*/ 257720 w 607568"/>
                  <a:gd name="connsiteY26" fmla="*/ 0 h 549494"/>
                  <a:gd name="connsiteX27" fmla="*/ 254207 w 607568"/>
                  <a:gd name="connsiteY27" fmla="*/ 30201 h 549494"/>
                  <a:gd name="connsiteX28" fmla="*/ 407797 w 607568"/>
                  <a:gd name="connsiteY28" fmla="*/ 197372 h 549494"/>
                  <a:gd name="connsiteX29" fmla="*/ 241147 w 607568"/>
                  <a:gd name="connsiteY29" fmla="*/ 144063 h 549494"/>
                  <a:gd name="connsiteX30" fmla="*/ 237633 w 607568"/>
                  <a:gd name="connsiteY30" fmla="*/ 174264 h 549494"/>
                  <a:gd name="connsiteX31" fmla="*/ 115586 w 607568"/>
                  <a:gd name="connsiteY31" fmla="*/ 71993 h 549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07568" h="549494">
                    <a:moveTo>
                      <a:pt x="503202" y="459310"/>
                    </a:moveTo>
                    <a:cubicBezTo>
                      <a:pt x="528144" y="459310"/>
                      <a:pt x="548364" y="479498"/>
                      <a:pt x="548364" y="504402"/>
                    </a:cubicBezTo>
                    <a:cubicBezTo>
                      <a:pt x="548364" y="529306"/>
                      <a:pt x="528144" y="549494"/>
                      <a:pt x="503202" y="549494"/>
                    </a:cubicBezTo>
                    <a:cubicBezTo>
                      <a:pt x="478260" y="549494"/>
                      <a:pt x="458040" y="529306"/>
                      <a:pt x="458040" y="504402"/>
                    </a:cubicBezTo>
                    <a:cubicBezTo>
                      <a:pt x="458040" y="479498"/>
                      <a:pt x="478260" y="459310"/>
                      <a:pt x="503202" y="459310"/>
                    </a:cubicBezTo>
                    <a:close/>
                    <a:moveTo>
                      <a:pt x="197795" y="459310"/>
                    </a:moveTo>
                    <a:cubicBezTo>
                      <a:pt x="222737" y="459310"/>
                      <a:pt x="242957" y="479498"/>
                      <a:pt x="242957" y="504402"/>
                    </a:cubicBezTo>
                    <a:cubicBezTo>
                      <a:pt x="242957" y="529306"/>
                      <a:pt x="222737" y="549494"/>
                      <a:pt x="197795" y="549494"/>
                    </a:cubicBezTo>
                    <a:cubicBezTo>
                      <a:pt x="172853" y="549494"/>
                      <a:pt x="152633" y="529306"/>
                      <a:pt x="152633" y="504402"/>
                    </a:cubicBezTo>
                    <a:cubicBezTo>
                      <a:pt x="152633" y="479498"/>
                      <a:pt x="172853" y="459310"/>
                      <a:pt x="197795" y="459310"/>
                    </a:cubicBezTo>
                    <a:close/>
                    <a:moveTo>
                      <a:pt x="143318" y="390791"/>
                    </a:moveTo>
                    <a:lnTo>
                      <a:pt x="554573" y="390791"/>
                    </a:lnTo>
                    <a:lnTo>
                      <a:pt x="554573" y="437435"/>
                    </a:lnTo>
                    <a:lnTo>
                      <a:pt x="143318" y="437435"/>
                    </a:lnTo>
                    <a:close/>
                    <a:moveTo>
                      <a:pt x="115304" y="313028"/>
                    </a:moveTo>
                    <a:lnTo>
                      <a:pt x="582659" y="313028"/>
                    </a:lnTo>
                    <a:lnTo>
                      <a:pt x="582659" y="359672"/>
                    </a:lnTo>
                    <a:lnTo>
                      <a:pt x="115304" y="359672"/>
                    </a:lnTo>
                    <a:close/>
                    <a:moveTo>
                      <a:pt x="0" y="169922"/>
                    </a:moveTo>
                    <a:lnTo>
                      <a:pt x="78962" y="169922"/>
                    </a:lnTo>
                    <a:lnTo>
                      <a:pt x="108516" y="235254"/>
                    </a:lnTo>
                    <a:lnTo>
                      <a:pt x="607568" y="235254"/>
                    </a:lnTo>
                    <a:lnTo>
                      <a:pt x="607568" y="281909"/>
                    </a:lnTo>
                    <a:lnTo>
                      <a:pt x="78428" y="281909"/>
                    </a:lnTo>
                    <a:lnTo>
                      <a:pt x="48798" y="216577"/>
                    </a:lnTo>
                    <a:lnTo>
                      <a:pt x="0" y="216577"/>
                    </a:lnTo>
                    <a:close/>
                    <a:moveTo>
                      <a:pt x="257720" y="0"/>
                    </a:moveTo>
                    <a:lnTo>
                      <a:pt x="254207" y="30201"/>
                    </a:lnTo>
                    <a:cubicBezTo>
                      <a:pt x="405964" y="47665"/>
                      <a:pt x="407797" y="197372"/>
                      <a:pt x="407797" y="197372"/>
                    </a:cubicBezTo>
                    <a:cubicBezTo>
                      <a:pt x="407797" y="197372"/>
                      <a:pt x="364340" y="158248"/>
                      <a:pt x="241147" y="144063"/>
                    </a:cubicBezTo>
                    <a:lnTo>
                      <a:pt x="237633" y="174264"/>
                    </a:lnTo>
                    <a:lnTo>
                      <a:pt x="115586" y="7199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9" name="ísḻiḍe"/>
            <p:cNvSpPr/>
            <p:nvPr/>
          </p:nvSpPr>
          <p:spPr bwMode="auto">
            <a:xfrm>
              <a:off x="4926000" y="5526601"/>
              <a:ext cx="2327132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100" spc="4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寻寻觅觅，冷冷清清，凄凄惨惨戚戚</a:t>
              </a:r>
              <a:endParaRPr lang="en-US" altLang="zh-CN" sz="1100" dirty="0"/>
            </a:p>
          </p:txBody>
        </p:sp>
        <p:sp>
          <p:nvSpPr>
            <p:cNvPr id="10" name="ïšļïḍè"/>
            <p:cNvSpPr txBox="1"/>
            <p:nvPr/>
          </p:nvSpPr>
          <p:spPr bwMode="auto">
            <a:xfrm>
              <a:off x="4926000" y="5139003"/>
              <a:ext cx="2327132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sp>
          <p:nvSpPr>
            <p:cNvPr id="11" name="iśļîďe"/>
            <p:cNvSpPr/>
            <p:nvPr/>
          </p:nvSpPr>
          <p:spPr bwMode="auto">
            <a:xfrm>
              <a:off x="6575585" y="4540868"/>
              <a:ext cx="2327132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100" spc="4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寻寻觅觅，冷冷清清，凄凄惨惨戚戚</a:t>
              </a:r>
              <a:endParaRPr lang="en-US" altLang="zh-CN" sz="1100" dirty="0"/>
            </a:p>
          </p:txBody>
        </p:sp>
        <p:sp>
          <p:nvSpPr>
            <p:cNvPr id="12" name="ïṡ1iḑê"/>
            <p:cNvSpPr txBox="1"/>
            <p:nvPr/>
          </p:nvSpPr>
          <p:spPr bwMode="auto">
            <a:xfrm>
              <a:off x="6575585" y="4153270"/>
              <a:ext cx="2327132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sp>
          <p:nvSpPr>
            <p:cNvPr id="13" name="îŝ1idé"/>
            <p:cNvSpPr/>
            <p:nvPr/>
          </p:nvSpPr>
          <p:spPr bwMode="auto">
            <a:xfrm>
              <a:off x="7777461" y="3533466"/>
              <a:ext cx="2327132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100" spc="4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寻寻觅觅，冷冷清清，凄凄惨惨戚戚</a:t>
              </a:r>
              <a:endParaRPr lang="en-US" altLang="zh-CN" sz="1100" dirty="0"/>
            </a:p>
          </p:txBody>
        </p:sp>
        <p:sp>
          <p:nvSpPr>
            <p:cNvPr id="14" name="íṥľïde"/>
            <p:cNvSpPr txBox="1"/>
            <p:nvPr/>
          </p:nvSpPr>
          <p:spPr bwMode="auto">
            <a:xfrm>
              <a:off x="7777461" y="3145868"/>
              <a:ext cx="2327132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  <p:sp>
          <p:nvSpPr>
            <p:cNvPr id="15" name="iṧ1iḑe"/>
            <p:cNvSpPr/>
            <p:nvPr/>
          </p:nvSpPr>
          <p:spPr bwMode="auto">
            <a:xfrm>
              <a:off x="9052043" y="2504394"/>
              <a:ext cx="2327132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100" spc="4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寻寻觅觅，冷冷清清，凄凄惨惨戚戚</a:t>
              </a:r>
              <a:endParaRPr lang="en-US" altLang="zh-CN" sz="1100" dirty="0"/>
            </a:p>
          </p:txBody>
        </p:sp>
        <p:sp>
          <p:nvSpPr>
            <p:cNvPr id="16" name="ïSľîḑe"/>
            <p:cNvSpPr txBox="1"/>
            <p:nvPr/>
          </p:nvSpPr>
          <p:spPr bwMode="auto">
            <a:xfrm>
              <a:off x="9052043" y="2116796"/>
              <a:ext cx="2327132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 dirty="0"/>
                <a:t>Text here</a:t>
              </a: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865908" y="1830158"/>
            <a:ext cx="4696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声声慢</a:t>
            </a:r>
            <a:r>
              <a:rPr kumimoji="1" lang="en-US" altLang="zh-CN" sz="3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·</a:t>
            </a:r>
            <a:r>
              <a:rPr kumimoji="1" lang="zh-CN" altLang="en-US" sz="3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寻寻觅觅</a:t>
            </a:r>
            <a:br>
              <a:rPr kumimoji="1" lang="zh-CN" altLang="en-US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</a:br>
            <a:br>
              <a:rPr kumimoji="1" lang="zh-CN" altLang="en-US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</a:br>
            <a:r>
              <a:rPr kumimoji="1" lang="zh-CN" altLang="en-US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朝代：宋代    作者：李清照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87" b="59176"/>
          <a:stretch>
            <a:fillRect/>
          </a:stretch>
        </p:blipFill>
        <p:spPr>
          <a:xfrm>
            <a:off x="10196945" y="-1003191"/>
            <a:ext cx="2976553" cy="2291664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t="56246" r="45460" b="7721"/>
          <a:stretch>
            <a:fillRect/>
          </a:stretch>
        </p:blipFill>
        <p:spPr>
          <a:xfrm>
            <a:off x="-1052945" y="5195076"/>
            <a:ext cx="2937163" cy="202276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965" y="2592917"/>
            <a:ext cx="1724585" cy="167216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55168" y="3050414"/>
            <a:ext cx="665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dirty="0">
                <a:solidFill>
                  <a:srgbClr val="891C22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333997" y="2782669"/>
            <a:ext cx="4114803" cy="1292662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梧桐更兼细雨</a:t>
            </a:r>
          </a:p>
          <a:p>
            <a:pPr algn="dist">
              <a:lnSpc>
                <a:spcPct val="150000"/>
              </a:lnSpc>
            </a:pPr>
            <a:r>
              <a:rPr lang="zh-CN" altLang="en-US" sz="1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到黄昏点点滴滴</a:t>
            </a:r>
            <a:endParaRPr kumimoji="1" lang="zh-CN" altLang="en-US" sz="1600" dirty="0">
              <a:solidFill>
                <a:srgbClr val="444127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551709" y="1544782"/>
            <a:ext cx="3768436" cy="3768436"/>
          </a:xfrm>
          <a:prstGeom prst="ellipse">
            <a:avLst/>
          </a:prstGeom>
          <a:solidFill>
            <a:srgbClr val="AD606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87" b="59176"/>
          <a:stretch>
            <a:fillRect/>
          </a:stretch>
        </p:blipFill>
        <p:spPr>
          <a:xfrm>
            <a:off x="10196945" y="-1003191"/>
            <a:ext cx="2976553" cy="22916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t="56246" r="45460" b="7721"/>
          <a:stretch>
            <a:fillRect/>
          </a:stretch>
        </p:blipFill>
        <p:spPr>
          <a:xfrm>
            <a:off x="-1052945" y="5195076"/>
            <a:ext cx="2937163" cy="202276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036929" y="1792654"/>
            <a:ext cx="800219" cy="32726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声声慢</a:t>
            </a:r>
            <a:r>
              <a:rPr lang="en-US" altLang="zh-CN" sz="3200" dirty="0">
                <a:solidFill>
                  <a:schemeClr val="bg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·</a:t>
            </a:r>
            <a:r>
              <a:rPr lang="zh-CN" altLang="en-US" sz="2400" dirty="0">
                <a:solidFill>
                  <a:schemeClr val="bg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寻寻觅觅</a:t>
            </a:r>
            <a:endParaRPr kumimoji="1" lang="zh-CN" altLang="en-US" sz="2400" dirty="0">
              <a:solidFill>
                <a:schemeClr val="bg1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364846" y="3674259"/>
            <a:ext cx="553998" cy="12025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朝代：宋代</a:t>
            </a:r>
            <a:br>
              <a:rPr kumimoji="1" lang="zh-CN" altLang="en-US" sz="1200" dirty="0">
                <a:solidFill>
                  <a:schemeClr val="bg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</a:br>
            <a:r>
              <a:rPr kumimoji="1" lang="zh-CN" altLang="en-US" sz="1200" dirty="0">
                <a:solidFill>
                  <a:schemeClr val="bg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作者：李清照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096000" y="2100173"/>
            <a:ext cx="4062651" cy="26576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zh-CN" altLang="en-US" spc="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寻寻觅觅，冷冷清清，凄凄惨惨戚戚。乍暖还寒时候，最难将息。三杯两盏淡酒，怎敌他、晚来风急？雁过也，正伤心，却是旧时相识。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fd8c429c-ec29-489a-b156-ab7057ef6c8e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510642" y="1095629"/>
            <a:ext cx="9170716" cy="2213466"/>
            <a:chOff x="3616506" y="1039881"/>
            <a:chExt cx="7232022" cy="2888151"/>
          </a:xfrm>
        </p:grpSpPr>
        <p:sp>
          <p:nvSpPr>
            <p:cNvPr id="4" name="îṧľiḓè"/>
            <p:cNvSpPr txBox="1"/>
            <p:nvPr/>
          </p:nvSpPr>
          <p:spPr bwMode="auto">
            <a:xfrm>
              <a:off x="6575764" y="1393128"/>
              <a:ext cx="275837" cy="26980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90000" tIns="46800" rIns="90000" bIns="46800" anchor="t" anchorCtr="0">
              <a:normAutofit fontScale="77500" lnSpcReduction="2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en-US" altLang="ko-KR" sz="1200" b="1" dirty="0"/>
                <a:t>60</a:t>
              </a:r>
            </a:p>
          </p:txBody>
        </p:sp>
        <p:sp>
          <p:nvSpPr>
            <p:cNvPr id="5" name="iśľiḍè"/>
            <p:cNvSpPr txBox="1"/>
            <p:nvPr/>
          </p:nvSpPr>
          <p:spPr bwMode="auto">
            <a:xfrm>
              <a:off x="7747517" y="2039385"/>
              <a:ext cx="275837" cy="26980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90000" tIns="46800" rIns="90000" bIns="46800" anchor="t" anchorCtr="0">
              <a:normAutofit fontScale="77500" lnSpcReduction="2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en-US" altLang="ko-KR" sz="1200" b="1" dirty="0"/>
                <a:t>40</a:t>
              </a:r>
            </a:p>
          </p:txBody>
        </p:sp>
        <p:sp>
          <p:nvSpPr>
            <p:cNvPr id="6" name="íṡľîḋê"/>
            <p:cNvSpPr txBox="1"/>
            <p:nvPr/>
          </p:nvSpPr>
          <p:spPr bwMode="auto">
            <a:xfrm>
              <a:off x="5462550" y="1682009"/>
              <a:ext cx="275837" cy="26980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90000" tIns="46800" rIns="90000" bIns="46800" anchor="t" anchorCtr="0">
              <a:normAutofit fontScale="77500" lnSpcReduction="2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en-US" altLang="ko-KR" sz="1200" b="1"/>
                <a:t>50</a:t>
              </a:r>
            </a:p>
          </p:txBody>
        </p:sp>
        <p:sp>
          <p:nvSpPr>
            <p:cNvPr id="8" name="isḷïḓé"/>
            <p:cNvSpPr txBox="1"/>
            <p:nvPr/>
          </p:nvSpPr>
          <p:spPr bwMode="auto">
            <a:xfrm>
              <a:off x="8569573" y="3647786"/>
              <a:ext cx="953845" cy="276214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90000" tIns="46800" rIns="90000" bIns="46800" anchor="t" anchorCtr="0">
              <a:normAutofit fontScale="85000" lnSpcReduction="2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en-US" altLang="zh-CN" sz="1100" dirty="0"/>
                <a:t>Text here</a:t>
              </a:r>
              <a:r>
                <a:rPr lang="zh-CN" altLang="en-US" sz="1100" dirty="0"/>
                <a:t> </a:t>
              </a:r>
              <a:r>
                <a:rPr lang="en-US" altLang="zh-CN" sz="1100" dirty="0"/>
                <a:t>6</a:t>
              </a:r>
            </a:p>
          </p:txBody>
        </p:sp>
        <p:sp>
          <p:nvSpPr>
            <p:cNvPr id="9" name="ísľíḋe"/>
            <p:cNvSpPr txBox="1"/>
            <p:nvPr/>
          </p:nvSpPr>
          <p:spPr bwMode="auto">
            <a:xfrm>
              <a:off x="7408513" y="3647786"/>
              <a:ext cx="953845" cy="276214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90000" tIns="46800" rIns="90000" bIns="46800" anchor="t" anchorCtr="0">
              <a:normAutofit fontScale="85000" lnSpcReduction="2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en-US" altLang="zh-CN" sz="1100" dirty="0"/>
                <a:t>Text here</a:t>
              </a:r>
              <a:r>
                <a:rPr lang="zh-CN" altLang="en-US" sz="1100" dirty="0"/>
                <a:t> </a:t>
              </a:r>
              <a:r>
                <a:rPr lang="en-US" altLang="zh-CN" sz="1100" dirty="0"/>
                <a:t>5</a:t>
              </a:r>
            </a:p>
          </p:txBody>
        </p:sp>
        <p:sp>
          <p:nvSpPr>
            <p:cNvPr id="10" name="íṧľíḑé"/>
            <p:cNvSpPr txBox="1"/>
            <p:nvPr/>
          </p:nvSpPr>
          <p:spPr bwMode="auto">
            <a:xfrm>
              <a:off x="6236760" y="3647786"/>
              <a:ext cx="953845" cy="276214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90000" tIns="46800" rIns="90000" bIns="46800" anchor="t" anchorCtr="0">
              <a:normAutofit fontScale="85000" lnSpcReduction="2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en-US" altLang="zh-CN" sz="1100" dirty="0"/>
                <a:t>Text here</a:t>
              </a:r>
              <a:r>
                <a:rPr lang="zh-CN" altLang="en-US" sz="1100" dirty="0"/>
                <a:t> </a:t>
              </a:r>
              <a:r>
                <a:rPr lang="en-US" altLang="zh-CN" sz="1100" dirty="0"/>
                <a:t>4</a:t>
              </a:r>
            </a:p>
          </p:txBody>
        </p:sp>
        <p:sp>
          <p:nvSpPr>
            <p:cNvPr id="13" name="ïSliďé"/>
            <p:cNvSpPr txBox="1"/>
            <p:nvPr/>
          </p:nvSpPr>
          <p:spPr bwMode="auto">
            <a:xfrm>
              <a:off x="5123546" y="3651818"/>
              <a:ext cx="953845" cy="276214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90000" tIns="46800" rIns="90000" bIns="46800" anchor="t" anchorCtr="0">
              <a:normAutofit fontScale="85000" lnSpcReduction="2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en-US" altLang="zh-CN" sz="1100" dirty="0"/>
                <a:t>Text here</a:t>
              </a:r>
              <a:r>
                <a:rPr lang="zh-CN" altLang="en-US" sz="1100" dirty="0"/>
                <a:t> </a:t>
              </a:r>
              <a:r>
                <a:rPr lang="en-US" altLang="zh-CN" sz="1100" dirty="0"/>
                <a:t>2</a:t>
              </a:r>
            </a:p>
          </p:txBody>
        </p:sp>
        <p:cxnSp>
          <p:nvCxnSpPr>
            <p:cNvPr id="14" name="直接连接符 14"/>
            <p:cNvCxnSpPr/>
            <p:nvPr/>
          </p:nvCxnSpPr>
          <p:spPr>
            <a:xfrm>
              <a:off x="3616506" y="3540756"/>
              <a:ext cx="7232022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îślíďé"/>
            <p:cNvGrpSpPr/>
            <p:nvPr/>
          </p:nvGrpSpPr>
          <p:grpSpPr>
            <a:xfrm>
              <a:off x="4875131" y="1939005"/>
              <a:ext cx="1450675" cy="1610779"/>
              <a:chOff x="4875131" y="1939005"/>
              <a:chExt cx="1450675" cy="1610779"/>
            </a:xfrm>
          </p:grpSpPr>
          <p:sp>
            <p:nvSpPr>
              <p:cNvPr id="60" name="íŝļiḑè"/>
              <p:cNvSpPr/>
              <p:nvPr/>
            </p:nvSpPr>
            <p:spPr>
              <a:xfrm>
                <a:off x="5594619" y="1939005"/>
                <a:ext cx="731187" cy="1610779"/>
              </a:xfrm>
              <a:custGeom>
                <a:avLst/>
                <a:gdLst>
                  <a:gd name="connsiteX0" fmla="*/ 5850 w 731187"/>
                  <a:gd name="connsiteY0" fmla="*/ 0 h 1610779"/>
                  <a:gd name="connsiteX1" fmla="*/ 731187 w 731187"/>
                  <a:gd name="connsiteY1" fmla="*/ 1610779 h 1610779"/>
                  <a:gd name="connsiteX2" fmla="*/ 0 w 731187"/>
                  <a:gd name="connsiteY2" fmla="*/ 1610779 h 1610779"/>
                  <a:gd name="connsiteX3" fmla="*/ 0 w 731187"/>
                  <a:gd name="connsiteY3" fmla="*/ 12991 h 1610779"/>
                  <a:gd name="connsiteX4" fmla="*/ 5850 w 731187"/>
                  <a:gd name="connsiteY4" fmla="*/ 0 h 1610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1187" h="1610779">
                    <a:moveTo>
                      <a:pt x="5850" y="0"/>
                    </a:moveTo>
                    <a:lnTo>
                      <a:pt x="731187" y="1610779"/>
                    </a:lnTo>
                    <a:lnTo>
                      <a:pt x="0" y="1610779"/>
                    </a:lnTo>
                    <a:lnTo>
                      <a:pt x="0" y="12991"/>
                    </a:lnTo>
                    <a:lnTo>
                      <a:pt x="5850" y="0"/>
                    </a:lnTo>
                    <a:close/>
                  </a:path>
                </a:pathLst>
              </a:custGeom>
              <a:solidFill>
                <a:srgbClr val="891C2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ïṡḻïḓè"/>
              <p:cNvSpPr/>
              <p:nvPr/>
            </p:nvSpPr>
            <p:spPr>
              <a:xfrm>
                <a:off x="4875131" y="1951996"/>
                <a:ext cx="719488" cy="1597788"/>
              </a:xfrm>
              <a:custGeom>
                <a:avLst/>
                <a:gdLst>
                  <a:gd name="connsiteX0" fmla="*/ 719488 w 719488"/>
                  <a:gd name="connsiteY0" fmla="*/ 0 h 1597788"/>
                  <a:gd name="connsiteX1" fmla="*/ 719488 w 719488"/>
                  <a:gd name="connsiteY1" fmla="*/ 1597788 h 1597788"/>
                  <a:gd name="connsiteX2" fmla="*/ 0 w 719488"/>
                  <a:gd name="connsiteY2" fmla="*/ 1597788 h 1597788"/>
                  <a:gd name="connsiteX3" fmla="*/ 719488 w 719488"/>
                  <a:gd name="connsiteY3" fmla="*/ 0 h 159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9488" h="1597788">
                    <a:moveTo>
                      <a:pt x="719488" y="0"/>
                    </a:moveTo>
                    <a:lnTo>
                      <a:pt x="719488" y="1597788"/>
                    </a:lnTo>
                    <a:lnTo>
                      <a:pt x="0" y="1597788"/>
                    </a:lnTo>
                    <a:lnTo>
                      <a:pt x="719488" y="0"/>
                    </a:lnTo>
                    <a:close/>
                  </a:path>
                </a:pathLst>
              </a:custGeom>
              <a:solidFill>
                <a:srgbClr val="891C22">
                  <a:alpha val="61000"/>
                </a:srgb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îs1îḍe"/>
            <p:cNvGrpSpPr/>
            <p:nvPr/>
          </p:nvGrpSpPr>
          <p:grpSpPr>
            <a:xfrm>
              <a:off x="5988344" y="1657368"/>
              <a:ext cx="1450676" cy="1888384"/>
              <a:chOff x="5988344" y="1657368"/>
              <a:chExt cx="1450676" cy="1888384"/>
            </a:xfrm>
          </p:grpSpPr>
          <p:sp>
            <p:nvSpPr>
              <p:cNvPr id="56" name="i$ľiḓe"/>
              <p:cNvSpPr/>
              <p:nvPr/>
            </p:nvSpPr>
            <p:spPr>
              <a:xfrm>
                <a:off x="6708069" y="1657368"/>
                <a:ext cx="730951" cy="1888384"/>
              </a:xfrm>
              <a:custGeom>
                <a:avLst/>
                <a:gdLst>
                  <a:gd name="connsiteX0" fmla="*/ 5614 w 730951"/>
                  <a:gd name="connsiteY0" fmla="*/ 0 h 1888384"/>
                  <a:gd name="connsiteX1" fmla="*/ 730951 w 730951"/>
                  <a:gd name="connsiteY1" fmla="*/ 1888384 h 1888384"/>
                  <a:gd name="connsiteX2" fmla="*/ 0 w 730951"/>
                  <a:gd name="connsiteY2" fmla="*/ 1888384 h 1888384"/>
                  <a:gd name="connsiteX3" fmla="*/ 0 w 730951"/>
                  <a:gd name="connsiteY3" fmla="*/ 14616 h 1888384"/>
                  <a:gd name="connsiteX4" fmla="*/ 5614 w 730951"/>
                  <a:gd name="connsiteY4" fmla="*/ 0 h 1888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0951" h="1888384">
                    <a:moveTo>
                      <a:pt x="5614" y="0"/>
                    </a:moveTo>
                    <a:lnTo>
                      <a:pt x="730951" y="1888384"/>
                    </a:lnTo>
                    <a:lnTo>
                      <a:pt x="0" y="1888384"/>
                    </a:lnTo>
                    <a:lnTo>
                      <a:pt x="0" y="14616"/>
                    </a:lnTo>
                    <a:lnTo>
                      <a:pt x="5614" y="0"/>
                    </a:lnTo>
                    <a:close/>
                  </a:path>
                </a:pathLst>
              </a:custGeom>
              <a:solidFill>
                <a:srgbClr val="9411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ïṧḻíḓe"/>
              <p:cNvSpPr/>
              <p:nvPr/>
            </p:nvSpPr>
            <p:spPr>
              <a:xfrm>
                <a:off x="5988344" y="1671984"/>
                <a:ext cx="719724" cy="1873768"/>
              </a:xfrm>
              <a:custGeom>
                <a:avLst/>
                <a:gdLst>
                  <a:gd name="connsiteX0" fmla="*/ 719724 w 719724"/>
                  <a:gd name="connsiteY0" fmla="*/ 0 h 1873768"/>
                  <a:gd name="connsiteX1" fmla="*/ 719724 w 719724"/>
                  <a:gd name="connsiteY1" fmla="*/ 1873768 h 1873768"/>
                  <a:gd name="connsiteX2" fmla="*/ 0 w 719724"/>
                  <a:gd name="connsiteY2" fmla="*/ 1873768 h 1873768"/>
                  <a:gd name="connsiteX3" fmla="*/ 719724 w 719724"/>
                  <a:gd name="connsiteY3" fmla="*/ 0 h 1873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9724" h="1873768">
                    <a:moveTo>
                      <a:pt x="719724" y="0"/>
                    </a:moveTo>
                    <a:lnTo>
                      <a:pt x="719724" y="1873768"/>
                    </a:lnTo>
                    <a:lnTo>
                      <a:pt x="0" y="1873768"/>
                    </a:lnTo>
                    <a:lnTo>
                      <a:pt x="719724" y="0"/>
                    </a:lnTo>
                    <a:close/>
                  </a:path>
                </a:pathLst>
              </a:custGeom>
              <a:solidFill>
                <a:srgbClr val="AD6065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9" name="íṩlïḓe"/>
            <p:cNvGrpSpPr/>
            <p:nvPr/>
          </p:nvGrpSpPr>
          <p:grpSpPr>
            <a:xfrm>
              <a:off x="7160097" y="2282754"/>
              <a:ext cx="1450676" cy="1262998"/>
              <a:chOff x="7160097" y="2282754"/>
              <a:chExt cx="1450676" cy="1262998"/>
            </a:xfrm>
          </p:grpSpPr>
          <p:sp>
            <p:nvSpPr>
              <p:cNvPr id="54" name="íŝľïdè"/>
              <p:cNvSpPr/>
              <p:nvPr/>
            </p:nvSpPr>
            <p:spPr>
              <a:xfrm>
                <a:off x="7889006" y="2288970"/>
                <a:ext cx="721767" cy="1256782"/>
              </a:xfrm>
              <a:custGeom>
                <a:avLst/>
                <a:gdLst>
                  <a:gd name="connsiteX0" fmla="*/ 0 w 721767"/>
                  <a:gd name="connsiteY0" fmla="*/ 0 h 1256782"/>
                  <a:gd name="connsiteX1" fmla="*/ 721767 w 721767"/>
                  <a:gd name="connsiteY1" fmla="*/ 1256782 h 1256782"/>
                  <a:gd name="connsiteX2" fmla="*/ 0 w 721767"/>
                  <a:gd name="connsiteY2" fmla="*/ 1256782 h 1256782"/>
                  <a:gd name="connsiteX3" fmla="*/ 0 w 721767"/>
                  <a:gd name="connsiteY3" fmla="*/ 0 h 1256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767" h="1256782">
                    <a:moveTo>
                      <a:pt x="0" y="0"/>
                    </a:moveTo>
                    <a:lnTo>
                      <a:pt x="721767" y="1256782"/>
                    </a:lnTo>
                    <a:lnTo>
                      <a:pt x="0" y="12567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411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îṥļiḓê"/>
              <p:cNvSpPr/>
              <p:nvPr/>
            </p:nvSpPr>
            <p:spPr>
              <a:xfrm>
                <a:off x="7160097" y="2282754"/>
                <a:ext cx="728908" cy="1262998"/>
              </a:xfrm>
              <a:custGeom>
                <a:avLst/>
                <a:gdLst>
                  <a:gd name="connsiteX0" fmla="*/ 725338 w 728908"/>
                  <a:gd name="connsiteY0" fmla="*/ 0 h 1262998"/>
                  <a:gd name="connsiteX1" fmla="*/ 728908 w 728908"/>
                  <a:gd name="connsiteY1" fmla="*/ 6216 h 1262998"/>
                  <a:gd name="connsiteX2" fmla="*/ 728908 w 728908"/>
                  <a:gd name="connsiteY2" fmla="*/ 1262998 h 1262998"/>
                  <a:gd name="connsiteX3" fmla="*/ 0 w 728908"/>
                  <a:gd name="connsiteY3" fmla="*/ 1262998 h 1262998"/>
                  <a:gd name="connsiteX4" fmla="*/ 725338 w 728908"/>
                  <a:gd name="connsiteY4" fmla="*/ 0 h 1262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8908" h="1262998">
                    <a:moveTo>
                      <a:pt x="725338" y="0"/>
                    </a:moveTo>
                    <a:lnTo>
                      <a:pt x="728908" y="6216"/>
                    </a:lnTo>
                    <a:lnTo>
                      <a:pt x="728908" y="1262998"/>
                    </a:lnTo>
                    <a:lnTo>
                      <a:pt x="0" y="1262998"/>
                    </a:lnTo>
                    <a:lnTo>
                      <a:pt x="725338" y="0"/>
                    </a:lnTo>
                    <a:close/>
                  </a:path>
                </a:pathLst>
              </a:custGeom>
              <a:solidFill>
                <a:srgbClr val="AD6065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0" name="îṡlíḍe"/>
            <p:cNvGrpSpPr/>
            <p:nvPr/>
          </p:nvGrpSpPr>
          <p:grpSpPr>
            <a:xfrm>
              <a:off x="8321158" y="1354060"/>
              <a:ext cx="1450674" cy="2191693"/>
              <a:chOff x="8321158" y="1354060"/>
              <a:chExt cx="1450674" cy="2191693"/>
            </a:xfrm>
          </p:grpSpPr>
          <p:sp>
            <p:nvSpPr>
              <p:cNvPr id="52" name="ïŝľïḍê"/>
              <p:cNvSpPr/>
              <p:nvPr/>
            </p:nvSpPr>
            <p:spPr>
              <a:xfrm>
                <a:off x="9042924" y="1354060"/>
                <a:ext cx="728908" cy="2191693"/>
              </a:xfrm>
              <a:custGeom>
                <a:avLst/>
                <a:gdLst>
                  <a:gd name="connsiteX0" fmla="*/ 3571 w 728908"/>
                  <a:gd name="connsiteY0" fmla="*/ 0 h 2191693"/>
                  <a:gd name="connsiteX1" fmla="*/ 728908 w 728908"/>
                  <a:gd name="connsiteY1" fmla="*/ 2191693 h 2191693"/>
                  <a:gd name="connsiteX2" fmla="*/ 0 w 728908"/>
                  <a:gd name="connsiteY2" fmla="*/ 2191693 h 2191693"/>
                  <a:gd name="connsiteX3" fmla="*/ 0 w 728908"/>
                  <a:gd name="connsiteY3" fmla="*/ 10790 h 2191693"/>
                  <a:gd name="connsiteX4" fmla="*/ 3571 w 728908"/>
                  <a:gd name="connsiteY4" fmla="*/ 0 h 2191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8908" h="2191693">
                    <a:moveTo>
                      <a:pt x="3571" y="0"/>
                    </a:moveTo>
                    <a:lnTo>
                      <a:pt x="728908" y="2191693"/>
                    </a:lnTo>
                    <a:lnTo>
                      <a:pt x="0" y="2191693"/>
                    </a:lnTo>
                    <a:lnTo>
                      <a:pt x="0" y="10790"/>
                    </a:lnTo>
                    <a:lnTo>
                      <a:pt x="3571" y="0"/>
                    </a:lnTo>
                    <a:close/>
                  </a:path>
                </a:pathLst>
              </a:custGeom>
              <a:solidFill>
                <a:srgbClr val="9411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îṣḷíḋè"/>
              <p:cNvSpPr/>
              <p:nvPr/>
            </p:nvSpPr>
            <p:spPr>
              <a:xfrm>
                <a:off x="8321158" y="1364850"/>
                <a:ext cx="721767" cy="2180903"/>
              </a:xfrm>
              <a:custGeom>
                <a:avLst/>
                <a:gdLst>
                  <a:gd name="connsiteX0" fmla="*/ 721767 w 721767"/>
                  <a:gd name="connsiteY0" fmla="*/ 0 h 2180903"/>
                  <a:gd name="connsiteX1" fmla="*/ 721767 w 721767"/>
                  <a:gd name="connsiteY1" fmla="*/ 2180903 h 2180903"/>
                  <a:gd name="connsiteX2" fmla="*/ 0 w 721767"/>
                  <a:gd name="connsiteY2" fmla="*/ 2180903 h 2180903"/>
                  <a:gd name="connsiteX3" fmla="*/ 721767 w 721767"/>
                  <a:gd name="connsiteY3" fmla="*/ 0 h 2180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767" h="2180903">
                    <a:moveTo>
                      <a:pt x="721767" y="0"/>
                    </a:moveTo>
                    <a:lnTo>
                      <a:pt x="721767" y="2180903"/>
                    </a:lnTo>
                    <a:lnTo>
                      <a:pt x="0" y="2180903"/>
                    </a:lnTo>
                    <a:lnTo>
                      <a:pt x="721767" y="0"/>
                    </a:lnTo>
                    <a:close/>
                  </a:path>
                </a:pathLst>
              </a:custGeom>
              <a:solidFill>
                <a:srgbClr val="AD6065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1" name="ïšļîdê"/>
            <p:cNvSpPr txBox="1"/>
            <p:nvPr/>
          </p:nvSpPr>
          <p:spPr bwMode="auto">
            <a:xfrm>
              <a:off x="8885157" y="1039881"/>
              <a:ext cx="322677" cy="314766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1270" h="1270"/>
            </a:sp3d>
          </p:spPr>
          <p:txBody>
            <a:bodyPr wrap="none" lIns="90000" tIns="46800" rIns="90000" bIns="46800" anchor="t" anchorCtr="0">
              <a:normAutofit fontScale="85000" lnSpcReduction="2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lang="en-US" altLang="ko-KR" sz="1400" b="1" dirty="0"/>
                <a:t>70</a:t>
              </a:r>
            </a:p>
          </p:txBody>
        </p:sp>
      </p:grpSp>
      <p:sp>
        <p:nvSpPr>
          <p:cNvPr id="65" name="文本框 64"/>
          <p:cNvSpPr txBox="1"/>
          <p:nvPr/>
        </p:nvSpPr>
        <p:spPr>
          <a:xfrm>
            <a:off x="1711036" y="3963078"/>
            <a:ext cx="8769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200" spc="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寻寻觅觅，冷冷清清，凄凄惨惨戚戚。乍暖还寒时候，最难将息。三杯两盏淡酒，怎敌他、晚来风急？雁过也，正伤心，却是旧时相识。</a:t>
            </a:r>
            <a:br>
              <a:rPr lang="zh-CN" altLang="en-US" sz="1200" spc="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</a:br>
            <a:r>
              <a:rPr lang="zh-CN" altLang="en-US" sz="1200" spc="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满地黄花堆积。憔悴损，如今有谁堪摘？守着窗儿，独自怎生得黑？梧桐更兼细雨，到黄昏、点点滴滴。这次第，怎一个愁字了得！</a:t>
            </a:r>
            <a:endParaRPr kumimoji="1" lang="zh-CN" altLang="en-US" sz="1200" spc="400" dirty="0">
              <a:solidFill>
                <a:srgbClr val="444127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pic>
        <p:nvPicPr>
          <p:cNvPr id="66" name="图片 6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87" b="59176"/>
          <a:stretch>
            <a:fillRect/>
          </a:stretch>
        </p:blipFill>
        <p:spPr>
          <a:xfrm>
            <a:off x="10196945" y="-1003191"/>
            <a:ext cx="2976553" cy="2291664"/>
          </a:xfrm>
          <a:prstGeom prst="rect">
            <a:avLst/>
          </a:prstGeom>
        </p:spPr>
      </p:pic>
      <p:pic>
        <p:nvPicPr>
          <p:cNvPr id="67" name="图片 6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t="56246" r="45460" b="7721"/>
          <a:stretch>
            <a:fillRect/>
          </a:stretch>
        </p:blipFill>
        <p:spPr>
          <a:xfrm>
            <a:off x="-1052945" y="5195076"/>
            <a:ext cx="2937163" cy="202276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5ef66c05-6aa7-4286-b191-2d73895acf2d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03724" y="2279235"/>
            <a:ext cx="10908032" cy="4238743"/>
            <a:chOff x="603803" y="1904932"/>
            <a:chExt cx="10909452" cy="4239295"/>
          </a:xfrm>
        </p:grpSpPr>
        <p:sp>
          <p:nvSpPr>
            <p:cNvPr id="6" name="iṩļide"/>
            <p:cNvSpPr/>
            <p:nvPr/>
          </p:nvSpPr>
          <p:spPr bwMode="auto">
            <a:xfrm rot="10800000">
              <a:off x="8648207" y="4050369"/>
              <a:ext cx="1087505" cy="876771"/>
            </a:xfrm>
            <a:custGeom>
              <a:avLst/>
              <a:gdLst>
                <a:gd name="T0" fmla="*/ 100 w 100"/>
                <a:gd name="T1" fmla="*/ 17 h 80"/>
                <a:gd name="T2" fmla="*/ 97 w 100"/>
                <a:gd name="T3" fmla="*/ 0 h 80"/>
                <a:gd name="T4" fmla="*/ 14 w 100"/>
                <a:gd name="T5" fmla="*/ 43 h 80"/>
                <a:gd name="T6" fmla="*/ 3 w 100"/>
                <a:gd name="T7" fmla="*/ 36 h 80"/>
                <a:gd name="T8" fmla="*/ 0 w 100"/>
                <a:gd name="T9" fmla="*/ 80 h 80"/>
                <a:gd name="T10" fmla="*/ 40 w 100"/>
                <a:gd name="T11" fmla="*/ 60 h 80"/>
                <a:gd name="T12" fmla="*/ 28 w 100"/>
                <a:gd name="T13" fmla="*/ 52 h 80"/>
                <a:gd name="T14" fmla="*/ 100 w 100"/>
                <a:gd name="T15" fmla="*/ 1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80">
                  <a:moveTo>
                    <a:pt x="100" y="17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62" y="6"/>
                    <a:pt x="33" y="21"/>
                    <a:pt x="14" y="43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0" y="60"/>
                    <a:pt x="40" y="60"/>
                    <a:pt x="40" y="60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45" y="34"/>
                    <a:pt x="70" y="22"/>
                    <a:pt x="100" y="17"/>
                  </a:cubicBezTo>
                  <a:close/>
                </a:path>
              </a:pathLst>
            </a:custGeom>
            <a:solidFill>
              <a:srgbClr val="891C2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rmAutofit lnSpcReduction="10000"/>
            </a:bodyPr>
            <a:lstStyle/>
            <a:p>
              <a:endParaRPr lang="en-US" sz="5400"/>
            </a:p>
          </p:txBody>
        </p:sp>
        <p:sp>
          <p:nvSpPr>
            <p:cNvPr id="28" name="ïṡḻíḑê"/>
            <p:cNvSpPr/>
            <p:nvPr/>
          </p:nvSpPr>
          <p:spPr bwMode="auto">
            <a:xfrm>
              <a:off x="603803" y="4442328"/>
              <a:ext cx="2593446" cy="656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spc="4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三杯两盏淡酒，怎敌他、晚来风急？</a:t>
              </a:r>
              <a:endParaRPr lang="en-US" altLang="zh-CN" sz="1100" dirty="0"/>
            </a:p>
          </p:txBody>
        </p:sp>
        <p:sp>
          <p:nvSpPr>
            <p:cNvPr id="26" name="îş1ïḑe"/>
            <p:cNvSpPr/>
            <p:nvPr/>
          </p:nvSpPr>
          <p:spPr bwMode="auto">
            <a:xfrm>
              <a:off x="8766520" y="5488210"/>
              <a:ext cx="2746735" cy="656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spc="4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三杯两盏淡酒，怎敌他、晚来风急？</a:t>
              </a:r>
              <a:endParaRPr lang="en-US" altLang="zh-CN" sz="1100" dirty="0"/>
            </a:p>
          </p:txBody>
        </p:sp>
        <p:sp>
          <p:nvSpPr>
            <p:cNvPr id="11" name="íSḷïďè"/>
            <p:cNvSpPr/>
            <p:nvPr/>
          </p:nvSpPr>
          <p:spPr bwMode="auto">
            <a:xfrm>
              <a:off x="7960495" y="4323883"/>
              <a:ext cx="1031244" cy="1052425"/>
            </a:xfrm>
            <a:prstGeom prst="ellipse">
              <a:avLst/>
            </a:prstGeom>
            <a:solidFill>
              <a:srgbClr val="BF7A7A"/>
            </a:solidFill>
            <a:ln w="1905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20000"/>
            </a:bodyPr>
            <a:lstStyle/>
            <a:p>
              <a:endParaRPr lang="en-US" sz="5400"/>
            </a:p>
          </p:txBody>
        </p:sp>
        <p:sp>
          <p:nvSpPr>
            <p:cNvPr id="12" name="íśľíďè"/>
            <p:cNvSpPr/>
            <p:nvPr/>
          </p:nvSpPr>
          <p:spPr bwMode="auto">
            <a:xfrm>
              <a:off x="8241132" y="4624104"/>
              <a:ext cx="469970" cy="451982"/>
            </a:xfrm>
            <a:custGeom>
              <a:avLst/>
              <a:gdLst>
                <a:gd name="connsiteX0" fmla="*/ 61288 w 609549"/>
                <a:gd name="connsiteY0" fmla="*/ 383285 h 586216"/>
                <a:gd name="connsiteX1" fmla="*/ 71162 w 609549"/>
                <a:gd name="connsiteY1" fmla="*/ 387101 h 586216"/>
                <a:gd name="connsiteX2" fmla="*/ 120018 w 609549"/>
                <a:gd name="connsiteY2" fmla="*/ 435892 h 586216"/>
                <a:gd name="connsiteX3" fmla="*/ 120018 w 609549"/>
                <a:gd name="connsiteY3" fmla="*/ 454200 h 586216"/>
                <a:gd name="connsiteX4" fmla="*/ 56639 w 609549"/>
                <a:gd name="connsiteY4" fmla="*/ 517543 h 586216"/>
                <a:gd name="connsiteX5" fmla="*/ 35592 w 609549"/>
                <a:gd name="connsiteY5" fmla="*/ 513644 h 586216"/>
                <a:gd name="connsiteX6" fmla="*/ 51877 w 609549"/>
                <a:gd name="connsiteY6" fmla="*/ 388099 h 586216"/>
                <a:gd name="connsiteX7" fmla="*/ 61288 w 609549"/>
                <a:gd name="connsiteY7" fmla="*/ 383285 h 586216"/>
                <a:gd name="connsiteX8" fmla="*/ 235245 w 609549"/>
                <a:gd name="connsiteY8" fmla="*/ 302810 h 586216"/>
                <a:gd name="connsiteX9" fmla="*/ 306042 w 609549"/>
                <a:gd name="connsiteY9" fmla="*/ 373466 h 586216"/>
                <a:gd name="connsiteX10" fmla="*/ 258717 w 609549"/>
                <a:gd name="connsiteY10" fmla="*/ 420680 h 586216"/>
                <a:gd name="connsiteX11" fmla="*/ 230246 w 609549"/>
                <a:gd name="connsiteY11" fmla="*/ 550152 h 586216"/>
                <a:gd name="connsiteX12" fmla="*/ 92223 w 609549"/>
                <a:gd name="connsiteY12" fmla="*/ 575305 h 586216"/>
                <a:gd name="connsiteX13" fmla="*/ 88748 w 609549"/>
                <a:gd name="connsiteY13" fmla="*/ 556143 h 586216"/>
                <a:gd name="connsiteX14" fmla="*/ 165115 w 609549"/>
                <a:gd name="connsiteY14" fmla="*/ 479877 h 586216"/>
                <a:gd name="connsiteX15" fmla="*/ 165115 w 609549"/>
                <a:gd name="connsiteY15" fmla="*/ 446308 h 586216"/>
                <a:gd name="connsiteX16" fmla="*/ 88700 w 609549"/>
                <a:gd name="connsiteY16" fmla="*/ 369995 h 586216"/>
                <a:gd name="connsiteX17" fmla="*/ 92128 w 609549"/>
                <a:gd name="connsiteY17" fmla="*/ 350976 h 586216"/>
                <a:gd name="connsiteX18" fmla="*/ 189111 w 609549"/>
                <a:gd name="connsiteY18" fmla="*/ 348884 h 586216"/>
                <a:gd name="connsiteX19" fmla="*/ 257958 w 609549"/>
                <a:gd name="connsiteY19" fmla="*/ 161679 h 586216"/>
                <a:gd name="connsiteX20" fmla="*/ 317251 w 609549"/>
                <a:gd name="connsiteY20" fmla="*/ 220879 h 586216"/>
                <a:gd name="connsiteX21" fmla="*/ 388070 w 609549"/>
                <a:gd name="connsiteY21" fmla="*/ 291586 h 586216"/>
                <a:gd name="connsiteX22" fmla="*/ 604906 w 609549"/>
                <a:gd name="connsiteY22" fmla="*/ 508130 h 586216"/>
                <a:gd name="connsiteX23" fmla="*/ 604906 w 609549"/>
                <a:gd name="connsiteY23" fmla="*/ 530526 h 586216"/>
                <a:gd name="connsiteX24" fmla="*/ 556567 w 609549"/>
                <a:gd name="connsiteY24" fmla="*/ 578789 h 586216"/>
                <a:gd name="connsiteX25" fmla="*/ 545327 w 609549"/>
                <a:gd name="connsiteY25" fmla="*/ 583449 h 586216"/>
                <a:gd name="connsiteX26" fmla="*/ 534135 w 609549"/>
                <a:gd name="connsiteY26" fmla="*/ 578789 h 586216"/>
                <a:gd name="connsiteX27" fmla="*/ 317251 w 609549"/>
                <a:gd name="connsiteY27" fmla="*/ 362293 h 586216"/>
                <a:gd name="connsiteX28" fmla="*/ 246481 w 609549"/>
                <a:gd name="connsiteY28" fmla="*/ 291586 h 586216"/>
                <a:gd name="connsiteX29" fmla="*/ 187140 w 609549"/>
                <a:gd name="connsiteY29" fmla="*/ 232339 h 586216"/>
                <a:gd name="connsiteX30" fmla="*/ 58606 w 609549"/>
                <a:gd name="connsiteY30" fmla="*/ 160814 h 586216"/>
                <a:gd name="connsiteX31" fmla="*/ 126401 w 609549"/>
                <a:gd name="connsiteY31" fmla="*/ 228498 h 586216"/>
                <a:gd name="connsiteX32" fmla="*/ 111975 w 609549"/>
                <a:gd name="connsiteY32" fmla="*/ 242899 h 586216"/>
                <a:gd name="connsiteX33" fmla="*/ 119307 w 609549"/>
                <a:gd name="connsiteY33" fmla="*/ 250219 h 586216"/>
                <a:gd name="connsiteX34" fmla="*/ 119307 w 609549"/>
                <a:gd name="connsiteY34" fmla="*/ 277692 h 586216"/>
                <a:gd name="connsiteX35" fmla="*/ 115641 w 609549"/>
                <a:gd name="connsiteY35" fmla="*/ 281352 h 586216"/>
                <a:gd name="connsiteX36" fmla="*/ 88123 w 609549"/>
                <a:gd name="connsiteY36" fmla="*/ 281352 h 586216"/>
                <a:gd name="connsiteX37" fmla="*/ 5712 w 609549"/>
                <a:gd name="connsiteY37" fmla="*/ 199029 h 586216"/>
                <a:gd name="connsiteX38" fmla="*/ 5712 w 609549"/>
                <a:gd name="connsiteY38" fmla="*/ 171604 h 586216"/>
                <a:gd name="connsiteX39" fmla="*/ 9378 w 609549"/>
                <a:gd name="connsiteY39" fmla="*/ 167944 h 586216"/>
                <a:gd name="connsiteX40" fmla="*/ 36849 w 609549"/>
                <a:gd name="connsiteY40" fmla="*/ 167944 h 586216"/>
                <a:gd name="connsiteX41" fmla="*/ 44180 w 609549"/>
                <a:gd name="connsiteY41" fmla="*/ 175264 h 586216"/>
                <a:gd name="connsiteX42" fmla="*/ 585775 w 609549"/>
                <a:gd name="connsiteY42" fmla="*/ 66370 h 586216"/>
                <a:gd name="connsiteX43" fmla="*/ 595263 w 609549"/>
                <a:gd name="connsiteY43" fmla="*/ 73839 h 586216"/>
                <a:gd name="connsiteX44" fmla="*/ 578978 w 609549"/>
                <a:gd name="connsiteY44" fmla="*/ 199341 h 586216"/>
                <a:gd name="connsiteX45" fmla="*/ 559693 w 609549"/>
                <a:gd name="connsiteY45" fmla="*/ 200387 h 586216"/>
                <a:gd name="connsiteX46" fmla="*/ 510789 w 609549"/>
                <a:gd name="connsiteY46" fmla="*/ 151612 h 586216"/>
                <a:gd name="connsiteX47" fmla="*/ 510789 w 609549"/>
                <a:gd name="connsiteY47" fmla="*/ 133262 h 586216"/>
                <a:gd name="connsiteX48" fmla="*/ 574216 w 609549"/>
                <a:gd name="connsiteY48" fmla="*/ 69988 h 586216"/>
                <a:gd name="connsiteX49" fmla="*/ 585775 w 609549"/>
                <a:gd name="connsiteY49" fmla="*/ 66370 h 586216"/>
                <a:gd name="connsiteX50" fmla="*/ 158702 w 609549"/>
                <a:gd name="connsiteY50" fmla="*/ 26758 h 586216"/>
                <a:gd name="connsiteX51" fmla="*/ 172463 w 609549"/>
                <a:gd name="connsiteY51" fmla="*/ 32464 h 586216"/>
                <a:gd name="connsiteX52" fmla="*/ 179701 w 609549"/>
                <a:gd name="connsiteY52" fmla="*/ 39691 h 586216"/>
                <a:gd name="connsiteX53" fmla="*/ 246935 w 609549"/>
                <a:gd name="connsiteY53" fmla="*/ 106831 h 586216"/>
                <a:gd name="connsiteX54" fmla="*/ 254886 w 609549"/>
                <a:gd name="connsiteY54" fmla="*/ 114819 h 586216"/>
                <a:gd name="connsiteX55" fmla="*/ 257600 w 609549"/>
                <a:gd name="connsiteY55" fmla="*/ 138879 h 586216"/>
                <a:gd name="connsiteX56" fmla="*/ 254886 w 609549"/>
                <a:gd name="connsiteY56" fmla="*/ 142255 h 586216"/>
                <a:gd name="connsiteX57" fmla="*/ 252315 w 609549"/>
                <a:gd name="connsiteY57" fmla="*/ 144823 h 586216"/>
                <a:gd name="connsiteX58" fmla="*/ 246696 w 609549"/>
                <a:gd name="connsiteY58" fmla="*/ 150434 h 586216"/>
                <a:gd name="connsiteX59" fmla="*/ 175892 w 609549"/>
                <a:gd name="connsiteY59" fmla="*/ 221140 h 586216"/>
                <a:gd name="connsiteX60" fmla="*/ 172463 w 609549"/>
                <a:gd name="connsiteY60" fmla="*/ 224611 h 586216"/>
                <a:gd name="connsiteX61" fmla="*/ 170130 w 609549"/>
                <a:gd name="connsiteY61" fmla="*/ 226560 h 586216"/>
                <a:gd name="connsiteX62" fmla="*/ 162274 w 609549"/>
                <a:gd name="connsiteY62" fmla="*/ 229936 h 586216"/>
                <a:gd name="connsiteX63" fmla="*/ 158702 w 609549"/>
                <a:gd name="connsiteY63" fmla="*/ 230269 h 586216"/>
                <a:gd name="connsiteX64" fmla="*/ 144942 w 609549"/>
                <a:gd name="connsiteY64" fmla="*/ 224611 h 586216"/>
                <a:gd name="connsiteX65" fmla="*/ 137609 w 609549"/>
                <a:gd name="connsiteY65" fmla="*/ 217288 h 586216"/>
                <a:gd name="connsiteX66" fmla="*/ 69804 w 609549"/>
                <a:gd name="connsiteY66" fmla="*/ 149578 h 586216"/>
                <a:gd name="connsiteX67" fmla="*/ 62519 w 609549"/>
                <a:gd name="connsiteY67" fmla="*/ 142255 h 586216"/>
                <a:gd name="connsiteX68" fmla="*/ 62519 w 609549"/>
                <a:gd name="connsiteY68" fmla="*/ 114819 h 586216"/>
                <a:gd name="connsiteX69" fmla="*/ 144942 w 609549"/>
                <a:gd name="connsiteY69" fmla="*/ 32464 h 586216"/>
                <a:gd name="connsiteX70" fmla="*/ 158702 w 609549"/>
                <a:gd name="connsiteY70" fmla="*/ 26758 h 586216"/>
                <a:gd name="connsiteX71" fmla="*/ 254809 w 609549"/>
                <a:gd name="connsiteY71" fmla="*/ 6542 h 586216"/>
                <a:gd name="connsiteX72" fmla="*/ 321015 w 609549"/>
                <a:gd name="connsiteY72" fmla="*/ 29913 h 586216"/>
                <a:gd name="connsiteX73" fmla="*/ 260017 w 609549"/>
                <a:gd name="connsiteY73" fmla="*/ 97465 h 586216"/>
                <a:gd name="connsiteX74" fmla="*/ 193067 w 609549"/>
                <a:gd name="connsiteY74" fmla="*/ 30626 h 586216"/>
                <a:gd name="connsiteX75" fmla="*/ 254809 w 609549"/>
                <a:gd name="connsiteY75" fmla="*/ 6542 h 586216"/>
                <a:gd name="connsiteX76" fmla="*/ 503105 w 609549"/>
                <a:gd name="connsiteY76" fmla="*/ 953 h 586216"/>
                <a:gd name="connsiteX77" fmla="*/ 538560 w 609549"/>
                <a:gd name="connsiteY77" fmla="*/ 10911 h 586216"/>
                <a:gd name="connsiteX78" fmla="*/ 542083 w 609549"/>
                <a:gd name="connsiteY78" fmla="*/ 30073 h 586216"/>
                <a:gd name="connsiteX79" fmla="*/ 465709 w 609549"/>
                <a:gd name="connsiteY79" fmla="*/ 106341 h 586216"/>
                <a:gd name="connsiteX80" fmla="*/ 465709 w 609549"/>
                <a:gd name="connsiteY80" fmla="*/ 139911 h 586216"/>
                <a:gd name="connsiteX81" fmla="*/ 542131 w 609549"/>
                <a:gd name="connsiteY81" fmla="*/ 216227 h 586216"/>
                <a:gd name="connsiteX82" fmla="*/ 538655 w 609549"/>
                <a:gd name="connsiteY82" fmla="*/ 235246 h 586216"/>
                <a:gd name="connsiteX83" fmla="*/ 442187 w 609549"/>
                <a:gd name="connsiteY83" fmla="*/ 237528 h 586216"/>
                <a:gd name="connsiteX84" fmla="*/ 399238 w 609549"/>
                <a:gd name="connsiteY84" fmla="*/ 280370 h 586216"/>
                <a:gd name="connsiteX85" fmla="*/ 328482 w 609549"/>
                <a:gd name="connsiteY85" fmla="*/ 209712 h 586216"/>
                <a:gd name="connsiteX86" fmla="*/ 372240 w 609549"/>
                <a:gd name="connsiteY86" fmla="*/ 166015 h 586216"/>
                <a:gd name="connsiteX87" fmla="*/ 400571 w 609549"/>
                <a:gd name="connsiteY87" fmla="*/ 36064 h 586216"/>
                <a:gd name="connsiteX88" fmla="*/ 503105 w 609549"/>
                <a:gd name="connsiteY88" fmla="*/ 953 h 5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609549" h="586216">
                  <a:moveTo>
                    <a:pt x="61288" y="383285"/>
                  </a:moveTo>
                  <a:cubicBezTo>
                    <a:pt x="64829" y="383106"/>
                    <a:pt x="68448" y="384367"/>
                    <a:pt x="71162" y="387101"/>
                  </a:cubicBezTo>
                  <a:lnTo>
                    <a:pt x="120018" y="435892"/>
                  </a:lnTo>
                  <a:cubicBezTo>
                    <a:pt x="125113" y="440933"/>
                    <a:pt x="125113" y="449160"/>
                    <a:pt x="120018" y="454200"/>
                  </a:cubicBezTo>
                  <a:lnTo>
                    <a:pt x="56639" y="517543"/>
                  </a:lnTo>
                  <a:cubicBezTo>
                    <a:pt x="50211" y="523963"/>
                    <a:pt x="39211" y="522013"/>
                    <a:pt x="35592" y="513644"/>
                  </a:cubicBezTo>
                  <a:cubicBezTo>
                    <a:pt x="17783" y="472794"/>
                    <a:pt x="23211" y="424288"/>
                    <a:pt x="51877" y="388099"/>
                  </a:cubicBezTo>
                  <a:cubicBezTo>
                    <a:pt x="54282" y="385079"/>
                    <a:pt x="57746" y="383463"/>
                    <a:pt x="61288" y="383285"/>
                  </a:cubicBezTo>
                  <a:close/>
                  <a:moveTo>
                    <a:pt x="235245" y="302810"/>
                  </a:moveTo>
                  <a:lnTo>
                    <a:pt x="306042" y="373466"/>
                  </a:lnTo>
                  <a:lnTo>
                    <a:pt x="258717" y="420680"/>
                  </a:lnTo>
                  <a:cubicBezTo>
                    <a:pt x="274667" y="464329"/>
                    <a:pt x="265192" y="515300"/>
                    <a:pt x="230246" y="550152"/>
                  </a:cubicBezTo>
                  <a:cubicBezTo>
                    <a:pt x="192919" y="587430"/>
                    <a:pt x="137644" y="595798"/>
                    <a:pt x="92223" y="575305"/>
                  </a:cubicBezTo>
                  <a:cubicBezTo>
                    <a:pt x="84701" y="571882"/>
                    <a:pt x="82892" y="561992"/>
                    <a:pt x="88748" y="556143"/>
                  </a:cubicBezTo>
                  <a:lnTo>
                    <a:pt x="165115" y="479877"/>
                  </a:lnTo>
                  <a:cubicBezTo>
                    <a:pt x="174399" y="470605"/>
                    <a:pt x="174399" y="455580"/>
                    <a:pt x="165115" y="446308"/>
                  </a:cubicBezTo>
                  <a:lnTo>
                    <a:pt x="88700" y="369995"/>
                  </a:lnTo>
                  <a:cubicBezTo>
                    <a:pt x="82844" y="364194"/>
                    <a:pt x="84653" y="354399"/>
                    <a:pt x="92128" y="350976"/>
                  </a:cubicBezTo>
                  <a:cubicBezTo>
                    <a:pt x="122789" y="337092"/>
                    <a:pt x="157973" y="336379"/>
                    <a:pt x="189111" y="348884"/>
                  </a:cubicBezTo>
                  <a:close/>
                  <a:moveTo>
                    <a:pt x="257958" y="161679"/>
                  </a:moveTo>
                  <a:lnTo>
                    <a:pt x="317251" y="220879"/>
                  </a:lnTo>
                  <a:lnTo>
                    <a:pt x="388070" y="291586"/>
                  </a:lnTo>
                  <a:lnTo>
                    <a:pt x="604906" y="508130"/>
                  </a:lnTo>
                  <a:cubicBezTo>
                    <a:pt x="611097" y="514311"/>
                    <a:pt x="611097" y="524344"/>
                    <a:pt x="604906" y="530526"/>
                  </a:cubicBezTo>
                  <a:lnTo>
                    <a:pt x="556567" y="578789"/>
                  </a:lnTo>
                  <a:cubicBezTo>
                    <a:pt x="553471" y="581880"/>
                    <a:pt x="549423" y="583449"/>
                    <a:pt x="545327" y="583449"/>
                  </a:cubicBezTo>
                  <a:cubicBezTo>
                    <a:pt x="541279" y="583449"/>
                    <a:pt x="537231" y="581880"/>
                    <a:pt x="534135" y="578789"/>
                  </a:cubicBezTo>
                  <a:lnTo>
                    <a:pt x="317251" y="362293"/>
                  </a:lnTo>
                  <a:lnTo>
                    <a:pt x="246481" y="291586"/>
                  </a:lnTo>
                  <a:lnTo>
                    <a:pt x="187140" y="232339"/>
                  </a:lnTo>
                  <a:close/>
                  <a:moveTo>
                    <a:pt x="58606" y="160814"/>
                  </a:moveTo>
                  <a:lnTo>
                    <a:pt x="126401" y="228498"/>
                  </a:lnTo>
                  <a:lnTo>
                    <a:pt x="111975" y="242899"/>
                  </a:lnTo>
                  <a:lnTo>
                    <a:pt x="119307" y="250219"/>
                  </a:lnTo>
                  <a:cubicBezTo>
                    <a:pt x="126877" y="257824"/>
                    <a:pt x="126877" y="270087"/>
                    <a:pt x="119307" y="277692"/>
                  </a:cubicBezTo>
                  <a:lnTo>
                    <a:pt x="115641" y="281352"/>
                  </a:lnTo>
                  <a:cubicBezTo>
                    <a:pt x="108024" y="288909"/>
                    <a:pt x="95741" y="288909"/>
                    <a:pt x="88123" y="281352"/>
                  </a:cubicBezTo>
                  <a:lnTo>
                    <a:pt x="5712" y="199029"/>
                  </a:lnTo>
                  <a:cubicBezTo>
                    <a:pt x="-1905" y="191424"/>
                    <a:pt x="-1905" y="179161"/>
                    <a:pt x="5712" y="171604"/>
                  </a:cubicBezTo>
                  <a:lnTo>
                    <a:pt x="9378" y="167944"/>
                  </a:lnTo>
                  <a:cubicBezTo>
                    <a:pt x="16948" y="160339"/>
                    <a:pt x="29231" y="160339"/>
                    <a:pt x="36849" y="167944"/>
                  </a:cubicBezTo>
                  <a:lnTo>
                    <a:pt x="44180" y="175264"/>
                  </a:lnTo>
                  <a:close/>
                  <a:moveTo>
                    <a:pt x="585775" y="66370"/>
                  </a:moveTo>
                  <a:cubicBezTo>
                    <a:pt x="589775" y="67101"/>
                    <a:pt x="593430" y="69680"/>
                    <a:pt x="595263" y="73839"/>
                  </a:cubicBezTo>
                  <a:cubicBezTo>
                    <a:pt x="613072" y="114675"/>
                    <a:pt x="607644" y="163212"/>
                    <a:pt x="578978" y="199341"/>
                  </a:cubicBezTo>
                  <a:cubicBezTo>
                    <a:pt x="574168" y="205379"/>
                    <a:pt x="565121" y="205854"/>
                    <a:pt x="559693" y="200387"/>
                  </a:cubicBezTo>
                  <a:lnTo>
                    <a:pt x="510789" y="151612"/>
                  </a:lnTo>
                  <a:cubicBezTo>
                    <a:pt x="505742" y="146526"/>
                    <a:pt x="505742" y="138349"/>
                    <a:pt x="510789" y="133262"/>
                  </a:cubicBezTo>
                  <a:lnTo>
                    <a:pt x="574216" y="69988"/>
                  </a:lnTo>
                  <a:cubicBezTo>
                    <a:pt x="577430" y="66756"/>
                    <a:pt x="581775" y="65639"/>
                    <a:pt x="585775" y="66370"/>
                  </a:cubicBezTo>
                  <a:close/>
                  <a:moveTo>
                    <a:pt x="158702" y="26758"/>
                  </a:moveTo>
                  <a:cubicBezTo>
                    <a:pt x="163655" y="26758"/>
                    <a:pt x="168654" y="28660"/>
                    <a:pt x="172463" y="32464"/>
                  </a:cubicBezTo>
                  <a:lnTo>
                    <a:pt x="179701" y="39691"/>
                  </a:lnTo>
                  <a:lnTo>
                    <a:pt x="246935" y="106831"/>
                  </a:lnTo>
                  <a:lnTo>
                    <a:pt x="254886" y="114819"/>
                  </a:lnTo>
                  <a:cubicBezTo>
                    <a:pt x="261457" y="121334"/>
                    <a:pt x="262362" y="131414"/>
                    <a:pt x="257600" y="138879"/>
                  </a:cubicBezTo>
                  <a:cubicBezTo>
                    <a:pt x="256839" y="140068"/>
                    <a:pt x="255934" y="141209"/>
                    <a:pt x="254886" y="142255"/>
                  </a:cubicBezTo>
                  <a:lnTo>
                    <a:pt x="252315" y="144823"/>
                  </a:lnTo>
                  <a:lnTo>
                    <a:pt x="246696" y="150434"/>
                  </a:lnTo>
                  <a:lnTo>
                    <a:pt x="175892" y="221140"/>
                  </a:lnTo>
                  <a:lnTo>
                    <a:pt x="172463" y="224611"/>
                  </a:lnTo>
                  <a:cubicBezTo>
                    <a:pt x="171702" y="225324"/>
                    <a:pt x="170940" y="225990"/>
                    <a:pt x="170130" y="226560"/>
                  </a:cubicBezTo>
                  <a:cubicBezTo>
                    <a:pt x="167749" y="228319"/>
                    <a:pt x="165083" y="229413"/>
                    <a:pt x="162274" y="229936"/>
                  </a:cubicBezTo>
                  <a:cubicBezTo>
                    <a:pt x="161083" y="230174"/>
                    <a:pt x="159893" y="230269"/>
                    <a:pt x="158702" y="230269"/>
                  </a:cubicBezTo>
                  <a:cubicBezTo>
                    <a:pt x="153703" y="230269"/>
                    <a:pt x="148751" y="228367"/>
                    <a:pt x="144942" y="224611"/>
                  </a:cubicBezTo>
                  <a:lnTo>
                    <a:pt x="137609" y="217288"/>
                  </a:lnTo>
                  <a:lnTo>
                    <a:pt x="69804" y="149578"/>
                  </a:lnTo>
                  <a:lnTo>
                    <a:pt x="62519" y="142255"/>
                  </a:lnTo>
                  <a:cubicBezTo>
                    <a:pt x="54900" y="134647"/>
                    <a:pt x="54900" y="122380"/>
                    <a:pt x="62519" y="114819"/>
                  </a:cubicBezTo>
                  <a:lnTo>
                    <a:pt x="144942" y="32464"/>
                  </a:lnTo>
                  <a:cubicBezTo>
                    <a:pt x="148751" y="28660"/>
                    <a:pt x="153750" y="26758"/>
                    <a:pt x="158702" y="26758"/>
                  </a:cubicBezTo>
                  <a:close/>
                  <a:moveTo>
                    <a:pt x="254809" y="6542"/>
                  </a:moveTo>
                  <a:cubicBezTo>
                    <a:pt x="277279" y="4029"/>
                    <a:pt x="300492" y="9424"/>
                    <a:pt x="321015" y="29913"/>
                  </a:cubicBezTo>
                  <a:cubicBezTo>
                    <a:pt x="380347" y="89193"/>
                    <a:pt x="337205" y="46124"/>
                    <a:pt x="260017" y="97465"/>
                  </a:cubicBezTo>
                  <a:lnTo>
                    <a:pt x="193067" y="30626"/>
                  </a:lnTo>
                  <a:cubicBezTo>
                    <a:pt x="210614" y="19479"/>
                    <a:pt x="232340" y="9056"/>
                    <a:pt x="254809" y="6542"/>
                  </a:cubicBezTo>
                  <a:close/>
                  <a:moveTo>
                    <a:pt x="503105" y="953"/>
                  </a:moveTo>
                  <a:cubicBezTo>
                    <a:pt x="515252" y="2468"/>
                    <a:pt x="527216" y="5788"/>
                    <a:pt x="538560" y="10911"/>
                  </a:cubicBezTo>
                  <a:cubicBezTo>
                    <a:pt x="546131" y="14334"/>
                    <a:pt x="547940" y="24224"/>
                    <a:pt x="542083" y="30073"/>
                  </a:cubicBezTo>
                  <a:lnTo>
                    <a:pt x="465709" y="106341"/>
                  </a:lnTo>
                  <a:cubicBezTo>
                    <a:pt x="456424" y="115613"/>
                    <a:pt x="456424" y="130639"/>
                    <a:pt x="465709" y="139911"/>
                  </a:cubicBezTo>
                  <a:lnTo>
                    <a:pt x="542131" y="216227"/>
                  </a:lnTo>
                  <a:cubicBezTo>
                    <a:pt x="547940" y="222028"/>
                    <a:pt x="546178" y="231823"/>
                    <a:pt x="538655" y="235246"/>
                  </a:cubicBezTo>
                  <a:cubicBezTo>
                    <a:pt x="508181" y="249035"/>
                    <a:pt x="473184" y="249844"/>
                    <a:pt x="442187" y="237528"/>
                  </a:cubicBezTo>
                  <a:lnTo>
                    <a:pt x="399238" y="280370"/>
                  </a:lnTo>
                  <a:lnTo>
                    <a:pt x="328482" y="209712"/>
                  </a:lnTo>
                  <a:lnTo>
                    <a:pt x="372240" y="166015"/>
                  </a:lnTo>
                  <a:cubicBezTo>
                    <a:pt x="356051" y="122270"/>
                    <a:pt x="365527" y="71060"/>
                    <a:pt x="400571" y="36064"/>
                  </a:cubicBezTo>
                  <a:cubicBezTo>
                    <a:pt x="428569" y="8106"/>
                    <a:pt x="466664" y="-3592"/>
                    <a:pt x="503105" y="9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ís1ídé"/>
            <p:cNvSpPr/>
            <p:nvPr/>
          </p:nvSpPr>
          <p:spPr bwMode="auto">
            <a:xfrm rot="10800000">
              <a:off x="4097256" y="2363084"/>
              <a:ext cx="3876055" cy="2596414"/>
            </a:xfrm>
            <a:custGeom>
              <a:avLst/>
              <a:gdLst>
                <a:gd name="T0" fmla="*/ 178 w 356"/>
                <a:gd name="T1" fmla="*/ 114 h 237"/>
                <a:gd name="T2" fmla="*/ 40 w 356"/>
                <a:gd name="T3" fmla="*/ 13 h 237"/>
                <a:gd name="T4" fmla="*/ 43 w 356"/>
                <a:gd name="T5" fmla="*/ 0 h 237"/>
                <a:gd name="T6" fmla="*/ 0 w 356"/>
                <a:gd name="T7" fmla="*/ 11 h 237"/>
                <a:gd name="T8" fmla="*/ 32 w 356"/>
                <a:gd name="T9" fmla="*/ 43 h 237"/>
                <a:gd name="T10" fmla="*/ 35 w 356"/>
                <a:gd name="T11" fmla="*/ 29 h 237"/>
                <a:gd name="T12" fmla="*/ 165 w 356"/>
                <a:gd name="T13" fmla="*/ 125 h 237"/>
                <a:gd name="T14" fmla="*/ 354 w 356"/>
                <a:gd name="T15" fmla="*/ 237 h 237"/>
                <a:gd name="T16" fmla="*/ 356 w 356"/>
                <a:gd name="T17" fmla="*/ 220 h 237"/>
                <a:gd name="T18" fmla="*/ 178 w 356"/>
                <a:gd name="T19" fmla="*/ 11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6" h="237">
                  <a:moveTo>
                    <a:pt x="178" y="114"/>
                  </a:moveTo>
                  <a:cubicBezTo>
                    <a:pt x="132" y="54"/>
                    <a:pt x="79" y="26"/>
                    <a:pt x="40" y="1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72" y="42"/>
                    <a:pt x="121" y="68"/>
                    <a:pt x="165" y="125"/>
                  </a:cubicBezTo>
                  <a:cubicBezTo>
                    <a:pt x="214" y="189"/>
                    <a:pt x="283" y="230"/>
                    <a:pt x="354" y="237"/>
                  </a:cubicBezTo>
                  <a:cubicBezTo>
                    <a:pt x="356" y="220"/>
                    <a:pt x="356" y="220"/>
                    <a:pt x="356" y="220"/>
                  </a:cubicBezTo>
                  <a:cubicBezTo>
                    <a:pt x="290" y="213"/>
                    <a:pt x="225" y="175"/>
                    <a:pt x="178" y="114"/>
                  </a:cubicBezTo>
                  <a:close/>
                </a:path>
              </a:pathLst>
            </a:custGeom>
            <a:solidFill>
              <a:srgbClr val="891C2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en-US" sz="5400"/>
            </a:p>
          </p:txBody>
        </p:sp>
        <p:sp>
          <p:nvSpPr>
            <p:cNvPr id="14" name="îṥḻîḍê"/>
            <p:cNvSpPr/>
            <p:nvPr/>
          </p:nvSpPr>
          <p:spPr bwMode="auto">
            <a:xfrm rot="10800000">
              <a:off x="2324118" y="2396984"/>
              <a:ext cx="1098242" cy="1248128"/>
            </a:xfrm>
            <a:custGeom>
              <a:avLst/>
              <a:gdLst>
                <a:gd name="T0" fmla="*/ 101 w 101"/>
                <a:gd name="T1" fmla="*/ 0 h 114"/>
                <a:gd name="T2" fmla="*/ 84 w 101"/>
                <a:gd name="T3" fmla="*/ 0 h 114"/>
                <a:gd name="T4" fmla="*/ 31 w 101"/>
                <a:gd name="T5" fmla="*/ 85 h 114"/>
                <a:gd name="T6" fmla="*/ 26 w 101"/>
                <a:gd name="T7" fmla="*/ 73 h 114"/>
                <a:gd name="T8" fmla="*/ 0 w 101"/>
                <a:gd name="T9" fmla="*/ 109 h 114"/>
                <a:gd name="T10" fmla="*/ 44 w 101"/>
                <a:gd name="T11" fmla="*/ 114 h 114"/>
                <a:gd name="T12" fmla="*/ 38 w 101"/>
                <a:gd name="T13" fmla="*/ 100 h 114"/>
                <a:gd name="T14" fmla="*/ 101 w 101"/>
                <a:gd name="T1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114">
                  <a:moveTo>
                    <a:pt x="101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84" y="37"/>
                    <a:pt x="65" y="67"/>
                    <a:pt x="31" y="85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78" y="80"/>
                    <a:pt x="101" y="44"/>
                    <a:pt x="101" y="0"/>
                  </a:cubicBezTo>
                  <a:close/>
                </a:path>
              </a:pathLst>
            </a:custGeom>
            <a:solidFill>
              <a:srgbClr val="891C2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en-US" sz="5400"/>
            </a:p>
          </p:txBody>
        </p:sp>
        <p:sp>
          <p:nvSpPr>
            <p:cNvPr id="16" name="isľiḋé"/>
            <p:cNvSpPr/>
            <p:nvPr/>
          </p:nvSpPr>
          <p:spPr bwMode="auto">
            <a:xfrm>
              <a:off x="1900526" y="3001621"/>
              <a:ext cx="1031244" cy="1038037"/>
            </a:xfrm>
            <a:prstGeom prst="ellipse">
              <a:avLst/>
            </a:prstGeom>
            <a:solidFill>
              <a:srgbClr val="BF7A7A"/>
            </a:solidFill>
            <a:ln w="1905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17" name="iṣḻíďè"/>
            <p:cNvSpPr/>
            <p:nvPr/>
          </p:nvSpPr>
          <p:spPr bwMode="auto">
            <a:xfrm>
              <a:off x="9245905" y="3001621"/>
              <a:ext cx="1045569" cy="1038037"/>
            </a:xfrm>
            <a:prstGeom prst="ellipse">
              <a:avLst/>
            </a:prstGeom>
            <a:solidFill>
              <a:srgbClr val="BF7A7A"/>
            </a:solidFill>
            <a:ln w="1905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20" name="ïṥļïḍè"/>
            <p:cNvSpPr/>
            <p:nvPr/>
          </p:nvSpPr>
          <p:spPr bwMode="auto">
            <a:xfrm>
              <a:off x="3426518" y="1904932"/>
              <a:ext cx="1045569" cy="1038037"/>
            </a:xfrm>
            <a:prstGeom prst="ellipse">
              <a:avLst/>
            </a:prstGeom>
            <a:solidFill>
              <a:srgbClr val="BF7A7A"/>
            </a:solidFill>
            <a:ln w="1905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20000"/>
            </a:bodyPr>
            <a:lstStyle/>
            <a:p>
              <a:endParaRPr lang="en-US" sz="5400"/>
            </a:p>
          </p:txBody>
        </p:sp>
        <p:sp>
          <p:nvSpPr>
            <p:cNvPr id="21" name="išlîḍê"/>
            <p:cNvSpPr/>
            <p:nvPr/>
          </p:nvSpPr>
          <p:spPr bwMode="auto">
            <a:xfrm>
              <a:off x="3689644" y="2164779"/>
              <a:ext cx="519316" cy="518342"/>
            </a:xfrm>
            <a:custGeom>
              <a:avLst/>
              <a:gdLst>
                <a:gd name="connsiteX0" fmla="*/ 290910 w 605702"/>
                <a:gd name="connsiteY0" fmla="*/ 156336 h 604568"/>
                <a:gd name="connsiteX1" fmla="*/ 335849 w 605702"/>
                <a:gd name="connsiteY1" fmla="*/ 164992 h 604568"/>
                <a:gd name="connsiteX2" fmla="*/ 288310 w 605702"/>
                <a:gd name="connsiteY2" fmla="*/ 212456 h 604568"/>
                <a:gd name="connsiteX3" fmla="*/ 203632 w 605702"/>
                <a:gd name="connsiteY3" fmla="*/ 244717 h 604568"/>
                <a:gd name="connsiteX4" fmla="*/ 203632 w 605702"/>
                <a:gd name="connsiteY4" fmla="*/ 401388 h 604568"/>
                <a:gd name="connsiteX5" fmla="*/ 360547 w 605702"/>
                <a:gd name="connsiteY5" fmla="*/ 401388 h 604568"/>
                <a:gd name="connsiteX6" fmla="*/ 392859 w 605702"/>
                <a:gd name="connsiteY6" fmla="*/ 316749 h 604568"/>
                <a:gd name="connsiteX7" fmla="*/ 440397 w 605702"/>
                <a:gd name="connsiteY7" fmla="*/ 269284 h 604568"/>
                <a:gd name="connsiteX8" fmla="*/ 400287 w 605702"/>
                <a:gd name="connsiteY8" fmla="*/ 441065 h 604568"/>
                <a:gd name="connsiteX9" fmla="*/ 163892 w 605702"/>
                <a:gd name="connsiteY9" fmla="*/ 441065 h 604568"/>
                <a:gd name="connsiteX10" fmla="*/ 163892 w 605702"/>
                <a:gd name="connsiteY10" fmla="*/ 205040 h 604568"/>
                <a:gd name="connsiteX11" fmla="*/ 290910 w 605702"/>
                <a:gd name="connsiteY11" fmla="*/ 156336 h 604568"/>
                <a:gd name="connsiteX12" fmla="*/ 246542 w 605702"/>
                <a:gd name="connsiteY12" fmla="*/ 43775 h 604568"/>
                <a:gd name="connsiteX13" fmla="*/ 422196 w 605702"/>
                <a:gd name="connsiteY13" fmla="*/ 78723 h 604568"/>
                <a:gd name="connsiteX14" fmla="*/ 376794 w 605702"/>
                <a:gd name="connsiteY14" fmla="*/ 124054 h 604568"/>
                <a:gd name="connsiteX15" fmla="*/ 126109 w 605702"/>
                <a:gd name="connsiteY15" fmla="*/ 167345 h 604568"/>
                <a:gd name="connsiteX16" fmla="*/ 126109 w 605702"/>
                <a:gd name="connsiteY16" fmla="*/ 478820 h 604568"/>
                <a:gd name="connsiteX17" fmla="*/ 438073 w 605702"/>
                <a:gd name="connsiteY17" fmla="*/ 478820 h 604568"/>
                <a:gd name="connsiteX18" fmla="*/ 481432 w 605702"/>
                <a:gd name="connsiteY18" fmla="*/ 228527 h 604568"/>
                <a:gd name="connsiteX19" fmla="*/ 526741 w 605702"/>
                <a:gd name="connsiteY19" fmla="*/ 183011 h 604568"/>
                <a:gd name="connsiteX20" fmla="*/ 481432 w 605702"/>
                <a:gd name="connsiteY20" fmla="*/ 522111 h 604568"/>
                <a:gd name="connsiteX21" fmla="*/ 82657 w 605702"/>
                <a:gd name="connsiteY21" fmla="*/ 522111 h 604568"/>
                <a:gd name="connsiteX22" fmla="*/ 82657 w 605702"/>
                <a:gd name="connsiteY22" fmla="*/ 123961 h 604568"/>
                <a:gd name="connsiteX23" fmla="*/ 246542 w 605702"/>
                <a:gd name="connsiteY23" fmla="*/ 43775 h 604568"/>
                <a:gd name="connsiteX24" fmla="*/ 536061 w 605702"/>
                <a:gd name="connsiteY24" fmla="*/ 0 h 604568"/>
                <a:gd name="connsiteX25" fmla="*/ 544232 w 605702"/>
                <a:gd name="connsiteY25" fmla="*/ 61368 h 604568"/>
                <a:gd name="connsiteX26" fmla="*/ 605702 w 605702"/>
                <a:gd name="connsiteY26" fmla="*/ 69526 h 604568"/>
                <a:gd name="connsiteX27" fmla="*/ 524361 w 605702"/>
                <a:gd name="connsiteY27" fmla="*/ 150732 h 604568"/>
                <a:gd name="connsiteX28" fmla="*/ 498361 w 605702"/>
                <a:gd name="connsiteY28" fmla="*/ 147302 h 604568"/>
                <a:gd name="connsiteX29" fmla="*/ 337721 w 605702"/>
                <a:gd name="connsiteY29" fmla="*/ 307767 h 604568"/>
                <a:gd name="connsiteX30" fmla="*/ 339764 w 605702"/>
                <a:gd name="connsiteY30" fmla="*/ 323063 h 604568"/>
                <a:gd name="connsiteX31" fmla="*/ 282101 w 605702"/>
                <a:gd name="connsiteY31" fmla="*/ 380630 h 604568"/>
                <a:gd name="connsiteX32" fmla="*/ 224437 w 605702"/>
                <a:gd name="connsiteY32" fmla="*/ 323063 h 604568"/>
                <a:gd name="connsiteX33" fmla="*/ 282101 w 605702"/>
                <a:gd name="connsiteY33" fmla="*/ 265495 h 604568"/>
                <a:gd name="connsiteX34" fmla="*/ 297422 w 605702"/>
                <a:gd name="connsiteY34" fmla="*/ 267535 h 604568"/>
                <a:gd name="connsiteX35" fmla="*/ 458155 w 605702"/>
                <a:gd name="connsiteY35" fmla="*/ 107162 h 604568"/>
                <a:gd name="connsiteX36" fmla="*/ 454719 w 605702"/>
                <a:gd name="connsiteY36" fmla="*/ 81206 h 604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5702" h="604568">
                  <a:moveTo>
                    <a:pt x="290910" y="156336"/>
                  </a:moveTo>
                  <a:cubicBezTo>
                    <a:pt x="306137" y="157147"/>
                    <a:pt x="321272" y="160032"/>
                    <a:pt x="335849" y="164992"/>
                  </a:cubicBezTo>
                  <a:lnTo>
                    <a:pt x="288310" y="212456"/>
                  </a:lnTo>
                  <a:cubicBezTo>
                    <a:pt x="257856" y="210695"/>
                    <a:pt x="226844" y="221449"/>
                    <a:pt x="203632" y="244717"/>
                  </a:cubicBezTo>
                  <a:cubicBezTo>
                    <a:pt x="160271" y="287918"/>
                    <a:pt x="160271" y="358187"/>
                    <a:pt x="203632" y="401388"/>
                  </a:cubicBezTo>
                  <a:cubicBezTo>
                    <a:pt x="246900" y="444680"/>
                    <a:pt x="317279" y="444680"/>
                    <a:pt x="360547" y="401388"/>
                  </a:cubicBezTo>
                  <a:cubicBezTo>
                    <a:pt x="383852" y="378211"/>
                    <a:pt x="394623" y="347156"/>
                    <a:pt x="392859" y="316749"/>
                  </a:cubicBezTo>
                  <a:lnTo>
                    <a:pt x="440397" y="269284"/>
                  </a:lnTo>
                  <a:cubicBezTo>
                    <a:pt x="460267" y="327595"/>
                    <a:pt x="446897" y="394620"/>
                    <a:pt x="400287" y="441065"/>
                  </a:cubicBezTo>
                  <a:cubicBezTo>
                    <a:pt x="335106" y="506236"/>
                    <a:pt x="229073" y="506236"/>
                    <a:pt x="163892" y="441065"/>
                  </a:cubicBezTo>
                  <a:cubicBezTo>
                    <a:pt x="98619" y="375987"/>
                    <a:pt x="98619" y="270118"/>
                    <a:pt x="163892" y="205040"/>
                  </a:cubicBezTo>
                  <a:cubicBezTo>
                    <a:pt x="198711" y="170137"/>
                    <a:pt x="245228" y="153902"/>
                    <a:pt x="290910" y="156336"/>
                  </a:cubicBezTo>
                  <a:close/>
                  <a:moveTo>
                    <a:pt x="246542" y="43775"/>
                  </a:moveTo>
                  <a:cubicBezTo>
                    <a:pt x="306463" y="36243"/>
                    <a:pt x="368345" y="47900"/>
                    <a:pt x="422196" y="78723"/>
                  </a:cubicBezTo>
                  <a:lnTo>
                    <a:pt x="376794" y="124054"/>
                  </a:lnTo>
                  <a:cubicBezTo>
                    <a:pt x="294811" y="85305"/>
                    <a:pt x="193980" y="99581"/>
                    <a:pt x="126109" y="167345"/>
                  </a:cubicBezTo>
                  <a:cubicBezTo>
                    <a:pt x="39948" y="253371"/>
                    <a:pt x="39948" y="392793"/>
                    <a:pt x="126109" y="478820"/>
                  </a:cubicBezTo>
                  <a:cubicBezTo>
                    <a:pt x="212271" y="564846"/>
                    <a:pt x="351912" y="564846"/>
                    <a:pt x="438073" y="478820"/>
                  </a:cubicBezTo>
                  <a:cubicBezTo>
                    <a:pt x="505944" y="411055"/>
                    <a:pt x="520428" y="310382"/>
                    <a:pt x="481432" y="228527"/>
                  </a:cubicBezTo>
                  <a:lnTo>
                    <a:pt x="526741" y="183011"/>
                  </a:lnTo>
                  <a:cubicBezTo>
                    <a:pt x="588484" y="290544"/>
                    <a:pt x="573350" y="430244"/>
                    <a:pt x="481432" y="522111"/>
                  </a:cubicBezTo>
                  <a:cubicBezTo>
                    <a:pt x="371316" y="632054"/>
                    <a:pt x="192866" y="632054"/>
                    <a:pt x="82657" y="522111"/>
                  </a:cubicBezTo>
                  <a:cubicBezTo>
                    <a:pt x="-27552" y="412168"/>
                    <a:pt x="-27552" y="233997"/>
                    <a:pt x="82657" y="123961"/>
                  </a:cubicBezTo>
                  <a:cubicBezTo>
                    <a:pt x="128662" y="78028"/>
                    <a:pt x="186622" y="51307"/>
                    <a:pt x="246542" y="43775"/>
                  </a:cubicBezTo>
                  <a:close/>
                  <a:moveTo>
                    <a:pt x="536061" y="0"/>
                  </a:moveTo>
                  <a:lnTo>
                    <a:pt x="544232" y="61368"/>
                  </a:lnTo>
                  <a:lnTo>
                    <a:pt x="605702" y="69526"/>
                  </a:lnTo>
                  <a:lnTo>
                    <a:pt x="524361" y="150732"/>
                  </a:lnTo>
                  <a:lnTo>
                    <a:pt x="498361" y="147302"/>
                  </a:lnTo>
                  <a:lnTo>
                    <a:pt x="337721" y="307767"/>
                  </a:lnTo>
                  <a:cubicBezTo>
                    <a:pt x="339021" y="312588"/>
                    <a:pt x="339764" y="317779"/>
                    <a:pt x="339764" y="323063"/>
                  </a:cubicBezTo>
                  <a:cubicBezTo>
                    <a:pt x="339764" y="354859"/>
                    <a:pt x="313950" y="380630"/>
                    <a:pt x="282101" y="380630"/>
                  </a:cubicBezTo>
                  <a:cubicBezTo>
                    <a:pt x="250251" y="380630"/>
                    <a:pt x="224437" y="354859"/>
                    <a:pt x="224437" y="323063"/>
                  </a:cubicBezTo>
                  <a:cubicBezTo>
                    <a:pt x="224437" y="291266"/>
                    <a:pt x="250251" y="265495"/>
                    <a:pt x="282101" y="265495"/>
                  </a:cubicBezTo>
                  <a:cubicBezTo>
                    <a:pt x="287393" y="265495"/>
                    <a:pt x="292500" y="266237"/>
                    <a:pt x="297422" y="267535"/>
                  </a:cubicBezTo>
                  <a:lnTo>
                    <a:pt x="458155" y="107162"/>
                  </a:lnTo>
                  <a:lnTo>
                    <a:pt x="454719" y="812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zh-CN" altLang="en-US"/>
            </a:p>
          </p:txBody>
        </p:sp>
        <p:sp>
          <p:nvSpPr>
            <p:cNvPr id="24" name="ïŝ1îḋe"/>
            <p:cNvSpPr/>
            <p:nvPr/>
          </p:nvSpPr>
          <p:spPr bwMode="auto">
            <a:xfrm>
              <a:off x="3024131" y="3192631"/>
              <a:ext cx="2194753" cy="656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spc="4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三杯两盏淡酒，怎敌他、晚来风急？</a:t>
              </a:r>
              <a:endParaRPr lang="en-US" altLang="zh-CN" sz="1100" dirty="0"/>
            </a:p>
          </p:txBody>
        </p:sp>
        <p:sp>
          <p:nvSpPr>
            <p:cNvPr id="25" name="iṩlïḋé"/>
            <p:cNvSpPr/>
            <p:nvPr/>
          </p:nvSpPr>
          <p:spPr bwMode="auto">
            <a:xfrm>
              <a:off x="6958792" y="3192631"/>
              <a:ext cx="2194753" cy="656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spc="4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三杯两盏淡酒，怎敌他、晚来风急？</a:t>
              </a:r>
              <a:endParaRPr lang="en-US" altLang="zh-CN" sz="1100" dirty="0"/>
            </a:p>
          </p:txBody>
        </p:sp>
      </p:grpSp>
      <p:sp>
        <p:nvSpPr>
          <p:cNvPr id="34" name="ïṩḷîdê"/>
          <p:cNvSpPr txBox="1"/>
          <p:nvPr/>
        </p:nvSpPr>
        <p:spPr>
          <a:xfrm>
            <a:off x="2817444" y="628513"/>
            <a:ext cx="6576805" cy="1201906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/>
          <a:p>
            <a:pPr algn="ctr"/>
            <a:r>
              <a:rPr kumimoji="1" lang="zh-CN" altLang="en-US" sz="28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声声慢</a:t>
            </a:r>
            <a:r>
              <a:rPr kumimoji="1" lang="en-US" altLang="zh-CN" sz="28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·</a:t>
            </a:r>
            <a:r>
              <a:rPr kumimoji="1" lang="zh-CN" altLang="en-US" sz="28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寻寻觅觅</a:t>
            </a:r>
            <a:br>
              <a:rPr kumimoji="1" lang="zh-CN" altLang="en-US" sz="1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</a:br>
            <a:br>
              <a:rPr kumimoji="1" lang="zh-CN" altLang="en-US" sz="1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</a:br>
            <a:r>
              <a:rPr kumimoji="1" lang="zh-CN" altLang="en-US" sz="1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朝代：宋代    作者：李清照</a:t>
            </a: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87" b="59176"/>
          <a:stretch>
            <a:fillRect/>
          </a:stretch>
        </p:blipFill>
        <p:spPr>
          <a:xfrm>
            <a:off x="10196945" y="-1003191"/>
            <a:ext cx="2976553" cy="2291664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t="56246" r="45460" b="7721"/>
          <a:stretch>
            <a:fillRect/>
          </a:stretch>
        </p:blipFill>
        <p:spPr>
          <a:xfrm>
            <a:off x="-1052945" y="5195076"/>
            <a:ext cx="2937163" cy="202276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66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649" y="622254"/>
            <a:ext cx="5789463" cy="561349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634335" y="2307575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5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完</a:t>
            </a:r>
            <a:r>
              <a:rPr lang="en-US" altLang="zh-CN" sz="5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·</a:t>
            </a:r>
            <a:r>
              <a:rPr lang="zh-CN" altLang="en-US" sz="5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结</a:t>
            </a:r>
            <a:endParaRPr kumimoji="1" lang="zh-CN" altLang="en-US" sz="5400" dirty="0">
              <a:solidFill>
                <a:srgbClr val="444127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57227" y="3429000"/>
            <a:ext cx="677108" cy="16209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朝代：宋代</a:t>
            </a:r>
            <a:b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</a:br>
            <a:r>
              <a:rPr kumimoji="1"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作者：李清照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81" b="42366"/>
          <a:stretch>
            <a:fillRect/>
          </a:stretch>
        </p:blipFill>
        <p:spPr>
          <a:xfrm>
            <a:off x="-997527" y="-1364919"/>
            <a:ext cx="2826327" cy="323528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88" t="43953"/>
          <a:stretch>
            <a:fillRect/>
          </a:stretch>
        </p:blipFill>
        <p:spPr>
          <a:xfrm>
            <a:off x="10502440" y="4662655"/>
            <a:ext cx="2646474" cy="31461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45775" y="710861"/>
            <a:ext cx="1415772" cy="34359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zh-CN" altLang="en-US" sz="800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目</a:t>
            </a:r>
            <a:endParaRPr kumimoji="1" lang="zh-CN" altLang="en-US" sz="8000" dirty="0">
              <a:solidFill>
                <a:srgbClr val="444127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14185" y="3110483"/>
            <a:ext cx="1415772" cy="34359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zh-CN" altLang="en-US" sz="800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录</a:t>
            </a:r>
            <a:endParaRPr kumimoji="1" lang="zh-CN" altLang="en-US" sz="8000" dirty="0">
              <a:solidFill>
                <a:srgbClr val="444127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87" b="59176"/>
          <a:stretch>
            <a:fillRect/>
          </a:stretch>
        </p:blipFill>
        <p:spPr>
          <a:xfrm>
            <a:off x="10196945" y="-1003191"/>
            <a:ext cx="2976553" cy="229166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t="56246" r="45460" b="7721"/>
          <a:stretch>
            <a:fillRect/>
          </a:stretch>
        </p:blipFill>
        <p:spPr>
          <a:xfrm>
            <a:off x="-1052945" y="5195076"/>
            <a:ext cx="2937163" cy="2022762"/>
          </a:xfrm>
          <a:prstGeom prst="rect">
            <a:avLst/>
          </a:prstGeom>
        </p:spPr>
      </p:pic>
      <p:grpSp>
        <p:nvGrpSpPr>
          <p:cNvPr id="18" name="组 17"/>
          <p:cNvGrpSpPr/>
          <p:nvPr/>
        </p:nvGrpSpPr>
        <p:grpSpPr>
          <a:xfrm>
            <a:off x="3629891" y="1288473"/>
            <a:ext cx="5083314" cy="1237334"/>
            <a:chOff x="3629891" y="1288473"/>
            <a:chExt cx="5083314" cy="1237334"/>
          </a:xfrm>
        </p:grpSpPr>
        <p:sp>
          <p:nvSpPr>
            <p:cNvPr id="17" name="圆角矩形 16"/>
            <p:cNvSpPr/>
            <p:nvPr/>
          </p:nvSpPr>
          <p:spPr>
            <a:xfrm>
              <a:off x="3629891" y="1616333"/>
              <a:ext cx="789707" cy="584775"/>
            </a:xfrm>
            <a:prstGeom prst="roundRect">
              <a:avLst/>
            </a:prstGeom>
            <a:solidFill>
              <a:srgbClr val="941100"/>
            </a:solidFill>
            <a:ln>
              <a:solidFill>
                <a:srgbClr val="891C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 5"/>
            <p:cNvGrpSpPr/>
            <p:nvPr/>
          </p:nvGrpSpPr>
          <p:grpSpPr>
            <a:xfrm>
              <a:off x="3629891" y="1413162"/>
              <a:ext cx="4447308" cy="1015663"/>
              <a:chOff x="3629891" y="1413162"/>
              <a:chExt cx="4447308" cy="1015663"/>
            </a:xfrm>
          </p:grpSpPr>
          <p:sp>
            <p:nvSpPr>
              <p:cNvPr id="4" name="文本框 3"/>
              <p:cNvSpPr txBox="1"/>
              <p:nvPr/>
            </p:nvSpPr>
            <p:spPr>
              <a:xfrm>
                <a:off x="3629891" y="1602478"/>
                <a:ext cx="7897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zh-CN" altLang="en-US" sz="3200" dirty="0">
                    <a:solidFill>
                      <a:schemeClr val="bg1"/>
                    </a:solidFill>
                    <a:latin typeface="华文宋体" panose="02010600040101010101" charset="-122"/>
                    <a:ea typeface="华文宋体" panose="02010600040101010101" charset="-122"/>
                    <a:cs typeface="华文宋体" panose="02010600040101010101" charset="-122"/>
                  </a:rPr>
                  <a:t>壹</a:t>
                </a:r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4419598" y="1413162"/>
                <a:ext cx="3657601" cy="1015663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444127"/>
                    </a:solidFill>
                    <a:latin typeface="华文宋体" panose="02010600040101010101" charset="-122"/>
                    <a:ea typeface="华文宋体" panose="02010600040101010101" charset="-122"/>
                    <a:cs typeface="华文宋体" panose="02010600040101010101" charset="-122"/>
                  </a:rPr>
                  <a:t>梧桐更兼细雨</a:t>
                </a:r>
              </a:p>
              <a:p>
                <a:pPr algn="dist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444127"/>
                    </a:solidFill>
                    <a:latin typeface="华文宋体" panose="02010600040101010101" charset="-122"/>
                    <a:ea typeface="华文宋体" panose="02010600040101010101" charset="-122"/>
                    <a:cs typeface="华文宋体" panose="02010600040101010101" charset="-122"/>
                  </a:rPr>
                  <a:t>到黄昏点点滴滴</a:t>
                </a:r>
                <a:endParaRPr kumimoji="1" lang="zh-CN" altLang="en-US" sz="16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endParaRPr>
              </a:p>
            </p:txBody>
          </p:sp>
        </p:grpSp>
        <p:sp>
          <p:nvSpPr>
            <p:cNvPr id="16" name="圆角矩形 15"/>
            <p:cNvSpPr/>
            <p:nvPr/>
          </p:nvSpPr>
          <p:spPr>
            <a:xfrm>
              <a:off x="4419598" y="1288473"/>
              <a:ext cx="4293607" cy="1237334"/>
            </a:xfrm>
            <a:prstGeom prst="roundRect">
              <a:avLst/>
            </a:prstGeom>
            <a:noFill/>
            <a:ln>
              <a:solidFill>
                <a:srgbClr val="891C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9" name="组 18"/>
          <p:cNvGrpSpPr/>
          <p:nvPr/>
        </p:nvGrpSpPr>
        <p:grpSpPr>
          <a:xfrm>
            <a:off x="4419598" y="2909454"/>
            <a:ext cx="5083314" cy="1237334"/>
            <a:chOff x="3629891" y="1288473"/>
            <a:chExt cx="5083314" cy="1237334"/>
          </a:xfrm>
        </p:grpSpPr>
        <p:sp>
          <p:nvSpPr>
            <p:cNvPr id="20" name="圆角矩形 19"/>
            <p:cNvSpPr/>
            <p:nvPr/>
          </p:nvSpPr>
          <p:spPr>
            <a:xfrm>
              <a:off x="3629891" y="1616333"/>
              <a:ext cx="789707" cy="584775"/>
            </a:xfrm>
            <a:prstGeom prst="roundRect">
              <a:avLst/>
            </a:prstGeom>
            <a:solidFill>
              <a:srgbClr val="941100"/>
            </a:solidFill>
            <a:ln>
              <a:solidFill>
                <a:srgbClr val="891C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  <p:grpSp>
          <p:nvGrpSpPr>
            <p:cNvPr id="21" name="组 20"/>
            <p:cNvGrpSpPr/>
            <p:nvPr/>
          </p:nvGrpSpPr>
          <p:grpSpPr>
            <a:xfrm>
              <a:off x="3629891" y="1413162"/>
              <a:ext cx="4447308" cy="1015663"/>
              <a:chOff x="3629891" y="1413162"/>
              <a:chExt cx="4447308" cy="1015663"/>
            </a:xfrm>
          </p:grpSpPr>
          <p:sp>
            <p:nvSpPr>
              <p:cNvPr id="23" name="文本框 22"/>
              <p:cNvSpPr txBox="1"/>
              <p:nvPr/>
            </p:nvSpPr>
            <p:spPr>
              <a:xfrm>
                <a:off x="3629891" y="1602478"/>
                <a:ext cx="7897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zh-CN" altLang="en-US" sz="3200" dirty="0">
                    <a:solidFill>
                      <a:schemeClr val="bg1"/>
                    </a:solidFill>
                    <a:latin typeface="华文宋体" panose="02010600040101010101" charset="-122"/>
                    <a:ea typeface="华文宋体" panose="02010600040101010101" charset="-122"/>
                    <a:cs typeface="华文宋体" panose="02010600040101010101" charset="-122"/>
                  </a:rPr>
                  <a:t>壹</a:t>
                </a: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4419598" y="1413162"/>
                <a:ext cx="3657601" cy="1015663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444127"/>
                    </a:solidFill>
                    <a:latin typeface="华文宋体" panose="02010600040101010101" charset="-122"/>
                    <a:ea typeface="华文宋体" panose="02010600040101010101" charset="-122"/>
                    <a:cs typeface="华文宋体" panose="02010600040101010101" charset="-122"/>
                  </a:rPr>
                  <a:t>梧桐更兼细雨</a:t>
                </a:r>
              </a:p>
              <a:p>
                <a:pPr algn="dist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444127"/>
                    </a:solidFill>
                    <a:latin typeface="华文宋体" panose="02010600040101010101" charset="-122"/>
                    <a:ea typeface="华文宋体" panose="02010600040101010101" charset="-122"/>
                    <a:cs typeface="华文宋体" panose="02010600040101010101" charset="-122"/>
                  </a:rPr>
                  <a:t>到黄昏点点滴滴</a:t>
                </a:r>
                <a:endParaRPr kumimoji="1" lang="zh-CN" altLang="en-US" sz="16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endParaRPr>
              </a:p>
            </p:txBody>
          </p:sp>
        </p:grpSp>
        <p:sp>
          <p:nvSpPr>
            <p:cNvPr id="22" name="圆角矩形 21"/>
            <p:cNvSpPr/>
            <p:nvPr/>
          </p:nvSpPr>
          <p:spPr>
            <a:xfrm>
              <a:off x="4419598" y="1288473"/>
              <a:ext cx="4293607" cy="1237334"/>
            </a:xfrm>
            <a:prstGeom prst="roundRect">
              <a:avLst/>
            </a:prstGeom>
            <a:noFill/>
            <a:ln>
              <a:solidFill>
                <a:srgbClr val="891C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5209305" y="4576409"/>
            <a:ext cx="5083314" cy="1237334"/>
            <a:chOff x="3629891" y="1288473"/>
            <a:chExt cx="5083314" cy="1237334"/>
          </a:xfrm>
        </p:grpSpPr>
        <p:sp>
          <p:nvSpPr>
            <p:cNvPr id="26" name="圆角矩形 25"/>
            <p:cNvSpPr/>
            <p:nvPr/>
          </p:nvSpPr>
          <p:spPr>
            <a:xfrm>
              <a:off x="3629891" y="1616333"/>
              <a:ext cx="789707" cy="584775"/>
            </a:xfrm>
            <a:prstGeom prst="roundRect">
              <a:avLst/>
            </a:prstGeom>
            <a:solidFill>
              <a:srgbClr val="941100"/>
            </a:solidFill>
            <a:ln>
              <a:solidFill>
                <a:srgbClr val="891C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  <p:grpSp>
          <p:nvGrpSpPr>
            <p:cNvPr id="27" name="组 26"/>
            <p:cNvGrpSpPr/>
            <p:nvPr/>
          </p:nvGrpSpPr>
          <p:grpSpPr>
            <a:xfrm>
              <a:off x="3629891" y="1413162"/>
              <a:ext cx="4447308" cy="1015663"/>
              <a:chOff x="3629891" y="1413162"/>
              <a:chExt cx="4447308" cy="1015663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3629891" y="1602478"/>
                <a:ext cx="7897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zh-CN" altLang="en-US" sz="3200" dirty="0">
                    <a:solidFill>
                      <a:schemeClr val="bg1"/>
                    </a:solidFill>
                    <a:latin typeface="华文宋体" panose="02010600040101010101" charset="-122"/>
                    <a:ea typeface="华文宋体" panose="02010600040101010101" charset="-122"/>
                    <a:cs typeface="华文宋体" panose="02010600040101010101" charset="-122"/>
                  </a:rPr>
                  <a:t>壹</a:t>
                </a: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4419598" y="1413162"/>
                <a:ext cx="3657601" cy="1015663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444127"/>
                    </a:solidFill>
                    <a:latin typeface="华文宋体" panose="02010600040101010101" charset="-122"/>
                    <a:ea typeface="华文宋体" panose="02010600040101010101" charset="-122"/>
                    <a:cs typeface="华文宋体" panose="02010600040101010101" charset="-122"/>
                  </a:rPr>
                  <a:t>梧桐更兼细雨</a:t>
                </a:r>
              </a:p>
              <a:p>
                <a:pPr algn="dist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444127"/>
                    </a:solidFill>
                    <a:latin typeface="华文宋体" panose="02010600040101010101" charset="-122"/>
                    <a:ea typeface="华文宋体" panose="02010600040101010101" charset="-122"/>
                    <a:cs typeface="华文宋体" panose="02010600040101010101" charset="-122"/>
                  </a:rPr>
                  <a:t>到黄昏点点滴滴</a:t>
                </a:r>
                <a:endParaRPr kumimoji="1" lang="zh-CN" altLang="en-US" sz="16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endParaRPr>
              </a:p>
            </p:txBody>
          </p:sp>
        </p:grpSp>
        <p:sp>
          <p:nvSpPr>
            <p:cNvPr id="28" name="圆角矩形 27"/>
            <p:cNvSpPr/>
            <p:nvPr/>
          </p:nvSpPr>
          <p:spPr>
            <a:xfrm>
              <a:off x="4419598" y="1288473"/>
              <a:ext cx="4293607" cy="1237334"/>
            </a:xfrm>
            <a:prstGeom prst="roundRect">
              <a:avLst/>
            </a:prstGeom>
            <a:noFill/>
            <a:ln>
              <a:solidFill>
                <a:srgbClr val="891C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965" y="2592917"/>
            <a:ext cx="1724585" cy="167216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55168" y="3050414"/>
            <a:ext cx="665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dirty="0">
                <a:solidFill>
                  <a:srgbClr val="891C22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333997" y="2782669"/>
            <a:ext cx="4114803" cy="1292662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梧桐更兼细雨</a:t>
            </a:r>
          </a:p>
          <a:p>
            <a:pPr algn="dist">
              <a:lnSpc>
                <a:spcPct val="150000"/>
              </a:lnSpc>
            </a:pPr>
            <a:r>
              <a:rPr lang="zh-CN" altLang="en-US" sz="1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到黄昏点点滴滴</a:t>
            </a:r>
            <a:endParaRPr kumimoji="1" lang="zh-CN" altLang="en-US" sz="1600" dirty="0">
              <a:solidFill>
                <a:srgbClr val="444127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线连接符 2"/>
          <p:cNvCxnSpPr/>
          <p:nvPr/>
        </p:nvCxnSpPr>
        <p:spPr>
          <a:xfrm>
            <a:off x="4080164" y="2369127"/>
            <a:ext cx="4031672" cy="0"/>
          </a:xfrm>
          <a:prstGeom prst="line">
            <a:avLst/>
          </a:prstGeom>
          <a:ln>
            <a:solidFill>
              <a:srgbClr val="891C2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3747654" y="997527"/>
            <a:ext cx="4696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3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声声慢</a:t>
            </a:r>
            <a:r>
              <a:rPr kumimoji="1" lang="en-US" altLang="zh-CN" sz="3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·</a:t>
            </a:r>
            <a:r>
              <a:rPr kumimoji="1" lang="zh-CN" altLang="en-US" sz="3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寻寻觅觅</a:t>
            </a:r>
            <a:br>
              <a:rPr kumimoji="1" lang="zh-CN" altLang="en-US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</a:br>
            <a:br>
              <a:rPr kumimoji="1" lang="zh-CN" altLang="en-US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</a:br>
            <a:r>
              <a:rPr kumimoji="1" lang="zh-CN" altLang="en-US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朝代：宋代    作者：李清照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11035" y="2992581"/>
            <a:ext cx="87699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600" spc="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寻寻觅觅，冷冷清清，凄凄惨惨戚戚。乍暖还寒时候，最难将息。三杯两盏淡酒，怎敌他、晚来风急？雁过也，正伤心，却是旧时相识。</a:t>
            </a:r>
            <a:br>
              <a:rPr lang="zh-CN" altLang="en-US" sz="1600" spc="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</a:br>
            <a:r>
              <a:rPr lang="zh-CN" altLang="en-US" sz="1600" spc="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满地黄花堆积。憔悴损，如今有谁堪摘？守着窗儿，独自怎生得黑？梧桐更兼细雨，到黄昏、点点滴滴。这次第，怎一个愁字了得！</a:t>
            </a:r>
            <a:endParaRPr kumimoji="1" lang="zh-CN" altLang="en-US" sz="1600" spc="400" dirty="0">
              <a:solidFill>
                <a:srgbClr val="444127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87" b="59176"/>
          <a:stretch>
            <a:fillRect/>
          </a:stretch>
        </p:blipFill>
        <p:spPr>
          <a:xfrm>
            <a:off x="10196945" y="-1003191"/>
            <a:ext cx="2976553" cy="229166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t="56246" r="45460" b="7721"/>
          <a:stretch>
            <a:fillRect/>
          </a:stretch>
        </p:blipFill>
        <p:spPr>
          <a:xfrm>
            <a:off x="-1052945" y="5195076"/>
            <a:ext cx="2937163" cy="20227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3a17ac24-0fbc-426a-a5d3-69b8439c47b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145309" y="1726711"/>
            <a:ext cx="9899796" cy="3812306"/>
            <a:chOff x="1145458" y="1726463"/>
            <a:chExt cx="9901085" cy="3812802"/>
          </a:xfrm>
        </p:grpSpPr>
        <p:grpSp>
          <p:nvGrpSpPr>
            <p:cNvPr id="3" name="ïŝliďé"/>
            <p:cNvGrpSpPr/>
            <p:nvPr/>
          </p:nvGrpSpPr>
          <p:grpSpPr>
            <a:xfrm>
              <a:off x="5633056" y="3474000"/>
              <a:ext cx="925888" cy="925889"/>
              <a:chOff x="5633057" y="2960953"/>
              <a:chExt cx="925888" cy="925889"/>
            </a:xfrm>
          </p:grpSpPr>
          <p:sp>
            <p:nvSpPr>
              <p:cNvPr id="22" name="îş1íďê"/>
              <p:cNvSpPr/>
              <p:nvPr/>
            </p:nvSpPr>
            <p:spPr>
              <a:xfrm>
                <a:off x="5633057" y="2960953"/>
                <a:ext cx="925888" cy="925889"/>
              </a:xfrm>
              <a:prstGeom prst="ellipse">
                <a:avLst/>
              </a:prstGeom>
              <a:solidFill>
                <a:srgbClr val="BF7A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iS1ïḑè"/>
              <p:cNvSpPr/>
              <p:nvPr/>
            </p:nvSpPr>
            <p:spPr>
              <a:xfrm>
                <a:off x="5946891" y="3241666"/>
                <a:ext cx="298219" cy="3644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800" y="18655"/>
                    </a:moveTo>
                    <a:cubicBezTo>
                      <a:pt x="13468" y="18655"/>
                      <a:pt x="13200" y="18874"/>
                      <a:pt x="13200" y="19145"/>
                    </a:cubicBezTo>
                    <a:cubicBezTo>
                      <a:pt x="13200" y="19417"/>
                      <a:pt x="13468" y="19636"/>
                      <a:pt x="13800" y="19636"/>
                    </a:cubicBezTo>
                    <a:cubicBezTo>
                      <a:pt x="14132" y="19636"/>
                      <a:pt x="14400" y="19417"/>
                      <a:pt x="14400" y="19145"/>
                    </a:cubicBezTo>
                    <a:cubicBezTo>
                      <a:pt x="14400" y="18874"/>
                      <a:pt x="14132" y="18655"/>
                      <a:pt x="13800" y="18655"/>
                    </a:cubicBezTo>
                    <a:moveTo>
                      <a:pt x="10200" y="15709"/>
                    </a:moveTo>
                    <a:cubicBezTo>
                      <a:pt x="9868" y="15709"/>
                      <a:pt x="9600" y="15490"/>
                      <a:pt x="9600" y="15218"/>
                    </a:cubicBezTo>
                    <a:cubicBezTo>
                      <a:pt x="9600" y="14947"/>
                      <a:pt x="9868" y="14727"/>
                      <a:pt x="10200" y="14727"/>
                    </a:cubicBezTo>
                    <a:cubicBezTo>
                      <a:pt x="10532" y="14727"/>
                      <a:pt x="10800" y="14947"/>
                      <a:pt x="10800" y="15218"/>
                    </a:cubicBezTo>
                    <a:cubicBezTo>
                      <a:pt x="10800" y="15490"/>
                      <a:pt x="10532" y="15709"/>
                      <a:pt x="10200" y="15709"/>
                    </a:cubicBezTo>
                    <a:moveTo>
                      <a:pt x="10200" y="13745"/>
                    </a:moveTo>
                    <a:cubicBezTo>
                      <a:pt x="9206" y="13745"/>
                      <a:pt x="8400" y="14405"/>
                      <a:pt x="8400" y="15218"/>
                    </a:cubicBezTo>
                    <a:cubicBezTo>
                      <a:pt x="8400" y="16031"/>
                      <a:pt x="9206" y="16691"/>
                      <a:pt x="10200" y="16691"/>
                    </a:cubicBezTo>
                    <a:cubicBezTo>
                      <a:pt x="11194" y="16691"/>
                      <a:pt x="12000" y="16031"/>
                      <a:pt x="12000" y="15218"/>
                    </a:cubicBezTo>
                    <a:cubicBezTo>
                      <a:pt x="12000" y="14405"/>
                      <a:pt x="11194" y="13745"/>
                      <a:pt x="10200" y="13745"/>
                    </a:cubicBezTo>
                    <a:moveTo>
                      <a:pt x="15600" y="13745"/>
                    </a:moveTo>
                    <a:cubicBezTo>
                      <a:pt x="14938" y="13745"/>
                      <a:pt x="14400" y="14186"/>
                      <a:pt x="14400" y="14727"/>
                    </a:cubicBezTo>
                    <a:cubicBezTo>
                      <a:pt x="14400" y="15269"/>
                      <a:pt x="14938" y="15709"/>
                      <a:pt x="15600" y="15709"/>
                    </a:cubicBezTo>
                    <a:cubicBezTo>
                      <a:pt x="16262" y="15709"/>
                      <a:pt x="16800" y="15269"/>
                      <a:pt x="16800" y="14727"/>
                    </a:cubicBezTo>
                    <a:cubicBezTo>
                      <a:pt x="16800" y="14186"/>
                      <a:pt x="16262" y="13745"/>
                      <a:pt x="15600" y="13745"/>
                    </a:cubicBezTo>
                    <a:moveTo>
                      <a:pt x="14400" y="20618"/>
                    </a:moveTo>
                    <a:lnTo>
                      <a:pt x="7200" y="20618"/>
                    </a:lnTo>
                    <a:cubicBezTo>
                      <a:pt x="3892" y="20618"/>
                      <a:pt x="1200" y="18416"/>
                      <a:pt x="1200" y="15709"/>
                    </a:cubicBezTo>
                    <a:cubicBezTo>
                      <a:pt x="1200" y="13123"/>
                      <a:pt x="2182" y="11620"/>
                      <a:pt x="3320" y="9880"/>
                    </a:cubicBezTo>
                    <a:cubicBezTo>
                      <a:pt x="3477" y="9639"/>
                      <a:pt x="3636" y="9392"/>
                      <a:pt x="3797" y="9140"/>
                    </a:cubicBezTo>
                    <a:cubicBezTo>
                      <a:pt x="3905" y="9093"/>
                      <a:pt x="6420" y="8038"/>
                      <a:pt x="9814" y="9625"/>
                    </a:cubicBezTo>
                    <a:cubicBezTo>
                      <a:pt x="10959" y="10160"/>
                      <a:pt x="12064" y="10360"/>
                      <a:pt x="13079" y="10360"/>
                    </a:cubicBezTo>
                    <a:cubicBezTo>
                      <a:pt x="15152" y="10360"/>
                      <a:pt x="16846" y="9523"/>
                      <a:pt x="17711" y="8991"/>
                    </a:cubicBezTo>
                    <a:cubicBezTo>
                      <a:pt x="17902" y="9295"/>
                      <a:pt x="18093" y="9592"/>
                      <a:pt x="18280" y="9880"/>
                    </a:cubicBezTo>
                    <a:cubicBezTo>
                      <a:pt x="19418" y="11620"/>
                      <a:pt x="20400" y="13123"/>
                      <a:pt x="20400" y="15709"/>
                    </a:cubicBezTo>
                    <a:cubicBezTo>
                      <a:pt x="20400" y="18416"/>
                      <a:pt x="17708" y="20618"/>
                      <a:pt x="14400" y="20618"/>
                    </a:cubicBezTo>
                    <a:moveTo>
                      <a:pt x="5967" y="2945"/>
                    </a:moveTo>
                    <a:lnTo>
                      <a:pt x="15633" y="2945"/>
                    </a:lnTo>
                    <a:cubicBezTo>
                      <a:pt x="15782" y="5133"/>
                      <a:pt x="16425" y="6735"/>
                      <a:pt x="17180" y="8090"/>
                    </a:cubicBezTo>
                    <a:cubicBezTo>
                      <a:pt x="16281" y="8690"/>
                      <a:pt x="13509" y="10220"/>
                      <a:pt x="10410" y="8772"/>
                    </a:cubicBezTo>
                    <a:cubicBezTo>
                      <a:pt x="7921" y="7609"/>
                      <a:pt x="5800" y="7679"/>
                      <a:pt x="4520" y="7912"/>
                    </a:cubicBezTo>
                    <a:cubicBezTo>
                      <a:pt x="5231" y="6594"/>
                      <a:pt x="5824" y="5037"/>
                      <a:pt x="5967" y="2945"/>
                    </a:cubicBezTo>
                    <a:moveTo>
                      <a:pt x="3600" y="982"/>
                    </a:moveTo>
                    <a:lnTo>
                      <a:pt x="18000" y="982"/>
                    </a:lnTo>
                    <a:lnTo>
                      <a:pt x="18000" y="1964"/>
                    </a:lnTo>
                    <a:lnTo>
                      <a:pt x="3600" y="1964"/>
                    </a:lnTo>
                    <a:cubicBezTo>
                      <a:pt x="3600" y="1964"/>
                      <a:pt x="3600" y="982"/>
                      <a:pt x="3600" y="982"/>
                    </a:cubicBezTo>
                    <a:close/>
                    <a:moveTo>
                      <a:pt x="16843" y="2945"/>
                    </a:moveTo>
                    <a:lnTo>
                      <a:pt x="18000" y="2945"/>
                    </a:lnTo>
                    <a:cubicBezTo>
                      <a:pt x="18662" y="2945"/>
                      <a:pt x="19200" y="2505"/>
                      <a:pt x="19200" y="1964"/>
                    </a:cubicBezTo>
                    <a:lnTo>
                      <a:pt x="19200" y="982"/>
                    </a:lnTo>
                    <a:cubicBezTo>
                      <a:pt x="19200" y="440"/>
                      <a:pt x="18662" y="0"/>
                      <a:pt x="18000" y="0"/>
                    </a:cubicBezTo>
                    <a:lnTo>
                      <a:pt x="3600" y="0"/>
                    </a:lnTo>
                    <a:cubicBezTo>
                      <a:pt x="2938" y="0"/>
                      <a:pt x="2400" y="440"/>
                      <a:pt x="2400" y="982"/>
                    </a:cubicBezTo>
                    <a:lnTo>
                      <a:pt x="2400" y="1964"/>
                    </a:lnTo>
                    <a:cubicBezTo>
                      <a:pt x="2400" y="2505"/>
                      <a:pt x="2938" y="2945"/>
                      <a:pt x="3600" y="2945"/>
                    </a:cubicBezTo>
                    <a:lnTo>
                      <a:pt x="4757" y="2945"/>
                    </a:lnTo>
                    <a:cubicBezTo>
                      <a:pt x="4322" y="8937"/>
                      <a:pt x="0" y="10114"/>
                      <a:pt x="0" y="15709"/>
                    </a:cubicBezTo>
                    <a:cubicBezTo>
                      <a:pt x="0" y="18962"/>
                      <a:pt x="3224" y="21600"/>
                      <a:pt x="7200" y="21600"/>
                    </a:cubicBezTo>
                    <a:lnTo>
                      <a:pt x="14400" y="21600"/>
                    </a:lnTo>
                    <a:cubicBezTo>
                      <a:pt x="18376" y="21600"/>
                      <a:pt x="21600" y="18962"/>
                      <a:pt x="21600" y="15709"/>
                    </a:cubicBezTo>
                    <a:cubicBezTo>
                      <a:pt x="21600" y="10114"/>
                      <a:pt x="17278" y="8937"/>
                      <a:pt x="16843" y="2945"/>
                    </a:cubicBezTo>
                    <a:moveTo>
                      <a:pt x="17400" y="11782"/>
                    </a:moveTo>
                    <a:cubicBezTo>
                      <a:pt x="17068" y="11782"/>
                      <a:pt x="16800" y="12001"/>
                      <a:pt x="16800" y="12273"/>
                    </a:cubicBezTo>
                    <a:cubicBezTo>
                      <a:pt x="16800" y="12544"/>
                      <a:pt x="17068" y="12764"/>
                      <a:pt x="17400" y="12764"/>
                    </a:cubicBezTo>
                    <a:cubicBezTo>
                      <a:pt x="17732" y="12764"/>
                      <a:pt x="18000" y="12544"/>
                      <a:pt x="18000" y="12273"/>
                    </a:cubicBezTo>
                    <a:cubicBezTo>
                      <a:pt x="18000" y="12001"/>
                      <a:pt x="17732" y="11782"/>
                      <a:pt x="17400" y="11782"/>
                    </a:cubicBezTo>
                    <a:moveTo>
                      <a:pt x="6000" y="10800"/>
                    </a:moveTo>
                    <a:cubicBezTo>
                      <a:pt x="5338" y="10800"/>
                      <a:pt x="4800" y="11240"/>
                      <a:pt x="4800" y="11782"/>
                    </a:cubicBezTo>
                    <a:cubicBezTo>
                      <a:pt x="4800" y="12324"/>
                      <a:pt x="5338" y="12764"/>
                      <a:pt x="6000" y="12764"/>
                    </a:cubicBezTo>
                    <a:cubicBezTo>
                      <a:pt x="6662" y="12764"/>
                      <a:pt x="7200" y="12324"/>
                      <a:pt x="7200" y="11782"/>
                    </a:cubicBezTo>
                    <a:cubicBezTo>
                      <a:pt x="7200" y="11240"/>
                      <a:pt x="6662" y="10800"/>
                      <a:pt x="6000" y="10800"/>
                    </a:cubicBezTo>
                    <a:moveTo>
                      <a:pt x="5400" y="16691"/>
                    </a:moveTo>
                    <a:cubicBezTo>
                      <a:pt x="5068" y="16691"/>
                      <a:pt x="4800" y="16910"/>
                      <a:pt x="4800" y="17182"/>
                    </a:cubicBezTo>
                    <a:cubicBezTo>
                      <a:pt x="4800" y="17453"/>
                      <a:pt x="5068" y="17673"/>
                      <a:pt x="5400" y="17673"/>
                    </a:cubicBezTo>
                    <a:cubicBezTo>
                      <a:pt x="5732" y="17673"/>
                      <a:pt x="6000" y="17453"/>
                      <a:pt x="6000" y="17182"/>
                    </a:cubicBezTo>
                    <a:cubicBezTo>
                      <a:pt x="6000" y="16910"/>
                      <a:pt x="5732" y="16691"/>
                      <a:pt x="5400" y="16691"/>
                    </a:cubicBezTo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" name="išlîḑe"/>
            <p:cNvGrpSpPr/>
            <p:nvPr/>
          </p:nvGrpSpPr>
          <p:grpSpPr>
            <a:xfrm>
              <a:off x="4857507" y="4527047"/>
              <a:ext cx="2476987" cy="940265"/>
              <a:chOff x="4347665" y="3969000"/>
              <a:chExt cx="2476987" cy="940265"/>
            </a:xfrm>
          </p:grpSpPr>
          <p:sp>
            <p:nvSpPr>
              <p:cNvPr id="20" name="ïśľíḋê"/>
              <p:cNvSpPr txBox="1"/>
              <p:nvPr/>
            </p:nvSpPr>
            <p:spPr bwMode="auto">
              <a:xfrm>
                <a:off x="4347665" y="3969000"/>
                <a:ext cx="2476800" cy="4131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90000" tIns="46800" rIns="90000" bIns="46800" anchor="b" anchorCtr="0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en-US" altLang="zh-CN" b="1" dirty="0"/>
                  <a:t>Text here</a:t>
                </a:r>
                <a:endParaRPr lang="zh-CN" altLang="en-US" b="1" dirty="0"/>
              </a:p>
            </p:txBody>
          </p:sp>
          <p:sp>
            <p:nvSpPr>
              <p:cNvPr id="21" name="isḷîḓé"/>
              <p:cNvSpPr/>
              <p:nvPr/>
            </p:nvSpPr>
            <p:spPr bwMode="auto">
              <a:xfrm>
                <a:off x="4347665" y="4382150"/>
                <a:ext cx="2476987" cy="527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zh-CN" altLang="en-US" sz="1100" spc="400" dirty="0">
                    <a:solidFill>
                      <a:srgbClr val="444127"/>
                    </a:solidFill>
                    <a:latin typeface="华文宋体" panose="02010600040101010101" charset="-122"/>
                    <a:ea typeface="华文宋体" panose="02010600040101010101" charset="-122"/>
                    <a:cs typeface="华文宋体" panose="02010600040101010101" charset="-122"/>
                  </a:rPr>
                  <a:t>寻寻觅觅，冷冷清清，凄凄惨惨戚戚</a:t>
                </a:r>
                <a:endParaRPr lang="en-US" altLang="zh-CN" sz="1100" dirty="0"/>
              </a:p>
            </p:txBody>
          </p:sp>
        </p:grpSp>
        <p:grpSp>
          <p:nvGrpSpPr>
            <p:cNvPr id="5" name="íṣliḑé"/>
            <p:cNvGrpSpPr/>
            <p:nvPr/>
          </p:nvGrpSpPr>
          <p:grpSpPr>
            <a:xfrm>
              <a:off x="1921007" y="3474000"/>
              <a:ext cx="925888" cy="925889"/>
              <a:chOff x="2248009" y="2960952"/>
              <a:chExt cx="925888" cy="925889"/>
            </a:xfrm>
          </p:grpSpPr>
          <p:sp>
            <p:nvSpPr>
              <p:cNvPr id="18" name="iSḷíḍè"/>
              <p:cNvSpPr/>
              <p:nvPr/>
            </p:nvSpPr>
            <p:spPr>
              <a:xfrm>
                <a:off x="2248009" y="2960952"/>
                <a:ext cx="925888" cy="925889"/>
              </a:xfrm>
              <a:prstGeom prst="ellipse">
                <a:avLst/>
              </a:prstGeom>
              <a:solidFill>
                <a:srgbClr val="891C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íS1ïḋé"/>
              <p:cNvSpPr/>
              <p:nvPr/>
            </p:nvSpPr>
            <p:spPr>
              <a:xfrm>
                <a:off x="2528709" y="3274798"/>
                <a:ext cx="364489" cy="298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14400"/>
                    </a:moveTo>
                    <a:lnTo>
                      <a:pt x="16349" y="14400"/>
                    </a:lnTo>
                    <a:cubicBezTo>
                      <a:pt x="16227" y="14820"/>
                      <a:pt x="16076" y="15221"/>
                      <a:pt x="15897" y="15600"/>
                    </a:cubicBezTo>
                    <a:lnTo>
                      <a:pt x="20618" y="15600"/>
                    </a:lnTo>
                    <a:lnTo>
                      <a:pt x="20618" y="19200"/>
                    </a:lnTo>
                    <a:cubicBezTo>
                      <a:pt x="20618" y="19862"/>
                      <a:pt x="20178" y="20400"/>
                      <a:pt x="19636" y="20400"/>
                    </a:cubicBezTo>
                    <a:lnTo>
                      <a:pt x="1964" y="20400"/>
                    </a:lnTo>
                    <a:cubicBezTo>
                      <a:pt x="1422" y="20400"/>
                      <a:pt x="982" y="19862"/>
                      <a:pt x="982" y="19200"/>
                    </a:cubicBezTo>
                    <a:lnTo>
                      <a:pt x="982" y="15600"/>
                    </a:lnTo>
                    <a:lnTo>
                      <a:pt x="5704" y="15600"/>
                    </a:lnTo>
                    <a:cubicBezTo>
                      <a:pt x="5524" y="15221"/>
                      <a:pt x="5373" y="14820"/>
                      <a:pt x="5251" y="14400"/>
                    </a:cubicBezTo>
                    <a:lnTo>
                      <a:pt x="982" y="14400"/>
                    </a:lnTo>
                    <a:lnTo>
                      <a:pt x="982" y="4800"/>
                    </a:lnTo>
                    <a:cubicBezTo>
                      <a:pt x="982" y="4138"/>
                      <a:pt x="1422" y="3600"/>
                      <a:pt x="1964" y="3600"/>
                    </a:cubicBezTo>
                    <a:lnTo>
                      <a:pt x="3927" y="3600"/>
                    </a:lnTo>
                    <a:cubicBezTo>
                      <a:pt x="5891" y="3600"/>
                      <a:pt x="5891" y="1200"/>
                      <a:pt x="7364" y="1200"/>
                    </a:cubicBezTo>
                    <a:lnTo>
                      <a:pt x="10800" y="1200"/>
                    </a:lnTo>
                    <a:lnTo>
                      <a:pt x="14236" y="1200"/>
                    </a:lnTo>
                    <a:cubicBezTo>
                      <a:pt x="15709" y="1200"/>
                      <a:pt x="15709" y="3600"/>
                      <a:pt x="17673" y="3600"/>
                    </a:cubicBezTo>
                    <a:lnTo>
                      <a:pt x="19636" y="3600"/>
                    </a:lnTo>
                    <a:cubicBezTo>
                      <a:pt x="20178" y="3600"/>
                      <a:pt x="20618" y="4138"/>
                      <a:pt x="20618" y="4800"/>
                    </a:cubicBezTo>
                    <a:cubicBezTo>
                      <a:pt x="20618" y="4800"/>
                      <a:pt x="20618" y="14400"/>
                      <a:pt x="20618" y="14400"/>
                    </a:cubicBezTo>
                    <a:close/>
                    <a:moveTo>
                      <a:pt x="19636" y="2400"/>
                    </a:moveTo>
                    <a:lnTo>
                      <a:pt x="17673" y="2400"/>
                    </a:lnTo>
                    <a:cubicBezTo>
                      <a:pt x="16200" y="2400"/>
                      <a:pt x="16200" y="0"/>
                      <a:pt x="14236" y="0"/>
                    </a:cubicBezTo>
                    <a:lnTo>
                      <a:pt x="10800" y="0"/>
                    </a:lnTo>
                    <a:lnTo>
                      <a:pt x="7364" y="0"/>
                    </a:lnTo>
                    <a:cubicBezTo>
                      <a:pt x="5400" y="0"/>
                      <a:pt x="5400" y="2400"/>
                      <a:pt x="3927" y="2400"/>
                    </a:cubicBezTo>
                    <a:lnTo>
                      <a:pt x="1964" y="2400"/>
                    </a:lnTo>
                    <a:cubicBezTo>
                      <a:pt x="879" y="2400"/>
                      <a:pt x="0" y="3475"/>
                      <a:pt x="0" y="4800"/>
                    </a:cubicBezTo>
                    <a:lnTo>
                      <a:pt x="0" y="19200"/>
                    </a:lnTo>
                    <a:cubicBezTo>
                      <a:pt x="0" y="20525"/>
                      <a:pt x="879" y="21600"/>
                      <a:pt x="1964" y="21600"/>
                    </a:cubicBezTo>
                    <a:lnTo>
                      <a:pt x="19636" y="21600"/>
                    </a:lnTo>
                    <a:cubicBezTo>
                      <a:pt x="20721" y="21600"/>
                      <a:pt x="21600" y="20525"/>
                      <a:pt x="21600" y="19200"/>
                    </a:cubicBezTo>
                    <a:lnTo>
                      <a:pt x="21600" y="4800"/>
                    </a:lnTo>
                    <a:cubicBezTo>
                      <a:pt x="21600" y="3475"/>
                      <a:pt x="20721" y="2400"/>
                      <a:pt x="19636" y="2400"/>
                    </a:cubicBezTo>
                    <a:moveTo>
                      <a:pt x="18164" y="7200"/>
                    </a:moveTo>
                    <a:cubicBezTo>
                      <a:pt x="17892" y="7200"/>
                      <a:pt x="17673" y="6932"/>
                      <a:pt x="17673" y="6600"/>
                    </a:cubicBezTo>
                    <a:cubicBezTo>
                      <a:pt x="17673" y="6269"/>
                      <a:pt x="17892" y="6000"/>
                      <a:pt x="18164" y="6000"/>
                    </a:cubicBezTo>
                    <a:cubicBezTo>
                      <a:pt x="18435" y="6000"/>
                      <a:pt x="18655" y="6269"/>
                      <a:pt x="18655" y="6600"/>
                    </a:cubicBezTo>
                    <a:cubicBezTo>
                      <a:pt x="18655" y="6932"/>
                      <a:pt x="18435" y="7200"/>
                      <a:pt x="18164" y="7200"/>
                    </a:cubicBezTo>
                    <a:moveTo>
                      <a:pt x="18164" y="4800"/>
                    </a:moveTo>
                    <a:cubicBezTo>
                      <a:pt x="17351" y="4800"/>
                      <a:pt x="16691" y="5607"/>
                      <a:pt x="16691" y="6600"/>
                    </a:cubicBezTo>
                    <a:cubicBezTo>
                      <a:pt x="16691" y="7594"/>
                      <a:pt x="17351" y="8400"/>
                      <a:pt x="18164" y="8400"/>
                    </a:cubicBezTo>
                    <a:cubicBezTo>
                      <a:pt x="18977" y="8400"/>
                      <a:pt x="19636" y="7594"/>
                      <a:pt x="19636" y="6600"/>
                    </a:cubicBezTo>
                    <a:cubicBezTo>
                      <a:pt x="19636" y="5607"/>
                      <a:pt x="18977" y="4800"/>
                      <a:pt x="18164" y="4800"/>
                    </a:cubicBezTo>
                    <a:moveTo>
                      <a:pt x="18164" y="9600"/>
                    </a:moveTo>
                    <a:cubicBezTo>
                      <a:pt x="17892" y="9600"/>
                      <a:pt x="17673" y="9869"/>
                      <a:pt x="17673" y="10200"/>
                    </a:cubicBezTo>
                    <a:cubicBezTo>
                      <a:pt x="17673" y="10532"/>
                      <a:pt x="17892" y="10800"/>
                      <a:pt x="18164" y="10800"/>
                    </a:cubicBezTo>
                    <a:cubicBezTo>
                      <a:pt x="18435" y="10800"/>
                      <a:pt x="18655" y="10532"/>
                      <a:pt x="18655" y="10200"/>
                    </a:cubicBezTo>
                    <a:cubicBezTo>
                      <a:pt x="18655" y="9869"/>
                      <a:pt x="18435" y="9600"/>
                      <a:pt x="18164" y="9600"/>
                    </a:cubicBezTo>
                    <a:moveTo>
                      <a:pt x="10800" y="16800"/>
                    </a:moveTo>
                    <a:cubicBezTo>
                      <a:pt x="8631" y="16800"/>
                      <a:pt x="6873" y="14651"/>
                      <a:pt x="6873" y="12000"/>
                    </a:cubicBezTo>
                    <a:cubicBezTo>
                      <a:pt x="6873" y="9349"/>
                      <a:pt x="8631" y="7200"/>
                      <a:pt x="10800" y="7200"/>
                    </a:cubicBezTo>
                    <a:cubicBezTo>
                      <a:pt x="12969" y="7200"/>
                      <a:pt x="14727" y="9349"/>
                      <a:pt x="14727" y="12000"/>
                    </a:cubicBezTo>
                    <a:cubicBezTo>
                      <a:pt x="14727" y="14651"/>
                      <a:pt x="12969" y="16800"/>
                      <a:pt x="10800" y="16800"/>
                    </a:cubicBezTo>
                    <a:moveTo>
                      <a:pt x="10800" y="6000"/>
                    </a:moveTo>
                    <a:cubicBezTo>
                      <a:pt x="8088" y="6000"/>
                      <a:pt x="5891" y="8687"/>
                      <a:pt x="5891" y="12000"/>
                    </a:cubicBezTo>
                    <a:cubicBezTo>
                      <a:pt x="5891" y="15314"/>
                      <a:pt x="8088" y="18000"/>
                      <a:pt x="10800" y="18000"/>
                    </a:cubicBezTo>
                    <a:cubicBezTo>
                      <a:pt x="13512" y="18000"/>
                      <a:pt x="15709" y="15314"/>
                      <a:pt x="15709" y="12000"/>
                    </a:cubicBezTo>
                    <a:cubicBezTo>
                      <a:pt x="15709" y="8687"/>
                      <a:pt x="13512" y="6000"/>
                      <a:pt x="10800" y="6000"/>
                    </a:cubicBezTo>
                    <a:moveTo>
                      <a:pt x="10800" y="14400"/>
                    </a:moveTo>
                    <a:cubicBezTo>
                      <a:pt x="9716" y="14400"/>
                      <a:pt x="8836" y="13325"/>
                      <a:pt x="8836" y="12000"/>
                    </a:cubicBezTo>
                    <a:cubicBezTo>
                      <a:pt x="8836" y="10675"/>
                      <a:pt x="9716" y="9600"/>
                      <a:pt x="10800" y="9600"/>
                    </a:cubicBezTo>
                    <a:cubicBezTo>
                      <a:pt x="11884" y="9600"/>
                      <a:pt x="12764" y="10675"/>
                      <a:pt x="12764" y="12000"/>
                    </a:cubicBezTo>
                    <a:cubicBezTo>
                      <a:pt x="12764" y="13325"/>
                      <a:pt x="11884" y="14400"/>
                      <a:pt x="10800" y="14400"/>
                    </a:cubicBezTo>
                    <a:moveTo>
                      <a:pt x="10800" y="8400"/>
                    </a:moveTo>
                    <a:cubicBezTo>
                      <a:pt x="9173" y="8400"/>
                      <a:pt x="7855" y="10012"/>
                      <a:pt x="7855" y="12000"/>
                    </a:cubicBezTo>
                    <a:cubicBezTo>
                      <a:pt x="7855" y="13988"/>
                      <a:pt x="9173" y="15600"/>
                      <a:pt x="10800" y="15600"/>
                    </a:cubicBezTo>
                    <a:cubicBezTo>
                      <a:pt x="12426" y="15600"/>
                      <a:pt x="13745" y="13988"/>
                      <a:pt x="13745" y="12000"/>
                    </a:cubicBezTo>
                    <a:cubicBezTo>
                      <a:pt x="13745" y="10012"/>
                      <a:pt x="12426" y="8400"/>
                      <a:pt x="10800" y="8400"/>
                    </a:cubicBezTo>
                    <a:moveTo>
                      <a:pt x="8345" y="3600"/>
                    </a:moveTo>
                    <a:lnTo>
                      <a:pt x="13255" y="3600"/>
                    </a:lnTo>
                    <a:cubicBezTo>
                      <a:pt x="13526" y="3600"/>
                      <a:pt x="13745" y="3332"/>
                      <a:pt x="13745" y="3000"/>
                    </a:cubicBezTo>
                    <a:cubicBezTo>
                      <a:pt x="13745" y="2669"/>
                      <a:pt x="13526" y="2400"/>
                      <a:pt x="13255" y="2400"/>
                    </a:cubicBezTo>
                    <a:lnTo>
                      <a:pt x="8345" y="2400"/>
                    </a:lnTo>
                    <a:cubicBezTo>
                      <a:pt x="8074" y="2400"/>
                      <a:pt x="7855" y="2669"/>
                      <a:pt x="7855" y="3000"/>
                    </a:cubicBezTo>
                    <a:cubicBezTo>
                      <a:pt x="7855" y="3332"/>
                      <a:pt x="8074" y="3600"/>
                      <a:pt x="8345" y="3600"/>
                    </a:cubicBezTo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îṧľidê"/>
            <p:cNvGrpSpPr/>
            <p:nvPr/>
          </p:nvGrpSpPr>
          <p:grpSpPr>
            <a:xfrm>
              <a:off x="1145458" y="4527047"/>
              <a:ext cx="2476987" cy="940265"/>
              <a:chOff x="964013" y="3969000"/>
              <a:chExt cx="2476987" cy="940265"/>
            </a:xfrm>
          </p:grpSpPr>
          <p:sp>
            <p:nvSpPr>
              <p:cNvPr id="16" name="iṡḻîḍè"/>
              <p:cNvSpPr txBox="1"/>
              <p:nvPr/>
            </p:nvSpPr>
            <p:spPr bwMode="auto">
              <a:xfrm>
                <a:off x="964106" y="3969000"/>
                <a:ext cx="2476800" cy="4131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90000" tIns="46800" rIns="90000" bIns="46800" anchor="b" anchorCtr="0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en-US" altLang="zh-CN" b="1" dirty="0"/>
                  <a:t>Text here</a:t>
                </a:r>
                <a:endParaRPr lang="zh-CN" altLang="en-US" b="1" dirty="0"/>
              </a:p>
            </p:txBody>
          </p:sp>
          <p:sp>
            <p:nvSpPr>
              <p:cNvPr id="17" name="íşḷíḓé"/>
              <p:cNvSpPr/>
              <p:nvPr/>
            </p:nvSpPr>
            <p:spPr bwMode="auto">
              <a:xfrm>
                <a:off x="964013" y="4382150"/>
                <a:ext cx="2476987" cy="527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zh-CN" altLang="en-US" sz="1100" spc="400" dirty="0">
                    <a:solidFill>
                      <a:srgbClr val="444127"/>
                    </a:solidFill>
                    <a:latin typeface="华文宋体" panose="02010600040101010101" charset="-122"/>
                    <a:ea typeface="华文宋体" panose="02010600040101010101" charset="-122"/>
                    <a:cs typeface="华文宋体" panose="02010600040101010101" charset="-122"/>
                  </a:rPr>
                  <a:t>寻寻觅觅，冷冷清清，凄凄惨惨戚戚</a:t>
                </a:r>
                <a:endParaRPr lang="en-US" altLang="zh-CN" sz="1100" dirty="0"/>
              </a:p>
            </p:txBody>
          </p:sp>
        </p:grpSp>
        <p:grpSp>
          <p:nvGrpSpPr>
            <p:cNvPr id="7" name="îṥḷíḍè"/>
            <p:cNvGrpSpPr/>
            <p:nvPr/>
          </p:nvGrpSpPr>
          <p:grpSpPr>
            <a:xfrm>
              <a:off x="9345105" y="3474000"/>
              <a:ext cx="925888" cy="925889"/>
              <a:chOff x="9018106" y="2960951"/>
              <a:chExt cx="925888" cy="925889"/>
            </a:xfrm>
          </p:grpSpPr>
          <p:sp>
            <p:nvSpPr>
              <p:cNvPr id="14" name="íşlíḓè"/>
              <p:cNvSpPr/>
              <p:nvPr/>
            </p:nvSpPr>
            <p:spPr>
              <a:xfrm>
                <a:off x="9018106" y="2960951"/>
                <a:ext cx="925888" cy="925889"/>
              </a:xfrm>
              <a:prstGeom prst="ellipse">
                <a:avLst/>
              </a:prstGeom>
              <a:solidFill>
                <a:srgbClr val="891C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i$líḋê"/>
              <p:cNvSpPr/>
              <p:nvPr/>
            </p:nvSpPr>
            <p:spPr>
              <a:xfrm>
                <a:off x="9298804" y="3241664"/>
                <a:ext cx="364489" cy="3644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2945"/>
                    </a:moveTo>
                    <a:lnTo>
                      <a:pt x="982" y="2945"/>
                    </a:lnTo>
                    <a:lnTo>
                      <a:pt x="982" y="1964"/>
                    </a:lnTo>
                    <a:lnTo>
                      <a:pt x="20618" y="1964"/>
                    </a:lnTo>
                    <a:cubicBezTo>
                      <a:pt x="20618" y="1964"/>
                      <a:pt x="20618" y="2945"/>
                      <a:pt x="20618" y="2945"/>
                    </a:cubicBezTo>
                    <a:close/>
                    <a:moveTo>
                      <a:pt x="19636" y="15709"/>
                    </a:moveTo>
                    <a:lnTo>
                      <a:pt x="1964" y="15709"/>
                    </a:lnTo>
                    <a:lnTo>
                      <a:pt x="1964" y="3927"/>
                    </a:lnTo>
                    <a:lnTo>
                      <a:pt x="19636" y="3927"/>
                    </a:lnTo>
                    <a:cubicBezTo>
                      <a:pt x="19636" y="3927"/>
                      <a:pt x="19636" y="15709"/>
                      <a:pt x="19636" y="15709"/>
                    </a:cubicBezTo>
                    <a:close/>
                    <a:moveTo>
                      <a:pt x="20618" y="982"/>
                    </a:moveTo>
                    <a:lnTo>
                      <a:pt x="11782" y="982"/>
                    </a:lnTo>
                    <a:cubicBezTo>
                      <a:pt x="11782" y="440"/>
                      <a:pt x="11342" y="0"/>
                      <a:pt x="10800" y="0"/>
                    </a:cubicBezTo>
                    <a:cubicBezTo>
                      <a:pt x="10257" y="0"/>
                      <a:pt x="9818" y="440"/>
                      <a:pt x="9818" y="982"/>
                    </a:cubicBezTo>
                    <a:lnTo>
                      <a:pt x="982" y="982"/>
                    </a:lnTo>
                    <a:cubicBezTo>
                      <a:pt x="439" y="982"/>
                      <a:pt x="0" y="1422"/>
                      <a:pt x="0" y="1964"/>
                    </a:cubicBezTo>
                    <a:lnTo>
                      <a:pt x="0" y="2945"/>
                    </a:lnTo>
                    <a:cubicBezTo>
                      <a:pt x="0" y="3488"/>
                      <a:pt x="439" y="3927"/>
                      <a:pt x="982" y="3927"/>
                    </a:cubicBezTo>
                    <a:lnTo>
                      <a:pt x="982" y="15709"/>
                    </a:lnTo>
                    <a:cubicBezTo>
                      <a:pt x="982" y="16252"/>
                      <a:pt x="1421" y="16691"/>
                      <a:pt x="1964" y="16691"/>
                    </a:cubicBezTo>
                    <a:lnTo>
                      <a:pt x="10309" y="16691"/>
                    </a:lnTo>
                    <a:lnTo>
                      <a:pt x="10309" y="17960"/>
                    </a:lnTo>
                    <a:lnTo>
                      <a:pt x="7507" y="20762"/>
                    </a:lnTo>
                    <a:cubicBezTo>
                      <a:pt x="7419" y="20851"/>
                      <a:pt x="7364" y="20974"/>
                      <a:pt x="7364" y="21109"/>
                    </a:cubicBezTo>
                    <a:cubicBezTo>
                      <a:pt x="7364" y="21380"/>
                      <a:pt x="7583" y="21600"/>
                      <a:pt x="7855" y="21600"/>
                    </a:cubicBezTo>
                    <a:cubicBezTo>
                      <a:pt x="7990" y="21600"/>
                      <a:pt x="8113" y="21545"/>
                      <a:pt x="8202" y="21456"/>
                    </a:cubicBezTo>
                    <a:lnTo>
                      <a:pt x="10800" y="18858"/>
                    </a:lnTo>
                    <a:lnTo>
                      <a:pt x="13398" y="21456"/>
                    </a:lnTo>
                    <a:cubicBezTo>
                      <a:pt x="13488" y="21545"/>
                      <a:pt x="13610" y="21600"/>
                      <a:pt x="13745" y="21600"/>
                    </a:cubicBezTo>
                    <a:cubicBezTo>
                      <a:pt x="14017" y="21600"/>
                      <a:pt x="14236" y="21380"/>
                      <a:pt x="14236" y="21109"/>
                    </a:cubicBezTo>
                    <a:cubicBezTo>
                      <a:pt x="14236" y="20974"/>
                      <a:pt x="14182" y="20851"/>
                      <a:pt x="14093" y="20762"/>
                    </a:cubicBezTo>
                    <a:lnTo>
                      <a:pt x="11291" y="17960"/>
                    </a:lnTo>
                    <a:lnTo>
                      <a:pt x="11291" y="16691"/>
                    </a:lnTo>
                    <a:lnTo>
                      <a:pt x="19636" y="16691"/>
                    </a:lnTo>
                    <a:cubicBezTo>
                      <a:pt x="20178" y="16691"/>
                      <a:pt x="20618" y="16252"/>
                      <a:pt x="20618" y="15709"/>
                    </a:cubicBezTo>
                    <a:lnTo>
                      <a:pt x="20618" y="3927"/>
                    </a:lnTo>
                    <a:cubicBezTo>
                      <a:pt x="21160" y="3927"/>
                      <a:pt x="21600" y="3488"/>
                      <a:pt x="21600" y="2945"/>
                    </a:cubicBezTo>
                    <a:lnTo>
                      <a:pt x="21600" y="1964"/>
                    </a:lnTo>
                    <a:cubicBezTo>
                      <a:pt x="21600" y="1422"/>
                      <a:pt x="21160" y="982"/>
                      <a:pt x="20618" y="982"/>
                    </a:cubicBezTo>
                    <a:moveTo>
                      <a:pt x="16200" y="5891"/>
                    </a:moveTo>
                    <a:cubicBezTo>
                      <a:pt x="16471" y="5891"/>
                      <a:pt x="16691" y="6111"/>
                      <a:pt x="16691" y="6382"/>
                    </a:cubicBezTo>
                    <a:cubicBezTo>
                      <a:pt x="16691" y="6653"/>
                      <a:pt x="16471" y="6873"/>
                      <a:pt x="16200" y="6873"/>
                    </a:cubicBezTo>
                    <a:cubicBezTo>
                      <a:pt x="15929" y="6873"/>
                      <a:pt x="15709" y="6653"/>
                      <a:pt x="15709" y="6382"/>
                    </a:cubicBezTo>
                    <a:cubicBezTo>
                      <a:pt x="15709" y="6111"/>
                      <a:pt x="15929" y="5891"/>
                      <a:pt x="16200" y="5891"/>
                    </a:cubicBezTo>
                    <a:moveTo>
                      <a:pt x="16200" y="7855"/>
                    </a:moveTo>
                    <a:cubicBezTo>
                      <a:pt x="17013" y="7855"/>
                      <a:pt x="17673" y="7196"/>
                      <a:pt x="17673" y="6382"/>
                    </a:cubicBezTo>
                    <a:cubicBezTo>
                      <a:pt x="17673" y="5569"/>
                      <a:pt x="17013" y="4909"/>
                      <a:pt x="16200" y="4909"/>
                    </a:cubicBezTo>
                    <a:cubicBezTo>
                      <a:pt x="15387" y="4909"/>
                      <a:pt x="14727" y="5569"/>
                      <a:pt x="14727" y="6382"/>
                    </a:cubicBezTo>
                    <a:cubicBezTo>
                      <a:pt x="14727" y="7196"/>
                      <a:pt x="15387" y="7855"/>
                      <a:pt x="16200" y="7855"/>
                    </a:cubicBezTo>
                    <a:moveTo>
                      <a:pt x="8422" y="8135"/>
                    </a:moveTo>
                    <a:lnTo>
                      <a:pt x="11926" y="11638"/>
                    </a:lnTo>
                    <a:cubicBezTo>
                      <a:pt x="12015" y="11727"/>
                      <a:pt x="12138" y="11782"/>
                      <a:pt x="12273" y="11782"/>
                    </a:cubicBezTo>
                    <a:cubicBezTo>
                      <a:pt x="12408" y="11782"/>
                      <a:pt x="12531" y="11727"/>
                      <a:pt x="12620" y="11638"/>
                    </a:cubicBezTo>
                    <a:lnTo>
                      <a:pt x="14183" y="10075"/>
                    </a:lnTo>
                    <a:lnTo>
                      <a:pt x="16200" y="12764"/>
                    </a:lnTo>
                    <a:lnTo>
                      <a:pt x="5336" y="12764"/>
                    </a:lnTo>
                    <a:cubicBezTo>
                      <a:pt x="5336" y="12764"/>
                      <a:pt x="8422" y="8135"/>
                      <a:pt x="8422" y="8135"/>
                    </a:cubicBezTo>
                    <a:close/>
                    <a:moveTo>
                      <a:pt x="4418" y="13745"/>
                    </a:moveTo>
                    <a:lnTo>
                      <a:pt x="17182" y="13745"/>
                    </a:lnTo>
                    <a:cubicBezTo>
                      <a:pt x="17453" y="13745"/>
                      <a:pt x="17673" y="13526"/>
                      <a:pt x="17673" y="13255"/>
                    </a:cubicBezTo>
                    <a:cubicBezTo>
                      <a:pt x="17673" y="13144"/>
                      <a:pt x="17630" y="13047"/>
                      <a:pt x="17568" y="12965"/>
                    </a:cubicBezTo>
                    <a:lnTo>
                      <a:pt x="17575" y="12960"/>
                    </a:lnTo>
                    <a:lnTo>
                      <a:pt x="14629" y="9033"/>
                    </a:lnTo>
                    <a:lnTo>
                      <a:pt x="14622" y="9038"/>
                    </a:lnTo>
                    <a:cubicBezTo>
                      <a:pt x="14533" y="8919"/>
                      <a:pt x="14397" y="8836"/>
                      <a:pt x="14236" y="8836"/>
                    </a:cubicBezTo>
                    <a:cubicBezTo>
                      <a:pt x="14101" y="8836"/>
                      <a:pt x="13978" y="8891"/>
                      <a:pt x="13889" y="8980"/>
                    </a:cubicBezTo>
                    <a:lnTo>
                      <a:pt x="12273" y="10597"/>
                    </a:lnTo>
                    <a:lnTo>
                      <a:pt x="8693" y="7017"/>
                    </a:lnTo>
                    <a:cubicBezTo>
                      <a:pt x="8604" y="6928"/>
                      <a:pt x="8481" y="6873"/>
                      <a:pt x="8345" y="6873"/>
                    </a:cubicBezTo>
                    <a:cubicBezTo>
                      <a:pt x="8175" y="6873"/>
                      <a:pt x="8033" y="6965"/>
                      <a:pt x="7945" y="7097"/>
                    </a:cubicBezTo>
                    <a:lnTo>
                      <a:pt x="7937" y="7091"/>
                    </a:lnTo>
                    <a:lnTo>
                      <a:pt x="4010" y="12982"/>
                    </a:lnTo>
                    <a:lnTo>
                      <a:pt x="4017" y="12988"/>
                    </a:lnTo>
                    <a:cubicBezTo>
                      <a:pt x="3965" y="13066"/>
                      <a:pt x="3927" y="13154"/>
                      <a:pt x="3927" y="13255"/>
                    </a:cubicBezTo>
                    <a:cubicBezTo>
                      <a:pt x="3927" y="13526"/>
                      <a:pt x="4147" y="13745"/>
                      <a:pt x="4418" y="13745"/>
                    </a:cubicBezTo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îṣ1íḑé"/>
            <p:cNvGrpSpPr/>
            <p:nvPr/>
          </p:nvGrpSpPr>
          <p:grpSpPr>
            <a:xfrm>
              <a:off x="8569556" y="4527047"/>
              <a:ext cx="2476987" cy="940265"/>
              <a:chOff x="7311000" y="3960361"/>
              <a:chExt cx="2476987" cy="940265"/>
            </a:xfrm>
          </p:grpSpPr>
          <p:sp>
            <p:nvSpPr>
              <p:cNvPr id="12" name="ïšļîḑé"/>
              <p:cNvSpPr txBox="1"/>
              <p:nvPr/>
            </p:nvSpPr>
            <p:spPr bwMode="auto">
              <a:xfrm>
                <a:off x="7311000" y="3960361"/>
                <a:ext cx="2476800" cy="4131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90000" tIns="46800" rIns="90000" bIns="46800" anchor="b" anchorCtr="0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en-US" altLang="zh-CN" b="1" dirty="0"/>
                  <a:t>Text here</a:t>
                </a:r>
                <a:endParaRPr lang="zh-CN" altLang="en-US" b="1" dirty="0"/>
              </a:p>
            </p:txBody>
          </p:sp>
          <p:sp>
            <p:nvSpPr>
              <p:cNvPr id="13" name="íSḻïḋê"/>
              <p:cNvSpPr/>
              <p:nvPr/>
            </p:nvSpPr>
            <p:spPr bwMode="auto">
              <a:xfrm>
                <a:off x="7311000" y="4373511"/>
                <a:ext cx="2476987" cy="527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zh-CN" altLang="en-US" sz="1100" spc="400" dirty="0">
                    <a:solidFill>
                      <a:srgbClr val="444127"/>
                    </a:solidFill>
                    <a:latin typeface="华文宋体" panose="02010600040101010101" charset="-122"/>
                    <a:ea typeface="华文宋体" panose="02010600040101010101" charset="-122"/>
                    <a:cs typeface="华文宋体" panose="02010600040101010101" charset="-122"/>
                  </a:rPr>
                  <a:t>寻寻觅觅，冷冷清清，凄凄惨惨戚戚</a:t>
                </a:r>
                <a:endParaRPr lang="en-US" altLang="zh-CN" sz="1100" dirty="0"/>
              </a:p>
            </p:txBody>
          </p:sp>
        </p:grpSp>
        <p:sp>
          <p:nvSpPr>
            <p:cNvPr id="9" name="ïṩḷîdê"/>
            <p:cNvSpPr txBox="1"/>
            <p:nvPr/>
          </p:nvSpPr>
          <p:spPr>
            <a:xfrm>
              <a:off x="2805726" y="1726463"/>
              <a:ext cx="6577661" cy="1202062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/>
            </a:bodyPr>
            <a:lstStyle/>
            <a:p>
              <a:pPr algn="ctr"/>
              <a:r>
                <a:rPr kumimoji="1" lang="zh-CN" altLang="en-US" sz="28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声声慢</a:t>
              </a:r>
              <a:r>
                <a:rPr kumimoji="1" lang="en-US" altLang="zh-CN" sz="28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·</a:t>
              </a:r>
              <a:r>
                <a:rPr kumimoji="1" lang="zh-CN" altLang="en-US" sz="28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寻寻觅觅</a:t>
              </a:r>
              <a:br>
                <a:rPr kumimoji="1" lang="zh-CN" altLang="en-US" sz="14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</a:br>
              <a:br>
                <a:rPr kumimoji="1" lang="zh-CN" altLang="en-US" sz="14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</a:br>
              <a:r>
                <a:rPr kumimoji="1" lang="zh-CN" altLang="en-US" sz="14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朝代：宋代    作者：李清照</a:t>
              </a:r>
            </a:p>
          </p:txBody>
        </p:sp>
        <p:cxnSp>
          <p:nvCxnSpPr>
            <p:cNvPr id="10" name="直接连接符 10"/>
            <p:cNvCxnSpPr/>
            <p:nvPr/>
          </p:nvCxnSpPr>
          <p:spPr>
            <a:xfrm>
              <a:off x="4239976" y="4599000"/>
              <a:ext cx="0" cy="94026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1"/>
            <p:cNvCxnSpPr/>
            <p:nvPr/>
          </p:nvCxnSpPr>
          <p:spPr>
            <a:xfrm>
              <a:off x="7952025" y="4599000"/>
              <a:ext cx="0" cy="94026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87" b="59176"/>
          <a:stretch>
            <a:fillRect/>
          </a:stretch>
        </p:blipFill>
        <p:spPr>
          <a:xfrm>
            <a:off x="10196945" y="-1003191"/>
            <a:ext cx="2976553" cy="229166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t="56246" r="45460" b="7721"/>
          <a:stretch>
            <a:fillRect/>
          </a:stretch>
        </p:blipFill>
        <p:spPr>
          <a:xfrm>
            <a:off x="-1052945" y="5195076"/>
            <a:ext cx="2937163" cy="20227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 5"/>
          <p:cNvGrpSpPr/>
          <p:nvPr/>
        </p:nvGrpSpPr>
        <p:grpSpPr>
          <a:xfrm>
            <a:off x="2947553" y="1523997"/>
            <a:ext cx="6296893" cy="1766457"/>
            <a:chOff x="2105890" y="1662543"/>
            <a:chExt cx="6296893" cy="1766457"/>
          </a:xfrm>
        </p:grpSpPr>
        <p:sp>
          <p:nvSpPr>
            <p:cNvPr id="2" name="椭圆 1"/>
            <p:cNvSpPr/>
            <p:nvPr/>
          </p:nvSpPr>
          <p:spPr>
            <a:xfrm>
              <a:off x="2105890" y="1662544"/>
              <a:ext cx="1766455" cy="1766455"/>
            </a:xfrm>
            <a:prstGeom prst="ellipse">
              <a:avLst/>
            </a:prstGeom>
            <a:solidFill>
              <a:srgbClr val="891C22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3616036" y="1662544"/>
              <a:ext cx="1766455" cy="1766455"/>
            </a:xfrm>
            <a:prstGeom prst="ellipse">
              <a:avLst/>
            </a:prstGeom>
            <a:solidFill>
              <a:srgbClr val="891C22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5126182" y="1662543"/>
              <a:ext cx="1766455" cy="1766455"/>
            </a:xfrm>
            <a:prstGeom prst="ellipse">
              <a:avLst/>
            </a:prstGeom>
            <a:solidFill>
              <a:srgbClr val="891C22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6636328" y="1662545"/>
              <a:ext cx="1766455" cy="1766455"/>
            </a:xfrm>
            <a:prstGeom prst="ellipse">
              <a:avLst/>
            </a:prstGeom>
            <a:solidFill>
              <a:srgbClr val="891C22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3352799" y="2222558"/>
            <a:ext cx="95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zh-CN" altLang="en-US" dirty="0">
                <a:solidFill>
                  <a:schemeClr val="bg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937413" y="2222008"/>
            <a:ext cx="95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zh-CN" altLang="en-US" dirty="0">
                <a:solidFill>
                  <a:schemeClr val="bg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标题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85213" y="2207329"/>
            <a:ext cx="95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zh-CN" altLang="en-US" dirty="0">
                <a:solidFill>
                  <a:schemeClr val="bg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895359" y="2178795"/>
            <a:ext cx="95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zh-CN" altLang="en-US" dirty="0">
                <a:solidFill>
                  <a:schemeClr val="bg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11036" y="3945248"/>
            <a:ext cx="8769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600" spc="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寻寻觅觅，冷冷清清，凄凄惨惨戚戚。乍暖还寒时候，最难将息。三杯两盏淡酒，怎敌他、晚来风急？雁过也，正伤心，却是旧时</a:t>
            </a:r>
            <a:r>
              <a:rPr lang="zh-CN" altLang="en-US" sz="1600" spc="40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相识。</a:t>
            </a:r>
            <a:endParaRPr kumimoji="1" lang="zh-CN" altLang="en-US" sz="1600" spc="400" dirty="0">
              <a:solidFill>
                <a:srgbClr val="444127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87" b="59176"/>
          <a:stretch>
            <a:fillRect/>
          </a:stretch>
        </p:blipFill>
        <p:spPr>
          <a:xfrm>
            <a:off x="10196945" y="-1003191"/>
            <a:ext cx="2976553" cy="229166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t="56246" r="45460" b="7721"/>
          <a:stretch>
            <a:fillRect/>
          </a:stretch>
        </p:blipFill>
        <p:spPr>
          <a:xfrm>
            <a:off x="-1052945" y="5195076"/>
            <a:ext cx="2937163" cy="20227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965" y="2592917"/>
            <a:ext cx="1724585" cy="167216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55168" y="3050414"/>
            <a:ext cx="665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dirty="0">
                <a:solidFill>
                  <a:srgbClr val="891C22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贰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333997" y="2782669"/>
            <a:ext cx="4114803" cy="1292662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梧桐更兼细雨</a:t>
            </a:r>
          </a:p>
          <a:p>
            <a:pPr algn="dist">
              <a:lnSpc>
                <a:spcPct val="150000"/>
              </a:lnSpc>
            </a:pPr>
            <a:r>
              <a:rPr lang="zh-CN" altLang="en-US" sz="1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到黄昏点点滴滴</a:t>
            </a:r>
            <a:endParaRPr kumimoji="1" lang="zh-CN" altLang="en-US" sz="1600" dirty="0">
              <a:solidFill>
                <a:srgbClr val="444127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87" b="59176"/>
          <a:stretch>
            <a:fillRect/>
          </a:stretch>
        </p:blipFill>
        <p:spPr>
          <a:xfrm>
            <a:off x="10196945" y="-1003191"/>
            <a:ext cx="2976553" cy="229166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t="56246" r="45460" b="7721"/>
          <a:stretch>
            <a:fillRect/>
          </a:stretch>
        </p:blipFill>
        <p:spPr>
          <a:xfrm>
            <a:off x="-1052945" y="5195076"/>
            <a:ext cx="2937163" cy="202276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627285" y="1672427"/>
            <a:ext cx="1569660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zh-CN" altLang="en-US" sz="3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声声慢</a:t>
            </a:r>
            <a:r>
              <a:rPr kumimoji="1" lang="en-US" altLang="zh-CN" sz="3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·</a:t>
            </a:r>
            <a:r>
              <a:rPr kumimoji="1" lang="zh-CN" altLang="en-US" sz="36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寻寻觅觅</a:t>
            </a:r>
            <a:br>
              <a:rPr kumimoji="1" lang="zh-CN" altLang="en-US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</a:br>
            <a:br>
              <a:rPr kumimoji="1" lang="zh-CN" altLang="en-US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</a:br>
            <a:r>
              <a:rPr kumimoji="1" lang="zh-CN" altLang="en-US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朝代：宋代    作者：李清照</a:t>
            </a:r>
          </a:p>
          <a:p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957506" y="2100174"/>
            <a:ext cx="4062651" cy="26576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pc="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寻寻觅觅，冷冷清清，凄凄惨惨戚戚。乍暖还寒时候，最难将息。三杯两盏淡酒，怎敌他、晚来风急？雁过也，正伤心，却是旧时相识。</a:t>
            </a:r>
            <a:endParaRPr kumimoji="1" lang="zh-CN" altLang="en-US" dirty="0"/>
          </a:p>
        </p:txBody>
      </p:sp>
      <p:cxnSp>
        <p:nvCxnSpPr>
          <p:cNvPr id="8" name="直线连接符 7"/>
          <p:cNvCxnSpPr/>
          <p:nvPr/>
        </p:nvCxnSpPr>
        <p:spPr>
          <a:xfrm>
            <a:off x="7592291" y="2384153"/>
            <a:ext cx="0" cy="2015836"/>
          </a:xfrm>
          <a:prstGeom prst="line">
            <a:avLst/>
          </a:prstGeom>
          <a:ln>
            <a:solidFill>
              <a:srgbClr val="891C2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0"/>
          <p:cNvCxnSpPr/>
          <p:nvPr/>
        </p:nvCxnSpPr>
        <p:spPr>
          <a:xfrm>
            <a:off x="2119745" y="2384153"/>
            <a:ext cx="0" cy="2015836"/>
          </a:xfrm>
          <a:prstGeom prst="line">
            <a:avLst/>
          </a:prstGeom>
          <a:ln>
            <a:solidFill>
              <a:srgbClr val="891C2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 10"/>
          <p:cNvGrpSpPr/>
          <p:nvPr/>
        </p:nvGrpSpPr>
        <p:grpSpPr>
          <a:xfrm>
            <a:off x="1103984" y="1936020"/>
            <a:ext cx="4465544" cy="3569543"/>
            <a:chOff x="1103984" y="1936020"/>
            <a:chExt cx="4465544" cy="3569543"/>
          </a:xfrm>
        </p:grpSpPr>
        <p:grpSp>
          <p:nvGrpSpPr>
            <p:cNvPr id="2" name="6074dae5-03b0-4812-a51b-6a8d2a43eead" descr="pwUAAB+LCAAAAAAABADNVE1P4zAQ/S9muVUorcqy5EapChULiyiCA+rBJNNkhONUzgQVqvz3HSdxm6jhozeUS/TmTd688XPW4he9LUH4YpZIQ2OUkZHJlCARPTENha9zpXpihDpEHV2YNF9mwn9ab9qalUek+DxVqbG9GgmlepAqZ9oO39F26v8WCwzgDgLQ5Eh30bPw+4OT36fD02MexuRZzNSDyWR8Mv5zPmDKfdndLwqrHMJK+J4DhftMLW3NdXqwhaaFGr6VvBEgMB02Wi1bYs/ayIDOgq0N3zvyHD4yGMWkIctquJrUKzais1gu4YY/ZycVIxm8lIiY77hiVdZogUXv53kbfOStTMA9rOib3uYd7jbpq+L0Zfoc7Ro1JnlS08ppr+WqAfW9CsQwVNCkTTXv4nWj0LdY+T4jwwKT1CSSWHDtFYfbmA+HR15XQt08303obZoRpnq/c6ybmif5AIYwkOpMYaQTXrX9D5ABCmKuXqYG31NN7fpfWBAXrwCW9fpm+M5yC6kycEtwJ+y8VeHlmwxKEr62CC1MfBSTNqup08jNdi+t5FTr/eRWlPHba5m2o7nJrmPfJ/H1BF1jz/n5D+K84EynBQAA"/>
            <p:cNvGrpSpPr>
              <a:grpSpLocks noChangeAspect="1"/>
            </p:cNvGrpSpPr>
            <p:nvPr/>
          </p:nvGrpSpPr>
          <p:grpSpPr>
            <a:xfrm>
              <a:off x="1103984" y="1936020"/>
              <a:ext cx="4465544" cy="373546"/>
              <a:chOff x="2007511" y="1582115"/>
              <a:chExt cx="8280782" cy="591661"/>
            </a:xfrm>
          </p:grpSpPr>
          <p:sp>
            <p:nvSpPr>
              <p:cNvPr id="3" name="CustomText"/>
              <p:cNvSpPr txBox="1"/>
              <p:nvPr/>
            </p:nvSpPr>
            <p:spPr>
              <a:xfrm>
                <a:off x="2007511" y="1662158"/>
                <a:ext cx="137192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normAutofit fontScale="77500" lnSpcReduction="20000"/>
              </a:bodyPr>
              <a:lstStyle/>
              <a:p>
                <a:pPr algn="dist"/>
                <a:r>
                  <a:rPr lang="zh-CN" altLang="en-US" b="1" dirty="0">
                    <a:solidFill>
                      <a:sysClr val="windowText" lastClr="000000"/>
                    </a:solidFill>
                  </a:rPr>
                  <a:t>标题</a:t>
                </a:r>
                <a:endParaRPr lang="en-US" altLang="zh-CN" b="1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" name="BackShape"/>
              <p:cNvSpPr/>
              <p:nvPr/>
            </p:nvSpPr>
            <p:spPr>
              <a:xfrm>
                <a:off x="3718557" y="1582115"/>
                <a:ext cx="5638549" cy="440122"/>
              </a:xfrm>
              <a:prstGeom prst="roundRect">
                <a:avLst>
                  <a:gd name="adj" fmla="val 50000"/>
                </a:avLst>
              </a:prstGeom>
              <a:solidFill>
                <a:srgbClr val="891C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" name="RelativeShape"/>
              <p:cNvSpPr/>
              <p:nvPr/>
            </p:nvSpPr>
            <p:spPr>
              <a:xfrm>
                <a:off x="3836215" y="1665535"/>
                <a:ext cx="5403233" cy="27328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" name="ValueShape"/>
              <p:cNvSpPr/>
              <p:nvPr/>
            </p:nvSpPr>
            <p:spPr>
              <a:xfrm>
                <a:off x="3836215" y="1665536"/>
                <a:ext cx="2377422" cy="273283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" name="ValueText"/>
              <p:cNvSpPr txBox="1"/>
              <p:nvPr/>
            </p:nvSpPr>
            <p:spPr>
              <a:xfrm>
                <a:off x="9567993" y="1582115"/>
                <a:ext cx="682297" cy="437086"/>
              </a:xfrm>
              <a:prstGeom prst="rect">
                <a:avLst/>
              </a:prstGeom>
              <a:noFill/>
            </p:spPr>
            <p:txBody>
              <a:bodyPr wrap="square" anchor="ctr" anchorCtr="1">
                <a:prstTxWarp prst="textPlain">
                  <a:avLst/>
                </a:prstTxWarp>
                <a:normAutofit fontScale="32500" lnSpcReduction="20000"/>
              </a:bodyPr>
              <a:lstStyle/>
              <a:p>
                <a:r>
                  <a:rPr lang="en-US" altLang="zh-CN" sz="2400" dirty="0">
                    <a:solidFill>
                      <a:srgbClr val="891C22"/>
                    </a:solidFill>
                    <a:latin typeface="Impact" panose="020B0806030902050204" pitchFamily="34" charset="0"/>
                  </a:rPr>
                  <a:t>44%</a:t>
                </a:r>
              </a:p>
            </p:txBody>
          </p:sp>
          <p:cxnSp>
            <p:nvCxnSpPr>
              <p:cNvPr id="9" name="LineShape"/>
              <p:cNvCxnSpPr/>
              <p:nvPr/>
            </p:nvCxnSpPr>
            <p:spPr>
              <a:xfrm flipH="1">
                <a:off x="2007511" y="2173776"/>
                <a:ext cx="8280782" cy="0"/>
              </a:xfrm>
              <a:prstGeom prst="straightConnector1">
                <a:avLst/>
              </a:prstGeom>
              <a:noFill/>
              <a:ln w="3175" cap="flat" cmpd="sng">
                <a:solidFill>
                  <a:schemeClr val="tx1">
                    <a:lumMod val="20000"/>
                    <a:lumOff val="8000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sp>
          <p:nvSpPr>
            <p:cNvPr id="10" name="文本框 9"/>
            <p:cNvSpPr txBox="1"/>
            <p:nvPr/>
          </p:nvSpPr>
          <p:spPr>
            <a:xfrm>
              <a:off x="1868864" y="2951018"/>
              <a:ext cx="335633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600" spc="4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寻寻觅觅，冷冷清清，凄凄惨惨戚戚。乍暖还寒时候，最难将息。三杯两盏淡酒，怎敌他、晚来风急？雁过也，正伤心，却是旧时相识。</a:t>
              </a:r>
              <a:endParaRPr kumimoji="1" lang="zh-CN" altLang="en-US" sz="1600" spc="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endParaRP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6631948" y="1936020"/>
            <a:ext cx="4465544" cy="3569543"/>
            <a:chOff x="1103984" y="1936020"/>
            <a:chExt cx="4465544" cy="3569543"/>
          </a:xfrm>
        </p:grpSpPr>
        <p:grpSp>
          <p:nvGrpSpPr>
            <p:cNvPr id="13" name="6074dae5-03b0-4812-a51b-6a8d2a43eead" descr="pwUAAB+LCAAAAAAABADNVE1P4zAQ/S9muVUorcqy5EapChULiyiCA+rBJNNkhONUzgQVqvz3HSdxm6jhozeUS/TmTd688XPW4he9LUH4YpZIQ2OUkZHJlCARPTENha9zpXpihDpEHV2YNF9mwn9ab9qalUek+DxVqbG9GgmlepAqZ9oO39F26v8WCwzgDgLQ5Eh30bPw+4OT36fD02MexuRZzNSDyWR8Mv5zPmDKfdndLwqrHMJK+J4DhftMLW3NdXqwhaaFGr6VvBEgMB02Wi1bYs/ayIDOgq0N3zvyHD4yGMWkIctquJrUKzais1gu4YY/ZycVIxm8lIiY77hiVdZogUXv53kbfOStTMA9rOib3uYd7jbpq+L0Zfoc7Ro1JnlS08ppr+WqAfW9CsQwVNCkTTXv4nWj0LdY+T4jwwKT1CSSWHDtFYfbmA+HR15XQt08303obZoRpnq/c6ybmif5AIYwkOpMYaQTXrX9D5ABCmKuXqYG31NN7fpfWBAXrwCW9fpm+M5yC6kycEtwJ+y8VeHlmwxKEr62CC1MfBSTNqup08jNdi+t5FTr/eRWlPHba5m2o7nJrmPfJ/H1BF1jz/n5D+K84EynBQAA"/>
            <p:cNvGrpSpPr>
              <a:grpSpLocks noChangeAspect="1"/>
            </p:cNvGrpSpPr>
            <p:nvPr/>
          </p:nvGrpSpPr>
          <p:grpSpPr>
            <a:xfrm>
              <a:off x="1103984" y="1936020"/>
              <a:ext cx="4465544" cy="373546"/>
              <a:chOff x="2007511" y="1582115"/>
              <a:chExt cx="8280782" cy="591661"/>
            </a:xfrm>
          </p:grpSpPr>
          <p:sp>
            <p:nvSpPr>
              <p:cNvPr id="15" name="CustomText"/>
              <p:cNvSpPr txBox="1"/>
              <p:nvPr/>
            </p:nvSpPr>
            <p:spPr>
              <a:xfrm>
                <a:off x="2007511" y="1662158"/>
                <a:ext cx="137192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anchor="ctr">
                <a:normAutofit fontScale="77500" lnSpcReduction="20000"/>
              </a:bodyPr>
              <a:lstStyle/>
              <a:p>
                <a:pPr algn="dist"/>
                <a:r>
                  <a:rPr lang="zh-CN" altLang="en-US" b="1" dirty="0">
                    <a:solidFill>
                      <a:sysClr val="windowText" lastClr="000000"/>
                    </a:solidFill>
                  </a:rPr>
                  <a:t>标题</a:t>
                </a:r>
                <a:endParaRPr lang="en-US" altLang="zh-CN" b="1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BackShape"/>
              <p:cNvSpPr/>
              <p:nvPr/>
            </p:nvSpPr>
            <p:spPr>
              <a:xfrm>
                <a:off x="3718557" y="1582115"/>
                <a:ext cx="5638549" cy="440122"/>
              </a:xfrm>
              <a:prstGeom prst="roundRect">
                <a:avLst>
                  <a:gd name="adj" fmla="val 50000"/>
                </a:avLst>
              </a:prstGeom>
              <a:solidFill>
                <a:srgbClr val="891C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RelativeShape"/>
              <p:cNvSpPr/>
              <p:nvPr/>
            </p:nvSpPr>
            <p:spPr>
              <a:xfrm>
                <a:off x="3836215" y="1665535"/>
                <a:ext cx="5403233" cy="273283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ValueShape"/>
              <p:cNvSpPr/>
              <p:nvPr/>
            </p:nvSpPr>
            <p:spPr>
              <a:xfrm>
                <a:off x="3836215" y="1665536"/>
                <a:ext cx="2377422" cy="273283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ValueText"/>
              <p:cNvSpPr txBox="1"/>
              <p:nvPr/>
            </p:nvSpPr>
            <p:spPr>
              <a:xfrm>
                <a:off x="9567993" y="1582115"/>
                <a:ext cx="682297" cy="437086"/>
              </a:xfrm>
              <a:prstGeom prst="rect">
                <a:avLst/>
              </a:prstGeom>
              <a:noFill/>
            </p:spPr>
            <p:txBody>
              <a:bodyPr wrap="square" anchor="ctr" anchorCtr="1">
                <a:prstTxWarp prst="textPlain">
                  <a:avLst/>
                </a:prstTxWarp>
                <a:normAutofit fontScale="32500" lnSpcReduction="20000"/>
              </a:bodyPr>
              <a:lstStyle/>
              <a:p>
                <a:r>
                  <a:rPr lang="en-US" altLang="zh-CN" sz="2400" dirty="0">
                    <a:solidFill>
                      <a:srgbClr val="891C22"/>
                    </a:solidFill>
                    <a:latin typeface="Impact" panose="020B0806030902050204" pitchFamily="34" charset="0"/>
                  </a:rPr>
                  <a:t>44%</a:t>
                </a:r>
              </a:p>
            </p:txBody>
          </p:sp>
          <p:cxnSp>
            <p:nvCxnSpPr>
              <p:cNvPr id="20" name="LineShape"/>
              <p:cNvCxnSpPr/>
              <p:nvPr/>
            </p:nvCxnSpPr>
            <p:spPr>
              <a:xfrm flipH="1">
                <a:off x="2007511" y="2173776"/>
                <a:ext cx="8280782" cy="0"/>
              </a:xfrm>
              <a:prstGeom prst="straightConnector1">
                <a:avLst/>
              </a:prstGeom>
              <a:noFill/>
              <a:ln w="3175" cap="flat" cmpd="sng">
                <a:solidFill>
                  <a:schemeClr val="tx1">
                    <a:lumMod val="20000"/>
                    <a:lumOff val="8000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sp>
          <p:nvSpPr>
            <p:cNvPr id="14" name="文本框 13"/>
            <p:cNvSpPr txBox="1"/>
            <p:nvPr/>
          </p:nvSpPr>
          <p:spPr>
            <a:xfrm>
              <a:off x="1868864" y="2951018"/>
              <a:ext cx="335633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600" spc="400" dirty="0">
                  <a:solidFill>
                    <a:srgbClr val="444127"/>
                  </a:solidFill>
                  <a:latin typeface="华文宋体" panose="02010600040101010101" charset="-122"/>
                  <a:ea typeface="华文宋体" panose="02010600040101010101" charset="-122"/>
                  <a:cs typeface="华文宋体" panose="02010600040101010101" charset="-122"/>
                </a:rPr>
                <a:t>寻寻觅觅，冷冷清清，凄凄惨惨戚戚。乍暖还寒时候，最难将息。三杯两盏淡酒，怎敌他、晚来风急？雁过也，正伤心，却是旧时相识。</a:t>
              </a:r>
              <a:endParaRPr kumimoji="1" lang="zh-CN" altLang="en-US" sz="1600" spc="400" dirty="0">
                <a:solidFill>
                  <a:srgbClr val="444127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endParaRP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87" b="59176"/>
          <a:stretch>
            <a:fillRect/>
          </a:stretch>
        </p:blipFill>
        <p:spPr>
          <a:xfrm>
            <a:off x="10196945" y="-1003191"/>
            <a:ext cx="2976553" cy="2291664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t="56246" r="45460" b="7721"/>
          <a:stretch>
            <a:fillRect/>
          </a:stretch>
        </p:blipFill>
        <p:spPr>
          <a:xfrm>
            <a:off x="-1052945" y="5195076"/>
            <a:ext cx="2937163" cy="202276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a17ac24-0fbc-426a-a5d3-69b8439c47b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dd8057e-972d-470c-93f4-a779b00206d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fd8c429c-ec29-489a-b156-ab7057ef6c8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5ef66c05-6aa7-4286-b191-2d73895acf2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D579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Office PowerPoint</Application>
  <PresentationFormat>宽屏</PresentationFormat>
  <Paragraphs>74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华文宋体</vt:lpstr>
      <vt:lpstr>Arial</vt:lpstr>
      <vt:lpstr>Calibri</vt:lpstr>
      <vt:lpstr>Calibri Light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jingwei hu</dc:creator>
  <cp:lastModifiedBy>天 下</cp:lastModifiedBy>
  <cp:revision>13</cp:revision>
  <dcterms:created xsi:type="dcterms:W3CDTF">2018-06-23T12:11:00Z</dcterms:created>
  <dcterms:modified xsi:type="dcterms:W3CDTF">2021-01-04T14:28:11Z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