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9" r:id="rId5"/>
    <p:sldId id="271" r:id="rId6"/>
    <p:sldId id="276" r:id="rId7"/>
    <p:sldId id="264" r:id="rId8"/>
    <p:sldId id="288" r:id="rId9"/>
    <p:sldId id="289" r:id="rId10"/>
    <p:sldId id="290" r:id="rId11"/>
    <p:sldId id="291" r:id="rId12"/>
    <p:sldId id="265" r:id="rId13"/>
    <p:sldId id="292" r:id="rId14"/>
    <p:sldId id="281" r:id="rId15"/>
    <p:sldId id="293" r:id="rId16"/>
    <p:sldId id="294" r:id="rId17"/>
    <p:sldId id="266" r:id="rId18"/>
    <p:sldId id="295" r:id="rId19"/>
    <p:sldId id="296" r:id="rId20"/>
    <p:sldId id="297" r:id="rId21"/>
    <p:sldId id="298" r:id="rId22"/>
    <p:sldId id="299" r:id="rId23"/>
    <p:sldId id="26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orient="horz" pos="559">
          <p15:clr>
            <a:srgbClr val="A4A3A4"/>
          </p15:clr>
        </p15:guide>
        <p15:guide id="4" orient="horz" pos="691">
          <p15:clr>
            <a:srgbClr val="A4A3A4"/>
          </p15:clr>
        </p15:guide>
        <p15:guide id="5" orient="horz" pos="4017">
          <p15:clr>
            <a:srgbClr val="A4A3A4"/>
          </p15:clr>
        </p15:guide>
        <p15:guide id="6" orient="horz" pos="3888">
          <p15:clr>
            <a:srgbClr val="A4A3A4"/>
          </p15:clr>
        </p15:guide>
        <p15:guide id="7" pos="230">
          <p15:clr>
            <a:srgbClr val="A4A3A4"/>
          </p15:clr>
        </p15:guide>
        <p15:guide id="8" pos="7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F7FCFE"/>
    <a:srgbClr val="FFFFFC"/>
    <a:srgbClr val="FFFFFF"/>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0961" autoAdjust="0"/>
  </p:normalViewPr>
  <p:slideViewPr>
    <p:cSldViewPr snapToGrid="0" showGuides="1">
      <p:cViewPr varScale="1">
        <p:scale>
          <a:sx n="61" d="100"/>
          <a:sy n="61" d="100"/>
        </p:scale>
        <p:origin x="-96" y="-1254"/>
      </p:cViewPr>
      <p:guideLst>
        <p:guide orient="horz" pos="129"/>
        <p:guide orient="horz" pos="4190"/>
        <p:guide orient="horz" pos="559"/>
        <p:guide orient="horz" pos="691"/>
        <p:guide orient="horz" pos="4017"/>
        <p:guide orient="horz" pos="3888"/>
        <p:guide pos="230"/>
        <p:guide pos="744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t="4425" b="4425"/>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flipH="1">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5" name="矩形 4"/>
          <p:cNvSpPr/>
          <p:nvPr userDrawn="1"/>
        </p:nvSpPr>
        <p:spPr>
          <a:xfrm>
            <a:off x="7937660" y="5739514"/>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pic>
        <p:nvPicPr>
          <p:cNvPr id="3" name="图片 68"/>
          <p:cNvPicPr>
            <a:picLocks noChangeAspect="1" noChangeArrowheads="1"/>
          </p:cNvPicPr>
          <p:nvPr userDrawn="1"/>
        </p:nvPicPr>
        <p:blipFill>
          <a:blip r:embed="rId2" cstate="email"/>
          <a:srcRect/>
          <a:stretch>
            <a:fillRect/>
          </a:stretch>
        </p:blipFill>
        <p:spPr bwMode="auto">
          <a:xfrm>
            <a:off x="1" y="3406573"/>
            <a:ext cx="121920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t="4425" b="4425"/>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648571" y="1378495"/>
            <a:ext cx="1661993" cy="3785652"/>
          </a:xfrm>
          <a:prstGeom prst="rect">
            <a:avLst/>
          </a:prstGeom>
          <a:noFill/>
        </p:spPr>
        <p:txBody>
          <a:bodyPr vert="eaVert" wrap="none" rtlCol="0" anchor="ctr" anchorCtr="0">
            <a:spAutoFit/>
          </a:bodyPr>
          <a:lstStyle/>
          <a:p>
            <a:pPr algn="ctr"/>
            <a:r>
              <a:rPr lang="zh-CN" altLang="en-US" sz="9600" dirty="0">
                <a:latin typeface="方正清刻本悦宋简体" panose="02000000000000000000" pitchFamily="2" charset="-122"/>
                <a:ea typeface="方正清刻本悦宋简体" panose="02000000000000000000" pitchFamily="2" charset="-122"/>
              </a:rPr>
              <a:t>中国风</a:t>
            </a:r>
          </a:p>
        </p:txBody>
      </p:sp>
      <p:grpSp>
        <p:nvGrpSpPr>
          <p:cNvPr id="23" name="组合 22"/>
          <p:cNvGrpSpPr/>
          <p:nvPr/>
        </p:nvGrpSpPr>
        <p:grpSpPr>
          <a:xfrm>
            <a:off x="8159775" y="887716"/>
            <a:ext cx="860404" cy="654073"/>
            <a:chOff x="7249121" y="555448"/>
            <a:chExt cx="1546536" cy="1175666"/>
          </a:xfrm>
        </p:grpSpPr>
        <p:cxnSp>
          <p:nvCxnSpPr>
            <p:cNvPr id="24" name="直接连接符 23"/>
            <p:cNvCxnSpPr/>
            <p:nvPr/>
          </p:nvCxnSpPr>
          <p:spPr>
            <a:xfrm flipH="1">
              <a:off x="7249121" y="777914"/>
              <a:ext cx="1003980" cy="953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628706" y="555448"/>
              <a:ext cx="1166951" cy="11079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8173071" y="1986944"/>
            <a:ext cx="461665" cy="2169825"/>
          </a:xfrm>
          <a:prstGeom prst="rect">
            <a:avLst/>
          </a:prstGeom>
        </p:spPr>
        <p:txBody>
          <a:bodyPr vert="eaVert" wrap="none">
            <a:spAutoFit/>
          </a:bodyPr>
          <a:lstStyle/>
          <a:p>
            <a:pPr algn="ctr"/>
            <a:r>
              <a:rPr lang="zh-CN" altLang="en-US" dirty="0"/>
              <a:t>水墨古典中国风系列</a:t>
            </a:r>
          </a:p>
        </p:txBody>
      </p:sp>
      <p:sp>
        <p:nvSpPr>
          <p:cNvPr id="28" name="矩形 27"/>
          <p:cNvSpPr/>
          <p:nvPr/>
        </p:nvSpPr>
        <p:spPr>
          <a:xfrm>
            <a:off x="8589977" y="1647243"/>
            <a:ext cx="677108" cy="3551081"/>
          </a:xfrm>
          <a:prstGeom prst="rect">
            <a:avLst/>
          </a:prstGeom>
        </p:spPr>
        <p:txBody>
          <a:bodyPr vert="eaVert" wrap="square">
            <a:spAutoFit/>
          </a:bodyPr>
          <a:lstStyle/>
          <a:p>
            <a:r>
              <a:rPr lang="zh-CN" altLang="en-US" sz="800" spc="600" dirty="0">
                <a:latin typeface="方正清刻本悦宋简体" panose="02000000000000000000" pitchFamily="2" charset="-122"/>
                <a:ea typeface="方正清刻本悦宋简体" panose="02000000000000000000" pitchFamily="2" charset="-122"/>
              </a:rPr>
              <a:t>设计格式规范一致的</a:t>
            </a:r>
            <a:r>
              <a:rPr lang="en-US" altLang="zh-CN" sz="800" spc="600" dirty="0">
                <a:latin typeface="方正清刻本悦宋简体" panose="02000000000000000000" pitchFamily="2" charset="-122"/>
                <a:ea typeface="方正清刻本悦宋简体" panose="02000000000000000000" pitchFamily="2" charset="-122"/>
              </a:rPr>
              <a:t>PPT</a:t>
            </a:r>
            <a:r>
              <a:rPr lang="zh-CN" altLang="en-US" sz="800" spc="600" dirty="0">
                <a:latin typeface="方正清刻本悦宋简体" panose="02000000000000000000" pitchFamily="2" charset="-122"/>
                <a:ea typeface="方正清刻本悦宋简体" panose="02000000000000000000" pitchFamily="2" charset="-122"/>
              </a:rPr>
              <a:t>，一方面可以使项目组成员各自撰写的</a:t>
            </a:r>
            <a:r>
              <a:rPr lang="en-US" altLang="zh-CN" sz="800" spc="600" dirty="0">
                <a:latin typeface="方正清刻本悦宋简体" panose="02000000000000000000" pitchFamily="2" charset="-122"/>
                <a:ea typeface="方正清刻本悦宋简体" panose="02000000000000000000" pitchFamily="2" charset="-122"/>
              </a:rPr>
              <a:t>PPT</a:t>
            </a:r>
            <a:r>
              <a:rPr lang="zh-CN" altLang="en-US" sz="800" spc="600" dirty="0">
                <a:latin typeface="方正清刻本悦宋简体" panose="02000000000000000000" pitchFamily="2" charset="-122"/>
                <a:ea typeface="方正清刻本悦宋简体" panose="02000000000000000000" pitchFamily="2" charset="-122"/>
              </a:rPr>
              <a:t>能得到有效融合，一方面也可以给客户带来良好的客户体验，显示项目组的专业性；</a:t>
            </a:r>
          </a:p>
        </p:txBody>
      </p:sp>
      <p:pic>
        <p:nvPicPr>
          <p:cNvPr id="29" name="图片 28"/>
          <p:cNvPicPr>
            <a:picLocks noChangeAspect="1"/>
          </p:cNvPicPr>
          <p:nvPr/>
        </p:nvPicPr>
        <p:blipFill>
          <a:blip r:embed="rId3" cstate="screen">
            <a:duotone>
              <a:prstClr val="black"/>
              <a:schemeClr val="accent6">
                <a:tint val="45000"/>
                <a:satMod val="400000"/>
              </a:schemeClr>
            </a:duotone>
          </a:blip>
          <a:stretch>
            <a:fillRect/>
          </a:stretch>
        </p:blipFill>
        <p:spPr>
          <a:xfrm>
            <a:off x="5388145" y="3567587"/>
            <a:ext cx="1508289" cy="760956"/>
          </a:xfrm>
          <a:prstGeom prst="rect">
            <a:avLst/>
          </a:prstGeom>
        </p:spPr>
      </p:pic>
      <p:pic>
        <p:nvPicPr>
          <p:cNvPr id="30" name="图片 29"/>
          <p:cNvPicPr>
            <a:picLocks noChangeAspect="1"/>
          </p:cNvPicPr>
          <p:nvPr/>
        </p:nvPicPr>
        <p:blipFill>
          <a:blip r:embed="rId4" cstate="screen"/>
          <a:stretch>
            <a:fillRect/>
          </a:stretch>
        </p:blipFill>
        <p:spPr>
          <a:xfrm>
            <a:off x="9387927" y="2994260"/>
            <a:ext cx="1183912" cy="905693"/>
          </a:xfrm>
          <a:prstGeom prst="rect">
            <a:avLst/>
          </a:prstGeom>
        </p:spPr>
      </p:pic>
      <p:pic>
        <p:nvPicPr>
          <p:cNvPr id="31" name="图片 30"/>
          <p:cNvPicPr>
            <a:picLocks noChangeAspect="1"/>
          </p:cNvPicPr>
          <p:nvPr/>
        </p:nvPicPr>
        <p:blipFill>
          <a:blip r:embed="rId5" cstate="screen">
            <a:duotone>
              <a:prstClr val="black"/>
              <a:schemeClr val="accent6">
                <a:tint val="45000"/>
                <a:satMod val="400000"/>
              </a:schemeClr>
            </a:duotone>
          </a:blip>
          <a:stretch>
            <a:fillRect/>
          </a:stretch>
        </p:blipFill>
        <p:spPr>
          <a:xfrm>
            <a:off x="6798645" y="4355747"/>
            <a:ext cx="5178563" cy="1359411"/>
          </a:xfrm>
          <a:prstGeom prst="rect">
            <a:avLst/>
          </a:prstGeom>
        </p:spPr>
      </p:pic>
      <p:sp>
        <p:nvSpPr>
          <p:cNvPr id="26" name="矩形 25"/>
          <p:cNvSpPr/>
          <p:nvPr/>
        </p:nvSpPr>
        <p:spPr>
          <a:xfrm>
            <a:off x="9295940" y="1522002"/>
            <a:ext cx="553998" cy="2161540"/>
          </a:xfrm>
          <a:prstGeom prst="rect">
            <a:avLst/>
          </a:prstGeom>
        </p:spPr>
        <p:txBody>
          <a:bodyPr vert="eaVert" wrap="square">
            <a:spAutoFit/>
          </a:bodyPr>
          <a:lstStyle/>
          <a:p>
            <a:pPr algn="ctr"/>
            <a:r>
              <a:rPr lang="en-US" altLang="zh-CN" sz="2400" spc="300" dirty="0">
                <a:solidFill>
                  <a:srgbClr val="222B15"/>
                </a:solidFill>
              </a:rPr>
              <a:t>2030.12.12</a:t>
            </a: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507296" y="1601184"/>
            <a:ext cx="9271862" cy="4361289"/>
            <a:chOff x="1017458" y="409842"/>
            <a:chExt cx="7701018" cy="3622398"/>
          </a:xfrm>
        </p:grpSpPr>
        <p:pic>
          <p:nvPicPr>
            <p:cNvPr id="9" name="Picture 2" descr="C:\Documents and Settings\Administrator\桌面\Nipi0.png"/>
            <p:cNvPicPr>
              <a:picLocks noChangeAspect="1" noChangeArrowheads="1"/>
            </p:cNvPicPr>
            <p:nvPr/>
          </p:nvPicPr>
          <p:blipFill>
            <a:blip r:embed="rId3" cstate="screen"/>
            <a:srcRect/>
            <a:stretch>
              <a:fillRect/>
            </a:stretch>
          </p:blipFill>
          <p:spPr bwMode="auto">
            <a:xfrm flipH="1" flipV="1">
              <a:off x="5852357" y="3192062"/>
              <a:ext cx="446036" cy="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40"/>
            <p:cNvSpPr>
              <a:spLocks noEditPoints="1"/>
            </p:cNvSpPr>
            <p:nvPr/>
          </p:nvSpPr>
          <p:spPr bwMode="auto">
            <a:xfrm rot="255882">
              <a:off x="1700608" y="1189535"/>
              <a:ext cx="7017868" cy="2842705"/>
            </a:xfrm>
            <a:custGeom>
              <a:avLst/>
              <a:gdLst>
                <a:gd name="T0" fmla="*/ 134 w 427"/>
                <a:gd name="T1" fmla="*/ 83 h 101"/>
                <a:gd name="T2" fmla="*/ 189 w 427"/>
                <a:gd name="T3" fmla="*/ 81 h 101"/>
                <a:gd name="T4" fmla="*/ 212 w 427"/>
                <a:gd name="T5" fmla="*/ 81 h 101"/>
                <a:gd name="T6" fmla="*/ 217 w 427"/>
                <a:gd name="T7" fmla="*/ 77 h 101"/>
                <a:gd name="T8" fmla="*/ 237 w 427"/>
                <a:gd name="T9" fmla="*/ 85 h 101"/>
                <a:gd name="T10" fmla="*/ 250 w 427"/>
                <a:gd name="T11" fmla="*/ 84 h 101"/>
                <a:gd name="T12" fmla="*/ 255 w 427"/>
                <a:gd name="T13" fmla="*/ 60 h 101"/>
                <a:gd name="T14" fmla="*/ 259 w 427"/>
                <a:gd name="T15" fmla="*/ 79 h 101"/>
                <a:gd name="T16" fmla="*/ 270 w 427"/>
                <a:gd name="T17" fmla="*/ 62 h 101"/>
                <a:gd name="T18" fmla="*/ 278 w 427"/>
                <a:gd name="T19" fmla="*/ 1 h 101"/>
                <a:gd name="T20" fmla="*/ 296 w 427"/>
                <a:gd name="T21" fmla="*/ 85 h 101"/>
                <a:gd name="T22" fmla="*/ 312 w 427"/>
                <a:gd name="T23" fmla="*/ 73 h 101"/>
                <a:gd name="T24" fmla="*/ 316 w 427"/>
                <a:gd name="T25" fmla="*/ 85 h 101"/>
                <a:gd name="T26" fmla="*/ 332 w 427"/>
                <a:gd name="T27" fmla="*/ 37 h 101"/>
                <a:gd name="T28" fmla="*/ 367 w 427"/>
                <a:gd name="T29" fmla="*/ 47 h 101"/>
                <a:gd name="T30" fmla="*/ 352 w 427"/>
                <a:gd name="T31" fmla="*/ 11 h 101"/>
                <a:gd name="T32" fmla="*/ 356 w 427"/>
                <a:gd name="T33" fmla="*/ 16 h 101"/>
                <a:gd name="T34" fmla="*/ 370 w 427"/>
                <a:gd name="T35" fmla="*/ 18 h 101"/>
                <a:gd name="T36" fmla="*/ 382 w 427"/>
                <a:gd name="T37" fmla="*/ 24 h 101"/>
                <a:gd name="T38" fmla="*/ 392 w 427"/>
                <a:gd name="T39" fmla="*/ 18 h 101"/>
                <a:gd name="T40" fmla="*/ 411 w 427"/>
                <a:gd name="T41" fmla="*/ 10 h 101"/>
                <a:gd name="T42" fmla="*/ 362 w 427"/>
                <a:gd name="T43" fmla="*/ 52 h 101"/>
                <a:gd name="T44" fmla="*/ 306 w 427"/>
                <a:gd name="T45" fmla="*/ 38 h 101"/>
                <a:gd name="T46" fmla="*/ 335 w 427"/>
                <a:gd name="T47" fmla="*/ 32 h 101"/>
                <a:gd name="T48" fmla="*/ 340 w 427"/>
                <a:gd name="T49" fmla="*/ 30 h 101"/>
                <a:gd name="T50" fmla="*/ 350 w 427"/>
                <a:gd name="T51" fmla="*/ 26 h 101"/>
                <a:gd name="T52" fmla="*/ 351 w 427"/>
                <a:gd name="T53" fmla="*/ 16 h 101"/>
                <a:gd name="T54" fmla="*/ 341 w 427"/>
                <a:gd name="T55" fmla="*/ 11 h 101"/>
                <a:gd name="T56" fmla="*/ 273 w 427"/>
                <a:gd name="T57" fmla="*/ 2 h 101"/>
                <a:gd name="T58" fmla="*/ 186 w 427"/>
                <a:gd name="T59" fmla="*/ 4 h 101"/>
                <a:gd name="T60" fmla="*/ 68 w 427"/>
                <a:gd name="T61" fmla="*/ 14 h 101"/>
                <a:gd name="T62" fmla="*/ 20 w 427"/>
                <a:gd name="T63" fmla="*/ 50 h 101"/>
                <a:gd name="T64" fmla="*/ 84 w 427"/>
                <a:gd name="T65" fmla="*/ 96 h 101"/>
                <a:gd name="T66" fmla="*/ 146 w 427"/>
                <a:gd name="T67" fmla="*/ 80 h 101"/>
                <a:gd name="T68" fmla="*/ 188 w 427"/>
                <a:gd name="T69" fmla="*/ 79 h 101"/>
                <a:gd name="T70" fmla="*/ 218 w 427"/>
                <a:gd name="T71" fmla="*/ 73 h 101"/>
                <a:gd name="T72" fmla="*/ 235 w 427"/>
                <a:gd name="T73" fmla="*/ 64 h 101"/>
                <a:gd name="T74" fmla="*/ 264 w 427"/>
                <a:gd name="T75" fmla="*/ 58 h 101"/>
                <a:gd name="T76" fmla="*/ 276 w 427"/>
                <a:gd name="T77" fmla="*/ 57 h 101"/>
                <a:gd name="T78" fmla="*/ 263 w 427"/>
                <a:gd name="T79" fmla="*/ 52 h 101"/>
                <a:gd name="T80" fmla="*/ 295 w 427"/>
                <a:gd name="T81" fmla="*/ 37 h 101"/>
                <a:gd name="T82" fmla="*/ 333 w 427"/>
                <a:gd name="T83" fmla="*/ 12 h 101"/>
                <a:gd name="T84" fmla="*/ 160 w 427"/>
                <a:gd name="T85" fmla="*/ 80 h 101"/>
                <a:gd name="T86" fmla="*/ 196 w 427"/>
                <a:gd name="T87" fmla="*/ 7 h 101"/>
                <a:gd name="T88" fmla="*/ 288 w 427"/>
                <a:gd name="T89" fmla="*/ 53 h 101"/>
                <a:gd name="T90" fmla="*/ 288 w 427"/>
                <a:gd name="T91" fmla="*/ 21 h 101"/>
                <a:gd name="T92" fmla="*/ 308 w 427"/>
                <a:gd name="T93" fmla="*/ 23 h 101"/>
                <a:gd name="T94" fmla="*/ 278 w 427"/>
                <a:gd name="T95" fmla="*/ 11 h 101"/>
                <a:gd name="T96" fmla="*/ 216 w 427"/>
                <a:gd name="T97" fmla="*/ 71 h 101"/>
                <a:gd name="T98" fmla="*/ 218 w 427"/>
                <a:gd name="T99" fmla="*/ 7 h 101"/>
                <a:gd name="T100" fmla="*/ 237 w 427"/>
                <a:gd name="T101" fmla="*/ 14 h 101"/>
                <a:gd name="T102" fmla="*/ 301 w 427"/>
                <a:gd name="T103" fmla="*/ 18 h 101"/>
                <a:gd name="T104" fmla="*/ 286 w 427"/>
                <a:gd name="T105" fmla="*/ 22 h 101"/>
                <a:gd name="T106" fmla="*/ 323 w 427"/>
                <a:gd name="T107" fmla="*/ 45 h 101"/>
                <a:gd name="T108" fmla="*/ 151 w 427"/>
                <a:gd name="T109" fmla="*/ 87 h 101"/>
                <a:gd name="T110" fmla="*/ 190 w 427"/>
                <a:gd name="T111" fmla="*/ 82 h 101"/>
                <a:gd name="T112" fmla="*/ 189 w 427"/>
                <a:gd name="T113" fmla="*/ 85 h 101"/>
                <a:gd name="T114" fmla="*/ 222 w 427"/>
                <a:gd name="T115" fmla="*/ 83 h 101"/>
                <a:gd name="T116" fmla="*/ 312 w 427"/>
                <a:gd name="T117" fmla="*/ 83 h 101"/>
                <a:gd name="T118" fmla="*/ 332 w 427"/>
                <a:gd name="T119" fmla="*/ 56 h 101"/>
                <a:gd name="T120" fmla="*/ 369 w 427"/>
                <a:gd name="T121" fmla="*/ 12 h 101"/>
                <a:gd name="T122" fmla="*/ 381 w 427"/>
                <a:gd name="T1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7" h="101">
                  <a:moveTo>
                    <a:pt x="10" y="31"/>
                  </a:moveTo>
                  <a:cubicBezTo>
                    <a:pt x="5" y="32"/>
                    <a:pt x="3" y="36"/>
                    <a:pt x="0" y="39"/>
                  </a:cubicBezTo>
                  <a:cubicBezTo>
                    <a:pt x="2" y="46"/>
                    <a:pt x="6" y="39"/>
                    <a:pt x="10" y="37"/>
                  </a:cubicBezTo>
                  <a:cubicBezTo>
                    <a:pt x="12" y="35"/>
                    <a:pt x="13" y="35"/>
                    <a:pt x="15" y="34"/>
                  </a:cubicBezTo>
                  <a:cubicBezTo>
                    <a:pt x="13" y="34"/>
                    <a:pt x="11" y="34"/>
                    <a:pt x="10" y="31"/>
                  </a:cubicBezTo>
                  <a:close/>
                  <a:moveTo>
                    <a:pt x="22" y="27"/>
                  </a:moveTo>
                  <a:cubicBezTo>
                    <a:pt x="20" y="27"/>
                    <a:pt x="19" y="27"/>
                    <a:pt x="19" y="28"/>
                  </a:cubicBezTo>
                  <a:cubicBezTo>
                    <a:pt x="20" y="28"/>
                    <a:pt x="21" y="28"/>
                    <a:pt x="22" y="27"/>
                  </a:cubicBezTo>
                  <a:close/>
                  <a:moveTo>
                    <a:pt x="52" y="100"/>
                  </a:moveTo>
                  <a:cubicBezTo>
                    <a:pt x="54" y="101"/>
                    <a:pt x="57" y="99"/>
                    <a:pt x="58" y="98"/>
                  </a:cubicBezTo>
                  <a:cubicBezTo>
                    <a:pt x="56" y="98"/>
                    <a:pt x="52" y="98"/>
                    <a:pt x="52" y="100"/>
                  </a:cubicBezTo>
                  <a:close/>
                  <a:moveTo>
                    <a:pt x="134" y="84"/>
                  </a:moveTo>
                  <a:cubicBezTo>
                    <a:pt x="135" y="84"/>
                    <a:pt x="136" y="84"/>
                    <a:pt x="137" y="84"/>
                  </a:cubicBezTo>
                  <a:cubicBezTo>
                    <a:pt x="136" y="83"/>
                    <a:pt x="135" y="83"/>
                    <a:pt x="134" y="83"/>
                  </a:cubicBezTo>
                  <a:lnTo>
                    <a:pt x="134" y="84"/>
                  </a:lnTo>
                  <a:close/>
                  <a:moveTo>
                    <a:pt x="147" y="85"/>
                  </a:moveTo>
                  <a:cubicBezTo>
                    <a:pt x="149" y="85"/>
                    <a:pt x="150" y="85"/>
                    <a:pt x="151" y="85"/>
                  </a:cubicBezTo>
                  <a:cubicBezTo>
                    <a:pt x="150" y="85"/>
                    <a:pt x="148" y="84"/>
                    <a:pt x="147" y="85"/>
                  </a:cubicBezTo>
                  <a:close/>
                  <a:moveTo>
                    <a:pt x="149" y="80"/>
                  </a:moveTo>
                  <a:cubicBezTo>
                    <a:pt x="148" y="80"/>
                    <a:pt x="148" y="80"/>
                    <a:pt x="147" y="80"/>
                  </a:cubicBezTo>
                  <a:cubicBezTo>
                    <a:pt x="148" y="81"/>
                    <a:pt x="149" y="81"/>
                    <a:pt x="149" y="80"/>
                  </a:cubicBezTo>
                  <a:close/>
                  <a:moveTo>
                    <a:pt x="183" y="81"/>
                  </a:moveTo>
                  <a:cubicBezTo>
                    <a:pt x="182" y="81"/>
                    <a:pt x="178" y="81"/>
                    <a:pt x="178" y="82"/>
                  </a:cubicBezTo>
                  <a:cubicBezTo>
                    <a:pt x="179" y="81"/>
                    <a:pt x="181" y="82"/>
                    <a:pt x="183" y="81"/>
                  </a:cubicBezTo>
                  <a:close/>
                  <a:moveTo>
                    <a:pt x="187" y="81"/>
                  </a:moveTo>
                  <a:cubicBezTo>
                    <a:pt x="186" y="81"/>
                    <a:pt x="184" y="81"/>
                    <a:pt x="184" y="81"/>
                  </a:cubicBezTo>
                  <a:cubicBezTo>
                    <a:pt x="185" y="81"/>
                    <a:pt x="186" y="82"/>
                    <a:pt x="187" y="81"/>
                  </a:cubicBezTo>
                  <a:close/>
                  <a:moveTo>
                    <a:pt x="189" y="81"/>
                  </a:moveTo>
                  <a:cubicBezTo>
                    <a:pt x="189" y="80"/>
                    <a:pt x="187" y="81"/>
                    <a:pt x="187" y="81"/>
                  </a:cubicBezTo>
                  <a:cubicBezTo>
                    <a:pt x="188" y="81"/>
                    <a:pt x="188" y="81"/>
                    <a:pt x="189" y="81"/>
                  </a:cubicBezTo>
                  <a:close/>
                  <a:moveTo>
                    <a:pt x="202" y="80"/>
                  </a:moveTo>
                  <a:cubicBezTo>
                    <a:pt x="203" y="81"/>
                    <a:pt x="204" y="81"/>
                    <a:pt x="205" y="80"/>
                  </a:cubicBezTo>
                  <a:cubicBezTo>
                    <a:pt x="204" y="80"/>
                    <a:pt x="203" y="80"/>
                    <a:pt x="202" y="80"/>
                  </a:cubicBezTo>
                  <a:close/>
                  <a:moveTo>
                    <a:pt x="204" y="81"/>
                  </a:moveTo>
                  <a:cubicBezTo>
                    <a:pt x="205" y="81"/>
                    <a:pt x="208" y="82"/>
                    <a:pt x="209" y="81"/>
                  </a:cubicBezTo>
                  <a:cubicBezTo>
                    <a:pt x="207" y="80"/>
                    <a:pt x="206" y="81"/>
                    <a:pt x="204" y="81"/>
                  </a:cubicBezTo>
                  <a:close/>
                  <a:moveTo>
                    <a:pt x="207" y="83"/>
                  </a:moveTo>
                  <a:cubicBezTo>
                    <a:pt x="208" y="83"/>
                    <a:pt x="208" y="83"/>
                    <a:pt x="208" y="83"/>
                  </a:cubicBezTo>
                  <a:cubicBezTo>
                    <a:pt x="208" y="82"/>
                    <a:pt x="207" y="82"/>
                    <a:pt x="207" y="83"/>
                  </a:cubicBezTo>
                  <a:close/>
                  <a:moveTo>
                    <a:pt x="212" y="81"/>
                  </a:moveTo>
                  <a:cubicBezTo>
                    <a:pt x="211" y="80"/>
                    <a:pt x="209" y="80"/>
                    <a:pt x="209" y="81"/>
                  </a:cubicBezTo>
                  <a:cubicBezTo>
                    <a:pt x="210" y="80"/>
                    <a:pt x="211" y="81"/>
                    <a:pt x="212" y="81"/>
                  </a:cubicBezTo>
                  <a:close/>
                  <a:moveTo>
                    <a:pt x="209" y="82"/>
                  </a:moveTo>
                  <a:cubicBezTo>
                    <a:pt x="210" y="82"/>
                    <a:pt x="210" y="82"/>
                    <a:pt x="210" y="83"/>
                  </a:cubicBezTo>
                  <a:cubicBezTo>
                    <a:pt x="211" y="82"/>
                    <a:pt x="213" y="83"/>
                    <a:pt x="215" y="82"/>
                  </a:cubicBezTo>
                  <a:cubicBezTo>
                    <a:pt x="213" y="82"/>
                    <a:pt x="211" y="81"/>
                    <a:pt x="209" y="82"/>
                  </a:cubicBezTo>
                  <a:close/>
                  <a:moveTo>
                    <a:pt x="212" y="84"/>
                  </a:moveTo>
                  <a:cubicBezTo>
                    <a:pt x="213" y="84"/>
                    <a:pt x="214" y="85"/>
                    <a:pt x="214" y="83"/>
                  </a:cubicBezTo>
                  <a:cubicBezTo>
                    <a:pt x="213" y="83"/>
                    <a:pt x="212" y="83"/>
                    <a:pt x="212" y="84"/>
                  </a:cubicBezTo>
                  <a:close/>
                  <a:moveTo>
                    <a:pt x="213" y="77"/>
                  </a:moveTo>
                  <a:cubicBezTo>
                    <a:pt x="214" y="77"/>
                    <a:pt x="215" y="78"/>
                    <a:pt x="216" y="77"/>
                  </a:cubicBezTo>
                  <a:cubicBezTo>
                    <a:pt x="215" y="77"/>
                    <a:pt x="213" y="77"/>
                    <a:pt x="213" y="77"/>
                  </a:cubicBezTo>
                  <a:close/>
                  <a:moveTo>
                    <a:pt x="217" y="81"/>
                  </a:moveTo>
                  <a:cubicBezTo>
                    <a:pt x="217" y="80"/>
                    <a:pt x="218" y="81"/>
                    <a:pt x="218" y="80"/>
                  </a:cubicBezTo>
                  <a:cubicBezTo>
                    <a:pt x="218" y="81"/>
                    <a:pt x="217" y="80"/>
                    <a:pt x="217" y="81"/>
                  </a:cubicBezTo>
                  <a:close/>
                  <a:moveTo>
                    <a:pt x="217" y="77"/>
                  </a:moveTo>
                  <a:cubicBezTo>
                    <a:pt x="218" y="77"/>
                    <a:pt x="219" y="77"/>
                    <a:pt x="219" y="77"/>
                  </a:cubicBezTo>
                  <a:cubicBezTo>
                    <a:pt x="219" y="76"/>
                    <a:pt x="217" y="77"/>
                    <a:pt x="217" y="77"/>
                  </a:cubicBezTo>
                  <a:close/>
                  <a:moveTo>
                    <a:pt x="218" y="74"/>
                  </a:moveTo>
                  <a:cubicBezTo>
                    <a:pt x="220" y="74"/>
                    <a:pt x="220" y="74"/>
                    <a:pt x="220" y="74"/>
                  </a:cubicBezTo>
                  <a:cubicBezTo>
                    <a:pt x="220" y="73"/>
                    <a:pt x="218" y="73"/>
                    <a:pt x="218" y="74"/>
                  </a:cubicBezTo>
                  <a:close/>
                  <a:moveTo>
                    <a:pt x="229" y="83"/>
                  </a:moveTo>
                  <a:cubicBezTo>
                    <a:pt x="230" y="83"/>
                    <a:pt x="232" y="83"/>
                    <a:pt x="232" y="82"/>
                  </a:cubicBezTo>
                  <a:cubicBezTo>
                    <a:pt x="232" y="83"/>
                    <a:pt x="229" y="82"/>
                    <a:pt x="229" y="83"/>
                  </a:cubicBezTo>
                  <a:close/>
                  <a:moveTo>
                    <a:pt x="232" y="74"/>
                  </a:moveTo>
                  <a:cubicBezTo>
                    <a:pt x="233" y="74"/>
                    <a:pt x="234" y="75"/>
                    <a:pt x="234" y="74"/>
                  </a:cubicBezTo>
                  <a:cubicBezTo>
                    <a:pt x="233" y="74"/>
                    <a:pt x="232" y="74"/>
                    <a:pt x="232" y="74"/>
                  </a:cubicBezTo>
                  <a:close/>
                  <a:moveTo>
                    <a:pt x="237" y="85"/>
                  </a:moveTo>
                  <a:cubicBezTo>
                    <a:pt x="237" y="85"/>
                    <a:pt x="237" y="85"/>
                    <a:pt x="238" y="85"/>
                  </a:cubicBezTo>
                  <a:cubicBezTo>
                    <a:pt x="237" y="85"/>
                    <a:pt x="237" y="85"/>
                    <a:pt x="237" y="85"/>
                  </a:cubicBezTo>
                  <a:close/>
                  <a:moveTo>
                    <a:pt x="234" y="86"/>
                  </a:moveTo>
                  <a:cubicBezTo>
                    <a:pt x="235" y="87"/>
                    <a:pt x="237" y="85"/>
                    <a:pt x="237" y="85"/>
                  </a:cubicBezTo>
                  <a:cubicBezTo>
                    <a:pt x="236" y="85"/>
                    <a:pt x="235" y="85"/>
                    <a:pt x="234" y="85"/>
                  </a:cubicBezTo>
                  <a:lnTo>
                    <a:pt x="234" y="86"/>
                  </a:lnTo>
                  <a:close/>
                  <a:moveTo>
                    <a:pt x="237" y="83"/>
                  </a:moveTo>
                  <a:cubicBezTo>
                    <a:pt x="238" y="83"/>
                    <a:pt x="238" y="83"/>
                    <a:pt x="238" y="83"/>
                  </a:cubicBezTo>
                  <a:cubicBezTo>
                    <a:pt x="238" y="82"/>
                    <a:pt x="237" y="82"/>
                    <a:pt x="237" y="83"/>
                  </a:cubicBezTo>
                  <a:close/>
                  <a:moveTo>
                    <a:pt x="244" y="82"/>
                  </a:moveTo>
                  <a:cubicBezTo>
                    <a:pt x="243" y="82"/>
                    <a:pt x="240" y="82"/>
                    <a:pt x="239" y="82"/>
                  </a:cubicBezTo>
                  <a:cubicBezTo>
                    <a:pt x="241" y="82"/>
                    <a:pt x="243" y="83"/>
                    <a:pt x="244" y="82"/>
                  </a:cubicBezTo>
                  <a:close/>
                  <a:moveTo>
                    <a:pt x="241" y="79"/>
                  </a:moveTo>
                  <a:cubicBezTo>
                    <a:pt x="240" y="79"/>
                    <a:pt x="240" y="79"/>
                    <a:pt x="239" y="79"/>
                  </a:cubicBezTo>
                  <a:cubicBezTo>
                    <a:pt x="240" y="79"/>
                    <a:pt x="241" y="80"/>
                    <a:pt x="241" y="79"/>
                  </a:cubicBezTo>
                  <a:close/>
                  <a:moveTo>
                    <a:pt x="250" y="84"/>
                  </a:moveTo>
                  <a:cubicBezTo>
                    <a:pt x="247" y="83"/>
                    <a:pt x="242" y="84"/>
                    <a:pt x="240" y="84"/>
                  </a:cubicBezTo>
                  <a:cubicBezTo>
                    <a:pt x="243" y="85"/>
                    <a:pt x="246" y="83"/>
                    <a:pt x="247" y="85"/>
                  </a:cubicBezTo>
                  <a:cubicBezTo>
                    <a:pt x="248" y="84"/>
                    <a:pt x="249" y="84"/>
                    <a:pt x="250" y="84"/>
                  </a:cubicBezTo>
                  <a:cubicBezTo>
                    <a:pt x="251" y="84"/>
                    <a:pt x="250" y="84"/>
                    <a:pt x="250" y="84"/>
                  </a:cubicBezTo>
                  <a:close/>
                  <a:moveTo>
                    <a:pt x="240" y="85"/>
                  </a:moveTo>
                  <a:cubicBezTo>
                    <a:pt x="243" y="85"/>
                    <a:pt x="244" y="85"/>
                    <a:pt x="245" y="85"/>
                  </a:cubicBezTo>
                  <a:cubicBezTo>
                    <a:pt x="244" y="85"/>
                    <a:pt x="241" y="84"/>
                    <a:pt x="240" y="85"/>
                  </a:cubicBezTo>
                  <a:close/>
                  <a:moveTo>
                    <a:pt x="244" y="70"/>
                  </a:moveTo>
                  <a:cubicBezTo>
                    <a:pt x="244" y="70"/>
                    <a:pt x="242" y="70"/>
                    <a:pt x="242" y="70"/>
                  </a:cubicBezTo>
                  <a:cubicBezTo>
                    <a:pt x="243" y="70"/>
                    <a:pt x="245" y="71"/>
                    <a:pt x="244" y="70"/>
                  </a:cubicBezTo>
                  <a:close/>
                  <a:moveTo>
                    <a:pt x="248" y="64"/>
                  </a:moveTo>
                  <a:cubicBezTo>
                    <a:pt x="250" y="64"/>
                    <a:pt x="251" y="65"/>
                    <a:pt x="252" y="64"/>
                  </a:cubicBezTo>
                  <a:cubicBezTo>
                    <a:pt x="252" y="64"/>
                    <a:pt x="249" y="63"/>
                    <a:pt x="248" y="64"/>
                  </a:cubicBezTo>
                  <a:close/>
                  <a:moveTo>
                    <a:pt x="255" y="60"/>
                  </a:moveTo>
                  <a:cubicBezTo>
                    <a:pt x="255" y="60"/>
                    <a:pt x="252" y="59"/>
                    <a:pt x="253" y="60"/>
                  </a:cubicBezTo>
                  <a:cubicBezTo>
                    <a:pt x="254" y="60"/>
                    <a:pt x="259" y="60"/>
                    <a:pt x="255" y="60"/>
                  </a:cubicBezTo>
                  <a:close/>
                  <a:moveTo>
                    <a:pt x="255" y="82"/>
                  </a:moveTo>
                  <a:cubicBezTo>
                    <a:pt x="256" y="82"/>
                    <a:pt x="257" y="82"/>
                    <a:pt x="257" y="82"/>
                  </a:cubicBezTo>
                  <a:cubicBezTo>
                    <a:pt x="256" y="82"/>
                    <a:pt x="255" y="81"/>
                    <a:pt x="255" y="82"/>
                  </a:cubicBezTo>
                  <a:close/>
                  <a:moveTo>
                    <a:pt x="257" y="62"/>
                  </a:moveTo>
                  <a:cubicBezTo>
                    <a:pt x="256" y="62"/>
                    <a:pt x="255" y="61"/>
                    <a:pt x="255" y="62"/>
                  </a:cubicBezTo>
                  <a:cubicBezTo>
                    <a:pt x="256" y="62"/>
                    <a:pt x="256" y="62"/>
                    <a:pt x="257" y="62"/>
                  </a:cubicBezTo>
                  <a:close/>
                  <a:moveTo>
                    <a:pt x="259" y="82"/>
                  </a:moveTo>
                  <a:cubicBezTo>
                    <a:pt x="260" y="82"/>
                    <a:pt x="262" y="82"/>
                    <a:pt x="263" y="81"/>
                  </a:cubicBezTo>
                  <a:cubicBezTo>
                    <a:pt x="262" y="81"/>
                    <a:pt x="260" y="81"/>
                    <a:pt x="259" y="82"/>
                  </a:cubicBezTo>
                  <a:close/>
                  <a:moveTo>
                    <a:pt x="259" y="79"/>
                  </a:moveTo>
                  <a:cubicBezTo>
                    <a:pt x="260" y="79"/>
                    <a:pt x="261" y="79"/>
                    <a:pt x="263" y="79"/>
                  </a:cubicBezTo>
                  <a:cubicBezTo>
                    <a:pt x="263" y="78"/>
                    <a:pt x="260" y="78"/>
                    <a:pt x="259" y="79"/>
                  </a:cubicBezTo>
                  <a:close/>
                  <a:moveTo>
                    <a:pt x="260" y="81"/>
                  </a:moveTo>
                  <a:cubicBezTo>
                    <a:pt x="261" y="81"/>
                    <a:pt x="263" y="81"/>
                    <a:pt x="264" y="80"/>
                  </a:cubicBezTo>
                  <a:cubicBezTo>
                    <a:pt x="263" y="80"/>
                    <a:pt x="260" y="80"/>
                    <a:pt x="260" y="81"/>
                  </a:cubicBezTo>
                  <a:close/>
                  <a:moveTo>
                    <a:pt x="267" y="82"/>
                  </a:moveTo>
                  <a:cubicBezTo>
                    <a:pt x="267" y="82"/>
                    <a:pt x="268" y="82"/>
                    <a:pt x="268" y="82"/>
                  </a:cubicBezTo>
                  <a:cubicBezTo>
                    <a:pt x="268" y="82"/>
                    <a:pt x="268" y="82"/>
                    <a:pt x="268" y="81"/>
                  </a:cubicBezTo>
                  <a:cubicBezTo>
                    <a:pt x="268" y="81"/>
                    <a:pt x="267" y="82"/>
                    <a:pt x="267" y="82"/>
                  </a:cubicBezTo>
                  <a:close/>
                  <a:moveTo>
                    <a:pt x="267" y="60"/>
                  </a:moveTo>
                  <a:cubicBezTo>
                    <a:pt x="270" y="60"/>
                    <a:pt x="268" y="59"/>
                    <a:pt x="267" y="60"/>
                  </a:cubicBezTo>
                  <a:close/>
                  <a:moveTo>
                    <a:pt x="267" y="55"/>
                  </a:moveTo>
                  <a:cubicBezTo>
                    <a:pt x="269" y="55"/>
                    <a:pt x="268" y="54"/>
                    <a:pt x="267" y="55"/>
                  </a:cubicBezTo>
                  <a:close/>
                  <a:moveTo>
                    <a:pt x="270" y="62"/>
                  </a:moveTo>
                  <a:cubicBezTo>
                    <a:pt x="270" y="62"/>
                    <a:pt x="272" y="62"/>
                    <a:pt x="272" y="62"/>
                  </a:cubicBezTo>
                  <a:cubicBezTo>
                    <a:pt x="272" y="62"/>
                    <a:pt x="270" y="61"/>
                    <a:pt x="270" y="62"/>
                  </a:cubicBezTo>
                  <a:close/>
                  <a:moveTo>
                    <a:pt x="273" y="63"/>
                  </a:moveTo>
                  <a:cubicBezTo>
                    <a:pt x="279" y="63"/>
                    <a:pt x="283" y="64"/>
                    <a:pt x="287" y="64"/>
                  </a:cubicBezTo>
                  <a:cubicBezTo>
                    <a:pt x="283" y="63"/>
                    <a:pt x="277" y="63"/>
                    <a:pt x="273" y="63"/>
                  </a:cubicBezTo>
                  <a:close/>
                  <a:moveTo>
                    <a:pt x="276" y="60"/>
                  </a:moveTo>
                  <a:cubicBezTo>
                    <a:pt x="277" y="60"/>
                    <a:pt x="278" y="60"/>
                    <a:pt x="278" y="60"/>
                  </a:cubicBezTo>
                  <a:cubicBezTo>
                    <a:pt x="278" y="59"/>
                    <a:pt x="277" y="59"/>
                    <a:pt x="276" y="60"/>
                  </a:cubicBezTo>
                  <a:close/>
                  <a:moveTo>
                    <a:pt x="277" y="57"/>
                  </a:moveTo>
                  <a:cubicBezTo>
                    <a:pt x="278" y="57"/>
                    <a:pt x="280" y="57"/>
                    <a:pt x="281" y="57"/>
                  </a:cubicBezTo>
                  <a:cubicBezTo>
                    <a:pt x="279" y="57"/>
                    <a:pt x="278" y="56"/>
                    <a:pt x="277" y="57"/>
                  </a:cubicBezTo>
                  <a:close/>
                  <a:moveTo>
                    <a:pt x="281" y="62"/>
                  </a:moveTo>
                  <a:cubicBezTo>
                    <a:pt x="281" y="61"/>
                    <a:pt x="278" y="61"/>
                    <a:pt x="277" y="62"/>
                  </a:cubicBezTo>
                  <a:cubicBezTo>
                    <a:pt x="279" y="62"/>
                    <a:pt x="280" y="62"/>
                    <a:pt x="281" y="62"/>
                  </a:cubicBezTo>
                  <a:close/>
                  <a:moveTo>
                    <a:pt x="284" y="0"/>
                  </a:moveTo>
                  <a:cubicBezTo>
                    <a:pt x="282" y="0"/>
                    <a:pt x="280" y="0"/>
                    <a:pt x="278" y="1"/>
                  </a:cubicBezTo>
                  <a:cubicBezTo>
                    <a:pt x="280" y="1"/>
                    <a:pt x="283" y="1"/>
                    <a:pt x="284" y="0"/>
                  </a:cubicBezTo>
                  <a:close/>
                  <a:moveTo>
                    <a:pt x="279" y="3"/>
                  </a:moveTo>
                  <a:cubicBezTo>
                    <a:pt x="280" y="3"/>
                    <a:pt x="280" y="3"/>
                    <a:pt x="281" y="3"/>
                  </a:cubicBezTo>
                  <a:cubicBezTo>
                    <a:pt x="281" y="2"/>
                    <a:pt x="279" y="3"/>
                    <a:pt x="279" y="3"/>
                  </a:cubicBezTo>
                  <a:close/>
                  <a:moveTo>
                    <a:pt x="282" y="82"/>
                  </a:moveTo>
                  <a:cubicBezTo>
                    <a:pt x="283" y="82"/>
                    <a:pt x="284" y="82"/>
                    <a:pt x="285" y="82"/>
                  </a:cubicBezTo>
                  <a:cubicBezTo>
                    <a:pt x="284" y="81"/>
                    <a:pt x="283" y="81"/>
                    <a:pt x="282" y="82"/>
                  </a:cubicBezTo>
                  <a:close/>
                  <a:moveTo>
                    <a:pt x="288" y="85"/>
                  </a:moveTo>
                  <a:cubicBezTo>
                    <a:pt x="288" y="85"/>
                    <a:pt x="288" y="84"/>
                    <a:pt x="287" y="85"/>
                  </a:cubicBezTo>
                  <a:cubicBezTo>
                    <a:pt x="287" y="85"/>
                    <a:pt x="287" y="86"/>
                    <a:pt x="288" y="86"/>
                  </a:cubicBezTo>
                  <a:cubicBezTo>
                    <a:pt x="287" y="85"/>
                    <a:pt x="289" y="85"/>
                    <a:pt x="288" y="85"/>
                  </a:cubicBezTo>
                  <a:close/>
                  <a:moveTo>
                    <a:pt x="295" y="83"/>
                  </a:moveTo>
                  <a:cubicBezTo>
                    <a:pt x="295" y="84"/>
                    <a:pt x="295" y="84"/>
                    <a:pt x="295" y="85"/>
                  </a:cubicBezTo>
                  <a:cubicBezTo>
                    <a:pt x="296" y="85"/>
                    <a:pt x="296" y="85"/>
                    <a:pt x="296" y="85"/>
                  </a:cubicBezTo>
                  <a:cubicBezTo>
                    <a:pt x="296" y="83"/>
                    <a:pt x="298" y="84"/>
                    <a:pt x="298" y="83"/>
                  </a:cubicBezTo>
                  <a:cubicBezTo>
                    <a:pt x="297" y="83"/>
                    <a:pt x="296" y="83"/>
                    <a:pt x="295" y="83"/>
                  </a:cubicBezTo>
                  <a:close/>
                  <a:moveTo>
                    <a:pt x="303" y="9"/>
                  </a:moveTo>
                  <a:cubicBezTo>
                    <a:pt x="301" y="9"/>
                    <a:pt x="299" y="9"/>
                    <a:pt x="297" y="9"/>
                  </a:cubicBezTo>
                  <a:cubicBezTo>
                    <a:pt x="299" y="9"/>
                    <a:pt x="302" y="10"/>
                    <a:pt x="303" y="9"/>
                  </a:cubicBezTo>
                  <a:close/>
                  <a:moveTo>
                    <a:pt x="305" y="86"/>
                  </a:moveTo>
                  <a:cubicBezTo>
                    <a:pt x="306" y="86"/>
                    <a:pt x="307" y="85"/>
                    <a:pt x="307" y="85"/>
                  </a:cubicBezTo>
                  <a:cubicBezTo>
                    <a:pt x="305" y="85"/>
                    <a:pt x="305" y="85"/>
                    <a:pt x="305" y="85"/>
                  </a:cubicBezTo>
                  <a:cubicBezTo>
                    <a:pt x="306" y="86"/>
                    <a:pt x="305" y="85"/>
                    <a:pt x="305" y="86"/>
                  </a:cubicBezTo>
                  <a:close/>
                  <a:moveTo>
                    <a:pt x="308" y="79"/>
                  </a:moveTo>
                  <a:cubicBezTo>
                    <a:pt x="309" y="79"/>
                    <a:pt x="311" y="79"/>
                    <a:pt x="312" y="79"/>
                  </a:cubicBezTo>
                  <a:cubicBezTo>
                    <a:pt x="310" y="79"/>
                    <a:pt x="309" y="78"/>
                    <a:pt x="308" y="79"/>
                  </a:cubicBezTo>
                  <a:close/>
                  <a:moveTo>
                    <a:pt x="311" y="73"/>
                  </a:moveTo>
                  <a:cubicBezTo>
                    <a:pt x="311" y="73"/>
                    <a:pt x="312" y="74"/>
                    <a:pt x="312" y="73"/>
                  </a:cubicBezTo>
                  <a:cubicBezTo>
                    <a:pt x="311" y="73"/>
                    <a:pt x="311" y="73"/>
                    <a:pt x="311" y="73"/>
                  </a:cubicBezTo>
                  <a:close/>
                  <a:moveTo>
                    <a:pt x="345" y="75"/>
                  </a:moveTo>
                  <a:cubicBezTo>
                    <a:pt x="345" y="75"/>
                    <a:pt x="344" y="74"/>
                    <a:pt x="343" y="74"/>
                  </a:cubicBezTo>
                  <a:cubicBezTo>
                    <a:pt x="337" y="74"/>
                    <a:pt x="331" y="74"/>
                    <a:pt x="324" y="73"/>
                  </a:cubicBezTo>
                  <a:cubicBezTo>
                    <a:pt x="320" y="73"/>
                    <a:pt x="316" y="72"/>
                    <a:pt x="313" y="73"/>
                  </a:cubicBezTo>
                  <a:cubicBezTo>
                    <a:pt x="316" y="75"/>
                    <a:pt x="319" y="73"/>
                    <a:pt x="323" y="74"/>
                  </a:cubicBezTo>
                  <a:cubicBezTo>
                    <a:pt x="322" y="75"/>
                    <a:pt x="320" y="75"/>
                    <a:pt x="320" y="75"/>
                  </a:cubicBezTo>
                  <a:cubicBezTo>
                    <a:pt x="327" y="76"/>
                    <a:pt x="329" y="75"/>
                    <a:pt x="337" y="75"/>
                  </a:cubicBezTo>
                  <a:cubicBezTo>
                    <a:pt x="338" y="75"/>
                    <a:pt x="338" y="76"/>
                    <a:pt x="338" y="76"/>
                  </a:cubicBezTo>
                  <a:cubicBezTo>
                    <a:pt x="339" y="76"/>
                    <a:pt x="338" y="75"/>
                    <a:pt x="338" y="75"/>
                  </a:cubicBezTo>
                  <a:cubicBezTo>
                    <a:pt x="342" y="75"/>
                    <a:pt x="350" y="75"/>
                    <a:pt x="355" y="75"/>
                  </a:cubicBezTo>
                  <a:cubicBezTo>
                    <a:pt x="353" y="75"/>
                    <a:pt x="351" y="75"/>
                    <a:pt x="349" y="75"/>
                  </a:cubicBezTo>
                  <a:cubicBezTo>
                    <a:pt x="347" y="75"/>
                    <a:pt x="346" y="75"/>
                    <a:pt x="345" y="75"/>
                  </a:cubicBezTo>
                  <a:close/>
                  <a:moveTo>
                    <a:pt x="316" y="85"/>
                  </a:moveTo>
                  <a:cubicBezTo>
                    <a:pt x="317" y="85"/>
                    <a:pt x="319" y="86"/>
                    <a:pt x="319" y="85"/>
                  </a:cubicBezTo>
                  <a:cubicBezTo>
                    <a:pt x="318" y="85"/>
                    <a:pt x="316" y="84"/>
                    <a:pt x="316" y="85"/>
                  </a:cubicBezTo>
                  <a:close/>
                  <a:moveTo>
                    <a:pt x="318" y="38"/>
                  </a:moveTo>
                  <a:cubicBezTo>
                    <a:pt x="320" y="38"/>
                    <a:pt x="322" y="39"/>
                    <a:pt x="324" y="38"/>
                  </a:cubicBezTo>
                  <a:cubicBezTo>
                    <a:pt x="323" y="38"/>
                    <a:pt x="320" y="37"/>
                    <a:pt x="318" y="38"/>
                  </a:cubicBezTo>
                  <a:close/>
                  <a:moveTo>
                    <a:pt x="321" y="53"/>
                  </a:moveTo>
                  <a:cubicBezTo>
                    <a:pt x="322" y="53"/>
                    <a:pt x="324" y="53"/>
                    <a:pt x="325" y="53"/>
                  </a:cubicBezTo>
                  <a:cubicBezTo>
                    <a:pt x="324" y="52"/>
                    <a:pt x="322" y="52"/>
                    <a:pt x="321" y="53"/>
                  </a:cubicBezTo>
                  <a:close/>
                  <a:moveTo>
                    <a:pt x="321" y="37"/>
                  </a:moveTo>
                  <a:cubicBezTo>
                    <a:pt x="323" y="37"/>
                    <a:pt x="323" y="37"/>
                    <a:pt x="323" y="37"/>
                  </a:cubicBezTo>
                  <a:cubicBezTo>
                    <a:pt x="323" y="36"/>
                    <a:pt x="321" y="36"/>
                    <a:pt x="321" y="37"/>
                  </a:cubicBezTo>
                  <a:close/>
                  <a:moveTo>
                    <a:pt x="332" y="37"/>
                  </a:moveTo>
                  <a:cubicBezTo>
                    <a:pt x="330" y="36"/>
                    <a:pt x="327" y="36"/>
                    <a:pt x="324" y="37"/>
                  </a:cubicBezTo>
                  <a:cubicBezTo>
                    <a:pt x="327" y="37"/>
                    <a:pt x="330" y="37"/>
                    <a:pt x="332" y="37"/>
                  </a:cubicBezTo>
                  <a:close/>
                  <a:moveTo>
                    <a:pt x="328" y="38"/>
                  </a:moveTo>
                  <a:cubicBezTo>
                    <a:pt x="328" y="38"/>
                    <a:pt x="326" y="38"/>
                    <a:pt x="326" y="38"/>
                  </a:cubicBezTo>
                  <a:cubicBezTo>
                    <a:pt x="326" y="39"/>
                    <a:pt x="328" y="39"/>
                    <a:pt x="328" y="38"/>
                  </a:cubicBezTo>
                  <a:close/>
                  <a:moveTo>
                    <a:pt x="333" y="68"/>
                  </a:moveTo>
                  <a:cubicBezTo>
                    <a:pt x="336" y="68"/>
                    <a:pt x="336" y="68"/>
                    <a:pt x="338" y="68"/>
                  </a:cubicBezTo>
                  <a:cubicBezTo>
                    <a:pt x="338" y="67"/>
                    <a:pt x="334" y="68"/>
                    <a:pt x="333" y="68"/>
                  </a:cubicBezTo>
                  <a:close/>
                  <a:moveTo>
                    <a:pt x="334" y="8"/>
                  </a:moveTo>
                  <a:cubicBezTo>
                    <a:pt x="334" y="8"/>
                    <a:pt x="333" y="8"/>
                    <a:pt x="333" y="8"/>
                  </a:cubicBezTo>
                  <a:cubicBezTo>
                    <a:pt x="334" y="8"/>
                    <a:pt x="334" y="9"/>
                    <a:pt x="334" y="8"/>
                  </a:cubicBezTo>
                  <a:close/>
                  <a:moveTo>
                    <a:pt x="334" y="39"/>
                  </a:moveTo>
                  <a:cubicBezTo>
                    <a:pt x="336" y="39"/>
                    <a:pt x="338" y="39"/>
                    <a:pt x="339" y="39"/>
                  </a:cubicBezTo>
                  <a:cubicBezTo>
                    <a:pt x="338" y="39"/>
                    <a:pt x="335" y="38"/>
                    <a:pt x="334" y="39"/>
                  </a:cubicBezTo>
                  <a:close/>
                  <a:moveTo>
                    <a:pt x="334" y="46"/>
                  </a:moveTo>
                  <a:cubicBezTo>
                    <a:pt x="345" y="47"/>
                    <a:pt x="356" y="47"/>
                    <a:pt x="367" y="47"/>
                  </a:cubicBezTo>
                  <a:cubicBezTo>
                    <a:pt x="356" y="47"/>
                    <a:pt x="345" y="45"/>
                    <a:pt x="334" y="46"/>
                  </a:cubicBezTo>
                  <a:close/>
                  <a:moveTo>
                    <a:pt x="335" y="30"/>
                  </a:moveTo>
                  <a:cubicBezTo>
                    <a:pt x="336" y="30"/>
                    <a:pt x="338" y="30"/>
                    <a:pt x="337" y="30"/>
                  </a:cubicBezTo>
                  <a:cubicBezTo>
                    <a:pt x="337" y="30"/>
                    <a:pt x="335" y="30"/>
                    <a:pt x="335" y="30"/>
                  </a:cubicBezTo>
                  <a:close/>
                  <a:moveTo>
                    <a:pt x="341" y="68"/>
                  </a:moveTo>
                  <a:cubicBezTo>
                    <a:pt x="340" y="68"/>
                    <a:pt x="339" y="67"/>
                    <a:pt x="338" y="68"/>
                  </a:cubicBezTo>
                  <a:cubicBezTo>
                    <a:pt x="339" y="68"/>
                    <a:pt x="341" y="69"/>
                    <a:pt x="341" y="68"/>
                  </a:cubicBezTo>
                  <a:close/>
                  <a:moveTo>
                    <a:pt x="348" y="39"/>
                  </a:moveTo>
                  <a:cubicBezTo>
                    <a:pt x="345" y="39"/>
                    <a:pt x="342" y="39"/>
                    <a:pt x="340" y="39"/>
                  </a:cubicBezTo>
                  <a:cubicBezTo>
                    <a:pt x="342" y="39"/>
                    <a:pt x="346" y="40"/>
                    <a:pt x="348" y="39"/>
                  </a:cubicBezTo>
                  <a:close/>
                  <a:moveTo>
                    <a:pt x="343" y="11"/>
                  </a:moveTo>
                  <a:cubicBezTo>
                    <a:pt x="344" y="11"/>
                    <a:pt x="346" y="11"/>
                    <a:pt x="345" y="11"/>
                  </a:cubicBezTo>
                  <a:cubicBezTo>
                    <a:pt x="345" y="11"/>
                    <a:pt x="343" y="11"/>
                    <a:pt x="343" y="11"/>
                  </a:cubicBezTo>
                  <a:close/>
                  <a:moveTo>
                    <a:pt x="352" y="11"/>
                  </a:moveTo>
                  <a:cubicBezTo>
                    <a:pt x="351" y="11"/>
                    <a:pt x="350" y="11"/>
                    <a:pt x="350" y="12"/>
                  </a:cubicBezTo>
                  <a:cubicBezTo>
                    <a:pt x="351" y="12"/>
                    <a:pt x="352" y="12"/>
                    <a:pt x="352" y="11"/>
                  </a:cubicBezTo>
                  <a:close/>
                  <a:moveTo>
                    <a:pt x="351" y="40"/>
                  </a:moveTo>
                  <a:cubicBezTo>
                    <a:pt x="353" y="40"/>
                    <a:pt x="355" y="40"/>
                    <a:pt x="352" y="40"/>
                  </a:cubicBezTo>
                  <a:cubicBezTo>
                    <a:pt x="352" y="40"/>
                    <a:pt x="352" y="39"/>
                    <a:pt x="351" y="40"/>
                  </a:cubicBezTo>
                  <a:close/>
                  <a:moveTo>
                    <a:pt x="353" y="12"/>
                  </a:moveTo>
                  <a:cubicBezTo>
                    <a:pt x="355" y="12"/>
                    <a:pt x="356" y="13"/>
                    <a:pt x="357" y="12"/>
                  </a:cubicBezTo>
                  <a:cubicBezTo>
                    <a:pt x="356" y="12"/>
                    <a:pt x="353" y="11"/>
                    <a:pt x="353" y="12"/>
                  </a:cubicBezTo>
                  <a:cubicBezTo>
                    <a:pt x="353" y="12"/>
                    <a:pt x="353" y="12"/>
                    <a:pt x="353" y="12"/>
                  </a:cubicBezTo>
                  <a:close/>
                  <a:moveTo>
                    <a:pt x="354" y="40"/>
                  </a:moveTo>
                  <a:cubicBezTo>
                    <a:pt x="355" y="40"/>
                    <a:pt x="357" y="40"/>
                    <a:pt x="357" y="40"/>
                  </a:cubicBezTo>
                  <a:cubicBezTo>
                    <a:pt x="356" y="40"/>
                    <a:pt x="355" y="39"/>
                    <a:pt x="354" y="40"/>
                  </a:cubicBezTo>
                  <a:close/>
                  <a:moveTo>
                    <a:pt x="361" y="17"/>
                  </a:moveTo>
                  <a:cubicBezTo>
                    <a:pt x="360" y="16"/>
                    <a:pt x="357" y="15"/>
                    <a:pt x="356" y="16"/>
                  </a:cubicBezTo>
                  <a:cubicBezTo>
                    <a:pt x="358" y="16"/>
                    <a:pt x="360" y="17"/>
                    <a:pt x="361" y="17"/>
                  </a:cubicBezTo>
                  <a:close/>
                  <a:moveTo>
                    <a:pt x="361" y="28"/>
                  </a:moveTo>
                  <a:cubicBezTo>
                    <a:pt x="362" y="29"/>
                    <a:pt x="363" y="29"/>
                    <a:pt x="364" y="28"/>
                  </a:cubicBezTo>
                  <a:cubicBezTo>
                    <a:pt x="363" y="28"/>
                    <a:pt x="361" y="28"/>
                    <a:pt x="361" y="28"/>
                  </a:cubicBezTo>
                  <a:close/>
                  <a:moveTo>
                    <a:pt x="365" y="16"/>
                  </a:moveTo>
                  <a:cubicBezTo>
                    <a:pt x="366" y="16"/>
                    <a:pt x="367" y="16"/>
                    <a:pt x="368" y="16"/>
                  </a:cubicBezTo>
                  <a:cubicBezTo>
                    <a:pt x="367" y="15"/>
                    <a:pt x="366" y="14"/>
                    <a:pt x="365" y="14"/>
                  </a:cubicBezTo>
                  <a:cubicBezTo>
                    <a:pt x="365" y="15"/>
                    <a:pt x="366" y="15"/>
                    <a:pt x="365" y="16"/>
                  </a:cubicBezTo>
                  <a:close/>
                  <a:moveTo>
                    <a:pt x="368" y="53"/>
                  </a:moveTo>
                  <a:cubicBezTo>
                    <a:pt x="369" y="53"/>
                    <a:pt x="372" y="53"/>
                    <a:pt x="373" y="53"/>
                  </a:cubicBezTo>
                  <a:cubicBezTo>
                    <a:pt x="371" y="53"/>
                    <a:pt x="369" y="52"/>
                    <a:pt x="368" y="53"/>
                  </a:cubicBezTo>
                  <a:close/>
                  <a:moveTo>
                    <a:pt x="370" y="18"/>
                  </a:moveTo>
                  <a:cubicBezTo>
                    <a:pt x="369" y="18"/>
                    <a:pt x="368" y="17"/>
                    <a:pt x="368" y="18"/>
                  </a:cubicBezTo>
                  <a:cubicBezTo>
                    <a:pt x="369" y="18"/>
                    <a:pt x="370" y="18"/>
                    <a:pt x="370" y="18"/>
                  </a:cubicBezTo>
                  <a:close/>
                  <a:moveTo>
                    <a:pt x="373" y="47"/>
                  </a:moveTo>
                  <a:cubicBezTo>
                    <a:pt x="372" y="48"/>
                    <a:pt x="369" y="47"/>
                    <a:pt x="369" y="48"/>
                  </a:cubicBezTo>
                  <a:cubicBezTo>
                    <a:pt x="371" y="47"/>
                    <a:pt x="373" y="48"/>
                    <a:pt x="373" y="47"/>
                  </a:cubicBezTo>
                  <a:close/>
                  <a:moveTo>
                    <a:pt x="376" y="32"/>
                  </a:moveTo>
                  <a:cubicBezTo>
                    <a:pt x="375" y="33"/>
                    <a:pt x="373" y="31"/>
                    <a:pt x="372" y="32"/>
                  </a:cubicBezTo>
                  <a:cubicBezTo>
                    <a:pt x="374" y="32"/>
                    <a:pt x="376" y="33"/>
                    <a:pt x="376" y="32"/>
                  </a:cubicBezTo>
                  <a:close/>
                  <a:moveTo>
                    <a:pt x="375" y="20"/>
                  </a:moveTo>
                  <a:cubicBezTo>
                    <a:pt x="375" y="21"/>
                    <a:pt x="377" y="21"/>
                    <a:pt x="378" y="20"/>
                  </a:cubicBezTo>
                  <a:cubicBezTo>
                    <a:pt x="377" y="20"/>
                    <a:pt x="377" y="20"/>
                    <a:pt x="376" y="20"/>
                  </a:cubicBezTo>
                  <a:cubicBezTo>
                    <a:pt x="375" y="20"/>
                    <a:pt x="375" y="20"/>
                    <a:pt x="375" y="20"/>
                  </a:cubicBezTo>
                  <a:close/>
                  <a:moveTo>
                    <a:pt x="378" y="32"/>
                  </a:moveTo>
                  <a:cubicBezTo>
                    <a:pt x="379" y="33"/>
                    <a:pt x="381" y="34"/>
                    <a:pt x="382" y="33"/>
                  </a:cubicBezTo>
                  <a:cubicBezTo>
                    <a:pt x="381" y="32"/>
                    <a:pt x="379" y="32"/>
                    <a:pt x="378" y="32"/>
                  </a:cubicBezTo>
                  <a:close/>
                  <a:moveTo>
                    <a:pt x="382" y="24"/>
                  </a:moveTo>
                  <a:cubicBezTo>
                    <a:pt x="381" y="24"/>
                    <a:pt x="380" y="24"/>
                    <a:pt x="379" y="25"/>
                  </a:cubicBezTo>
                  <a:cubicBezTo>
                    <a:pt x="383" y="25"/>
                    <a:pt x="386" y="24"/>
                    <a:pt x="389" y="24"/>
                  </a:cubicBezTo>
                  <a:cubicBezTo>
                    <a:pt x="387" y="24"/>
                    <a:pt x="384" y="23"/>
                    <a:pt x="381" y="23"/>
                  </a:cubicBezTo>
                  <a:cubicBezTo>
                    <a:pt x="381" y="24"/>
                    <a:pt x="382" y="23"/>
                    <a:pt x="382" y="24"/>
                  </a:cubicBezTo>
                  <a:close/>
                  <a:moveTo>
                    <a:pt x="387" y="33"/>
                  </a:moveTo>
                  <a:cubicBezTo>
                    <a:pt x="387" y="33"/>
                    <a:pt x="388" y="34"/>
                    <a:pt x="389" y="33"/>
                  </a:cubicBezTo>
                  <a:cubicBezTo>
                    <a:pt x="389" y="33"/>
                    <a:pt x="387" y="32"/>
                    <a:pt x="387" y="33"/>
                  </a:cubicBezTo>
                  <a:close/>
                  <a:moveTo>
                    <a:pt x="387" y="17"/>
                  </a:moveTo>
                  <a:cubicBezTo>
                    <a:pt x="388" y="18"/>
                    <a:pt x="390" y="18"/>
                    <a:pt x="390" y="17"/>
                  </a:cubicBezTo>
                  <a:cubicBezTo>
                    <a:pt x="389" y="17"/>
                    <a:pt x="388" y="16"/>
                    <a:pt x="387" y="17"/>
                  </a:cubicBezTo>
                  <a:close/>
                  <a:moveTo>
                    <a:pt x="390" y="18"/>
                  </a:moveTo>
                  <a:cubicBezTo>
                    <a:pt x="390" y="17"/>
                    <a:pt x="391" y="18"/>
                    <a:pt x="391" y="17"/>
                  </a:cubicBezTo>
                  <a:cubicBezTo>
                    <a:pt x="391" y="17"/>
                    <a:pt x="390" y="17"/>
                    <a:pt x="390" y="18"/>
                  </a:cubicBezTo>
                  <a:close/>
                  <a:moveTo>
                    <a:pt x="392" y="18"/>
                  </a:moveTo>
                  <a:cubicBezTo>
                    <a:pt x="392" y="17"/>
                    <a:pt x="393" y="18"/>
                    <a:pt x="393" y="17"/>
                  </a:cubicBezTo>
                  <a:cubicBezTo>
                    <a:pt x="393" y="17"/>
                    <a:pt x="392" y="17"/>
                    <a:pt x="392" y="18"/>
                  </a:cubicBezTo>
                  <a:close/>
                  <a:moveTo>
                    <a:pt x="395" y="9"/>
                  </a:moveTo>
                  <a:cubicBezTo>
                    <a:pt x="398" y="9"/>
                    <a:pt x="401" y="10"/>
                    <a:pt x="403" y="10"/>
                  </a:cubicBezTo>
                  <a:cubicBezTo>
                    <a:pt x="401" y="9"/>
                    <a:pt x="398" y="9"/>
                    <a:pt x="395" y="9"/>
                  </a:cubicBezTo>
                  <a:close/>
                  <a:moveTo>
                    <a:pt x="399" y="21"/>
                  </a:moveTo>
                  <a:cubicBezTo>
                    <a:pt x="399" y="21"/>
                    <a:pt x="400" y="22"/>
                    <a:pt x="401" y="21"/>
                  </a:cubicBezTo>
                  <a:cubicBezTo>
                    <a:pt x="400" y="21"/>
                    <a:pt x="399" y="21"/>
                    <a:pt x="399" y="21"/>
                  </a:cubicBezTo>
                  <a:close/>
                  <a:moveTo>
                    <a:pt x="405" y="20"/>
                  </a:moveTo>
                  <a:cubicBezTo>
                    <a:pt x="407" y="21"/>
                    <a:pt x="408" y="20"/>
                    <a:pt x="409" y="20"/>
                  </a:cubicBezTo>
                  <a:cubicBezTo>
                    <a:pt x="408" y="20"/>
                    <a:pt x="407" y="19"/>
                    <a:pt x="406" y="19"/>
                  </a:cubicBezTo>
                  <a:cubicBezTo>
                    <a:pt x="406" y="20"/>
                    <a:pt x="405" y="20"/>
                    <a:pt x="405" y="20"/>
                  </a:cubicBezTo>
                  <a:close/>
                  <a:moveTo>
                    <a:pt x="413" y="10"/>
                  </a:moveTo>
                  <a:cubicBezTo>
                    <a:pt x="412" y="10"/>
                    <a:pt x="411" y="10"/>
                    <a:pt x="411" y="10"/>
                  </a:cubicBezTo>
                  <a:cubicBezTo>
                    <a:pt x="411" y="11"/>
                    <a:pt x="412" y="11"/>
                    <a:pt x="413" y="10"/>
                  </a:cubicBezTo>
                  <a:close/>
                  <a:moveTo>
                    <a:pt x="419" y="13"/>
                  </a:moveTo>
                  <a:cubicBezTo>
                    <a:pt x="417" y="13"/>
                    <a:pt x="414" y="12"/>
                    <a:pt x="412" y="13"/>
                  </a:cubicBezTo>
                  <a:cubicBezTo>
                    <a:pt x="415" y="13"/>
                    <a:pt x="417" y="14"/>
                    <a:pt x="419" y="13"/>
                  </a:cubicBezTo>
                  <a:close/>
                  <a:moveTo>
                    <a:pt x="285" y="56"/>
                  </a:moveTo>
                  <a:cubicBezTo>
                    <a:pt x="288" y="55"/>
                    <a:pt x="292" y="57"/>
                    <a:pt x="295" y="55"/>
                  </a:cubicBezTo>
                  <a:cubicBezTo>
                    <a:pt x="289" y="55"/>
                    <a:pt x="284" y="55"/>
                    <a:pt x="279" y="56"/>
                  </a:cubicBezTo>
                  <a:cubicBezTo>
                    <a:pt x="280" y="56"/>
                    <a:pt x="282" y="56"/>
                    <a:pt x="283" y="56"/>
                  </a:cubicBezTo>
                  <a:cubicBezTo>
                    <a:pt x="282" y="57"/>
                    <a:pt x="281" y="56"/>
                    <a:pt x="281" y="57"/>
                  </a:cubicBezTo>
                  <a:cubicBezTo>
                    <a:pt x="282" y="58"/>
                    <a:pt x="282" y="57"/>
                    <a:pt x="284" y="57"/>
                  </a:cubicBezTo>
                  <a:cubicBezTo>
                    <a:pt x="287" y="57"/>
                    <a:pt x="296" y="57"/>
                    <a:pt x="299" y="57"/>
                  </a:cubicBezTo>
                  <a:cubicBezTo>
                    <a:pt x="295" y="56"/>
                    <a:pt x="288" y="57"/>
                    <a:pt x="285" y="56"/>
                  </a:cubicBezTo>
                  <a:close/>
                  <a:moveTo>
                    <a:pt x="363" y="52"/>
                  </a:moveTo>
                  <a:cubicBezTo>
                    <a:pt x="362" y="52"/>
                    <a:pt x="362" y="52"/>
                    <a:pt x="362" y="52"/>
                  </a:cubicBezTo>
                  <a:cubicBezTo>
                    <a:pt x="355" y="52"/>
                    <a:pt x="342" y="51"/>
                    <a:pt x="335" y="50"/>
                  </a:cubicBezTo>
                  <a:cubicBezTo>
                    <a:pt x="334" y="49"/>
                    <a:pt x="332" y="49"/>
                    <a:pt x="331" y="49"/>
                  </a:cubicBezTo>
                  <a:cubicBezTo>
                    <a:pt x="331" y="49"/>
                    <a:pt x="331" y="49"/>
                    <a:pt x="331" y="49"/>
                  </a:cubicBezTo>
                  <a:cubicBezTo>
                    <a:pt x="328" y="48"/>
                    <a:pt x="326" y="49"/>
                    <a:pt x="324" y="48"/>
                  </a:cubicBezTo>
                  <a:cubicBezTo>
                    <a:pt x="325" y="47"/>
                    <a:pt x="327" y="47"/>
                    <a:pt x="326" y="47"/>
                  </a:cubicBezTo>
                  <a:cubicBezTo>
                    <a:pt x="329" y="47"/>
                    <a:pt x="330" y="45"/>
                    <a:pt x="332" y="47"/>
                  </a:cubicBezTo>
                  <a:cubicBezTo>
                    <a:pt x="332" y="46"/>
                    <a:pt x="333" y="46"/>
                    <a:pt x="334" y="46"/>
                  </a:cubicBezTo>
                  <a:cubicBezTo>
                    <a:pt x="332" y="45"/>
                    <a:pt x="331" y="46"/>
                    <a:pt x="330" y="45"/>
                  </a:cubicBezTo>
                  <a:cubicBezTo>
                    <a:pt x="331" y="45"/>
                    <a:pt x="332" y="45"/>
                    <a:pt x="334" y="45"/>
                  </a:cubicBezTo>
                  <a:cubicBezTo>
                    <a:pt x="325" y="43"/>
                    <a:pt x="316" y="44"/>
                    <a:pt x="307" y="43"/>
                  </a:cubicBezTo>
                  <a:cubicBezTo>
                    <a:pt x="306" y="42"/>
                    <a:pt x="305" y="42"/>
                    <a:pt x="304" y="42"/>
                  </a:cubicBezTo>
                  <a:cubicBezTo>
                    <a:pt x="300" y="41"/>
                    <a:pt x="295" y="42"/>
                    <a:pt x="291" y="41"/>
                  </a:cubicBezTo>
                  <a:cubicBezTo>
                    <a:pt x="296" y="40"/>
                    <a:pt x="300" y="40"/>
                    <a:pt x="306" y="40"/>
                  </a:cubicBezTo>
                  <a:cubicBezTo>
                    <a:pt x="306" y="39"/>
                    <a:pt x="306" y="39"/>
                    <a:pt x="306" y="38"/>
                  </a:cubicBezTo>
                  <a:cubicBezTo>
                    <a:pt x="307" y="39"/>
                    <a:pt x="307" y="39"/>
                    <a:pt x="307" y="39"/>
                  </a:cubicBezTo>
                  <a:cubicBezTo>
                    <a:pt x="308" y="38"/>
                    <a:pt x="314" y="39"/>
                    <a:pt x="317" y="38"/>
                  </a:cubicBezTo>
                  <a:cubicBezTo>
                    <a:pt x="313" y="38"/>
                    <a:pt x="307" y="38"/>
                    <a:pt x="304" y="37"/>
                  </a:cubicBezTo>
                  <a:cubicBezTo>
                    <a:pt x="303" y="37"/>
                    <a:pt x="302" y="37"/>
                    <a:pt x="302" y="37"/>
                  </a:cubicBezTo>
                  <a:cubicBezTo>
                    <a:pt x="306" y="37"/>
                    <a:pt x="310" y="37"/>
                    <a:pt x="315" y="37"/>
                  </a:cubicBezTo>
                  <a:cubicBezTo>
                    <a:pt x="315" y="37"/>
                    <a:pt x="314" y="37"/>
                    <a:pt x="314" y="36"/>
                  </a:cubicBezTo>
                  <a:cubicBezTo>
                    <a:pt x="320" y="35"/>
                    <a:pt x="325" y="36"/>
                    <a:pt x="331" y="35"/>
                  </a:cubicBezTo>
                  <a:cubicBezTo>
                    <a:pt x="326" y="35"/>
                    <a:pt x="321" y="36"/>
                    <a:pt x="316" y="34"/>
                  </a:cubicBezTo>
                  <a:cubicBezTo>
                    <a:pt x="316" y="34"/>
                    <a:pt x="314" y="34"/>
                    <a:pt x="313" y="35"/>
                  </a:cubicBezTo>
                  <a:cubicBezTo>
                    <a:pt x="306" y="34"/>
                    <a:pt x="295" y="34"/>
                    <a:pt x="286" y="33"/>
                  </a:cubicBezTo>
                  <a:cubicBezTo>
                    <a:pt x="294" y="32"/>
                    <a:pt x="303" y="33"/>
                    <a:pt x="312" y="32"/>
                  </a:cubicBezTo>
                  <a:cubicBezTo>
                    <a:pt x="313" y="34"/>
                    <a:pt x="319" y="32"/>
                    <a:pt x="322" y="34"/>
                  </a:cubicBezTo>
                  <a:cubicBezTo>
                    <a:pt x="332" y="33"/>
                    <a:pt x="344" y="33"/>
                    <a:pt x="353" y="34"/>
                  </a:cubicBezTo>
                  <a:cubicBezTo>
                    <a:pt x="348" y="32"/>
                    <a:pt x="341" y="33"/>
                    <a:pt x="335" y="32"/>
                  </a:cubicBezTo>
                  <a:cubicBezTo>
                    <a:pt x="325" y="31"/>
                    <a:pt x="312" y="31"/>
                    <a:pt x="304" y="31"/>
                  </a:cubicBezTo>
                  <a:cubicBezTo>
                    <a:pt x="303" y="31"/>
                    <a:pt x="302" y="31"/>
                    <a:pt x="301" y="30"/>
                  </a:cubicBezTo>
                  <a:cubicBezTo>
                    <a:pt x="298" y="30"/>
                    <a:pt x="295" y="31"/>
                    <a:pt x="292" y="31"/>
                  </a:cubicBezTo>
                  <a:cubicBezTo>
                    <a:pt x="289" y="31"/>
                    <a:pt x="287" y="30"/>
                    <a:pt x="284" y="30"/>
                  </a:cubicBezTo>
                  <a:cubicBezTo>
                    <a:pt x="281" y="29"/>
                    <a:pt x="278" y="31"/>
                    <a:pt x="275" y="29"/>
                  </a:cubicBezTo>
                  <a:cubicBezTo>
                    <a:pt x="281" y="29"/>
                    <a:pt x="285" y="29"/>
                    <a:pt x="291" y="29"/>
                  </a:cubicBezTo>
                  <a:cubicBezTo>
                    <a:pt x="293" y="29"/>
                    <a:pt x="296" y="29"/>
                    <a:pt x="297" y="29"/>
                  </a:cubicBezTo>
                  <a:cubicBezTo>
                    <a:pt x="298" y="29"/>
                    <a:pt x="298" y="30"/>
                    <a:pt x="299" y="30"/>
                  </a:cubicBezTo>
                  <a:cubicBezTo>
                    <a:pt x="299" y="30"/>
                    <a:pt x="299" y="30"/>
                    <a:pt x="300" y="30"/>
                  </a:cubicBezTo>
                  <a:cubicBezTo>
                    <a:pt x="301" y="29"/>
                    <a:pt x="302" y="30"/>
                    <a:pt x="303" y="30"/>
                  </a:cubicBezTo>
                  <a:cubicBezTo>
                    <a:pt x="313" y="30"/>
                    <a:pt x="323" y="30"/>
                    <a:pt x="330" y="30"/>
                  </a:cubicBezTo>
                  <a:cubicBezTo>
                    <a:pt x="330" y="29"/>
                    <a:pt x="329" y="29"/>
                    <a:pt x="330" y="29"/>
                  </a:cubicBezTo>
                  <a:cubicBezTo>
                    <a:pt x="333" y="29"/>
                    <a:pt x="338" y="29"/>
                    <a:pt x="341" y="30"/>
                  </a:cubicBezTo>
                  <a:cubicBezTo>
                    <a:pt x="340" y="30"/>
                    <a:pt x="340" y="30"/>
                    <a:pt x="340" y="30"/>
                  </a:cubicBezTo>
                  <a:cubicBezTo>
                    <a:pt x="340" y="30"/>
                    <a:pt x="341" y="30"/>
                    <a:pt x="341" y="30"/>
                  </a:cubicBezTo>
                  <a:cubicBezTo>
                    <a:pt x="343" y="31"/>
                    <a:pt x="343" y="29"/>
                    <a:pt x="345" y="30"/>
                  </a:cubicBezTo>
                  <a:cubicBezTo>
                    <a:pt x="345" y="31"/>
                    <a:pt x="344" y="30"/>
                    <a:pt x="344" y="31"/>
                  </a:cubicBezTo>
                  <a:cubicBezTo>
                    <a:pt x="345" y="31"/>
                    <a:pt x="347" y="31"/>
                    <a:pt x="346" y="30"/>
                  </a:cubicBezTo>
                  <a:cubicBezTo>
                    <a:pt x="347" y="31"/>
                    <a:pt x="347" y="31"/>
                    <a:pt x="348" y="31"/>
                  </a:cubicBezTo>
                  <a:cubicBezTo>
                    <a:pt x="348" y="30"/>
                    <a:pt x="347" y="31"/>
                    <a:pt x="347" y="30"/>
                  </a:cubicBezTo>
                  <a:cubicBezTo>
                    <a:pt x="348" y="30"/>
                    <a:pt x="348" y="30"/>
                    <a:pt x="349" y="31"/>
                  </a:cubicBezTo>
                  <a:cubicBezTo>
                    <a:pt x="351" y="30"/>
                    <a:pt x="359" y="32"/>
                    <a:pt x="362" y="31"/>
                  </a:cubicBezTo>
                  <a:cubicBezTo>
                    <a:pt x="359" y="30"/>
                    <a:pt x="358" y="30"/>
                    <a:pt x="354" y="30"/>
                  </a:cubicBezTo>
                  <a:cubicBezTo>
                    <a:pt x="355" y="29"/>
                    <a:pt x="357" y="30"/>
                    <a:pt x="357" y="30"/>
                  </a:cubicBezTo>
                  <a:cubicBezTo>
                    <a:pt x="347" y="29"/>
                    <a:pt x="335" y="28"/>
                    <a:pt x="324" y="28"/>
                  </a:cubicBezTo>
                  <a:cubicBezTo>
                    <a:pt x="332" y="27"/>
                    <a:pt x="344" y="28"/>
                    <a:pt x="353" y="28"/>
                  </a:cubicBezTo>
                  <a:cubicBezTo>
                    <a:pt x="355" y="28"/>
                    <a:pt x="358" y="29"/>
                    <a:pt x="358" y="28"/>
                  </a:cubicBezTo>
                  <a:cubicBezTo>
                    <a:pt x="356" y="27"/>
                    <a:pt x="352" y="28"/>
                    <a:pt x="350" y="26"/>
                  </a:cubicBezTo>
                  <a:cubicBezTo>
                    <a:pt x="352" y="26"/>
                    <a:pt x="354" y="27"/>
                    <a:pt x="356" y="26"/>
                  </a:cubicBezTo>
                  <a:cubicBezTo>
                    <a:pt x="355" y="26"/>
                    <a:pt x="355" y="26"/>
                    <a:pt x="355" y="26"/>
                  </a:cubicBezTo>
                  <a:cubicBezTo>
                    <a:pt x="361" y="25"/>
                    <a:pt x="367" y="26"/>
                    <a:pt x="372" y="26"/>
                  </a:cubicBezTo>
                  <a:cubicBezTo>
                    <a:pt x="369" y="24"/>
                    <a:pt x="364" y="25"/>
                    <a:pt x="360" y="24"/>
                  </a:cubicBezTo>
                  <a:cubicBezTo>
                    <a:pt x="355" y="24"/>
                    <a:pt x="347" y="23"/>
                    <a:pt x="344" y="23"/>
                  </a:cubicBezTo>
                  <a:cubicBezTo>
                    <a:pt x="349" y="23"/>
                    <a:pt x="351" y="23"/>
                    <a:pt x="356" y="23"/>
                  </a:cubicBezTo>
                  <a:cubicBezTo>
                    <a:pt x="357" y="23"/>
                    <a:pt x="357" y="22"/>
                    <a:pt x="359" y="22"/>
                  </a:cubicBezTo>
                  <a:cubicBezTo>
                    <a:pt x="359" y="21"/>
                    <a:pt x="360" y="22"/>
                    <a:pt x="360" y="21"/>
                  </a:cubicBezTo>
                  <a:cubicBezTo>
                    <a:pt x="355" y="20"/>
                    <a:pt x="349" y="21"/>
                    <a:pt x="346" y="20"/>
                  </a:cubicBezTo>
                  <a:cubicBezTo>
                    <a:pt x="350" y="19"/>
                    <a:pt x="359" y="21"/>
                    <a:pt x="364" y="20"/>
                  </a:cubicBezTo>
                  <a:cubicBezTo>
                    <a:pt x="365" y="20"/>
                    <a:pt x="366" y="20"/>
                    <a:pt x="367" y="19"/>
                  </a:cubicBezTo>
                  <a:cubicBezTo>
                    <a:pt x="362" y="18"/>
                    <a:pt x="358" y="19"/>
                    <a:pt x="355" y="17"/>
                  </a:cubicBezTo>
                  <a:cubicBezTo>
                    <a:pt x="354" y="17"/>
                    <a:pt x="355" y="18"/>
                    <a:pt x="354" y="18"/>
                  </a:cubicBezTo>
                  <a:cubicBezTo>
                    <a:pt x="355" y="17"/>
                    <a:pt x="353" y="15"/>
                    <a:pt x="351" y="16"/>
                  </a:cubicBezTo>
                  <a:cubicBezTo>
                    <a:pt x="351" y="17"/>
                    <a:pt x="352" y="17"/>
                    <a:pt x="352" y="17"/>
                  </a:cubicBezTo>
                  <a:cubicBezTo>
                    <a:pt x="351" y="18"/>
                    <a:pt x="351" y="16"/>
                    <a:pt x="350" y="16"/>
                  </a:cubicBezTo>
                  <a:cubicBezTo>
                    <a:pt x="350" y="17"/>
                    <a:pt x="350" y="17"/>
                    <a:pt x="349" y="17"/>
                  </a:cubicBezTo>
                  <a:cubicBezTo>
                    <a:pt x="348" y="17"/>
                    <a:pt x="350" y="16"/>
                    <a:pt x="349" y="16"/>
                  </a:cubicBezTo>
                  <a:cubicBezTo>
                    <a:pt x="339" y="17"/>
                    <a:pt x="327" y="15"/>
                    <a:pt x="316" y="14"/>
                  </a:cubicBezTo>
                  <a:cubicBezTo>
                    <a:pt x="318" y="14"/>
                    <a:pt x="317" y="13"/>
                    <a:pt x="319" y="13"/>
                  </a:cubicBezTo>
                  <a:cubicBezTo>
                    <a:pt x="321" y="13"/>
                    <a:pt x="323" y="13"/>
                    <a:pt x="324" y="14"/>
                  </a:cubicBezTo>
                  <a:cubicBezTo>
                    <a:pt x="332" y="13"/>
                    <a:pt x="341" y="15"/>
                    <a:pt x="350" y="14"/>
                  </a:cubicBezTo>
                  <a:cubicBezTo>
                    <a:pt x="348" y="14"/>
                    <a:pt x="347" y="14"/>
                    <a:pt x="344" y="14"/>
                  </a:cubicBezTo>
                  <a:cubicBezTo>
                    <a:pt x="344" y="13"/>
                    <a:pt x="345" y="14"/>
                    <a:pt x="345" y="13"/>
                  </a:cubicBezTo>
                  <a:cubicBezTo>
                    <a:pt x="343" y="14"/>
                    <a:pt x="340" y="13"/>
                    <a:pt x="339" y="13"/>
                  </a:cubicBezTo>
                  <a:cubicBezTo>
                    <a:pt x="338" y="12"/>
                    <a:pt x="339" y="12"/>
                    <a:pt x="339" y="12"/>
                  </a:cubicBezTo>
                  <a:cubicBezTo>
                    <a:pt x="340" y="12"/>
                    <a:pt x="340" y="12"/>
                    <a:pt x="341" y="11"/>
                  </a:cubicBezTo>
                  <a:cubicBezTo>
                    <a:pt x="340" y="11"/>
                    <a:pt x="341" y="11"/>
                    <a:pt x="341" y="11"/>
                  </a:cubicBezTo>
                  <a:cubicBezTo>
                    <a:pt x="334" y="10"/>
                    <a:pt x="325" y="9"/>
                    <a:pt x="319" y="10"/>
                  </a:cubicBezTo>
                  <a:cubicBezTo>
                    <a:pt x="321" y="10"/>
                    <a:pt x="323" y="10"/>
                    <a:pt x="324" y="11"/>
                  </a:cubicBezTo>
                  <a:cubicBezTo>
                    <a:pt x="313" y="11"/>
                    <a:pt x="307" y="12"/>
                    <a:pt x="296" y="10"/>
                  </a:cubicBezTo>
                  <a:cubicBezTo>
                    <a:pt x="296" y="10"/>
                    <a:pt x="297" y="10"/>
                    <a:pt x="297" y="9"/>
                  </a:cubicBezTo>
                  <a:cubicBezTo>
                    <a:pt x="289" y="7"/>
                    <a:pt x="281" y="10"/>
                    <a:pt x="274" y="8"/>
                  </a:cubicBezTo>
                  <a:cubicBezTo>
                    <a:pt x="273" y="8"/>
                    <a:pt x="275" y="9"/>
                    <a:pt x="274" y="9"/>
                  </a:cubicBezTo>
                  <a:cubicBezTo>
                    <a:pt x="273" y="9"/>
                    <a:pt x="273" y="8"/>
                    <a:pt x="272" y="8"/>
                  </a:cubicBezTo>
                  <a:cubicBezTo>
                    <a:pt x="272" y="7"/>
                    <a:pt x="273" y="7"/>
                    <a:pt x="274" y="7"/>
                  </a:cubicBezTo>
                  <a:cubicBezTo>
                    <a:pt x="272" y="7"/>
                    <a:pt x="271" y="7"/>
                    <a:pt x="271" y="6"/>
                  </a:cubicBezTo>
                  <a:cubicBezTo>
                    <a:pt x="272" y="6"/>
                    <a:pt x="274" y="6"/>
                    <a:pt x="275" y="5"/>
                  </a:cubicBezTo>
                  <a:cubicBezTo>
                    <a:pt x="273" y="4"/>
                    <a:pt x="271" y="6"/>
                    <a:pt x="271" y="4"/>
                  </a:cubicBezTo>
                  <a:cubicBezTo>
                    <a:pt x="274" y="4"/>
                    <a:pt x="275" y="3"/>
                    <a:pt x="277" y="3"/>
                  </a:cubicBezTo>
                  <a:cubicBezTo>
                    <a:pt x="278" y="3"/>
                    <a:pt x="277" y="3"/>
                    <a:pt x="277" y="2"/>
                  </a:cubicBezTo>
                  <a:cubicBezTo>
                    <a:pt x="276" y="2"/>
                    <a:pt x="274" y="2"/>
                    <a:pt x="273" y="2"/>
                  </a:cubicBezTo>
                  <a:cubicBezTo>
                    <a:pt x="267" y="1"/>
                    <a:pt x="260" y="3"/>
                    <a:pt x="254" y="1"/>
                  </a:cubicBezTo>
                  <a:cubicBezTo>
                    <a:pt x="256" y="1"/>
                    <a:pt x="258" y="1"/>
                    <a:pt x="259" y="1"/>
                  </a:cubicBezTo>
                  <a:cubicBezTo>
                    <a:pt x="260" y="1"/>
                    <a:pt x="262" y="1"/>
                    <a:pt x="261" y="1"/>
                  </a:cubicBezTo>
                  <a:cubicBezTo>
                    <a:pt x="249" y="0"/>
                    <a:pt x="240" y="1"/>
                    <a:pt x="229" y="1"/>
                  </a:cubicBezTo>
                  <a:cubicBezTo>
                    <a:pt x="228" y="2"/>
                    <a:pt x="230" y="1"/>
                    <a:pt x="229" y="2"/>
                  </a:cubicBezTo>
                  <a:cubicBezTo>
                    <a:pt x="228" y="2"/>
                    <a:pt x="224" y="3"/>
                    <a:pt x="223" y="2"/>
                  </a:cubicBezTo>
                  <a:cubicBezTo>
                    <a:pt x="223" y="1"/>
                    <a:pt x="224" y="2"/>
                    <a:pt x="224" y="1"/>
                  </a:cubicBezTo>
                  <a:cubicBezTo>
                    <a:pt x="219" y="1"/>
                    <a:pt x="212" y="1"/>
                    <a:pt x="207" y="1"/>
                  </a:cubicBezTo>
                  <a:cubicBezTo>
                    <a:pt x="207" y="2"/>
                    <a:pt x="207" y="2"/>
                    <a:pt x="207" y="2"/>
                  </a:cubicBezTo>
                  <a:cubicBezTo>
                    <a:pt x="205" y="2"/>
                    <a:pt x="203" y="2"/>
                    <a:pt x="203" y="3"/>
                  </a:cubicBezTo>
                  <a:cubicBezTo>
                    <a:pt x="202" y="2"/>
                    <a:pt x="201" y="3"/>
                    <a:pt x="200" y="2"/>
                  </a:cubicBezTo>
                  <a:cubicBezTo>
                    <a:pt x="199" y="2"/>
                    <a:pt x="200" y="3"/>
                    <a:pt x="199" y="3"/>
                  </a:cubicBezTo>
                  <a:cubicBezTo>
                    <a:pt x="195" y="3"/>
                    <a:pt x="194" y="4"/>
                    <a:pt x="191" y="3"/>
                  </a:cubicBezTo>
                  <a:cubicBezTo>
                    <a:pt x="189" y="4"/>
                    <a:pt x="187" y="4"/>
                    <a:pt x="186" y="4"/>
                  </a:cubicBezTo>
                  <a:cubicBezTo>
                    <a:pt x="186" y="4"/>
                    <a:pt x="186" y="4"/>
                    <a:pt x="186" y="4"/>
                  </a:cubicBezTo>
                  <a:cubicBezTo>
                    <a:pt x="185" y="4"/>
                    <a:pt x="185" y="4"/>
                    <a:pt x="185" y="3"/>
                  </a:cubicBezTo>
                  <a:cubicBezTo>
                    <a:pt x="182" y="4"/>
                    <a:pt x="179" y="2"/>
                    <a:pt x="178" y="4"/>
                  </a:cubicBezTo>
                  <a:cubicBezTo>
                    <a:pt x="174" y="5"/>
                    <a:pt x="171" y="3"/>
                    <a:pt x="168" y="5"/>
                  </a:cubicBezTo>
                  <a:cubicBezTo>
                    <a:pt x="167" y="5"/>
                    <a:pt x="167" y="4"/>
                    <a:pt x="166" y="4"/>
                  </a:cubicBezTo>
                  <a:cubicBezTo>
                    <a:pt x="166" y="4"/>
                    <a:pt x="166" y="5"/>
                    <a:pt x="165" y="5"/>
                  </a:cubicBezTo>
                  <a:cubicBezTo>
                    <a:pt x="162" y="4"/>
                    <a:pt x="156" y="5"/>
                    <a:pt x="153" y="5"/>
                  </a:cubicBezTo>
                  <a:cubicBezTo>
                    <a:pt x="152" y="5"/>
                    <a:pt x="152" y="5"/>
                    <a:pt x="151" y="5"/>
                  </a:cubicBezTo>
                  <a:cubicBezTo>
                    <a:pt x="148" y="6"/>
                    <a:pt x="143" y="6"/>
                    <a:pt x="139" y="6"/>
                  </a:cubicBezTo>
                  <a:cubicBezTo>
                    <a:pt x="128" y="7"/>
                    <a:pt x="116" y="8"/>
                    <a:pt x="105" y="9"/>
                  </a:cubicBezTo>
                  <a:cubicBezTo>
                    <a:pt x="104" y="9"/>
                    <a:pt x="103" y="9"/>
                    <a:pt x="102" y="10"/>
                  </a:cubicBezTo>
                  <a:cubicBezTo>
                    <a:pt x="101" y="9"/>
                    <a:pt x="99" y="10"/>
                    <a:pt x="98" y="9"/>
                  </a:cubicBezTo>
                  <a:cubicBezTo>
                    <a:pt x="96" y="11"/>
                    <a:pt x="94" y="10"/>
                    <a:pt x="92" y="10"/>
                  </a:cubicBezTo>
                  <a:cubicBezTo>
                    <a:pt x="83" y="11"/>
                    <a:pt x="77" y="13"/>
                    <a:pt x="68" y="14"/>
                  </a:cubicBezTo>
                  <a:cubicBezTo>
                    <a:pt x="61" y="15"/>
                    <a:pt x="54" y="17"/>
                    <a:pt x="47" y="19"/>
                  </a:cubicBezTo>
                  <a:cubicBezTo>
                    <a:pt x="46" y="19"/>
                    <a:pt x="45" y="19"/>
                    <a:pt x="44" y="20"/>
                  </a:cubicBezTo>
                  <a:cubicBezTo>
                    <a:pt x="41" y="20"/>
                    <a:pt x="40" y="21"/>
                    <a:pt x="38" y="22"/>
                  </a:cubicBezTo>
                  <a:cubicBezTo>
                    <a:pt x="38" y="22"/>
                    <a:pt x="38" y="22"/>
                    <a:pt x="38" y="23"/>
                  </a:cubicBezTo>
                  <a:cubicBezTo>
                    <a:pt x="37" y="23"/>
                    <a:pt x="37" y="24"/>
                    <a:pt x="36" y="24"/>
                  </a:cubicBezTo>
                  <a:cubicBezTo>
                    <a:pt x="34" y="24"/>
                    <a:pt x="32" y="22"/>
                    <a:pt x="31" y="24"/>
                  </a:cubicBezTo>
                  <a:cubicBezTo>
                    <a:pt x="32" y="25"/>
                    <a:pt x="33" y="24"/>
                    <a:pt x="34" y="24"/>
                  </a:cubicBezTo>
                  <a:cubicBezTo>
                    <a:pt x="33" y="25"/>
                    <a:pt x="32" y="25"/>
                    <a:pt x="32" y="26"/>
                  </a:cubicBezTo>
                  <a:cubicBezTo>
                    <a:pt x="32" y="26"/>
                    <a:pt x="33" y="27"/>
                    <a:pt x="33" y="28"/>
                  </a:cubicBezTo>
                  <a:cubicBezTo>
                    <a:pt x="30" y="30"/>
                    <a:pt x="27" y="31"/>
                    <a:pt x="23" y="33"/>
                  </a:cubicBezTo>
                  <a:cubicBezTo>
                    <a:pt x="21" y="34"/>
                    <a:pt x="20" y="36"/>
                    <a:pt x="17" y="36"/>
                  </a:cubicBezTo>
                  <a:cubicBezTo>
                    <a:pt x="16" y="36"/>
                    <a:pt x="15" y="35"/>
                    <a:pt x="14" y="36"/>
                  </a:cubicBezTo>
                  <a:cubicBezTo>
                    <a:pt x="14" y="38"/>
                    <a:pt x="16" y="41"/>
                    <a:pt x="17" y="44"/>
                  </a:cubicBezTo>
                  <a:cubicBezTo>
                    <a:pt x="18" y="46"/>
                    <a:pt x="19" y="48"/>
                    <a:pt x="20" y="50"/>
                  </a:cubicBezTo>
                  <a:cubicBezTo>
                    <a:pt x="20" y="52"/>
                    <a:pt x="22" y="53"/>
                    <a:pt x="23" y="55"/>
                  </a:cubicBezTo>
                  <a:cubicBezTo>
                    <a:pt x="24" y="57"/>
                    <a:pt x="24" y="61"/>
                    <a:pt x="25" y="63"/>
                  </a:cubicBezTo>
                  <a:cubicBezTo>
                    <a:pt x="26" y="64"/>
                    <a:pt x="28" y="65"/>
                    <a:pt x="28" y="66"/>
                  </a:cubicBezTo>
                  <a:cubicBezTo>
                    <a:pt x="28" y="69"/>
                    <a:pt x="27" y="70"/>
                    <a:pt x="27" y="72"/>
                  </a:cubicBezTo>
                  <a:cubicBezTo>
                    <a:pt x="27" y="73"/>
                    <a:pt x="28" y="75"/>
                    <a:pt x="29" y="77"/>
                  </a:cubicBezTo>
                  <a:cubicBezTo>
                    <a:pt x="32" y="82"/>
                    <a:pt x="36" y="87"/>
                    <a:pt x="42" y="88"/>
                  </a:cubicBezTo>
                  <a:cubicBezTo>
                    <a:pt x="47" y="89"/>
                    <a:pt x="51" y="86"/>
                    <a:pt x="55" y="86"/>
                  </a:cubicBezTo>
                  <a:cubicBezTo>
                    <a:pt x="59" y="85"/>
                    <a:pt x="61" y="88"/>
                    <a:pt x="64" y="89"/>
                  </a:cubicBezTo>
                  <a:cubicBezTo>
                    <a:pt x="65" y="90"/>
                    <a:pt x="67" y="90"/>
                    <a:pt x="67" y="91"/>
                  </a:cubicBezTo>
                  <a:cubicBezTo>
                    <a:pt x="66" y="92"/>
                    <a:pt x="64" y="92"/>
                    <a:pt x="64" y="93"/>
                  </a:cubicBezTo>
                  <a:cubicBezTo>
                    <a:pt x="64" y="94"/>
                    <a:pt x="64" y="94"/>
                    <a:pt x="64" y="95"/>
                  </a:cubicBezTo>
                  <a:cubicBezTo>
                    <a:pt x="63" y="95"/>
                    <a:pt x="62" y="96"/>
                    <a:pt x="61" y="97"/>
                  </a:cubicBezTo>
                  <a:cubicBezTo>
                    <a:pt x="65" y="99"/>
                    <a:pt x="68" y="97"/>
                    <a:pt x="72" y="96"/>
                  </a:cubicBezTo>
                  <a:cubicBezTo>
                    <a:pt x="76" y="96"/>
                    <a:pt x="80" y="96"/>
                    <a:pt x="84" y="96"/>
                  </a:cubicBezTo>
                  <a:cubicBezTo>
                    <a:pt x="104" y="95"/>
                    <a:pt x="123" y="90"/>
                    <a:pt x="142" y="89"/>
                  </a:cubicBezTo>
                  <a:cubicBezTo>
                    <a:pt x="141" y="89"/>
                    <a:pt x="140" y="89"/>
                    <a:pt x="140" y="88"/>
                  </a:cubicBezTo>
                  <a:cubicBezTo>
                    <a:pt x="140" y="87"/>
                    <a:pt x="140" y="87"/>
                    <a:pt x="140" y="87"/>
                  </a:cubicBezTo>
                  <a:cubicBezTo>
                    <a:pt x="136" y="88"/>
                    <a:pt x="134" y="88"/>
                    <a:pt x="132" y="87"/>
                  </a:cubicBezTo>
                  <a:cubicBezTo>
                    <a:pt x="133" y="86"/>
                    <a:pt x="135" y="87"/>
                    <a:pt x="136" y="86"/>
                  </a:cubicBezTo>
                  <a:cubicBezTo>
                    <a:pt x="132" y="86"/>
                    <a:pt x="126" y="87"/>
                    <a:pt x="124" y="87"/>
                  </a:cubicBezTo>
                  <a:cubicBezTo>
                    <a:pt x="125" y="85"/>
                    <a:pt x="129" y="87"/>
                    <a:pt x="130" y="85"/>
                  </a:cubicBezTo>
                  <a:cubicBezTo>
                    <a:pt x="128" y="85"/>
                    <a:pt x="123" y="87"/>
                    <a:pt x="123" y="85"/>
                  </a:cubicBezTo>
                  <a:cubicBezTo>
                    <a:pt x="125" y="83"/>
                    <a:pt x="129" y="84"/>
                    <a:pt x="132" y="83"/>
                  </a:cubicBezTo>
                  <a:cubicBezTo>
                    <a:pt x="133" y="82"/>
                    <a:pt x="132" y="81"/>
                    <a:pt x="132" y="81"/>
                  </a:cubicBezTo>
                  <a:cubicBezTo>
                    <a:pt x="138" y="80"/>
                    <a:pt x="146" y="79"/>
                    <a:pt x="154" y="79"/>
                  </a:cubicBezTo>
                  <a:cubicBezTo>
                    <a:pt x="153" y="80"/>
                    <a:pt x="151" y="79"/>
                    <a:pt x="150" y="80"/>
                  </a:cubicBezTo>
                  <a:cubicBezTo>
                    <a:pt x="150" y="81"/>
                    <a:pt x="151" y="80"/>
                    <a:pt x="152" y="80"/>
                  </a:cubicBezTo>
                  <a:cubicBezTo>
                    <a:pt x="150" y="81"/>
                    <a:pt x="148" y="81"/>
                    <a:pt x="146" y="80"/>
                  </a:cubicBezTo>
                  <a:cubicBezTo>
                    <a:pt x="145" y="81"/>
                    <a:pt x="145" y="81"/>
                    <a:pt x="144" y="82"/>
                  </a:cubicBezTo>
                  <a:cubicBezTo>
                    <a:pt x="147" y="82"/>
                    <a:pt x="151" y="81"/>
                    <a:pt x="152" y="83"/>
                  </a:cubicBezTo>
                  <a:cubicBezTo>
                    <a:pt x="155" y="83"/>
                    <a:pt x="159" y="84"/>
                    <a:pt x="162" y="83"/>
                  </a:cubicBezTo>
                  <a:cubicBezTo>
                    <a:pt x="159" y="83"/>
                    <a:pt x="156" y="83"/>
                    <a:pt x="155" y="83"/>
                  </a:cubicBezTo>
                  <a:cubicBezTo>
                    <a:pt x="155" y="81"/>
                    <a:pt x="159" y="81"/>
                    <a:pt x="161" y="82"/>
                  </a:cubicBezTo>
                  <a:cubicBezTo>
                    <a:pt x="161" y="81"/>
                    <a:pt x="162" y="81"/>
                    <a:pt x="163" y="81"/>
                  </a:cubicBezTo>
                  <a:cubicBezTo>
                    <a:pt x="163" y="81"/>
                    <a:pt x="162" y="82"/>
                    <a:pt x="163" y="82"/>
                  </a:cubicBezTo>
                  <a:cubicBezTo>
                    <a:pt x="164" y="83"/>
                    <a:pt x="165" y="82"/>
                    <a:pt x="167" y="82"/>
                  </a:cubicBezTo>
                  <a:cubicBezTo>
                    <a:pt x="167" y="82"/>
                    <a:pt x="167" y="81"/>
                    <a:pt x="168" y="81"/>
                  </a:cubicBezTo>
                  <a:cubicBezTo>
                    <a:pt x="169" y="81"/>
                    <a:pt x="172" y="80"/>
                    <a:pt x="173" y="81"/>
                  </a:cubicBezTo>
                  <a:cubicBezTo>
                    <a:pt x="172" y="82"/>
                    <a:pt x="171" y="81"/>
                    <a:pt x="170" y="82"/>
                  </a:cubicBezTo>
                  <a:cubicBezTo>
                    <a:pt x="171" y="83"/>
                    <a:pt x="173" y="81"/>
                    <a:pt x="175" y="82"/>
                  </a:cubicBezTo>
                  <a:cubicBezTo>
                    <a:pt x="175" y="81"/>
                    <a:pt x="175" y="81"/>
                    <a:pt x="176" y="81"/>
                  </a:cubicBezTo>
                  <a:cubicBezTo>
                    <a:pt x="180" y="80"/>
                    <a:pt x="186" y="80"/>
                    <a:pt x="188" y="79"/>
                  </a:cubicBezTo>
                  <a:cubicBezTo>
                    <a:pt x="188" y="79"/>
                    <a:pt x="187" y="79"/>
                    <a:pt x="187" y="79"/>
                  </a:cubicBezTo>
                  <a:cubicBezTo>
                    <a:pt x="189" y="79"/>
                    <a:pt x="191" y="78"/>
                    <a:pt x="192" y="79"/>
                  </a:cubicBezTo>
                  <a:cubicBezTo>
                    <a:pt x="192" y="79"/>
                    <a:pt x="192" y="78"/>
                    <a:pt x="192" y="78"/>
                  </a:cubicBezTo>
                  <a:cubicBezTo>
                    <a:pt x="193" y="79"/>
                    <a:pt x="193" y="78"/>
                    <a:pt x="193" y="79"/>
                  </a:cubicBezTo>
                  <a:cubicBezTo>
                    <a:pt x="194" y="80"/>
                    <a:pt x="193" y="80"/>
                    <a:pt x="193" y="80"/>
                  </a:cubicBezTo>
                  <a:cubicBezTo>
                    <a:pt x="196" y="81"/>
                    <a:pt x="200" y="80"/>
                    <a:pt x="202" y="80"/>
                  </a:cubicBezTo>
                  <a:cubicBezTo>
                    <a:pt x="201" y="80"/>
                    <a:pt x="201" y="80"/>
                    <a:pt x="201" y="79"/>
                  </a:cubicBezTo>
                  <a:cubicBezTo>
                    <a:pt x="204" y="78"/>
                    <a:pt x="207" y="79"/>
                    <a:pt x="210" y="78"/>
                  </a:cubicBezTo>
                  <a:cubicBezTo>
                    <a:pt x="208" y="78"/>
                    <a:pt x="208" y="78"/>
                    <a:pt x="207" y="77"/>
                  </a:cubicBezTo>
                  <a:cubicBezTo>
                    <a:pt x="209" y="77"/>
                    <a:pt x="212" y="77"/>
                    <a:pt x="214" y="76"/>
                  </a:cubicBezTo>
                  <a:cubicBezTo>
                    <a:pt x="212" y="76"/>
                    <a:pt x="210" y="77"/>
                    <a:pt x="209" y="76"/>
                  </a:cubicBezTo>
                  <a:cubicBezTo>
                    <a:pt x="216" y="75"/>
                    <a:pt x="224" y="75"/>
                    <a:pt x="231" y="74"/>
                  </a:cubicBezTo>
                  <a:cubicBezTo>
                    <a:pt x="226" y="74"/>
                    <a:pt x="222" y="74"/>
                    <a:pt x="218" y="74"/>
                  </a:cubicBezTo>
                  <a:cubicBezTo>
                    <a:pt x="218" y="74"/>
                    <a:pt x="218" y="74"/>
                    <a:pt x="218" y="73"/>
                  </a:cubicBezTo>
                  <a:cubicBezTo>
                    <a:pt x="217" y="73"/>
                    <a:pt x="216" y="74"/>
                    <a:pt x="216" y="73"/>
                  </a:cubicBezTo>
                  <a:cubicBezTo>
                    <a:pt x="220" y="72"/>
                    <a:pt x="226" y="73"/>
                    <a:pt x="232" y="71"/>
                  </a:cubicBezTo>
                  <a:cubicBezTo>
                    <a:pt x="231" y="71"/>
                    <a:pt x="231" y="72"/>
                    <a:pt x="230" y="71"/>
                  </a:cubicBezTo>
                  <a:cubicBezTo>
                    <a:pt x="231" y="70"/>
                    <a:pt x="232" y="70"/>
                    <a:pt x="233" y="71"/>
                  </a:cubicBezTo>
                  <a:cubicBezTo>
                    <a:pt x="233" y="69"/>
                    <a:pt x="231" y="71"/>
                    <a:pt x="231" y="70"/>
                  </a:cubicBezTo>
                  <a:cubicBezTo>
                    <a:pt x="233" y="68"/>
                    <a:pt x="236" y="69"/>
                    <a:pt x="238" y="69"/>
                  </a:cubicBezTo>
                  <a:cubicBezTo>
                    <a:pt x="239" y="69"/>
                    <a:pt x="240" y="68"/>
                    <a:pt x="241" y="68"/>
                  </a:cubicBezTo>
                  <a:cubicBezTo>
                    <a:pt x="246" y="67"/>
                    <a:pt x="252" y="68"/>
                    <a:pt x="257" y="67"/>
                  </a:cubicBezTo>
                  <a:cubicBezTo>
                    <a:pt x="253" y="67"/>
                    <a:pt x="249" y="66"/>
                    <a:pt x="247" y="67"/>
                  </a:cubicBezTo>
                  <a:cubicBezTo>
                    <a:pt x="247" y="66"/>
                    <a:pt x="244" y="66"/>
                    <a:pt x="243" y="67"/>
                  </a:cubicBezTo>
                  <a:cubicBezTo>
                    <a:pt x="242" y="67"/>
                    <a:pt x="243" y="66"/>
                    <a:pt x="242" y="66"/>
                  </a:cubicBezTo>
                  <a:cubicBezTo>
                    <a:pt x="239" y="66"/>
                    <a:pt x="236" y="66"/>
                    <a:pt x="233" y="66"/>
                  </a:cubicBezTo>
                  <a:cubicBezTo>
                    <a:pt x="231" y="66"/>
                    <a:pt x="230" y="67"/>
                    <a:pt x="229" y="66"/>
                  </a:cubicBezTo>
                  <a:cubicBezTo>
                    <a:pt x="232" y="66"/>
                    <a:pt x="233" y="65"/>
                    <a:pt x="235" y="64"/>
                  </a:cubicBezTo>
                  <a:cubicBezTo>
                    <a:pt x="236" y="65"/>
                    <a:pt x="235" y="65"/>
                    <a:pt x="236" y="65"/>
                  </a:cubicBezTo>
                  <a:cubicBezTo>
                    <a:pt x="241" y="65"/>
                    <a:pt x="243" y="64"/>
                    <a:pt x="248" y="64"/>
                  </a:cubicBezTo>
                  <a:cubicBezTo>
                    <a:pt x="247" y="64"/>
                    <a:pt x="247" y="64"/>
                    <a:pt x="247" y="63"/>
                  </a:cubicBezTo>
                  <a:cubicBezTo>
                    <a:pt x="247" y="63"/>
                    <a:pt x="248" y="62"/>
                    <a:pt x="248" y="62"/>
                  </a:cubicBezTo>
                  <a:cubicBezTo>
                    <a:pt x="249" y="62"/>
                    <a:pt x="251" y="62"/>
                    <a:pt x="253" y="62"/>
                  </a:cubicBezTo>
                  <a:cubicBezTo>
                    <a:pt x="248" y="62"/>
                    <a:pt x="243" y="62"/>
                    <a:pt x="238" y="62"/>
                  </a:cubicBezTo>
                  <a:cubicBezTo>
                    <a:pt x="236" y="62"/>
                    <a:pt x="233" y="63"/>
                    <a:pt x="231" y="61"/>
                  </a:cubicBezTo>
                  <a:cubicBezTo>
                    <a:pt x="238" y="61"/>
                    <a:pt x="246" y="61"/>
                    <a:pt x="252" y="60"/>
                  </a:cubicBezTo>
                  <a:cubicBezTo>
                    <a:pt x="251" y="59"/>
                    <a:pt x="248" y="60"/>
                    <a:pt x="246" y="60"/>
                  </a:cubicBezTo>
                  <a:cubicBezTo>
                    <a:pt x="245" y="60"/>
                    <a:pt x="243" y="60"/>
                    <a:pt x="243" y="59"/>
                  </a:cubicBezTo>
                  <a:cubicBezTo>
                    <a:pt x="244" y="59"/>
                    <a:pt x="246" y="60"/>
                    <a:pt x="247" y="58"/>
                  </a:cubicBezTo>
                  <a:cubicBezTo>
                    <a:pt x="248" y="59"/>
                    <a:pt x="249" y="59"/>
                    <a:pt x="250" y="58"/>
                  </a:cubicBezTo>
                  <a:cubicBezTo>
                    <a:pt x="249" y="58"/>
                    <a:pt x="248" y="59"/>
                    <a:pt x="248" y="58"/>
                  </a:cubicBezTo>
                  <a:cubicBezTo>
                    <a:pt x="253" y="58"/>
                    <a:pt x="259" y="57"/>
                    <a:pt x="264" y="58"/>
                  </a:cubicBezTo>
                  <a:cubicBezTo>
                    <a:pt x="264" y="58"/>
                    <a:pt x="263" y="58"/>
                    <a:pt x="263" y="59"/>
                  </a:cubicBezTo>
                  <a:cubicBezTo>
                    <a:pt x="267" y="58"/>
                    <a:pt x="270" y="59"/>
                    <a:pt x="274" y="58"/>
                  </a:cubicBezTo>
                  <a:cubicBezTo>
                    <a:pt x="276" y="58"/>
                    <a:pt x="278" y="59"/>
                    <a:pt x="280" y="59"/>
                  </a:cubicBezTo>
                  <a:cubicBezTo>
                    <a:pt x="282" y="59"/>
                    <a:pt x="285" y="58"/>
                    <a:pt x="286" y="59"/>
                  </a:cubicBezTo>
                  <a:cubicBezTo>
                    <a:pt x="284" y="60"/>
                    <a:pt x="282" y="59"/>
                    <a:pt x="280" y="60"/>
                  </a:cubicBezTo>
                  <a:cubicBezTo>
                    <a:pt x="284" y="60"/>
                    <a:pt x="287" y="60"/>
                    <a:pt x="292" y="60"/>
                  </a:cubicBezTo>
                  <a:cubicBezTo>
                    <a:pt x="290" y="59"/>
                    <a:pt x="288" y="60"/>
                    <a:pt x="287" y="59"/>
                  </a:cubicBezTo>
                  <a:cubicBezTo>
                    <a:pt x="289" y="58"/>
                    <a:pt x="292" y="59"/>
                    <a:pt x="294" y="58"/>
                  </a:cubicBezTo>
                  <a:cubicBezTo>
                    <a:pt x="296" y="58"/>
                    <a:pt x="296" y="58"/>
                    <a:pt x="296" y="58"/>
                  </a:cubicBezTo>
                  <a:cubicBezTo>
                    <a:pt x="296" y="58"/>
                    <a:pt x="295" y="58"/>
                    <a:pt x="294" y="58"/>
                  </a:cubicBezTo>
                  <a:cubicBezTo>
                    <a:pt x="289" y="58"/>
                    <a:pt x="286" y="58"/>
                    <a:pt x="283" y="57"/>
                  </a:cubicBezTo>
                  <a:cubicBezTo>
                    <a:pt x="283" y="58"/>
                    <a:pt x="283" y="58"/>
                    <a:pt x="282" y="58"/>
                  </a:cubicBezTo>
                  <a:cubicBezTo>
                    <a:pt x="277" y="57"/>
                    <a:pt x="269" y="59"/>
                    <a:pt x="264" y="58"/>
                  </a:cubicBezTo>
                  <a:cubicBezTo>
                    <a:pt x="267" y="57"/>
                    <a:pt x="273" y="58"/>
                    <a:pt x="276" y="57"/>
                  </a:cubicBezTo>
                  <a:cubicBezTo>
                    <a:pt x="275" y="57"/>
                    <a:pt x="275" y="56"/>
                    <a:pt x="274" y="56"/>
                  </a:cubicBezTo>
                  <a:cubicBezTo>
                    <a:pt x="272" y="57"/>
                    <a:pt x="267" y="57"/>
                    <a:pt x="266" y="55"/>
                  </a:cubicBezTo>
                  <a:cubicBezTo>
                    <a:pt x="262" y="55"/>
                    <a:pt x="260" y="54"/>
                    <a:pt x="258" y="56"/>
                  </a:cubicBezTo>
                  <a:cubicBezTo>
                    <a:pt x="255" y="55"/>
                    <a:pt x="249" y="55"/>
                    <a:pt x="246" y="55"/>
                  </a:cubicBezTo>
                  <a:cubicBezTo>
                    <a:pt x="249" y="54"/>
                    <a:pt x="254" y="55"/>
                    <a:pt x="258" y="54"/>
                  </a:cubicBezTo>
                  <a:cubicBezTo>
                    <a:pt x="259" y="54"/>
                    <a:pt x="258" y="55"/>
                    <a:pt x="259" y="55"/>
                  </a:cubicBezTo>
                  <a:cubicBezTo>
                    <a:pt x="261" y="54"/>
                    <a:pt x="263" y="54"/>
                    <a:pt x="264" y="55"/>
                  </a:cubicBezTo>
                  <a:cubicBezTo>
                    <a:pt x="265" y="55"/>
                    <a:pt x="265" y="54"/>
                    <a:pt x="265" y="54"/>
                  </a:cubicBezTo>
                  <a:cubicBezTo>
                    <a:pt x="278" y="53"/>
                    <a:pt x="298" y="55"/>
                    <a:pt x="310" y="54"/>
                  </a:cubicBezTo>
                  <a:cubicBezTo>
                    <a:pt x="307" y="53"/>
                    <a:pt x="304" y="53"/>
                    <a:pt x="301" y="53"/>
                  </a:cubicBezTo>
                  <a:cubicBezTo>
                    <a:pt x="301" y="52"/>
                    <a:pt x="301" y="52"/>
                    <a:pt x="301" y="52"/>
                  </a:cubicBezTo>
                  <a:cubicBezTo>
                    <a:pt x="297" y="52"/>
                    <a:pt x="293" y="52"/>
                    <a:pt x="289" y="51"/>
                  </a:cubicBezTo>
                  <a:cubicBezTo>
                    <a:pt x="288" y="52"/>
                    <a:pt x="288" y="52"/>
                    <a:pt x="288" y="53"/>
                  </a:cubicBezTo>
                  <a:cubicBezTo>
                    <a:pt x="281" y="53"/>
                    <a:pt x="270" y="53"/>
                    <a:pt x="263" y="52"/>
                  </a:cubicBezTo>
                  <a:cubicBezTo>
                    <a:pt x="263" y="51"/>
                    <a:pt x="265" y="51"/>
                    <a:pt x="266" y="51"/>
                  </a:cubicBezTo>
                  <a:cubicBezTo>
                    <a:pt x="281" y="51"/>
                    <a:pt x="296" y="52"/>
                    <a:pt x="310" y="52"/>
                  </a:cubicBezTo>
                  <a:cubicBezTo>
                    <a:pt x="319" y="52"/>
                    <a:pt x="328" y="51"/>
                    <a:pt x="338" y="51"/>
                  </a:cubicBezTo>
                  <a:cubicBezTo>
                    <a:pt x="346" y="52"/>
                    <a:pt x="354" y="52"/>
                    <a:pt x="362" y="52"/>
                  </a:cubicBezTo>
                  <a:cubicBezTo>
                    <a:pt x="363" y="52"/>
                    <a:pt x="363" y="52"/>
                    <a:pt x="363" y="52"/>
                  </a:cubicBezTo>
                  <a:cubicBezTo>
                    <a:pt x="364" y="52"/>
                    <a:pt x="364" y="52"/>
                    <a:pt x="363" y="52"/>
                  </a:cubicBezTo>
                  <a:close/>
                  <a:moveTo>
                    <a:pt x="329" y="45"/>
                  </a:moveTo>
                  <a:cubicBezTo>
                    <a:pt x="329" y="45"/>
                    <a:pt x="328" y="45"/>
                    <a:pt x="327" y="45"/>
                  </a:cubicBezTo>
                  <a:cubicBezTo>
                    <a:pt x="327" y="45"/>
                    <a:pt x="328" y="45"/>
                    <a:pt x="329" y="45"/>
                  </a:cubicBezTo>
                  <a:close/>
                  <a:moveTo>
                    <a:pt x="303" y="39"/>
                  </a:moveTo>
                  <a:cubicBezTo>
                    <a:pt x="303" y="39"/>
                    <a:pt x="302" y="39"/>
                    <a:pt x="302" y="39"/>
                  </a:cubicBezTo>
                  <a:cubicBezTo>
                    <a:pt x="302" y="38"/>
                    <a:pt x="303" y="39"/>
                    <a:pt x="303" y="39"/>
                  </a:cubicBezTo>
                  <a:close/>
                  <a:moveTo>
                    <a:pt x="302" y="37"/>
                  </a:moveTo>
                  <a:cubicBezTo>
                    <a:pt x="300" y="37"/>
                    <a:pt x="296" y="38"/>
                    <a:pt x="295" y="37"/>
                  </a:cubicBezTo>
                  <a:cubicBezTo>
                    <a:pt x="297" y="37"/>
                    <a:pt x="300" y="36"/>
                    <a:pt x="302" y="37"/>
                  </a:cubicBezTo>
                  <a:close/>
                  <a:moveTo>
                    <a:pt x="348" y="26"/>
                  </a:moveTo>
                  <a:cubicBezTo>
                    <a:pt x="348" y="27"/>
                    <a:pt x="347" y="27"/>
                    <a:pt x="346" y="26"/>
                  </a:cubicBezTo>
                  <a:cubicBezTo>
                    <a:pt x="346" y="26"/>
                    <a:pt x="348" y="26"/>
                    <a:pt x="348" y="26"/>
                  </a:cubicBezTo>
                  <a:close/>
                  <a:moveTo>
                    <a:pt x="353" y="17"/>
                  </a:moveTo>
                  <a:cubicBezTo>
                    <a:pt x="353" y="17"/>
                    <a:pt x="353" y="17"/>
                    <a:pt x="353" y="18"/>
                  </a:cubicBezTo>
                  <a:cubicBezTo>
                    <a:pt x="352" y="18"/>
                    <a:pt x="352" y="18"/>
                    <a:pt x="352" y="18"/>
                  </a:cubicBezTo>
                  <a:cubicBezTo>
                    <a:pt x="352" y="17"/>
                    <a:pt x="353" y="17"/>
                    <a:pt x="353" y="17"/>
                  </a:cubicBezTo>
                  <a:close/>
                  <a:moveTo>
                    <a:pt x="338" y="12"/>
                  </a:moveTo>
                  <a:cubicBezTo>
                    <a:pt x="338" y="12"/>
                    <a:pt x="338" y="12"/>
                    <a:pt x="337" y="12"/>
                  </a:cubicBezTo>
                  <a:cubicBezTo>
                    <a:pt x="337" y="11"/>
                    <a:pt x="338" y="12"/>
                    <a:pt x="338" y="12"/>
                  </a:cubicBezTo>
                  <a:close/>
                  <a:moveTo>
                    <a:pt x="333" y="12"/>
                  </a:moveTo>
                  <a:cubicBezTo>
                    <a:pt x="333" y="12"/>
                    <a:pt x="332" y="12"/>
                    <a:pt x="332" y="12"/>
                  </a:cubicBezTo>
                  <a:cubicBezTo>
                    <a:pt x="331" y="11"/>
                    <a:pt x="333" y="11"/>
                    <a:pt x="333" y="12"/>
                  </a:cubicBezTo>
                  <a:close/>
                  <a:moveTo>
                    <a:pt x="328" y="11"/>
                  </a:moveTo>
                  <a:cubicBezTo>
                    <a:pt x="328" y="12"/>
                    <a:pt x="328" y="12"/>
                    <a:pt x="328" y="13"/>
                  </a:cubicBezTo>
                  <a:cubicBezTo>
                    <a:pt x="327" y="13"/>
                    <a:pt x="326" y="12"/>
                    <a:pt x="325" y="13"/>
                  </a:cubicBezTo>
                  <a:cubicBezTo>
                    <a:pt x="326" y="12"/>
                    <a:pt x="327" y="12"/>
                    <a:pt x="328" y="11"/>
                  </a:cubicBezTo>
                  <a:close/>
                  <a:moveTo>
                    <a:pt x="70" y="91"/>
                  </a:moveTo>
                  <a:cubicBezTo>
                    <a:pt x="71" y="92"/>
                    <a:pt x="73" y="91"/>
                    <a:pt x="74" y="92"/>
                  </a:cubicBezTo>
                  <a:cubicBezTo>
                    <a:pt x="73" y="94"/>
                    <a:pt x="65" y="94"/>
                    <a:pt x="70" y="91"/>
                  </a:cubicBezTo>
                  <a:close/>
                  <a:moveTo>
                    <a:pt x="153" y="78"/>
                  </a:moveTo>
                  <a:cubicBezTo>
                    <a:pt x="148" y="78"/>
                    <a:pt x="142" y="79"/>
                    <a:pt x="137" y="79"/>
                  </a:cubicBezTo>
                  <a:cubicBezTo>
                    <a:pt x="135" y="80"/>
                    <a:pt x="131" y="80"/>
                    <a:pt x="129" y="79"/>
                  </a:cubicBezTo>
                  <a:cubicBezTo>
                    <a:pt x="129" y="78"/>
                    <a:pt x="130" y="79"/>
                    <a:pt x="130" y="78"/>
                  </a:cubicBezTo>
                  <a:cubicBezTo>
                    <a:pt x="140" y="79"/>
                    <a:pt x="148" y="77"/>
                    <a:pt x="158" y="77"/>
                  </a:cubicBezTo>
                  <a:cubicBezTo>
                    <a:pt x="156" y="78"/>
                    <a:pt x="155" y="78"/>
                    <a:pt x="153" y="78"/>
                  </a:cubicBezTo>
                  <a:close/>
                  <a:moveTo>
                    <a:pt x="160" y="80"/>
                  </a:moveTo>
                  <a:cubicBezTo>
                    <a:pt x="164" y="78"/>
                    <a:pt x="169" y="79"/>
                    <a:pt x="174" y="79"/>
                  </a:cubicBezTo>
                  <a:cubicBezTo>
                    <a:pt x="170" y="81"/>
                    <a:pt x="166" y="80"/>
                    <a:pt x="160" y="80"/>
                  </a:cubicBezTo>
                  <a:close/>
                  <a:moveTo>
                    <a:pt x="176" y="77"/>
                  </a:moveTo>
                  <a:cubicBezTo>
                    <a:pt x="176" y="76"/>
                    <a:pt x="177" y="76"/>
                    <a:pt x="178" y="76"/>
                  </a:cubicBezTo>
                  <a:cubicBezTo>
                    <a:pt x="177" y="77"/>
                    <a:pt x="176" y="77"/>
                    <a:pt x="176" y="77"/>
                  </a:cubicBezTo>
                  <a:close/>
                  <a:moveTo>
                    <a:pt x="184" y="79"/>
                  </a:moveTo>
                  <a:cubicBezTo>
                    <a:pt x="184" y="79"/>
                    <a:pt x="184" y="79"/>
                    <a:pt x="184" y="79"/>
                  </a:cubicBezTo>
                  <a:cubicBezTo>
                    <a:pt x="186" y="79"/>
                    <a:pt x="186" y="79"/>
                    <a:pt x="186" y="79"/>
                  </a:cubicBezTo>
                  <a:cubicBezTo>
                    <a:pt x="186" y="80"/>
                    <a:pt x="185" y="79"/>
                    <a:pt x="184" y="79"/>
                  </a:cubicBezTo>
                  <a:close/>
                  <a:moveTo>
                    <a:pt x="192" y="6"/>
                  </a:moveTo>
                  <a:cubicBezTo>
                    <a:pt x="192" y="5"/>
                    <a:pt x="194" y="5"/>
                    <a:pt x="194" y="6"/>
                  </a:cubicBezTo>
                  <a:cubicBezTo>
                    <a:pt x="193" y="6"/>
                    <a:pt x="193" y="5"/>
                    <a:pt x="192" y="6"/>
                  </a:cubicBezTo>
                  <a:close/>
                  <a:moveTo>
                    <a:pt x="192" y="8"/>
                  </a:moveTo>
                  <a:cubicBezTo>
                    <a:pt x="193" y="7"/>
                    <a:pt x="195" y="8"/>
                    <a:pt x="196" y="7"/>
                  </a:cubicBezTo>
                  <a:cubicBezTo>
                    <a:pt x="196" y="8"/>
                    <a:pt x="193" y="8"/>
                    <a:pt x="192" y="8"/>
                  </a:cubicBezTo>
                  <a:close/>
                  <a:moveTo>
                    <a:pt x="195" y="80"/>
                  </a:moveTo>
                  <a:cubicBezTo>
                    <a:pt x="196" y="79"/>
                    <a:pt x="198" y="79"/>
                    <a:pt x="200" y="79"/>
                  </a:cubicBezTo>
                  <a:cubicBezTo>
                    <a:pt x="199" y="81"/>
                    <a:pt x="197" y="80"/>
                    <a:pt x="195" y="80"/>
                  </a:cubicBezTo>
                  <a:close/>
                  <a:moveTo>
                    <a:pt x="193" y="77"/>
                  </a:moveTo>
                  <a:cubicBezTo>
                    <a:pt x="196" y="76"/>
                    <a:pt x="199" y="76"/>
                    <a:pt x="202" y="76"/>
                  </a:cubicBezTo>
                  <a:cubicBezTo>
                    <a:pt x="200" y="78"/>
                    <a:pt x="196" y="76"/>
                    <a:pt x="193" y="77"/>
                  </a:cubicBezTo>
                  <a:close/>
                  <a:moveTo>
                    <a:pt x="202" y="7"/>
                  </a:moveTo>
                  <a:cubicBezTo>
                    <a:pt x="203" y="6"/>
                    <a:pt x="206" y="7"/>
                    <a:pt x="202" y="7"/>
                  </a:cubicBezTo>
                  <a:close/>
                  <a:moveTo>
                    <a:pt x="204" y="78"/>
                  </a:moveTo>
                  <a:cubicBezTo>
                    <a:pt x="205" y="77"/>
                    <a:pt x="206" y="77"/>
                    <a:pt x="207" y="77"/>
                  </a:cubicBezTo>
                  <a:cubicBezTo>
                    <a:pt x="207" y="78"/>
                    <a:pt x="205" y="77"/>
                    <a:pt x="204" y="78"/>
                  </a:cubicBezTo>
                  <a:close/>
                  <a:moveTo>
                    <a:pt x="290" y="52"/>
                  </a:moveTo>
                  <a:cubicBezTo>
                    <a:pt x="289" y="53"/>
                    <a:pt x="289" y="53"/>
                    <a:pt x="288" y="53"/>
                  </a:cubicBezTo>
                  <a:cubicBezTo>
                    <a:pt x="288" y="52"/>
                    <a:pt x="290" y="52"/>
                    <a:pt x="290" y="52"/>
                  </a:cubicBezTo>
                  <a:close/>
                  <a:moveTo>
                    <a:pt x="278" y="25"/>
                  </a:moveTo>
                  <a:cubicBezTo>
                    <a:pt x="278" y="24"/>
                    <a:pt x="280" y="24"/>
                    <a:pt x="280" y="25"/>
                  </a:cubicBezTo>
                  <a:cubicBezTo>
                    <a:pt x="280" y="25"/>
                    <a:pt x="278" y="25"/>
                    <a:pt x="278" y="25"/>
                  </a:cubicBezTo>
                  <a:close/>
                  <a:moveTo>
                    <a:pt x="281" y="25"/>
                  </a:moveTo>
                  <a:cubicBezTo>
                    <a:pt x="281" y="24"/>
                    <a:pt x="283" y="24"/>
                    <a:pt x="284" y="24"/>
                  </a:cubicBezTo>
                  <a:cubicBezTo>
                    <a:pt x="283" y="26"/>
                    <a:pt x="282" y="24"/>
                    <a:pt x="281" y="25"/>
                  </a:cubicBezTo>
                  <a:close/>
                  <a:moveTo>
                    <a:pt x="285" y="25"/>
                  </a:moveTo>
                  <a:cubicBezTo>
                    <a:pt x="285" y="24"/>
                    <a:pt x="286" y="24"/>
                    <a:pt x="286" y="24"/>
                  </a:cubicBezTo>
                  <a:cubicBezTo>
                    <a:pt x="286" y="25"/>
                    <a:pt x="285" y="25"/>
                    <a:pt x="285" y="25"/>
                  </a:cubicBezTo>
                  <a:close/>
                  <a:moveTo>
                    <a:pt x="288" y="25"/>
                  </a:moveTo>
                  <a:cubicBezTo>
                    <a:pt x="289" y="24"/>
                    <a:pt x="291" y="25"/>
                    <a:pt x="291" y="25"/>
                  </a:cubicBezTo>
                  <a:cubicBezTo>
                    <a:pt x="291" y="25"/>
                    <a:pt x="289" y="25"/>
                    <a:pt x="288" y="25"/>
                  </a:cubicBezTo>
                  <a:close/>
                  <a:moveTo>
                    <a:pt x="288" y="21"/>
                  </a:moveTo>
                  <a:cubicBezTo>
                    <a:pt x="288" y="21"/>
                    <a:pt x="289" y="21"/>
                    <a:pt x="289" y="22"/>
                  </a:cubicBezTo>
                  <a:cubicBezTo>
                    <a:pt x="288" y="22"/>
                    <a:pt x="288" y="21"/>
                    <a:pt x="288" y="21"/>
                  </a:cubicBezTo>
                  <a:close/>
                  <a:moveTo>
                    <a:pt x="291" y="25"/>
                  </a:moveTo>
                  <a:cubicBezTo>
                    <a:pt x="291" y="24"/>
                    <a:pt x="293" y="25"/>
                    <a:pt x="293" y="24"/>
                  </a:cubicBezTo>
                  <a:cubicBezTo>
                    <a:pt x="294" y="25"/>
                    <a:pt x="292" y="25"/>
                    <a:pt x="291" y="25"/>
                  </a:cubicBezTo>
                  <a:close/>
                  <a:moveTo>
                    <a:pt x="295" y="25"/>
                  </a:moveTo>
                  <a:cubicBezTo>
                    <a:pt x="295" y="24"/>
                    <a:pt x="297" y="25"/>
                    <a:pt x="298" y="25"/>
                  </a:cubicBezTo>
                  <a:cubicBezTo>
                    <a:pt x="298" y="25"/>
                    <a:pt x="296" y="25"/>
                    <a:pt x="295" y="25"/>
                  </a:cubicBezTo>
                  <a:close/>
                  <a:moveTo>
                    <a:pt x="306" y="24"/>
                  </a:moveTo>
                  <a:cubicBezTo>
                    <a:pt x="307" y="23"/>
                    <a:pt x="308" y="23"/>
                    <a:pt x="308" y="23"/>
                  </a:cubicBezTo>
                  <a:cubicBezTo>
                    <a:pt x="308" y="24"/>
                    <a:pt x="307" y="24"/>
                    <a:pt x="306" y="24"/>
                  </a:cubicBezTo>
                  <a:close/>
                  <a:moveTo>
                    <a:pt x="308" y="23"/>
                  </a:moveTo>
                  <a:cubicBezTo>
                    <a:pt x="308" y="23"/>
                    <a:pt x="310" y="23"/>
                    <a:pt x="310" y="23"/>
                  </a:cubicBezTo>
                  <a:cubicBezTo>
                    <a:pt x="309" y="24"/>
                    <a:pt x="309" y="23"/>
                    <a:pt x="308" y="23"/>
                  </a:cubicBezTo>
                  <a:close/>
                  <a:moveTo>
                    <a:pt x="311" y="24"/>
                  </a:moveTo>
                  <a:cubicBezTo>
                    <a:pt x="311" y="23"/>
                    <a:pt x="311" y="23"/>
                    <a:pt x="311" y="23"/>
                  </a:cubicBezTo>
                  <a:cubicBezTo>
                    <a:pt x="312" y="23"/>
                    <a:pt x="313" y="23"/>
                    <a:pt x="313" y="24"/>
                  </a:cubicBezTo>
                  <a:lnTo>
                    <a:pt x="311" y="24"/>
                  </a:lnTo>
                  <a:close/>
                  <a:moveTo>
                    <a:pt x="288" y="13"/>
                  </a:moveTo>
                  <a:cubicBezTo>
                    <a:pt x="298" y="12"/>
                    <a:pt x="305" y="13"/>
                    <a:pt x="315" y="13"/>
                  </a:cubicBezTo>
                  <a:cubicBezTo>
                    <a:pt x="315" y="14"/>
                    <a:pt x="316" y="14"/>
                    <a:pt x="316" y="14"/>
                  </a:cubicBezTo>
                  <a:cubicBezTo>
                    <a:pt x="314" y="14"/>
                    <a:pt x="310" y="14"/>
                    <a:pt x="308" y="14"/>
                  </a:cubicBezTo>
                  <a:cubicBezTo>
                    <a:pt x="307" y="14"/>
                    <a:pt x="309" y="14"/>
                    <a:pt x="308" y="14"/>
                  </a:cubicBezTo>
                  <a:cubicBezTo>
                    <a:pt x="303" y="15"/>
                    <a:pt x="298" y="14"/>
                    <a:pt x="295" y="14"/>
                  </a:cubicBezTo>
                  <a:cubicBezTo>
                    <a:pt x="292" y="14"/>
                    <a:pt x="290" y="15"/>
                    <a:pt x="288" y="13"/>
                  </a:cubicBezTo>
                  <a:cubicBezTo>
                    <a:pt x="288" y="13"/>
                    <a:pt x="288" y="13"/>
                    <a:pt x="288" y="13"/>
                  </a:cubicBezTo>
                  <a:close/>
                  <a:moveTo>
                    <a:pt x="287" y="10"/>
                  </a:moveTo>
                  <a:cubicBezTo>
                    <a:pt x="286" y="12"/>
                    <a:pt x="282" y="10"/>
                    <a:pt x="278" y="11"/>
                  </a:cubicBezTo>
                  <a:cubicBezTo>
                    <a:pt x="281" y="9"/>
                    <a:pt x="285" y="11"/>
                    <a:pt x="287" y="10"/>
                  </a:cubicBezTo>
                  <a:close/>
                  <a:moveTo>
                    <a:pt x="244" y="2"/>
                  </a:moveTo>
                  <a:cubicBezTo>
                    <a:pt x="243" y="2"/>
                    <a:pt x="241" y="2"/>
                    <a:pt x="239" y="2"/>
                  </a:cubicBezTo>
                  <a:cubicBezTo>
                    <a:pt x="240" y="1"/>
                    <a:pt x="243" y="1"/>
                    <a:pt x="244" y="2"/>
                  </a:cubicBezTo>
                  <a:close/>
                  <a:moveTo>
                    <a:pt x="209" y="75"/>
                  </a:moveTo>
                  <a:cubicBezTo>
                    <a:pt x="209" y="74"/>
                    <a:pt x="210" y="74"/>
                    <a:pt x="211" y="74"/>
                  </a:cubicBezTo>
                  <a:cubicBezTo>
                    <a:pt x="210" y="75"/>
                    <a:pt x="209" y="75"/>
                    <a:pt x="209" y="75"/>
                  </a:cubicBezTo>
                  <a:close/>
                  <a:moveTo>
                    <a:pt x="214" y="71"/>
                  </a:moveTo>
                  <a:cubicBezTo>
                    <a:pt x="214" y="71"/>
                    <a:pt x="215" y="71"/>
                    <a:pt x="215" y="71"/>
                  </a:cubicBezTo>
                  <a:cubicBezTo>
                    <a:pt x="215" y="72"/>
                    <a:pt x="215" y="72"/>
                    <a:pt x="214" y="71"/>
                  </a:cubicBezTo>
                  <a:close/>
                  <a:moveTo>
                    <a:pt x="208" y="7"/>
                  </a:moveTo>
                  <a:cubicBezTo>
                    <a:pt x="210" y="6"/>
                    <a:pt x="215" y="7"/>
                    <a:pt x="217" y="7"/>
                  </a:cubicBezTo>
                  <a:cubicBezTo>
                    <a:pt x="215" y="8"/>
                    <a:pt x="211" y="7"/>
                    <a:pt x="208" y="7"/>
                  </a:cubicBezTo>
                  <a:close/>
                  <a:moveTo>
                    <a:pt x="216" y="71"/>
                  </a:moveTo>
                  <a:cubicBezTo>
                    <a:pt x="216" y="71"/>
                    <a:pt x="218" y="70"/>
                    <a:pt x="220" y="70"/>
                  </a:cubicBezTo>
                  <a:cubicBezTo>
                    <a:pt x="222" y="70"/>
                    <a:pt x="224" y="70"/>
                    <a:pt x="225" y="71"/>
                  </a:cubicBezTo>
                  <a:cubicBezTo>
                    <a:pt x="222" y="70"/>
                    <a:pt x="219" y="72"/>
                    <a:pt x="216" y="71"/>
                  </a:cubicBezTo>
                  <a:close/>
                  <a:moveTo>
                    <a:pt x="230" y="69"/>
                  </a:moveTo>
                  <a:cubicBezTo>
                    <a:pt x="229" y="69"/>
                    <a:pt x="230" y="69"/>
                    <a:pt x="230" y="70"/>
                  </a:cubicBezTo>
                  <a:cubicBezTo>
                    <a:pt x="231" y="70"/>
                    <a:pt x="230" y="69"/>
                    <a:pt x="230" y="69"/>
                  </a:cubicBezTo>
                  <a:cubicBezTo>
                    <a:pt x="231" y="69"/>
                    <a:pt x="230" y="70"/>
                    <a:pt x="231" y="70"/>
                  </a:cubicBezTo>
                  <a:cubicBezTo>
                    <a:pt x="229" y="70"/>
                    <a:pt x="229" y="70"/>
                    <a:pt x="229" y="70"/>
                  </a:cubicBezTo>
                  <a:cubicBezTo>
                    <a:pt x="230" y="69"/>
                    <a:pt x="229" y="69"/>
                    <a:pt x="228" y="69"/>
                  </a:cubicBezTo>
                  <a:cubicBezTo>
                    <a:pt x="228" y="68"/>
                    <a:pt x="229" y="69"/>
                    <a:pt x="230" y="69"/>
                  </a:cubicBezTo>
                  <a:close/>
                  <a:moveTo>
                    <a:pt x="227" y="9"/>
                  </a:moveTo>
                  <a:cubicBezTo>
                    <a:pt x="227" y="9"/>
                    <a:pt x="229" y="9"/>
                    <a:pt x="230" y="9"/>
                  </a:cubicBezTo>
                  <a:cubicBezTo>
                    <a:pt x="229" y="10"/>
                    <a:pt x="228" y="9"/>
                    <a:pt x="227" y="9"/>
                  </a:cubicBezTo>
                  <a:close/>
                  <a:moveTo>
                    <a:pt x="218" y="7"/>
                  </a:moveTo>
                  <a:cubicBezTo>
                    <a:pt x="221" y="5"/>
                    <a:pt x="226" y="7"/>
                    <a:pt x="228" y="6"/>
                  </a:cubicBezTo>
                  <a:cubicBezTo>
                    <a:pt x="227" y="5"/>
                    <a:pt x="226" y="6"/>
                    <a:pt x="224" y="5"/>
                  </a:cubicBezTo>
                  <a:cubicBezTo>
                    <a:pt x="228" y="4"/>
                    <a:pt x="231" y="5"/>
                    <a:pt x="235" y="5"/>
                  </a:cubicBezTo>
                  <a:cubicBezTo>
                    <a:pt x="236" y="6"/>
                    <a:pt x="233" y="6"/>
                    <a:pt x="233" y="5"/>
                  </a:cubicBezTo>
                  <a:cubicBezTo>
                    <a:pt x="232" y="6"/>
                    <a:pt x="231" y="6"/>
                    <a:pt x="229" y="6"/>
                  </a:cubicBezTo>
                  <a:cubicBezTo>
                    <a:pt x="229" y="8"/>
                    <a:pt x="231" y="6"/>
                    <a:pt x="232" y="7"/>
                  </a:cubicBezTo>
                  <a:cubicBezTo>
                    <a:pt x="227" y="7"/>
                    <a:pt x="222" y="7"/>
                    <a:pt x="218" y="7"/>
                  </a:cubicBezTo>
                  <a:close/>
                  <a:moveTo>
                    <a:pt x="232" y="60"/>
                  </a:moveTo>
                  <a:cubicBezTo>
                    <a:pt x="232" y="59"/>
                    <a:pt x="234" y="59"/>
                    <a:pt x="235" y="60"/>
                  </a:cubicBezTo>
                  <a:cubicBezTo>
                    <a:pt x="234" y="61"/>
                    <a:pt x="234" y="60"/>
                    <a:pt x="232" y="60"/>
                  </a:cubicBezTo>
                  <a:close/>
                  <a:moveTo>
                    <a:pt x="234" y="9"/>
                  </a:moveTo>
                  <a:cubicBezTo>
                    <a:pt x="234" y="8"/>
                    <a:pt x="236" y="8"/>
                    <a:pt x="236" y="9"/>
                  </a:cubicBezTo>
                  <a:cubicBezTo>
                    <a:pt x="236" y="9"/>
                    <a:pt x="235" y="9"/>
                    <a:pt x="234" y="9"/>
                  </a:cubicBezTo>
                  <a:close/>
                  <a:moveTo>
                    <a:pt x="237" y="14"/>
                  </a:moveTo>
                  <a:cubicBezTo>
                    <a:pt x="237" y="14"/>
                    <a:pt x="238" y="14"/>
                    <a:pt x="238" y="14"/>
                  </a:cubicBezTo>
                  <a:cubicBezTo>
                    <a:pt x="238" y="14"/>
                    <a:pt x="238" y="14"/>
                    <a:pt x="237" y="14"/>
                  </a:cubicBezTo>
                  <a:close/>
                  <a:moveTo>
                    <a:pt x="239" y="14"/>
                  </a:moveTo>
                  <a:cubicBezTo>
                    <a:pt x="241" y="13"/>
                    <a:pt x="242" y="13"/>
                    <a:pt x="243" y="14"/>
                  </a:cubicBezTo>
                  <a:cubicBezTo>
                    <a:pt x="243" y="15"/>
                    <a:pt x="240" y="14"/>
                    <a:pt x="239" y="14"/>
                  </a:cubicBezTo>
                  <a:close/>
                  <a:moveTo>
                    <a:pt x="243" y="14"/>
                  </a:moveTo>
                  <a:cubicBezTo>
                    <a:pt x="243" y="13"/>
                    <a:pt x="245" y="13"/>
                    <a:pt x="246" y="14"/>
                  </a:cubicBezTo>
                  <a:cubicBezTo>
                    <a:pt x="246" y="14"/>
                    <a:pt x="244" y="14"/>
                    <a:pt x="243" y="14"/>
                  </a:cubicBezTo>
                  <a:close/>
                  <a:moveTo>
                    <a:pt x="245" y="19"/>
                  </a:moveTo>
                  <a:cubicBezTo>
                    <a:pt x="251" y="17"/>
                    <a:pt x="260" y="19"/>
                    <a:pt x="266" y="17"/>
                  </a:cubicBezTo>
                  <a:cubicBezTo>
                    <a:pt x="273" y="18"/>
                    <a:pt x="282" y="17"/>
                    <a:pt x="289" y="16"/>
                  </a:cubicBezTo>
                  <a:cubicBezTo>
                    <a:pt x="289" y="16"/>
                    <a:pt x="288" y="16"/>
                    <a:pt x="288" y="16"/>
                  </a:cubicBezTo>
                  <a:cubicBezTo>
                    <a:pt x="295" y="15"/>
                    <a:pt x="301" y="16"/>
                    <a:pt x="308" y="16"/>
                  </a:cubicBezTo>
                  <a:cubicBezTo>
                    <a:pt x="308" y="18"/>
                    <a:pt x="302" y="16"/>
                    <a:pt x="301" y="18"/>
                  </a:cubicBezTo>
                  <a:cubicBezTo>
                    <a:pt x="302" y="18"/>
                    <a:pt x="303" y="18"/>
                    <a:pt x="305" y="18"/>
                  </a:cubicBezTo>
                  <a:cubicBezTo>
                    <a:pt x="296" y="20"/>
                    <a:pt x="284" y="17"/>
                    <a:pt x="274" y="19"/>
                  </a:cubicBezTo>
                  <a:cubicBezTo>
                    <a:pt x="273" y="19"/>
                    <a:pt x="272" y="20"/>
                    <a:pt x="271" y="19"/>
                  </a:cubicBezTo>
                  <a:cubicBezTo>
                    <a:pt x="270" y="19"/>
                    <a:pt x="270" y="19"/>
                    <a:pt x="269" y="19"/>
                  </a:cubicBezTo>
                  <a:cubicBezTo>
                    <a:pt x="268" y="19"/>
                    <a:pt x="268" y="19"/>
                    <a:pt x="268" y="19"/>
                  </a:cubicBezTo>
                  <a:cubicBezTo>
                    <a:pt x="267" y="20"/>
                    <a:pt x="264" y="18"/>
                    <a:pt x="262" y="19"/>
                  </a:cubicBezTo>
                  <a:cubicBezTo>
                    <a:pt x="261" y="19"/>
                    <a:pt x="259" y="20"/>
                    <a:pt x="258" y="19"/>
                  </a:cubicBezTo>
                  <a:cubicBezTo>
                    <a:pt x="255" y="19"/>
                    <a:pt x="249" y="19"/>
                    <a:pt x="245" y="19"/>
                  </a:cubicBezTo>
                  <a:close/>
                  <a:moveTo>
                    <a:pt x="251" y="22"/>
                  </a:moveTo>
                  <a:cubicBezTo>
                    <a:pt x="260" y="20"/>
                    <a:pt x="270" y="21"/>
                    <a:pt x="279" y="21"/>
                  </a:cubicBezTo>
                  <a:cubicBezTo>
                    <a:pt x="280" y="21"/>
                    <a:pt x="278" y="21"/>
                    <a:pt x="279" y="20"/>
                  </a:cubicBezTo>
                  <a:cubicBezTo>
                    <a:pt x="281" y="20"/>
                    <a:pt x="281" y="20"/>
                    <a:pt x="281" y="20"/>
                  </a:cubicBezTo>
                  <a:cubicBezTo>
                    <a:pt x="280" y="21"/>
                    <a:pt x="279" y="20"/>
                    <a:pt x="279" y="21"/>
                  </a:cubicBezTo>
                  <a:cubicBezTo>
                    <a:pt x="281" y="22"/>
                    <a:pt x="285" y="20"/>
                    <a:pt x="286" y="22"/>
                  </a:cubicBezTo>
                  <a:cubicBezTo>
                    <a:pt x="273" y="22"/>
                    <a:pt x="263" y="23"/>
                    <a:pt x="251" y="22"/>
                  </a:cubicBezTo>
                  <a:close/>
                  <a:moveTo>
                    <a:pt x="260" y="25"/>
                  </a:moveTo>
                  <a:cubicBezTo>
                    <a:pt x="265" y="24"/>
                    <a:pt x="272" y="24"/>
                    <a:pt x="276" y="25"/>
                  </a:cubicBezTo>
                  <a:cubicBezTo>
                    <a:pt x="271" y="25"/>
                    <a:pt x="265" y="25"/>
                    <a:pt x="260" y="25"/>
                  </a:cubicBezTo>
                  <a:close/>
                  <a:moveTo>
                    <a:pt x="273" y="30"/>
                  </a:moveTo>
                  <a:cubicBezTo>
                    <a:pt x="273" y="29"/>
                    <a:pt x="274" y="29"/>
                    <a:pt x="274" y="29"/>
                  </a:cubicBezTo>
                  <a:cubicBezTo>
                    <a:pt x="274" y="30"/>
                    <a:pt x="273" y="30"/>
                    <a:pt x="273" y="30"/>
                  </a:cubicBezTo>
                  <a:close/>
                  <a:moveTo>
                    <a:pt x="280" y="47"/>
                  </a:moveTo>
                  <a:cubicBezTo>
                    <a:pt x="281" y="46"/>
                    <a:pt x="284" y="46"/>
                    <a:pt x="285" y="47"/>
                  </a:cubicBezTo>
                  <a:cubicBezTo>
                    <a:pt x="283" y="47"/>
                    <a:pt x="282" y="47"/>
                    <a:pt x="280" y="47"/>
                  </a:cubicBezTo>
                  <a:close/>
                  <a:moveTo>
                    <a:pt x="319" y="45"/>
                  </a:moveTo>
                  <a:cubicBezTo>
                    <a:pt x="319" y="44"/>
                    <a:pt x="320" y="44"/>
                    <a:pt x="320" y="45"/>
                  </a:cubicBezTo>
                  <a:cubicBezTo>
                    <a:pt x="320" y="46"/>
                    <a:pt x="320" y="45"/>
                    <a:pt x="319" y="45"/>
                  </a:cubicBezTo>
                  <a:close/>
                  <a:moveTo>
                    <a:pt x="323" y="45"/>
                  </a:moveTo>
                  <a:cubicBezTo>
                    <a:pt x="324" y="45"/>
                    <a:pt x="325" y="45"/>
                    <a:pt x="325" y="45"/>
                  </a:cubicBezTo>
                  <a:cubicBezTo>
                    <a:pt x="325" y="45"/>
                    <a:pt x="324" y="45"/>
                    <a:pt x="323" y="45"/>
                  </a:cubicBezTo>
                  <a:close/>
                  <a:moveTo>
                    <a:pt x="199" y="83"/>
                  </a:moveTo>
                  <a:cubicBezTo>
                    <a:pt x="201" y="82"/>
                    <a:pt x="205" y="84"/>
                    <a:pt x="207" y="83"/>
                  </a:cubicBezTo>
                  <a:cubicBezTo>
                    <a:pt x="206" y="82"/>
                    <a:pt x="204" y="82"/>
                    <a:pt x="203" y="82"/>
                  </a:cubicBezTo>
                  <a:cubicBezTo>
                    <a:pt x="203" y="82"/>
                    <a:pt x="204" y="81"/>
                    <a:pt x="203" y="81"/>
                  </a:cubicBezTo>
                  <a:cubicBezTo>
                    <a:pt x="200" y="81"/>
                    <a:pt x="195" y="82"/>
                    <a:pt x="192" y="81"/>
                  </a:cubicBezTo>
                  <a:cubicBezTo>
                    <a:pt x="192" y="80"/>
                    <a:pt x="193" y="81"/>
                    <a:pt x="193" y="80"/>
                  </a:cubicBezTo>
                  <a:cubicBezTo>
                    <a:pt x="192" y="80"/>
                    <a:pt x="190" y="80"/>
                    <a:pt x="189" y="81"/>
                  </a:cubicBezTo>
                  <a:cubicBezTo>
                    <a:pt x="190" y="81"/>
                    <a:pt x="191" y="81"/>
                    <a:pt x="191" y="82"/>
                  </a:cubicBezTo>
                  <a:cubicBezTo>
                    <a:pt x="178" y="82"/>
                    <a:pt x="164" y="83"/>
                    <a:pt x="153" y="85"/>
                  </a:cubicBezTo>
                  <a:cubicBezTo>
                    <a:pt x="157" y="85"/>
                    <a:pt x="161" y="84"/>
                    <a:pt x="164" y="84"/>
                  </a:cubicBezTo>
                  <a:cubicBezTo>
                    <a:pt x="159" y="86"/>
                    <a:pt x="153" y="85"/>
                    <a:pt x="149" y="87"/>
                  </a:cubicBezTo>
                  <a:cubicBezTo>
                    <a:pt x="150" y="87"/>
                    <a:pt x="151" y="86"/>
                    <a:pt x="151" y="87"/>
                  </a:cubicBezTo>
                  <a:cubicBezTo>
                    <a:pt x="151" y="88"/>
                    <a:pt x="149" y="87"/>
                    <a:pt x="149" y="88"/>
                  </a:cubicBezTo>
                  <a:cubicBezTo>
                    <a:pt x="154" y="88"/>
                    <a:pt x="159" y="88"/>
                    <a:pt x="163" y="88"/>
                  </a:cubicBezTo>
                  <a:cubicBezTo>
                    <a:pt x="165" y="87"/>
                    <a:pt x="166" y="88"/>
                    <a:pt x="167" y="88"/>
                  </a:cubicBezTo>
                  <a:cubicBezTo>
                    <a:pt x="171" y="88"/>
                    <a:pt x="174" y="87"/>
                    <a:pt x="178" y="87"/>
                  </a:cubicBezTo>
                  <a:cubicBezTo>
                    <a:pt x="186" y="86"/>
                    <a:pt x="198" y="86"/>
                    <a:pt x="206" y="85"/>
                  </a:cubicBezTo>
                  <a:cubicBezTo>
                    <a:pt x="205" y="85"/>
                    <a:pt x="204" y="85"/>
                    <a:pt x="204" y="85"/>
                  </a:cubicBezTo>
                  <a:cubicBezTo>
                    <a:pt x="205" y="85"/>
                    <a:pt x="206" y="84"/>
                    <a:pt x="207" y="84"/>
                  </a:cubicBezTo>
                  <a:cubicBezTo>
                    <a:pt x="208" y="84"/>
                    <a:pt x="210" y="85"/>
                    <a:pt x="211" y="84"/>
                  </a:cubicBezTo>
                  <a:cubicBezTo>
                    <a:pt x="207" y="84"/>
                    <a:pt x="201" y="84"/>
                    <a:pt x="199" y="83"/>
                  </a:cubicBezTo>
                  <a:close/>
                  <a:moveTo>
                    <a:pt x="190" y="82"/>
                  </a:moveTo>
                  <a:cubicBezTo>
                    <a:pt x="193" y="82"/>
                    <a:pt x="195" y="82"/>
                    <a:pt x="197" y="82"/>
                  </a:cubicBezTo>
                  <a:cubicBezTo>
                    <a:pt x="197" y="83"/>
                    <a:pt x="196" y="83"/>
                    <a:pt x="197" y="83"/>
                  </a:cubicBezTo>
                  <a:cubicBezTo>
                    <a:pt x="195" y="84"/>
                    <a:pt x="193" y="83"/>
                    <a:pt x="190" y="83"/>
                  </a:cubicBezTo>
                  <a:lnTo>
                    <a:pt x="190" y="82"/>
                  </a:lnTo>
                  <a:close/>
                  <a:moveTo>
                    <a:pt x="187" y="83"/>
                  </a:moveTo>
                  <a:cubicBezTo>
                    <a:pt x="184" y="84"/>
                    <a:pt x="178" y="84"/>
                    <a:pt x="176" y="84"/>
                  </a:cubicBezTo>
                  <a:cubicBezTo>
                    <a:pt x="179" y="82"/>
                    <a:pt x="183" y="83"/>
                    <a:pt x="187" y="83"/>
                  </a:cubicBezTo>
                  <a:close/>
                  <a:moveTo>
                    <a:pt x="175" y="84"/>
                  </a:moveTo>
                  <a:cubicBezTo>
                    <a:pt x="175" y="84"/>
                    <a:pt x="174" y="84"/>
                    <a:pt x="174" y="84"/>
                  </a:cubicBezTo>
                  <a:cubicBezTo>
                    <a:pt x="174" y="83"/>
                    <a:pt x="175" y="83"/>
                    <a:pt x="175" y="84"/>
                  </a:cubicBezTo>
                  <a:close/>
                  <a:moveTo>
                    <a:pt x="170" y="86"/>
                  </a:moveTo>
                  <a:cubicBezTo>
                    <a:pt x="170" y="85"/>
                    <a:pt x="171" y="85"/>
                    <a:pt x="171" y="86"/>
                  </a:cubicBezTo>
                  <a:cubicBezTo>
                    <a:pt x="171" y="86"/>
                    <a:pt x="170" y="86"/>
                    <a:pt x="170" y="86"/>
                  </a:cubicBezTo>
                  <a:close/>
                  <a:moveTo>
                    <a:pt x="172" y="86"/>
                  </a:moveTo>
                  <a:cubicBezTo>
                    <a:pt x="172" y="85"/>
                    <a:pt x="172" y="85"/>
                    <a:pt x="172" y="85"/>
                  </a:cubicBezTo>
                  <a:cubicBezTo>
                    <a:pt x="174" y="85"/>
                    <a:pt x="178" y="83"/>
                    <a:pt x="180" y="86"/>
                  </a:cubicBezTo>
                  <a:cubicBezTo>
                    <a:pt x="177" y="86"/>
                    <a:pt x="175" y="86"/>
                    <a:pt x="172" y="86"/>
                  </a:cubicBezTo>
                  <a:close/>
                  <a:moveTo>
                    <a:pt x="189" y="85"/>
                  </a:moveTo>
                  <a:cubicBezTo>
                    <a:pt x="187" y="85"/>
                    <a:pt x="184" y="85"/>
                    <a:pt x="183" y="85"/>
                  </a:cubicBezTo>
                  <a:cubicBezTo>
                    <a:pt x="182" y="85"/>
                    <a:pt x="182" y="85"/>
                    <a:pt x="182" y="85"/>
                  </a:cubicBezTo>
                  <a:cubicBezTo>
                    <a:pt x="183" y="84"/>
                    <a:pt x="186" y="84"/>
                    <a:pt x="188" y="85"/>
                  </a:cubicBezTo>
                  <a:cubicBezTo>
                    <a:pt x="188" y="84"/>
                    <a:pt x="187" y="83"/>
                    <a:pt x="188" y="83"/>
                  </a:cubicBezTo>
                  <a:cubicBezTo>
                    <a:pt x="189" y="83"/>
                    <a:pt x="188" y="84"/>
                    <a:pt x="188" y="84"/>
                  </a:cubicBezTo>
                  <a:cubicBezTo>
                    <a:pt x="191" y="84"/>
                    <a:pt x="192" y="83"/>
                    <a:pt x="195" y="84"/>
                  </a:cubicBezTo>
                  <a:cubicBezTo>
                    <a:pt x="195" y="86"/>
                    <a:pt x="191" y="83"/>
                    <a:pt x="189" y="85"/>
                  </a:cubicBezTo>
                  <a:close/>
                  <a:moveTo>
                    <a:pt x="196" y="84"/>
                  </a:moveTo>
                  <a:cubicBezTo>
                    <a:pt x="196" y="84"/>
                    <a:pt x="196" y="84"/>
                    <a:pt x="196" y="84"/>
                  </a:cubicBezTo>
                  <a:cubicBezTo>
                    <a:pt x="196" y="83"/>
                    <a:pt x="197" y="84"/>
                    <a:pt x="198" y="84"/>
                  </a:cubicBezTo>
                  <a:cubicBezTo>
                    <a:pt x="197" y="84"/>
                    <a:pt x="197" y="84"/>
                    <a:pt x="196" y="84"/>
                  </a:cubicBezTo>
                  <a:close/>
                  <a:moveTo>
                    <a:pt x="222" y="83"/>
                  </a:moveTo>
                  <a:cubicBezTo>
                    <a:pt x="224" y="83"/>
                    <a:pt x="227" y="83"/>
                    <a:pt x="228" y="83"/>
                  </a:cubicBezTo>
                  <a:cubicBezTo>
                    <a:pt x="226" y="83"/>
                    <a:pt x="224" y="82"/>
                    <a:pt x="222" y="83"/>
                  </a:cubicBezTo>
                  <a:close/>
                  <a:moveTo>
                    <a:pt x="282" y="62"/>
                  </a:moveTo>
                  <a:cubicBezTo>
                    <a:pt x="284" y="63"/>
                    <a:pt x="288" y="62"/>
                    <a:pt x="290" y="62"/>
                  </a:cubicBezTo>
                  <a:cubicBezTo>
                    <a:pt x="290" y="61"/>
                    <a:pt x="292" y="63"/>
                    <a:pt x="293" y="62"/>
                  </a:cubicBezTo>
                  <a:cubicBezTo>
                    <a:pt x="288" y="62"/>
                    <a:pt x="286" y="61"/>
                    <a:pt x="282" y="62"/>
                  </a:cubicBezTo>
                  <a:close/>
                  <a:moveTo>
                    <a:pt x="318" y="9"/>
                  </a:moveTo>
                  <a:cubicBezTo>
                    <a:pt x="318" y="8"/>
                    <a:pt x="318" y="9"/>
                    <a:pt x="317" y="9"/>
                  </a:cubicBezTo>
                  <a:cubicBezTo>
                    <a:pt x="314" y="8"/>
                    <a:pt x="308" y="10"/>
                    <a:pt x="305" y="9"/>
                  </a:cubicBezTo>
                  <a:cubicBezTo>
                    <a:pt x="305" y="10"/>
                    <a:pt x="303" y="8"/>
                    <a:pt x="303" y="9"/>
                  </a:cubicBezTo>
                  <a:cubicBezTo>
                    <a:pt x="308" y="10"/>
                    <a:pt x="314" y="10"/>
                    <a:pt x="319" y="10"/>
                  </a:cubicBezTo>
                  <a:cubicBezTo>
                    <a:pt x="319" y="9"/>
                    <a:pt x="317" y="10"/>
                    <a:pt x="318" y="9"/>
                  </a:cubicBezTo>
                  <a:close/>
                  <a:moveTo>
                    <a:pt x="313" y="81"/>
                  </a:moveTo>
                  <a:cubicBezTo>
                    <a:pt x="313" y="82"/>
                    <a:pt x="313" y="82"/>
                    <a:pt x="312" y="82"/>
                  </a:cubicBezTo>
                  <a:cubicBezTo>
                    <a:pt x="313" y="82"/>
                    <a:pt x="312" y="81"/>
                    <a:pt x="312" y="82"/>
                  </a:cubicBezTo>
                  <a:cubicBezTo>
                    <a:pt x="313" y="82"/>
                    <a:pt x="312" y="83"/>
                    <a:pt x="312" y="83"/>
                  </a:cubicBezTo>
                  <a:cubicBezTo>
                    <a:pt x="315" y="83"/>
                    <a:pt x="315" y="83"/>
                    <a:pt x="315" y="83"/>
                  </a:cubicBezTo>
                  <a:cubicBezTo>
                    <a:pt x="314" y="83"/>
                    <a:pt x="315" y="82"/>
                    <a:pt x="314" y="81"/>
                  </a:cubicBezTo>
                  <a:cubicBezTo>
                    <a:pt x="314" y="82"/>
                    <a:pt x="313" y="81"/>
                    <a:pt x="313" y="81"/>
                  </a:cubicBezTo>
                  <a:close/>
                  <a:moveTo>
                    <a:pt x="369" y="42"/>
                  </a:moveTo>
                  <a:cubicBezTo>
                    <a:pt x="369" y="42"/>
                    <a:pt x="369" y="42"/>
                    <a:pt x="369" y="42"/>
                  </a:cubicBezTo>
                  <a:cubicBezTo>
                    <a:pt x="369" y="42"/>
                    <a:pt x="369" y="41"/>
                    <a:pt x="369" y="42"/>
                  </a:cubicBezTo>
                  <a:cubicBezTo>
                    <a:pt x="369" y="42"/>
                    <a:pt x="369" y="42"/>
                    <a:pt x="369" y="42"/>
                  </a:cubicBezTo>
                  <a:cubicBezTo>
                    <a:pt x="369" y="42"/>
                    <a:pt x="368" y="42"/>
                    <a:pt x="368" y="41"/>
                  </a:cubicBezTo>
                  <a:cubicBezTo>
                    <a:pt x="367" y="41"/>
                    <a:pt x="364" y="41"/>
                    <a:pt x="362" y="41"/>
                  </a:cubicBezTo>
                  <a:cubicBezTo>
                    <a:pt x="365" y="42"/>
                    <a:pt x="367" y="42"/>
                    <a:pt x="369" y="42"/>
                  </a:cubicBezTo>
                  <a:close/>
                  <a:moveTo>
                    <a:pt x="373" y="53"/>
                  </a:moveTo>
                  <a:cubicBezTo>
                    <a:pt x="374" y="53"/>
                    <a:pt x="376" y="54"/>
                    <a:pt x="377" y="53"/>
                  </a:cubicBezTo>
                  <a:cubicBezTo>
                    <a:pt x="375" y="53"/>
                    <a:pt x="374" y="52"/>
                    <a:pt x="373" y="53"/>
                  </a:cubicBezTo>
                  <a:close/>
                  <a:moveTo>
                    <a:pt x="332" y="56"/>
                  </a:moveTo>
                  <a:cubicBezTo>
                    <a:pt x="329" y="56"/>
                    <a:pt x="326" y="56"/>
                    <a:pt x="324" y="57"/>
                  </a:cubicBezTo>
                  <a:cubicBezTo>
                    <a:pt x="327" y="56"/>
                    <a:pt x="330" y="57"/>
                    <a:pt x="332" y="56"/>
                  </a:cubicBezTo>
                  <a:close/>
                  <a:moveTo>
                    <a:pt x="427" y="17"/>
                  </a:moveTo>
                  <a:cubicBezTo>
                    <a:pt x="426" y="16"/>
                    <a:pt x="425" y="16"/>
                    <a:pt x="424" y="16"/>
                  </a:cubicBezTo>
                  <a:cubicBezTo>
                    <a:pt x="418" y="16"/>
                    <a:pt x="410" y="16"/>
                    <a:pt x="404" y="15"/>
                  </a:cubicBezTo>
                  <a:cubicBezTo>
                    <a:pt x="404" y="14"/>
                    <a:pt x="404" y="13"/>
                    <a:pt x="404" y="12"/>
                  </a:cubicBezTo>
                  <a:cubicBezTo>
                    <a:pt x="403" y="12"/>
                    <a:pt x="402" y="12"/>
                    <a:pt x="401" y="12"/>
                  </a:cubicBezTo>
                  <a:cubicBezTo>
                    <a:pt x="397" y="13"/>
                    <a:pt x="391" y="12"/>
                    <a:pt x="387" y="12"/>
                  </a:cubicBezTo>
                  <a:cubicBezTo>
                    <a:pt x="386" y="12"/>
                    <a:pt x="384" y="11"/>
                    <a:pt x="384" y="12"/>
                  </a:cubicBezTo>
                  <a:cubicBezTo>
                    <a:pt x="385" y="13"/>
                    <a:pt x="389" y="12"/>
                    <a:pt x="391" y="12"/>
                  </a:cubicBezTo>
                  <a:cubicBezTo>
                    <a:pt x="393" y="12"/>
                    <a:pt x="395" y="12"/>
                    <a:pt x="396" y="14"/>
                  </a:cubicBezTo>
                  <a:cubicBezTo>
                    <a:pt x="392" y="14"/>
                    <a:pt x="387" y="13"/>
                    <a:pt x="383" y="13"/>
                  </a:cubicBezTo>
                  <a:cubicBezTo>
                    <a:pt x="378" y="13"/>
                    <a:pt x="373" y="13"/>
                    <a:pt x="369" y="12"/>
                  </a:cubicBezTo>
                  <a:cubicBezTo>
                    <a:pt x="369" y="12"/>
                    <a:pt x="369" y="12"/>
                    <a:pt x="369" y="12"/>
                  </a:cubicBezTo>
                  <a:cubicBezTo>
                    <a:pt x="372" y="14"/>
                    <a:pt x="376" y="13"/>
                    <a:pt x="379" y="15"/>
                  </a:cubicBezTo>
                  <a:cubicBezTo>
                    <a:pt x="378" y="15"/>
                    <a:pt x="375" y="14"/>
                    <a:pt x="374" y="15"/>
                  </a:cubicBezTo>
                  <a:cubicBezTo>
                    <a:pt x="376" y="16"/>
                    <a:pt x="378" y="15"/>
                    <a:pt x="379" y="17"/>
                  </a:cubicBezTo>
                  <a:cubicBezTo>
                    <a:pt x="377" y="18"/>
                    <a:pt x="375" y="16"/>
                    <a:pt x="373" y="16"/>
                  </a:cubicBezTo>
                  <a:cubicBezTo>
                    <a:pt x="373" y="16"/>
                    <a:pt x="373" y="17"/>
                    <a:pt x="373" y="17"/>
                  </a:cubicBezTo>
                  <a:cubicBezTo>
                    <a:pt x="376" y="17"/>
                    <a:pt x="380" y="18"/>
                    <a:pt x="383" y="19"/>
                  </a:cubicBezTo>
                  <a:cubicBezTo>
                    <a:pt x="383" y="19"/>
                    <a:pt x="383" y="20"/>
                    <a:pt x="384" y="20"/>
                  </a:cubicBezTo>
                  <a:cubicBezTo>
                    <a:pt x="385" y="19"/>
                    <a:pt x="383" y="19"/>
                    <a:pt x="383" y="19"/>
                  </a:cubicBezTo>
                  <a:cubicBezTo>
                    <a:pt x="386" y="17"/>
                    <a:pt x="388" y="16"/>
                    <a:pt x="391" y="16"/>
                  </a:cubicBezTo>
                  <a:cubicBezTo>
                    <a:pt x="397" y="15"/>
                    <a:pt x="403" y="16"/>
                    <a:pt x="408" y="16"/>
                  </a:cubicBezTo>
                  <a:cubicBezTo>
                    <a:pt x="414" y="17"/>
                    <a:pt x="420" y="17"/>
                    <a:pt x="427" y="17"/>
                  </a:cubicBezTo>
                  <a:close/>
                  <a:moveTo>
                    <a:pt x="381" y="15"/>
                  </a:moveTo>
                  <a:cubicBezTo>
                    <a:pt x="382" y="14"/>
                    <a:pt x="384" y="15"/>
                    <a:pt x="386" y="15"/>
                  </a:cubicBezTo>
                  <a:cubicBezTo>
                    <a:pt x="385" y="17"/>
                    <a:pt x="382" y="16"/>
                    <a:pt x="381" y="15"/>
                  </a:cubicBezTo>
                  <a:close/>
                </a:path>
              </a:pathLst>
            </a:cu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ndParaRPr>
            </a:p>
          </p:txBody>
        </p:sp>
        <p:pic>
          <p:nvPicPr>
            <p:cNvPr id="11" name="Picture 3"/>
            <p:cNvPicPr>
              <a:picLocks noChangeAspect="1" noChangeArrowheads="1"/>
            </p:cNvPicPr>
            <p:nvPr/>
          </p:nvPicPr>
          <p:blipFill>
            <a:blip r:embed="rId4"/>
            <a:srcRect/>
            <a:stretch>
              <a:fillRect/>
            </a:stretch>
          </p:blipFill>
          <p:spPr bwMode="auto">
            <a:xfrm rot="20625515">
              <a:off x="1454553" y="1169450"/>
              <a:ext cx="1447333"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screen"/>
            <a:srcRect/>
            <a:stretch>
              <a:fillRect/>
            </a:stretch>
          </p:blipFill>
          <p:spPr bwMode="auto">
            <a:xfrm>
              <a:off x="1017458" y="409842"/>
              <a:ext cx="925121" cy="151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2593038" y="1532553"/>
              <a:ext cx="3259319" cy="1604701"/>
            </a:xfrm>
            <a:prstGeom prst="rect">
              <a:avLst/>
            </a:prstGeom>
          </p:spPr>
          <p:txBody>
            <a:bodyPr vert="eaVert"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800" b="0" i="0" u="none" strike="noStrike" kern="0" cap="none" spc="0" normalizeH="0" baseline="0" noProof="0" dirty="0">
                  <a:ln>
                    <a:noFill/>
                  </a:ln>
                  <a:solidFill>
                    <a:prstClr val="white"/>
                  </a:solidFill>
                  <a:effectLst/>
                  <a:uLnTx/>
                  <a:uFillTx/>
                  <a:latin typeface="Adobe 楷体 Std R" panose="02020400000000000000" pitchFamily="18" charset="-122"/>
                  <a:ea typeface="Adobe 楷体 Std R" panose="02020400000000000000" pitchFamily="18" charset="-122"/>
                </a:rPr>
                <a:t>有美为鳞族，潜蟠得所从。标奇初韫宝，表智即称龙。大壑长千里，深泉固九重。奋髯云乍起，矫首浪还冲。荀氏传高誉，庄生冀绝踪。仍知流泪在，何幸此相逢。  </a:t>
              </a:r>
            </a:p>
          </p:txBody>
        </p:sp>
      </p:grpSp>
      <p:sp>
        <p:nvSpPr>
          <p:cNvPr id="14"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3" descr="C:\Documents and Settings\Administrator\桌面\东湖3挡.png"/>
          <p:cNvPicPr>
            <a:picLocks noChangeAspect="1" noChangeArrowheads="1"/>
          </p:cNvPicPr>
          <p:nvPr/>
        </p:nvPicPr>
        <p:blipFill>
          <a:blip r:embed="rId3" cstate="screen"/>
          <a:srcRect/>
          <a:stretch>
            <a:fillRect/>
          </a:stretch>
        </p:blipFill>
        <p:spPr bwMode="auto">
          <a:xfrm>
            <a:off x="6386215" y="4752075"/>
            <a:ext cx="304839" cy="30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图片 1"/>
          <p:cNvPicPr>
            <a:picLocks noChangeAspect="1"/>
          </p:cNvPicPr>
          <p:nvPr/>
        </p:nvPicPr>
        <p:blipFill>
          <a:blip r:embed="rId4" cstate="screen">
            <a:clrChange>
              <a:clrFrom>
                <a:srgbClr val="FFFFFF"/>
              </a:clrFrom>
              <a:clrTo>
                <a:srgbClr val="FFFFFF">
                  <a:alpha val="0"/>
                </a:srgbClr>
              </a:clrTo>
            </a:clrChange>
          </a:blip>
          <a:srcRect b="2985"/>
          <a:stretch>
            <a:fillRect/>
          </a:stretch>
        </p:blipFill>
        <p:spPr bwMode="auto">
          <a:xfrm>
            <a:off x="4439027" y="1982131"/>
            <a:ext cx="27463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 name="组合 70"/>
          <p:cNvGrpSpPr/>
          <p:nvPr/>
        </p:nvGrpSpPr>
        <p:grpSpPr>
          <a:xfrm rot="5217582">
            <a:off x="3441995" y="3020934"/>
            <a:ext cx="2323606" cy="732060"/>
            <a:chOff x="3059087" y="2408240"/>
            <a:chExt cx="6051502" cy="2019305"/>
          </a:xfrm>
          <a:solidFill>
            <a:srgbClr val="686868"/>
          </a:solidFill>
        </p:grpSpPr>
        <p:sp>
          <p:nvSpPr>
            <p:cNvPr id="72" name="Freeform 6"/>
            <p:cNvSpPr>
              <a:spLocks noEditPoints="1"/>
            </p:cNvSpPr>
            <p:nvPr/>
          </p:nvSpPr>
          <p:spPr bwMode="auto">
            <a:xfrm>
              <a:off x="3059087" y="2660653"/>
              <a:ext cx="5810203" cy="1766892"/>
            </a:xfrm>
            <a:custGeom>
              <a:avLst/>
              <a:gdLst>
                <a:gd name="T0" fmla="*/ 62 w 1547"/>
                <a:gd name="T1" fmla="*/ 5 h 469"/>
                <a:gd name="T2" fmla="*/ 112 w 1547"/>
                <a:gd name="T3" fmla="*/ 49 h 469"/>
                <a:gd name="T4" fmla="*/ 185 w 1547"/>
                <a:gd name="T5" fmla="*/ 125 h 469"/>
                <a:gd name="T6" fmla="*/ 254 w 1547"/>
                <a:gd name="T7" fmla="*/ 180 h 469"/>
                <a:gd name="T8" fmla="*/ 341 w 1547"/>
                <a:gd name="T9" fmla="*/ 251 h 469"/>
                <a:gd name="T10" fmla="*/ 409 w 1547"/>
                <a:gd name="T11" fmla="*/ 304 h 469"/>
                <a:gd name="T12" fmla="*/ 486 w 1547"/>
                <a:gd name="T13" fmla="*/ 326 h 469"/>
                <a:gd name="T14" fmla="*/ 557 w 1547"/>
                <a:gd name="T15" fmla="*/ 353 h 469"/>
                <a:gd name="T16" fmla="*/ 719 w 1547"/>
                <a:gd name="T17" fmla="*/ 385 h 469"/>
                <a:gd name="T18" fmla="*/ 799 w 1547"/>
                <a:gd name="T19" fmla="*/ 387 h 469"/>
                <a:gd name="T20" fmla="*/ 898 w 1547"/>
                <a:gd name="T21" fmla="*/ 374 h 469"/>
                <a:gd name="T22" fmla="*/ 990 w 1547"/>
                <a:gd name="T23" fmla="*/ 358 h 469"/>
                <a:gd name="T24" fmla="*/ 921 w 1547"/>
                <a:gd name="T25" fmla="*/ 383 h 469"/>
                <a:gd name="T26" fmla="*/ 878 w 1547"/>
                <a:gd name="T27" fmla="*/ 395 h 469"/>
                <a:gd name="T28" fmla="*/ 898 w 1547"/>
                <a:gd name="T29" fmla="*/ 403 h 469"/>
                <a:gd name="T30" fmla="*/ 797 w 1547"/>
                <a:gd name="T31" fmla="*/ 416 h 469"/>
                <a:gd name="T32" fmla="*/ 782 w 1547"/>
                <a:gd name="T33" fmla="*/ 428 h 469"/>
                <a:gd name="T34" fmla="*/ 965 w 1547"/>
                <a:gd name="T35" fmla="*/ 407 h 469"/>
                <a:gd name="T36" fmla="*/ 1093 w 1547"/>
                <a:gd name="T37" fmla="*/ 362 h 469"/>
                <a:gd name="T38" fmla="*/ 1010 w 1547"/>
                <a:gd name="T39" fmla="*/ 384 h 469"/>
                <a:gd name="T40" fmla="*/ 947 w 1547"/>
                <a:gd name="T41" fmla="*/ 399 h 469"/>
                <a:gd name="T42" fmla="*/ 983 w 1547"/>
                <a:gd name="T43" fmla="*/ 386 h 469"/>
                <a:gd name="T44" fmla="*/ 1067 w 1547"/>
                <a:gd name="T45" fmla="*/ 354 h 469"/>
                <a:gd name="T46" fmla="*/ 1124 w 1547"/>
                <a:gd name="T47" fmla="*/ 336 h 469"/>
                <a:gd name="T48" fmla="*/ 1125 w 1547"/>
                <a:gd name="T49" fmla="*/ 357 h 469"/>
                <a:gd name="T50" fmla="*/ 1194 w 1547"/>
                <a:gd name="T51" fmla="*/ 335 h 469"/>
                <a:gd name="T52" fmla="*/ 1279 w 1547"/>
                <a:gd name="T53" fmla="*/ 289 h 469"/>
                <a:gd name="T54" fmla="*/ 1350 w 1547"/>
                <a:gd name="T55" fmla="*/ 245 h 469"/>
                <a:gd name="T56" fmla="*/ 1419 w 1547"/>
                <a:gd name="T57" fmla="*/ 194 h 469"/>
                <a:gd name="T58" fmla="*/ 1438 w 1547"/>
                <a:gd name="T59" fmla="*/ 175 h 469"/>
                <a:gd name="T60" fmla="*/ 1545 w 1547"/>
                <a:gd name="T61" fmla="*/ 73 h 469"/>
                <a:gd name="T62" fmla="*/ 1412 w 1547"/>
                <a:gd name="T63" fmla="*/ 226 h 469"/>
                <a:gd name="T64" fmla="*/ 1358 w 1547"/>
                <a:gd name="T65" fmla="*/ 280 h 469"/>
                <a:gd name="T66" fmla="*/ 1309 w 1547"/>
                <a:gd name="T67" fmla="*/ 308 h 469"/>
                <a:gd name="T68" fmla="*/ 1232 w 1547"/>
                <a:gd name="T69" fmla="*/ 353 h 469"/>
                <a:gd name="T70" fmla="*/ 1192 w 1547"/>
                <a:gd name="T71" fmla="*/ 368 h 469"/>
                <a:gd name="T72" fmla="*/ 1144 w 1547"/>
                <a:gd name="T73" fmla="*/ 392 h 469"/>
                <a:gd name="T74" fmla="*/ 1061 w 1547"/>
                <a:gd name="T75" fmla="*/ 420 h 469"/>
                <a:gd name="T76" fmla="*/ 1017 w 1547"/>
                <a:gd name="T77" fmla="*/ 436 h 469"/>
                <a:gd name="T78" fmla="*/ 972 w 1547"/>
                <a:gd name="T79" fmla="*/ 445 h 469"/>
                <a:gd name="T80" fmla="*/ 843 w 1547"/>
                <a:gd name="T81" fmla="*/ 466 h 469"/>
                <a:gd name="T82" fmla="*/ 756 w 1547"/>
                <a:gd name="T83" fmla="*/ 468 h 469"/>
                <a:gd name="T84" fmla="*/ 651 w 1547"/>
                <a:gd name="T85" fmla="*/ 455 h 469"/>
                <a:gd name="T86" fmla="*/ 592 w 1547"/>
                <a:gd name="T87" fmla="*/ 444 h 469"/>
                <a:gd name="T88" fmla="*/ 506 w 1547"/>
                <a:gd name="T89" fmla="*/ 428 h 469"/>
                <a:gd name="T90" fmla="*/ 466 w 1547"/>
                <a:gd name="T91" fmla="*/ 415 h 469"/>
                <a:gd name="T92" fmla="*/ 392 w 1547"/>
                <a:gd name="T93" fmla="*/ 390 h 469"/>
                <a:gd name="T94" fmla="*/ 395 w 1547"/>
                <a:gd name="T95" fmla="*/ 376 h 469"/>
                <a:gd name="T96" fmla="*/ 295 w 1547"/>
                <a:gd name="T97" fmla="*/ 332 h 469"/>
                <a:gd name="T98" fmla="*/ 234 w 1547"/>
                <a:gd name="T99" fmla="*/ 302 h 469"/>
                <a:gd name="T100" fmla="*/ 151 w 1547"/>
                <a:gd name="T101" fmla="*/ 222 h 469"/>
                <a:gd name="T102" fmla="*/ 97 w 1547"/>
                <a:gd name="T103" fmla="*/ 183 h 469"/>
                <a:gd name="T104" fmla="*/ 1 w 1547"/>
                <a:gd name="T105" fmla="*/ 69 h 469"/>
                <a:gd name="T106" fmla="*/ 721 w 1547"/>
                <a:gd name="T107" fmla="*/ 402 h 469"/>
                <a:gd name="T108" fmla="*/ 650 w 1547"/>
                <a:gd name="T109" fmla="*/ 391 h 469"/>
                <a:gd name="T110" fmla="*/ 596 w 1547"/>
                <a:gd name="T111" fmla="*/ 393 h 469"/>
                <a:gd name="T112" fmla="*/ 754 w 1547"/>
                <a:gd name="T113" fmla="*/ 400 h 469"/>
                <a:gd name="T114" fmla="*/ 1437 w 1547"/>
                <a:gd name="T115" fmla="*/ 18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7" h="469">
                  <a:moveTo>
                    <a:pt x="0" y="43"/>
                  </a:moveTo>
                  <a:cubicBezTo>
                    <a:pt x="10" y="39"/>
                    <a:pt x="18" y="34"/>
                    <a:pt x="22" y="23"/>
                  </a:cubicBezTo>
                  <a:cubicBezTo>
                    <a:pt x="23" y="21"/>
                    <a:pt x="24" y="21"/>
                    <a:pt x="25" y="20"/>
                  </a:cubicBezTo>
                  <a:cubicBezTo>
                    <a:pt x="28" y="18"/>
                    <a:pt x="31" y="16"/>
                    <a:pt x="33" y="14"/>
                  </a:cubicBezTo>
                  <a:cubicBezTo>
                    <a:pt x="37" y="7"/>
                    <a:pt x="43" y="5"/>
                    <a:pt x="50" y="5"/>
                  </a:cubicBezTo>
                  <a:cubicBezTo>
                    <a:pt x="54" y="5"/>
                    <a:pt x="58" y="5"/>
                    <a:pt x="62" y="5"/>
                  </a:cubicBezTo>
                  <a:cubicBezTo>
                    <a:pt x="67" y="5"/>
                    <a:pt x="71" y="4"/>
                    <a:pt x="73" y="0"/>
                  </a:cubicBezTo>
                  <a:cubicBezTo>
                    <a:pt x="76" y="1"/>
                    <a:pt x="79" y="2"/>
                    <a:pt x="82" y="3"/>
                  </a:cubicBezTo>
                  <a:cubicBezTo>
                    <a:pt x="84" y="3"/>
                    <a:pt x="85" y="3"/>
                    <a:pt x="87" y="3"/>
                  </a:cubicBezTo>
                  <a:cubicBezTo>
                    <a:pt x="94" y="2"/>
                    <a:pt x="96" y="3"/>
                    <a:pt x="97" y="11"/>
                  </a:cubicBezTo>
                  <a:cubicBezTo>
                    <a:pt x="99" y="24"/>
                    <a:pt x="101" y="37"/>
                    <a:pt x="112" y="47"/>
                  </a:cubicBezTo>
                  <a:cubicBezTo>
                    <a:pt x="112" y="47"/>
                    <a:pt x="112" y="48"/>
                    <a:pt x="112" y="49"/>
                  </a:cubicBezTo>
                  <a:cubicBezTo>
                    <a:pt x="112" y="52"/>
                    <a:pt x="114" y="56"/>
                    <a:pt x="117" y="56"/>
                  </a:cubicBezTo>
                  <a:cubicBezTo>
                    <a:pt x="128" y="56"/>
                    <a:pt x="133" y="65"/>
                    <a:pt x="139" y="72"/>
                  </a:cubicBezTo>
                  <a:cubicBezTo>
                    <a:pt x="139" y="73"/>
                    <a:pt x="139" y="74"/>
                    <a:pt x="139" y="75"/>
                  </a:cubicBezTo>
                  <a:cubicBezTo>
                    <a:pt x="139" y="84"/>
                    <a:pt x="143" y="90"/>
                    <a:pt x="149" y="96"/>
                  </a:cubicBezTo>
                  <a:cubicBezTo>
                    <a:pt x="151" y="97"/>
                    <a:pt x="153" y="99"/>
                    <a:pt x="155" y="100"/>
                  </a:cubicBezTo>
                  <a:cubicBezTo>
                    <a:pt x="166" y="107"/>
                    <a:pt x="176" y="115"/>
                    <a:pt x="185" y="125"/>
                  </a:cubicBezTo>
                  <a:cubicBezTo>
                    <a:pt x="188" y="129"/>
                    <a:pt x="193" y="132"/>
                    <a:pt x="197" y="135"/>
                  </a:cubicBezTo>
                  <a:cubicBezTo>
                    <a:pt x="198" y="136"/>
                    <a:pt x="199" y="137"/>
                    <a:pt x="199" y="138"/>
                  </a:cubicBezTo>
                  <a:cubicBezTo>
                    <a:pt x="200" y="142"/>
                    <a:pt x="203" y="145"/>
                    <a:pt x="206" y="146"/>
                  </a:cubicBezTo>
                  <a:cubicBezTo>
                    <a:pt x="216" y="148"/>
                    <a:pt x="222" y="154"/>
                    <a:pt x="228" y="161"/>
                  </a:cubicBezTo>
                  <a:cubicBezTo>
                    <a:pt x="233" y="166"/>
                    <a:pt x="237" y="172"/>
                    <a:pt x="243" y="176"/>
                  </a:cubicBezTo>
                  <a:cubicBezTo>
                    <a:pt x="246" y="178"/>
                    <a:pt x="250" y="180"/>
                    <a:pt x="254" y="180"/>
                  </a:cubicBezTo>
                  <a:cubicBezTo>
                    <a:pt x="258" y="181"/>
                    <a:pt x="260" y="182"/>
                    <a:pt x="263" y="185"/>
                  </a:cubicBezTo>
                  <a:cubicBezTo>
                    <a:pt x="271" y="193"/>
                    <a:pt x="280" y="200"/>
                    <a:pt x="288" y="208"/>
                  </a:cubicBezTo>
                  <a:cubicBezTo>
                    <a:pt x="292" y="211"/>
                    <a:pt x="296" y="214"/>
                    <a:pt x="298" y="217"/>
                  </a:cubicBezTo>
                  <a:cubicBezTo>
                    <a:pt x="303" y="224"/>
                    <a:pt x="309" y="227"/>
                    <a:pt x="315" y="231"/>
                  </a:cubicBezTo>
                  <a:cubicBezTo>
                    <a:pt x="317" y="233"/>
                    <a:pt x="321" y="232"/>
                    <a:pt x="323" y="233"/>
                  </a:cubicBezTo>
                  <a:cubicBezTo>
                    <a:pt x="329" y="239"/>
                    <a:pt x="335" y="245"/>
                    <a:pt x="341" y="251"/>
                  </a:cubicBezTo>
                  <a:cubicBezTo>
                    <a:pt x="341" y="251"/>
                    <a:pt x="341" y="252"/>
                    <a:pt x="340" y="252"/>
                  </a:cubicBezTo>
                  <a:cubicBezTo>
                    <a:pt x="340" y="252"/>
                    <a:pt x="340" y="253"/>
                    <a:pt x="340" y="253"/>
                  </a:cubicBezTo>
                  <a:cubicBezTo>
                    <a:pt x="333" y="256"/>
                    <a:pt x="332" y="258"/>
                    <a:pt x="337" y="264"/>
                  </a:cubicBezTo>
                  <a:cubicBezTo>
                    <a:pt x="340" y="268"/>
                    <a:pt x="345" y="271"/>
                    <a:pt x="349" y="273"/>
                  </a:cubicBezTo>
                  <a:cubicBezTo>
                    <a:pt x="363" y="281"/>
                    <a:pt x="376" y="289"/>
                    <a:pt x="390" y="297"/>
                  </a:cubicBezTo>
                  <a:cubicBezTo>
                    <a:pt x="396" y="300"/>
                    <a:pt x="403" y="303"/>
                    <a:pt x="409" y="304"/>
                  </a:cubicBezTo>
                  <a:cubicBezTo>
                    <a:pt x="413" y="305"/>
                    <a:pt x="417" y="305"/>
                    <a:pt x="421" y="304"/>
                  </a:cubicBezTo>
                  <a:cubicBezTo>
                    <a:pt x="428" y="300"/>
                    <a:pt x="435" y="302"/>
                    <a:pt x="441" y="304"/>
                  </a:cubicBezTo>
                  <a:cubicBezTo>
                    <a:pt x="444" y="305"/>
                    <a:pt x="447" y="309"/>
                    <a:pt x="449" y="311"/>
                  </a:cubicBezTo>
                  <a:cubicBezTo>
                    <a:pt x="451" y="313"/>
                    <a:pt x="453" y="314"/>
                    <a:pt x="454" y="315"/>
                  </a:cubicBezTo>
                  <a:cubicBezTo>
                    <a:pt x="459" y="316"/>
                    <a:pt x="463" y="316"/>
                    <a:pt x="467" y="317"/>
                  </a:cubicBezTo>
                  <a:cubicBezTo>
                    <a:pt x="475" y="318"/>
                    <a:pt x="482" y="320"/>
                    <a:pt x="486" y="326"/>
                  </a:cubicBezTo>
                  <a:cubicBezTo>
                    <a:pt x="497" y="327"/>
                    <a:pt x="507" y="328"/>
                    <a:pt x="517" y="330"/>
                  </a:cubicBezTo>
                  <a:cubicBezTo>
                    <a:pt x="519" y="335"/>
                    <a:pt x="524" y="337"/>
                    <a:pt x="530" y="337"/>
                  </a:cubicBezTo>
                  <a:cubicBezTo>
                    <a:pt x="534" y="338"/>
                    <a:pt x="538" y="339"/>
                    <a:pt x="542" y="340"/>
                  </a:cubicBezTo>
                  <a:cubicBezTo>
                    <a:pt x="542" y="340"/>
                    <a:pt x="543" y="341"/>
                    <a:pt x="543" y="340"/>
                  </a:cubicBezTo>
                  <a:cubicBezTo>
                    <a:pt x="551" y="336"/>
                    <a:pt x="553" y="345"/>
                    <a:pt x="557" y="348"/>
                  </a:cubicBezTo>
                  <a:cubicBezTo>
                    <a:pt x="558" y="349"/>
                    <a:pt x="558" y="351"/>
                    <a:pt x="557" y="353"/>
                  </a:cubicBezTo>
                  <a:cubicBezTo>
                    <a:pt x="555" y="358"/>
                    <a:pt x="556" y="360"/>
                    <a:pt x="561" y="361"/>
                  </a:cubicBezTo>
                  <a:cubicBezTo>
                    <a:pt x="572" y="364"/>
                    <a:pt x="583" y="367"/>
                    <a:pt x="593" y="370"/>
                  </a:cubicBezTo>
                  <a:cubicBezTo>
                    <a:pt x="612" y="375"/>
                    <a:pt x="632" y="377"/>
                    <a:pt x="652" y="379"/>
                  </a:cubicBezTo>
                  <a:cubicBezTo>
                    <a:pt x="667" y="381"/>
                    <a:pt x="682" y="383"/>
                    <a:pt x="697" y="385"/>
                  </a:cubicBezTo>
                  <a:cubicBezTo>
                    <a:pt x="698" y="385"/>
                    <a:pt x="700" y="385"/>
                    <a:pt x="700" y="385"/>
                  </a:cubicBezTo>
                  <a:cubicBezTo>
                    <a:pt x="707" y="379"/>
                    <a:pt x="713" y="382"/>
                    <a:pt x="719" y="385"/>
                  </a:cubicBezTo>
                  <a:cubicBezTo>
                    <a:pt x="721" y="386"/>
                    <a:pt x="723" y="386"/>
                    <a:pt x="725" y="386"/>
                  </a:cubicBezTo>
                  <a:cubicBezTo>
                    <a:pt x="727" y="385"/>
                    <a:pt x="728" y="384"/>
                    <a:pt x="729" y="383"/>
                  </a:cubicBezTo>
                  <a:cubicBezTo>
                    <a:pt x="736" y="379"/>
                    <a:pt x="737" y="379"/>
                    <a:pt x="741" y="385"/>
                  </a:cubicBezTo>
                  <a:cubicBezTo>
                    <a:pt x="751" y="385"/>
                    <a:pt x="761" y="385"/>
                    <a:pt x="771" y="385"/>
                  </a:cubicBezTo>
                  <a:cubicBezTo>
                    <a:pt x="772" y="385"/>
                    <a:pt x="774" y="385"/>
                    <a:pt x="775" y="386"/>
                  </a:cubicBezTo>
                  <a:cubicBezTo>
                    <a:pt x="783" y="393"/>
                    <a:pt x="791" y="389"/>
                    <a:pt x="799" y="387"/>
                  </a:cubicBezTo>
                  <a:cubicBezTo>
                    <a:pt x="806" y="385"/>
                    <a:pt x="814" y="384"/>
                    <a:pt x="822" y="383"/>
                  </a:cubicBezTo>
                  <a:cubicBezTo>
                    <a:pt x="826" y="383"/>
                    <a:pt x="831" y="382"/>
                    <a:pt x="836" y="382"/>
                  </a:cubicBezTo>
                  <a:cubicBezTo>
                    <a:pt x="838" y="381"/>
                    <a:pt x="840" y="382"/>
                    <a:pt x="842" y="382"/>
                  </a:cubicBezTo>
                  <a:cubicBezTo>
                    <a:pt x="844" y="378"/>
                    <a:pt x="845" y="378"/>
                    <a:pt x="849" y="383"/>
                  </a:cubicBezTo>
                  <a:cubicBezTo>
                    <a:pt x="850" y="384"/>
                    <a:pt x="854" y="385"/>
                    <a:pt x="855" y="385"/>
                  </a:cubicBezTo>
                  <a:cubicBezTo>
                    <a:pt x="868" y="376"/>
                    <a:pt x="884" y="378"/>
                    <a:pt x="898" y="374"/>
                  </a:cubicBezTo>
                  <a:cubicBezTo>
                    <a:pt x="903" y="372"/>
                    <a:pt x="909" y="371"/>
                    <a:pt x="914" y="370"/>
                  </a:cubicBezTo>
                  <a:cubicBezTo>
                    <a:pt x="918" y="368"/>
                    <a:pt x="923" y="367"/>
                    <a:pt x="927" y="369"/>
                  </a:cubicBezTo>
                  <a:cubicBezTo>
                    <a:pt x="930" y="370"/>
                    <a:pt x="933" y="368"/>
                    <a:pt x="936" y="368"/>
                  </a:cubicBezTo>
                  <a:cubicBezTo>
                    <a:pt x="940" y="368"/>
                    <a:pt x="945" y="367"/>
                    <a:pt x="950" y="367"/>
                  </a:cubicBezTo>
                  <a:cubicBezTo>
                    <a:pt x="953" y="361"/>
                    <a:pt x="960" y="361"/>
                    <a:pt x="967" y="360"/>
                  </a:cubicBezTo>
                  <a:cubicBezTo>
                    <a:pt x="974" y="360"/>
                    <a:pt x="982" y="359"/>
                    <a:pt x="990" y="358"/>
                  </a:cubicBezTo>
                  <a:cubicBezTo>
                    <a:pt x="993" y="358"/>
                    <a:pt x="996" y="359"/>
                    <a:pt x="999" y="359"/>
                  </a:cubicBezTo>
                  <a:cubicBezTo>
                    <a:pt x="993" y="365"/>
                    <a:pt x="985" y="366"/>
                    <a:pt x="978" y="368"/>
                  </a:cubicBezTo>
                  <a:cubicBezTo>
                    <a:pt x="968" y="370"/>
                    <a:pt x="957" y="370"/>
                    <a:pt x="948" y="376"/>
                  </a:cubicBezTo>
                  <a:cubicBezTo>
                    <a:pt x="947" y="377"/>
                    <a:pt x="946" y="377"/>
                    <a:pt x="946" y="377"/>
                  </a:cubicBezTo>
                  <a:cubicBezTo>
                    <a:pt x="941" y="374"/>
                    <a:pt x="936" y="376"/>
                    <a:pt x="932" y="378"/>
                  </a:cubicBezTo>
                  <a:cubicBezTo>
                    <a:pt x="928" y="380"/>
                    <a:pt x="923" y="378"/>
                    <a:pt x="921" y="383"/>
                  </a:cubicBezTo>
                  <a:cubicBezTo>
                    <a:pt x="920" y="383"/>
                    <a:pt x="918" y="383"/>
                    <a:pt x="917" y="383"/>
                  </a:cubicBezTo>
                  <a:cubicBezTo>
                    <a:pt x="912" y="380"/>
                    <a:pt x="906" y="381"/>
                    <a:pt x="901" y="382"/>
                  </a:cubicBezTo>
                  <a:cubicBezTo>
                    <a:pt x="892" y="383"/>
                    <a:pt x="883" y="383"/>
                    <a:pt x="874" y="384"/>
                  </a:cubicBezTo>
                  <a:cubicBezTo>
                    <a:pt x="867" y="385"/>
                    <a:pt x="861" y="387"/>
                    <a:pt x="854" y="389"/>
                  </a:cubicBezTo>
                  <a:cubicBezTo>
                    <a:pt x="857" y="396"/>
                    <a:pt x="860" y="399"/>
                    <a:pt x="866" y="398"/>
                  </a:cubicBezTo>
                  <a:cubicBezTo>
                    <a:pt x="870" y="397"/>
                    <a:pt x="874" y="396"/>
                    <a:pt x="878" y="395"/>
                  </a:cubicBezTo>
                  <a:cubicBezTo>
                    <a:pt x="886" y="392"/>
                    <a:pt x="894" y="392"/>
                    <a:pt x="902" y="394"/>
                  </a:cubicBezTo>
                  <a:cubicBezTo>
                    <a:pt x="908" y="395"/>
                    <a:pt x="914" y="394"/>
                    <a:pt x="920" y="390"/>
                  </a:cubicBezTo>
                  <a:cubicBezTo>
                    <a:pt x="922" y="393"/>
                    <a:pt x="924" y="396"/>
                    <a:pt x="926" y="399"/>
                  </a:cubicBezTo>
                  <a:cubicBezTo>
                    <a:pt x="919" y="405"/>
                    <a:pt x="912" y="406"/>
                    <a:pt x="904" y="406"/>
                  </a:cubicBezTo>
                  <a:cubicBezTo>
                    <a:pt x="903" y="406"/>
                    <a:pt x="902" y="406"/>
                    <a:pt x="901" y="405"/>
                  </a:cubicBezTo>
                  <a:cubicBezTo>
                    <a:pt x="900" y="404"/>
                    <a:pt x="899" y="404"/>
                    <a:pt x="898" y="403"/>
                  </a:cubicBezTo>
                  <a:cubicBezTo>
                    <a:pt x="890" y="398"/>
                    <a:pt x="887" y="399"/>
                    <a:pt x="886" y="409"/>
                  </a:cubicBezTo>
                  <a:cubicBezTo>
                    <a:pt x="873" y="410"/>
                    <a:pt x="860" y="411"/>
                    <a:pt x="847" y="413"/>
                  </a:cubicBezTo>
                  <a:cubicBezTo>
                    <a:pt x="839" y="414"/>
                    <a:pt x="830" y="415"/>
                    <a:pt x="821" y="418"/>
                  </a:cubicBezTo>
                  <a:cubicBezTo>
                    <a:pt x="814" y="420"/>
                    <a:pt x="805" y="420"/>
                    <a:pt x="797" y="420"/>
                  </a:cubicBezTo>
                  <a:cubicBezTo>
                    <a:pt x="793" y="421"/>
                    <a:pt x="790" y="420"/>
                    <a:pt x="786" y="419"/>
                  </a:cubicBezTo>
                  <a:cubicBezTo>
                    <a:pt x="789" y="418"/>
                    <a:pt x="792" y="417"/>
                    <a:pt x="797" y="416"/>
                  </a:cubicBezTo>
                  <a:cubicBezTo>
                    <a:pt x="792" y="414"/>
                    <a:pt x="788" y="412"/>
                    <a:pt x="784" y="411"/>
                  </a:cubicBezTo>
                  <a:cubicBezTo>
                    <a:pt x="777" y="408"/>
                    <a:pt x="774" y="410"/>
                    <a:pt x="773" y="417"/>
                  </a:cubicBezTo>
                  <a:cubicBezTo>
                    <a:pt x="772" y="418"/>
                    <a:pt x="772" y="420"/>
                    <a:pt x="771" y="421"/>
                  </a:cubicBezTo>
                  <a:cubicBezTo>
                    <a:pt x="770" y="422"/>
                    <a:pt x="767" y="423"/>
                    <a:pt x="766" y="422"/>
                  </a:cubicBezTo>
                  <a:cubicBezTo>
                    <a:pt x="763" y="420"/>
                    <a:pt x="762" y="421"/>
                    <a:pt x="760" y="423"/>
                  </a:cubicBezTo>
                  <a:cubicBezTo>
                    <a:pt x="767" y="428"/>
                    <a:pt x="774" y="428"/>
                    <a:pt x="782" y="428"/>
                  </a:cubicBezTo>
                  <a:cubicBezTo>
                    <a:pt x="791" y="427"/>
                    <a:pt x="799" y="426"/>
                    <a:pt x="808" y="425"/>
                  </a:cubicBezTo>
                  <a:cubicBezTo>
                    <a:pt x="813" y="425"/>
                    <a:pt x="819" y="424"/>
                    <a:pt x="824" y="425"/>
                  </a:cubicBezTo>
                  <a:cubicBezTo>
                    <a:pt x="830" y="427"/>
                    <a:pt x="836" y="424"/>
                    <a:pt x="842" y="423"/>
                  </a:cubicBezTo>
                  <a:cubicBezTo>
                    <a:pt x="853" y="423"/>
                    <a:pt x="865" y="422"/>
                    <a:pt x="876" y="421"/>
                  </a:cubicBezTo>
                  <a:cubicBezTo>
                    <a:pt x="894" y="418"/>
                    <a:pt x="913" y="416"/>
                    <a:pt x="931" y="412"/>
                  </a:cubicBezTo>
                  <a:cubicBezTo>
                    <a:pt x="943" y="409"/>
                    <a:pt x="954" y="409"/>
                    <a:pt x="965" y="407"/>
                  </a:cubicBezTo>
                  <a:cubicBezTo>
                    <a:pt x="972" y="406"/>
                    <a:pt x="979" y="403"/>
                    <a:pt x="986" y="402"/>
                  </a:cubicBezTo>
                  <a:cubicBezTo>
                    <a:pt x="987" y="401"/>
                    <a:pt x="989" y="402"/>
                    <a:pt x="991" y="402"/>
                  </a:cubicBezTo>
                  <a:cubicBezTo>
                    <a:pt x="992" y="402"/>
                    <a:pt x="993" y="403"/>
                    <a:pt x="995" y="402"/>
                  </a:cubicBezTo>
                  <a:cubicBezTo>
                    <a:pt x="1029" y="390"/>
                    <a:pt x="1064" y="378"/>
                    <a:pt x="1098" y="366"/>
                  </a:cubicBezTo>
                  <a:cubicBezTo>
                    <a:pt x="1099" y="366"/>
                    <a:pt x="1100" y="365"/>
                    <a:pt x="1101" y="365"/>
                  </a:cubicBezTo>
                  <a:cubicBezTo>
                    <a:pt x="1099" y="361"/>
                    <a:pt x="1096" y="360"/>
                    <a:pt x="1093" y="362"/>
                  </a:cubicBezTo>
                  <a:cubicBezTo>
                    <a:pt x="1092" y="363"/>
                    <a:pt x="1091" y="363"/>
                    <a:pt x="1090" y="364"/>
                  </a:cubicBezTo>
                  <a:cubicBezTo>
                    <a:pt x="1084" y="367"/>
                    <a:pt x="1083" y="367"/>
                    <a:pt x="1079" y="362"/>
                  </a:cubicBezTo>
                  <a:cubicBezTo>
                    <a:pt x="1069" y="370"/>
                    <a:pt x="1057" y="371"/>
                    <a:pt x="1046" y="374"/>
                  </a:cubicBezTo>
                  <a:cubicBezTo>
                    <a:pt x="1038" y="377"/>
                    <a:pt x="1032" y="380"/>
                    <a:pt x="1025" y="383"/>
                  </a:cubicBezTo>
                  <a:cubicBezTo>
                    <a:pt x="1023" y="384"/>
                    <a:pt x="1022" y="384"/>
                    <a:pt x="1021" y="383"/>
                  </a:cubicBezTo>
                  <a:cubicBezTo>
                    <a:pt x="1017" y="381"/>
                    <a:pt x="1013" y="382"/>
                    <a:pt x="1010" y="384"/>
                  </a:cubicBezTo>
                  <a:cubicBezTo>
                    <a:pt x="1004" y="386"/>
                    <a:pt x="999" y="391"/>
                    <a:pt x="992" y="388"/>
                  </a:cubicBezTo>
                  <a:cubicBezTo>
                    <a:pt x="992" y="388"/>
                    <a:pt x="991" y="389"/>
                    <a:pt x="991" y="389"/>
                  </a:cubicBezTo>
                  <a:cubicBezTo>
                    <a:pt x="987" y="396"/>
                    <a:pt x="979" y="393"/>
                    <a:pt x="973" y="395"/>
                  </a:cubicBezTo>
                  <a:cubicBezTo>
                    <a:pt x="973" y="396"/>
                    <a:pt x="972" y="395"/>
                    <a:pt x="972" y="395"/>
                  </a:cubicBezTo>
                  <a:cubicBezTo>
                    <a:pt x="967" y="391"/>
                    <a:pt x="963" y="393"/>
                    <a:pt x="959" y="396"/>
                  </a:cubicBezTo>
                  <a:cubicBezTo>
                    <a:pt x="956" y="399"/>
                    <a:pt x="952" y="401"/>
                    <a:pt x="947" y="399"/>
                  </a:cubicBezTo>
                  <a:cubicBezTo>
                    <a:pt x="945" y="398"/>
                    <a:pt x="942" y="400"/>
                    <a:pt x="939" y="401"/>
                  </a:cubicBezTo>
                  <a:cubicBezTo>
                    <a:pt x="941" y="395"/>
                    <a:pt x="945" y="392"/>
                    <a:pt x="950" y="391"/>
                  </a:cubicBezTo>
                  <a:cubicBezTo>
                    <a:pt x="955" y="390"/>
                    <a:pt x="959" y="389"/>
                    <a:pt x="964" y="387"/>
                  </a:cubicBezTo>
                  <a:cubicBezTo>
                    <a:pt x="966" y="387"/>
                    <a:pt x="968" y="386"/>
                    <a:pt x="969" y="385"/>
                  </a:cubicBezTo>
                  <a:cubicBezTo>
                    <a:pt x="973" y="381"/>
                    <a:pt x="977" y="380"/>
                    <a:pt x="980" y="385"/>
                  </a:cubicBezTo>
                  <a:cubicBezTo>
                    <a:pt x="981" y="386"/>
                    <a:pt x="982" y="386"/>
                    <a:pt x="983" y="386"/>
                  </a:cubicBezTo>
                  <a:cubicBezTo>
                    <a:pt x="990" y="385"/>
                    <a:pt x="997" y="384"/>
                    <a:pt x="1005" y="382"/>
                  </a:cubicBezTo>
                  <a:cubicBezTo>
                    <a:pt x="1010" y="381"/>
                    <a:pt x="1015" y="378"/>
                    <a:pt x="1020" y="376"/>
                  </a:cubicBezTo>
                  <a:cubicBezTo>
                    <a:pt x="1021" y="375"/>
                    <a:pt x="1021" y="375"/>
                    <a:pt x="1021" y="374"/>
                  </a:cubicBezTo>
                  <a:cubicBezTo>
                    <a:pt x="1018" y="373"/>
                    <a:pt x="1016" y="372"/>
                    <a:pt x="1013" y="371"/>
                  </a:cubicBezTo>
                  <a:cubicBezTo>
                    <a:pt x="1013" y="371"/>
                    <a:pt x="1013" y="370"/>
                    <a:pt x="1013" y="370"/>
                  </a:cubicBezTo>
                  <a:cubicBezTo>
                    <a:pt x="1032" y="367"/>
                    <a:pt x="1049" y="359"/>
                    <a:pt x="1067" y="354"/>
                  </a:cubicBezTo>
                  <a:cubicBezTo>
                    <a:pt x="1070" y="353"/>
                    <a:pt x="1073" y="352"/>
                    <a:pt x="1077" y="351"/>
                  </a:cubicBezTo>
                  <a:cubicBezTo>
                    <a:pt x="1075" y="354"/>
                    <a:pt x="1073" y="356"/>
                    <a:pt x="1071" y="358"/>
                  </a:cubicBezTo>
                  <a:cubicBezTo>
                    <a:pt x="1072" y="359"/>
                    <a:pt x="1072" y="359"/>
                    <a:pt x="1072" y="360"/>
                  </a:cubicBezTo>
                  <a:cubicBezTo>
                    <a:pt x="1074" y="360"/>
                    <a:pt x="1077" y="359"/>
                    <a:pt x="1079" y="359"/>
                  </a:cubicBezTo>
                  <a:cubicBezTo>
                    <a:pt x="1080" y="358"/>
                    <a:pt x="1081" y="357"/>
                    <a:pt x="1082" y="356"/>
                  </a:cubicBezTo>
                  <a:cubicBezTo>
                    <a:pt x="1093" y="343"/>
                    <a:pt x="1109" y="340"/>
                    <a:pt x="1124" y="336"/>
                  </a:cubicBezTo>
                  <a:cubicBezTo>
                    <a:pt x="1129" y="335"/>
                    <a:pt x="1135" y="334"/>
                    <a:pt x="1141" y="334"/>
                  </a:cubicBezTo>
                  <a:cubicBezTo>
                    <a:pt x="1139" y="339"/>
                    <a:pt x="1136" y="342"/>
                    <a:pt x="1131" y="343"/>
                  </a:cubicBezTo>
                  <a:cubicBezTo>
                    <a:pt x="1119" y="345"/>
                    <a:pt x="1110" y="352"/>
                    <a:pt x="1103" y="361"/>
                  </a:cubicBezTo>
                  <a:cubicBezTo>
                    <a:pt x="1103" y="362"/>
                    <a:pt x="1103" y="362"/>
                    <a:pt x="1103" y="363"/>
                  </a:cubicBezTo>
                  <a:cubicBezTo>
                    <a:pt x="1107" y="363"/>
                    <a:pt x="1110" y="363"/>
                    <a:pt x="1114" y="362"/>
                  </a:cubicBezTo>
                  <a:cubicBezTo>
                    <a:pt x="1118" y="360"/>
                    <a:pt x="1121" y="358"/>
                    <a:pt x="1125" y="357"/>
                  </a:cubicBezTo>
                  <a:cubicBezTo>
                    <a:pt x="1130" y="354"/>
                    <a:pt x="1136" y="353"/>
                    <a:pt x="1141" y="355"/>
                  </a:cubicBezTo>
                  <a:cubicBezTo>
                    <a:pt x="1142" y="356"/>
                    <a:pt x="1144" y="355"/>
                    <a:pt x="1145" y="355"/>
                  </a:cubicBezTo>
                  <a:cubicBezTo>
                    <a:pt x="1150" y="353"/>
                    <a:pt x="1155" y="350"/>
                    <a:pt x="1160" y="348"/>
                  </a:cubicBezTo>
                  <a:cubicBezTo>
                    <a:pt x="1164" y="345"/>
                    <a:pt x="1168" y="343"/>
                    <a:pt x="1172" y="340"/>
                  </a:cubicBezTo>
                  <a:cubicBezTo>
                    <a:pt x="1173" y="340"/>
                    <a:pt x="1175" y="339"/>
                    <a:pt x="1176" y="339"/>
                  </a:cubicBezTo>
                  <a:cubicBezTo>
                    <a:pt x="1183" y="341"/>
                    <a:pt x="1189" y="339"/>
                    <a:pt x="1194" y="335"/>
                  </a:cubicBezTo>
                  <a:cubicBezTo>
                    <a:pt x="1198" y="333"/>
                    <a:pt x="1202" y="330"/>
                    <a:pt x="1206" y="328"/>
                  </a:cubicBezTo>
                  <a:cubicBezTo>
                    <a:pt x="1210" y="325"/>
                    <a:pt x="1215" y="324"/>
                    <a:pt x="1220" y="323"/>
                  </a:cubicBezTo>
                  <a:cubicBezTo>
                    <a:pt x="1221" y="322"/>
                    <a:pt x="1222" y="322"/>
                    <a:pt x="1223" y="322"/>
                  </a:cubicBezTo>
                  <a:cubicBezTo>
                    <a:pt x="1231" y="316"/>
                    <a:pt x="1240" y="311"/>
                    <a:pt x="1248" y="305"/>
                  </a:cubicBezTo>
                  <a:cubicBezTo>
                    <a:pt x="1249" y="305"/>
                    <a:pt x="1250" y="305"/>
                    <a:pt x="1251" y="304"/>
                  </a:cubicBezTo>
                  <a:cubicBezTo>
                    <a:pt x="1262" y="301"/>
                    <a:pt x="1271" y="296"/>
                    <a:pt x="1279" y="289"/>
                  </a:cubicBezTo>
                  <a:cubicBezTo>
                    <a:pt x="1280" y="288"/>
                    <a:pt x="1281" y="287"/>
                    <a:pt x="1282" y="287"/>
                  </a:cubicBezTo>
                  <a:cubicBezTo>
                    <a:pt x="1292" y="286"/>
                    <a:pt x="1298" y="280"/>
                    <a:pt x="1305" y="275"/>
                  </a:cubicBezTo>
                  <a:cubicBezTo>
                    <a:pt x="1309" y="271"/>
                    <a:pt x="1313" y="268"/>
                    <a:pt x="1317" y="266"/>
                  </a:cubicBezTo>
                  <a:cubicBezTo>
                    <a:pt x="1321" y="264"/>
                    <a:pt x="1326" y="262"/>
                    <a:pt x="1330" y="262"/>
                  </a:cubicBezTo>
                  <a:cubicBezTo>
                    <a:pt x="1335" y="262"/>
                    <a:pt x="1338" y="260"/>
                    <a:pt x="1341" y="256"/>
                  </a:cubicBezTo>
                  <a:cubicBezTo>
                    <a:pt x="1344" y="252"/>
                    <a:pt x="1347" y="249"/>
                    <a:pt x="1350" y="245"/>
                  </a:cubicBezTo>
                  <a:cubicBezTo>
                    <a:pt x="1354" y="241"/>
                    <a:pt x="1358" y="239"/>
                    <a:pt x="1363" y="241"/>
                  </a:cubicBezTo>
                  <a:cubicBezTo>
                    <a:pt x="1364" y="242"/>
                    <a:pt x="1366" y="241"/>
                    <a:pt x="1367" y="240"/>
                  </a:cubicBezTo>
                  <a:cubicBezTo>
                    <a:pt x="1371" y="236"/>
                    <a:pt x="1375" y="232"/>
                    <a:pt x="1379" y="227"/>
                  </a:cubicBezTo>
                  <a:cubicBezTo>
                    <a:pt x="1385" y="220"/>
                    <a:pt x="1392" y="213"/>
                    <a:pt x="1402" y="213"/>
                  </a:cubicBezTo>
                  <a:cubicBezTo>
                    <a:pt x="1408" y="214"/>
                    <a:pt x="1412" y="205"/>
                    <a:pt x="1410" y="201"/>
                  </a:cubicBezTo>
                  <a:cubicBezTo>
                    <a:pt x="1413" y="199"/>
                    <a:pt x="1416" y="197"/>
                    <a:pt x="1419" y="194"/>
                  </a:cubicBezTo>
                  <a:cubicBezTo>
                    <a:pt x="1421" y="192"/>
                    <a:pt x="1421" y="191"/>
                    <a:pt x="1418" y="190"/>
                  </a:cubicBezTo>
                  <a:cubicBezTo>
                    <a:pt x="1420" y="188"/>
                    <a:pt x="1422" y="186"/>
                    <a:pt x="1425" y="183"/>
                  </a:cubicBezTo>
                  <a:cubicBezTo>
                    <a:pt x="1423" y="182"/>
                    <a:pt x="1422" y="181"/>
                    <a:pt x="1420" y="180"/>
                  </a:cubicBezTo>
                  <a:cubicBezTo>
                    <a:pt x="1423" y="176"/>
                    <a:pt x="1426" y="173"/>
                    <a:pt x="1428" y="170"/>
                  </a:cubicBezTo>
                  <a:cubicBezTo>
                    <a:pt x="1429" y="172"/>
                    <a:pt x="1429" y="174"/>
                    <a:pt x="1430" y="177"/>
                  </a:cubicBezTo>
                  <a:cubicBezTo>
                    <a:pt x="1432" y="176"/>
                    <a:pt x="1436" y="176"/>
                    <a:pt x="1438" y="175"/>
                  </a:cubicBezTo>
                  <a:cubicBezTo>
                    <a:pt x="1442" y="172"/>
                    <a:pt x="1446" y="168"/>
                    <a:pt x="1450" y="165"/>
                  </a:cubicBezTo>
                  <a:cubicBezTo>
                    <a:pt x="1452" y="163"/>
                    <a:pt x="1453" y="161"/>
                    <a:pt x="1455" y="159"/>
                  </a:cubicBezTo>
                  <a:cubicBezTo>
                    <a:pt x="1476" y="145"/>
                    <a:pt x="1493" y="126"/>
                    <a:pt x="1512" y="108"/>
                  </a:cubicBezTo>
                  <a:cubicBezTo>
                    <a:pt x="1517" y="103"/>
                    <a:pt x="1521" y="96"/>
                    <a:pt x="1525" y="90"/>
                  </a:cubicBezTo>
                  <a:cubicBezTo>
                    <a:pt x="1530" y="84"/>
                    <a:pt x="1536" y="78"/>
                    <a:pt x="1541" y="73"/>
                  </a:cubicBezTo>
                  <a:cubicBezTo>
                    <a:pt x="1542" y="72"/>
                    <a:pt x="1544" y="72"/>
                    <a:pt x="1545" y="73"/>
                  </a:cubicBezTo>
                  <a:cubicBezTo>
                    <a:pt x="1546" y="75"/>
                    <a:pt x="1547" y="77"/>
                    <a:pt x="1547" y="78"/>
                  </a:cubicBezTo>
                  <a:cubicBezTo>
                    <a:pt x="1547" y="81"/>
                    <a:pt x="1546" y="83"/>
                    <a:pt x="1544" y="86"/>
                  </a:cubicBezTo>
                  <a:cubicBezTo>
                    <a:pt x="1538" y="97"/>
                    <a:pt x="1530" y="106"/>
                    <a:pt x="1520" y="114"/>
                  </a:cubicBezTo>
                  <a:cubicBezTo>
                    <a:pt x="1512" y="121"/>
                    <a:pt x="1505" y="130"/>
                    <a:pt x="1500" y="140"/>
                  </a:cubicBezTo>
                  <a:cubicBezTo>
                    <a:pt x="1495" y="149"/>
                    <a:pt x="1488" y="157"/>
                    <a:pt x="1480" y="165"/>
                  </a:cubicBezTo>
                  <a:cubicBezTo>
                    <a:pt x="1458" y="185"/>
                    <a:pt x="1435" y="205"/>
                    <a:pt x="1412" y="226"/>
                  </a:cubicBezTo>
                  <a:cubicBezTo>
                    <a:pt x="1412" y="226"/>
                    <a:pt x="1410" y="227"/>
                    <a:pt x="1409" y="227"/>
                  </a:cubicBezTo>
                  <a:cubicBezTo>
                    <a:pt x="1402" y="228"/>
                    <a:pt x="1397" y="232"/>
                    <a:pt x="1393" y="238"/>
                  </a:cubicBezTo>
                  <a:cubicBezTo>
                    <a:pt x="1389" y="244"/>
                    <a:pt x="1384" y="249"/>
                    <a:pt x="1377" y="251"/>
                  </a:cubicBezTo>
                  <a:cubicBezTo>
                    <a:pt x="1369" y="253"/>
                    <a:pt x="1363" y="259"/>
                    <a:pt x="1359" y="266"/>
                  </a:cubicBezTo>
                  <a:cubicBezTo>
                    <a:pt x="1358" y="268"/>
                    <a:pt x="1357" y="272"/>
                    <a:pt x="1359" y="273"/>
                  </a:cubicBezTo>
                  <a:cubicBezTo>
                    <a:pt x="1362" y="276"/>
                    <a:pt x="1360" y="278"/>
                    <a:pt x="1358" y="280"/>
                  </a:cubicBezTo>
                  <a:cubicBezTo>
                    <a:pt x="1357" y="281"/>
                    <a:pt x="1355" y="282"/>
                    <a:pt x="1353" y="283"/>
                  </a:cubicBezTo>
                  <a:cubicBezTo>
                    <a:pt x="1350" y="286"/>
                    <a:pt x="1347" y="288"/>
                    <a:pt x="1343" y="291"/>
                  </a:cubicBezTo>
                  <a:cubicBezTo>
                    <a:pt x="1342" y="290"/>
                    <a:pt x="1339" y="289"/>
                    <a:pt x="1337" y="289"/>
                  </a:cubicBezTo>
                  <a:cubicBezTo>
                    <a:pt x="1331" y="288"/>
                    <a:pt x="1329" y="290"/>
                    <a:pt x="1326" y="295"/>
                  </a:cubicBezTo>
                  <a:cubicBezTo>
                    <a:pt x="1323" y="299"/>
                    <a:pt x="1320" y="303"/>
                    <a:pt x="1317" y="307"/>
                  </a:cubicBezTo>
                  <a:cubicBezTo>
                    <a:pt x="1315" y="309"/>
                    <a:pt x="1312" y="310"/>
                    <a:pt x="1309" y="308"/>
                  </a:cubicBezTo>
                  <a:cubicBezTo>
                    <a:pt x="1308" y="307"/>
                    <a:pt x="1305" y="308"/>
                    <a:pt x="1304" y="309"/>
                  </a:cubicBezTo>
                  <a:cubicBezTo>
                    <a:pt x="1295" y="315"/>
                    <a:pt x="1286" y="322"/>
                    <a:pt x="1280" y="331"/>
                  </a:cubicBezTo>
                  <a:cubicBezTo>
                    <a:pt x="1274" y="338"/>
                    <a:pt x="1270" y="338"/>
                    <a:pt x="1262" y="334"/>
                  </a:cubicBezTo>
                  <a:cubicBezTo>
                    <a:pt x="1260" y="333"/>
                    <a:pt x="1258" y="333"/>
                    <a:pt x="1256" y="334"/>
                  </a:cubicBezTo>
                  <a:cubicBezTo>
                    <a:pt x="1254" y="336"/>
                    <a:pt x="1252" y="339"/>
                    <a:pt x="1250" y="341"/>
                  </a:cubicBezTo>
                  <a:cubicBezTo>
                    <a:pt x="1246" y="348"/>
                    <a:pt x="1240" y="351"/>
                    <a:pt x="1232" y="353"/>
                  </a:cubicBezTo>
                  <a:cubicBezTo>
                    <a:pt x="1223" y="354"/>
                    <a:pt x="1215" y="357"/>
                    <a:pt x="1208" y="364"/>
                  </a:cubicBezTo>
                  <a:cubicBezTo>
                    <a:pt x="1207" y="365"/>
                    <a:pt x="1206" y="366"/>
                    <a:pt x="1205" y="367"/>
                  </a:cubicBezTo>
                  <a:cubicBezTo>
                    <a:pt x="1207" y="369"/>
                    <a:pt x="1208" y="370"/>
                    <a:pt x="1209" y="372"/>
                  </a:cubicBezTo>
                  <a:cubicBezTo>
                    <a:pt x="1208" y="373"/>
                    <a:pt x="1207" y="374"/>
                    <a:pt x="1206" y="374"/>
                  </a:cubicBezTo>
                  <a:cubicBezTo>
                    <a:pt x="1202" y="369"/>
                    <a:pt x="1202" y="369"/>
                    <a:pt x="1191" y="372"/>
                  </a:cubicBezTo>
                  <a:cubicBezTo>
                    <a:pt x="1192" y="371"/>
                    <a:pt x="1192" y="370"/>
                    <a:pt x="1192" y="368"/>
                  </a:cubicBezTo>
                  <a:cubicBezTo>
                    <a:pt x="1187" y="367"/>
                    <a:pt x="1184" y="369"/>
                    <a:pt x="1181" y="372"/>
                  </a:cubicBezTo>
                  <a:cubicBezTo>
                    <a:pt x="1178" y="374"/>
                    <a:pt x="1176" y="377"/>
                    <a:pt x="1173" y="379"/>
                  </a:cubicBezTo>
                  <a:cubicBezTo>
                    <a:pt x="1171" y="381"/>
                    <a:pt x="1169" y="384"/>
                    <a:pt x="1165" y="382"/>
                  </a:cubicBezTo>
                  <a:cubicBezTo>
                    <a:pt x="1163" y="382"/>
                    <a:pt x="1160" y="384"/>
                    <a:pt x="1158" y="386"/>
                  </a:cubicBezTo>
                  <a:cubicBezTo>
                    <a:pt x="1155" y="390"/>
                    <a:pt x="1152" y="394"/>
                    <a:pt x="1146" y="391"/>
                  </a:cubicBezTo>
                  <a:cubicBezTo>
                    <a:pt x="1146" y="391"/>
                    <a:pt x="1145" y="391"/>
                    <a:pt x="1144" y="392"/>
                  </a:cubicBezTo>
                  <a:cubicBezTo>
                    <a:pt x="1134" y="396"/>
                    <a:pt x="1125" y="401"/>
                    <a:pt x="1115" y="406"/>
                  </a:cubicBezTo>
                  <a:cubicBezTo>
                    <a:pt x="1106" y="410"/>
                    <a:pt x="1098" y="414"/>
                    <a:pt x="1089" y="419"/>
                  </a:cubicBezTo>
                  <a:cubicBezTo>
                    <a:pt x="1088" y="418"/>
                    <a:pt x="1091" y="415"/>
                    <a:pt x="1088" y="412"/>
                  </a:cubicBezTo>
                  <a:cubicBezTo>
                    <a:pt x="1084" y="410"/>
                    <a:pt x="1081" y="410"/>
                    <a:pt x="1079" y="411"/>
                  </a:cubicBezTo>
                  <a:cubicBezTo>
                    <a:pt x="1074" y="413"/>
                    <a:pt x="1069" y="416"/>
                    <a:pt x="1064" y="419"/>
                  </a:cubicBezTo>
                  <a:cubicBezTo>
                    <a:pt x="1063" y="419"/>
                    <a:pt x="1062" y="420"/>
                    <a:pt x="1061" y="420"/>
                  </a:cubicBezTo>
                  <a:cubicBezTo>
                    <a:pt x="1055" y="418"/>
                    <a:pt x="1051" y="420"/>
                    <a:pt x="1046" y="423"/>
                  </a:cubicBezTo>
                  <a:cubicBezTo>
                    <a:pt x="1040" y="427"/>
                    <a:pt x="1035" y="432"/>
                    <a:pt x="1027" y="433"/>
                  </a:cubicBezTo>
                  <a:cubicBezTo>
                    <a:pt x="1026" y="433"/>
                    <a:pt x="1024" y="433"/>
                    <a:pt x="1023" y="433"/>
                  </a:cubicBezTo>
                  <a:cubicBezTo>
                    <a:pt x="1021" y="432"/>
                    <a:pt x="1020" y="431"/>
                    <a:pt x="1019" y="431"/>
                  </a:cubicBezTo>
                  <a:cubicBezTo>
                    <a:pt x="1018" y="431"/>
                    <a:pt x="1016" y="432"/>
                    <a:pt x="1015" y="432"/>
                  </a:cubicBezTo>
                  <a:cubicBezTo>
                    <a:pt x="1015" y="434"/>
                    <a:pt x="1016" y="435"/>
                    <a:pt x="1017" y="436"/>
                  </a:cubicBezTo>
                  <a:cubicBezTo>
                    <a:pt x="1017" y="437"/>
                    <a:pt x="1018" y="438"/>
                    <a:pt x="1019" y="439"/>
                  </a:cubicBezTo>
                  <a:cubicBezTo>
                    <a:pt x="1016" y="440"/>
                    <a:pt x="1013" y="440"/>
                    <a:pt x="1010" y="441"/>
                  </a:cubicBezTo>
                  <a:cubicBezTo>
                    <a:pt x="1009" y="432"/>
                    <a:pt x="1009" y="432"/>
                    <a:pt x="998" y="429"/>
                  </a:cubicBezTo>
                  <a:cubicBezTo>
                    <a:pt x="998" y="431"/>
                    <a:pt x="997" y="432"/>
                    <a:pt x="997" y="433"/>
                  </a:cubicBezTo>
                  <a:cubicBezTo>
                    <a:pt x="999" y="437"/>
                    <a:pt x="995" y="439"/>
                    <a:pt x="993" y="440"/>
                  </a:cubicBezTo>
                  <a:cubicBezTo>
                    <a:pt x="986" y="442"/>
                    <a:pt x="979" y="444"/>
                    <a:pt x="972" y="445"/>
                  </a:cubicBezTo>
                  <a:cubicBezTo>
                    <a:pt x="964" y="447"/>
                    <a:pt x="956" y="446"/>
                    <a:pt x="948" y="447"/>
                  </a:cubicBezTo>
                  <a:cubicBezTo>
                    <a:pt x="935" y="450"/>
                    <a:pt x="922" y="453"/>
                    <a:pt x="909" y="456"/>
                  </a:cubicBezTo>
                  <a:cubicBezTo>
                    <a:pt x="906" y="457"/>
                    <a:pt x="903" y="458"/>
                    <a:pt x="900" y="457"/>
                  </a:cubicBezTo>
                  <a:cubicBezTo>
                    <a:pt x="895" y="455"/>
                    <a:pt x="892" y="457"/>
                    <a:pt x="888" y="458"/>
                  </a:cubicBezTo>
                  <a:cubicBezTo>
                    <a:pt x="879" y="461"/>
                    <a:pt x="869" y="463"/>
                    <a:pt x="859" y="465"/>
                  </a:cubicBezTo>
                  <a:cubicBezTo>
                    <a:pt x="854" y="466"/>
                    <a:pt x="849" y="465"/>
                    <a:pt x="843" y="466"/>
                  </a:cubicBezTo>
                  <a:cubicBezTo>
                    <a:pt x="840" y="466"/>
                    <a:pt x="837" y="466"/>
                    <a:pt x="834" y="463"/>
                  </a:cubicBezTo>
                  <a:cubicBezTo>
                    <a:pt x="832" y="460"/>
                    <a:pt x="828" y="461"/>
                    <a:pt x="825" y="465"/>
                  </a:cubicBezTo>
                  <a:cubicBezTo>
                    <a:pt x="824" y="466"/>
                    <a:pt x="823" y="467"/>
                    <a:pt x="821" y="467"/>
                  </a:cubicBezTo>
                  <a:cubicBezTo>
                    <a:pt x="816" y="467"/>
                    <a:pt x="811" y="467"/>
                    <a:pt x="806" y="468"/>
                  </a:cubicBezTo>
                  <a:cubicBezTo>
                    <a:pt x="797" y="468"/>
                    <a:pt x="788" y="469"/>
                    <a:pt x="779" y="469"/>
                  </a:cubicBezTo>
                  <a:cubicBezTo>
                    <a:pt x="771" y="469"/>
                    <a:pt x="764" y="469"/>
                    <a:pt x="756" y="468"/>
                  </a:cubicBezTo>
                  <a:cubicBezTo>
                    <a:pt x="753" y="468"/>
                    <a:pt x="751" y="468"/>
                    <a:pt x="748" y="468"/>
                  </a:cubicBezTo>
                  <a:cubicBezTo>
                    <a:pt x="737" y="468"/>
                    <a:pt x="726" y="468"/>
                    <a:pt x="716" y="463"/>
                  </a:cubicBezTo>
                  <a:cubicBezTo>
                    <a:pt x="715" y="462"/>
                    <a:pt x="713" y="462"/>
                    <a:pt x="712" y="462"/>
                  </a:cubicBezTo>
                  <a:cubicBezTo>
                    <a:pt x="704" y="465"/>
                    <a:pt x="696" y="464"/>
                    <a:pt x="689" y="461"/>
                  </a:cubicBezTo>
                  <a:cubicBezTo>
                    <a:pt x="681" y="458"/>
                    <a:pt x="673" y="456"/>
                    <a:pt x="664" y="458"/>
                  </a:cubicBezTo>
                  <a:cubicBezTo>
                    <a:pt x="660" y="459"/>
                    <a:pt x="655" y="456"/>
                    <a:pt x="651" y="455"/>
                  </a:cubicBezTo>
                  <a:cubicBezTo>
                    <a:pt x="641" y="454"/>
                    <a:pt x="631" y="453"/>
                    <a:pt x="621" y="452"/>
                  </a:cubicBezTo>
                  <a:cubicBezTo>
                    <a:pt x="617" y="452"/>
                    <a:pt x="615" y="452"/>
                    <a:pt x="615" y="447"/>
                  </a:cubicBezTo>
                  <a:cubicBezTo>
                    <a:pt x="615" y="444"/>
                    <a:pt x="613" y="442"/>
                    <a:pt x="609" y="443"/>
                  </a:cubicBezTo>
                  <a:cubicBezTo>
                    <a:pt x="607" y="444"/>
                    <a:pt x="604" y="444"/>
                    <a:pt x="604" y="440"/>
                  </a:cubicBezTo>
                  <a:cubicBezTo>
                    <a:pt x="603" y="438"/>
                    <a:pt x="597" y="436"/>
                    <a:pt x="594" y="438"/>
                  </a:cubicBezTo>
                  <a:cubicBezTo>
                    <a:pt x="593" y="439"/>
                    <a:pt x="593" y="441"/>
                    <a:pt x="592" y="444"/>
                  </a:cubicBezTo>
                  <a:cubicBezTo>
                    <a:pt x="575" y="446"/>
                    <a:pt x="558" y="439"/>
                    <a:pt x="540" y="435"/>
                  </a:cubicBezTo>
                  <a:cubicBezTo>
                    <a:pt x="545" y="431"/>
                    <a:pt x="550" y="440"/>
                    <a:pt x="555" y="435"/>
                  </a:cubicBezTo>
                  <a:cubicBezTo>
                    <a:pt x="545" y="429"/>
                    <a:pt x="536" y="423"/>
                    <a:pt x="524" y="421"/>
                  </a:cubicBezTo>
                  <a:cubicBezTo>
                    <a:pt x="523" y="421"/>
                    <a:pt x="521" y="422"/>
                    <a:pt x="519" y="423"/>
                  </a:cubicBezTo>
                  <a:cubicBezTo>
                    <a:pt x="517" y="425"/>
                    <a:pt x="515" y="427"/>
                    <a:pt x="513" y="429"/>
                  </a:cubicBezTo>
                  <a:cubicBezTo>
                    <a:pt x="511" y="431"/>
                    <a:pt x="508" y="432"/>
                    <a:pt x="506" y="428"/>
                  </a:cubicBezTo>
                  <a:cubicBezTo>
                    <a:pt x="505" y="427"/>
                    <a:pt x="503" y="427"/>
                    <a:pt x="501" y="427"/>
                  </a:cubicBezTo>
                  <a:cubicBezTo>
                    <a:pt x="498" y="426"/>
                    <a:pt x="495" y="427"/>
                    <a:pt x="494" y="424"/>
                  </a:cubicBezTo>
                  <a:cubicBezTo>
                    <a:pt x="493" y="423"/>
                    <a:pt x="490" y="423"/>
                    <a:pt x="489" y="423"/>
                  </a:cubicBezTo>
                  <a:cubicBezTo>
                    <a:pt x="486" y="423"/>
                    <a:pt x="483" y="424"/>
                    <a:pt x="480" y="425"/>
                  </a:cubicBezTo>
                  <a:cubicBezTo>
                    <a:pt x="479" y="422"/>
                    <a:pt x="478" y="420"/>
                    <a:pt x="477" y="418"/>
                  </a:cubicBezTo>
                  <a:cubicBezTo>
                    <a:pt x="472" y="420"/>
                    <a:pt x="469" y="419"/>
                    <a:pt x="466" y="415"/>
                  </a:cubicBezTo>
                  <a:cubicBezTo>
                    <a:pt x="464" y="413"/>
                    <a:pt x="461" y="413"/>
                    <a:pt x="459" y="411"/>
                  </a:cubicBezTo>
                  <a:cubicBezTo>
                    <a:pt x="452" y="406"/>
                    <a:pt x="443" y="411"/>
                    <a:pt x="435" y="408"/>
                  </a:cubicBezTo>
                  <a:cubicBezTo>
                    <a:pt x="435" y="408"/>
                    <a:pt x="434" y="408"/>
                    <a:pt x="433" y="408"/>
                  </a:cubicBezTo>
                  <a:cubicBezTo>
                    <a:pt x="428" y="405"/>
                    <a:pt x="423" y="400"/>
                    <a:pt x="419" y="400"/>
                  </a:cubicBezTo>
                  <a:cubicBezTo>
                    <a:pt x="413" y="401"/>
                    <a:pt x="408" y="399"/>
                    <a:pt x="403" y="397"/>
                  </a:cubicBezTo>
                  <a:cubicBezTo>
                    <a:pt x="399" y="395"/>
                    <a:pt x="395" y="394"/>
                    <a:pt x="392" y="390"/>
                  </a:cubicBezTo>
                  <a:cubicBezTo>
                    <a:pt x="390" y="388"/>
                    <a:pt x="386" y="388"/>
                    <a:pt x="383" y="386"/>
                  </a:cubicBezTo>
                  <a:cubicBezTo>
                    <a:pt x="382" y="385"/>
                    <a:pt x="381" y="383"/>
                    <a:pt x="379" y="382"/>
                  </a:cubicBezTo>
                  <a:cubicBezTo>
                    <a:pt x="381" y="382"/>
                    <a:pt x="383" y="381"/>
                    <a:pt x="385" y="381"/>
                  </a:cubicBezTo>
                  <a:cubicBezTo>
                    <a:pt x="387" y="382"/>
                    <a:pt x="389" y="384"/>
                    <a:pt x="391" y="384"/>
                  </a:cubicBezTo>
                  <a:cubicBezTo>
                    <a:pt x="393" y="384"/>
                    <a:pt x="396" y="383"/>
                    <a:pt x="397" y="381"/>
                  </a:cubicBezTo>
                  <a:cubicBezTo>
                    <a:pt x="398" y="381"/>
                    <a:pt x="396" y="378"/>
                    <a:pt x="395" y="376"/>
                  </a:cubicBezTo>
                  <a:cubicBezTo>
                    <a:pt x="392" y="373"/>
                    <a:pt x="388" y="372"/>
                    <a:pt x="384" y="375"/>
                  </a:cubicBezTo>
                  <a:cubicBezTo>
                    <a:pt x="372" y="384"/>
                    <a:pt x="366" y="381"/>
                    <a:pt x="357" y="370"/>
                  </a:cubicBezTo>
                  <a:cubicBezTo>
                    <a:pt x="355" y="368"/>
                    <a:pt x="353" y="366"/>
                    <a:pt x="350" y="364"/>
                  </a:cubicBezTo>
                  <a:cubicBezTo>
                    <a:pt x="344" y="358"/>
                    <a:pt x="338" y="354"/>
                    <a:pt x="329" y="358"/>
                  </a:cubicBezTo>
                  <a:cubicBezTo>
                    <a:pt x="327" y="348"/>
                    <a:pt x="320" y="342"/>
                    <a:pt x="311" y="339"/>
                  </a:cubicBezTo>
                  <a:cubicBezTo>
                    <a:pt x="306" y="337"/>
                    <a:pt x="300" y="335"/>
                    <a:pt x="295" y="332"/>
                  </a:cubicBezTo>
                  <a:cubicBezTo>
                    <a:pt x="290" y="330"/>
                    <a:pt x="286" y="327"/>
                    <a:pt x="281" y="323"/>
                  </a:cubicBezTo>
                  <a:cubicBezTo>
                    <a:pt x="278" y="321"/>
                    <a:pt x="275" y="318"/>
                    <a:pt x="281" y="313"/>
                  </a:cubicBezTo>
                  <a:cubicBezTo>
                    <a:pt x="275" y="312"/>
                    <a:pt x="272" y="311"/>
                    <a:pt x="268" y="311"/>
                  </a:cubicBezTo>
                  <a:cubicBezTo>
                    <a:pt x="263" y="312"/>
                    <a:pt x="259" y="310"/>
                    <a:pt x="255" y="306"/>
                  </a:cubicBezTo>
                  <a:cubicBezTo>
                    <a:pt x="252" y="302"/>
                    <a:pt x="247" y="299"/>
                    <a:pt x="243" y="295"/>
                  </a:cubicBezTo>
                  <a:cubicBezTo>
                    <a:pt x="241" y="297"/>
                    <a:pt x="238" y="299"/>
                    <a:pt x="234" y="302"/>
                  </a:cubicBezTo>
                  <a:cubicBezTo>
                    <a:pt x="219" y="281"/>
                    <a:pt x="197" y="269"/>
                    <a:pt x="171" y="263"/>
                  </a:cubicBezTo>
                  <a:cubicBezTo>
                    <a:pt x="169" y="250"/>
                    <a:pt x="166" y="245"/>
                    <a:pt x="156" y="240"/>
                  </a:cubicBezTo>
                  <a:cubicBezTo>
                    <a:pt x="158" y="240"/>
                    <a:pt x="160" y="239"/>
                    <a:pt x="162" y="239"/>
                  </a:cubicBezTo>
                  <a:cubicBezTo>
                    <a:pt x="163" y="235"/>
                    <a:pt x="160" y="232"/>
                    <a:pt x="157" y="229"/>
                  </a:cubicBezTo>
                  <a:cubicBezTo>
                    <a:pt x="159" y="227"/>
                    <a:pt x="161" y="226"/>
                    <a:pt x="163" y="224"/>
                  </a:cubicBezTo>
                  <a:cubicBezTo>
                    <a:pt x="159" y="218"/>
                    <a:pt x="156" y="217"/>
                    <a:pt x="151" y="222"/>
                  </a:cubicBezTo>
                  <a:cubicBezTo>
                    <a:pt x="149" y="224"/>
                    <a:pt x="146" y="225"/>
                    <a:pt x="144" y="222"/>
                  </a:cubicBezTo>
                  <a:cubicBezTo>
                    <a:pt x="140" y="218"/>
                    <a:pt x="136" y="214"/>
                    <a:pt x="131" y="210"/>
                  </a:cubicBezTo>
                  <a:cubicBezTo>
                    <a:pt x="126" y="205"/>
                    <a:pt x="119" y="201"/>
                    <a:pt x="116" y="194"/>
                  </a:cubicBezTo>
                  <a:cubicBezTo>
                    <a:pt x="116" y="193"/>
                    <a:pt x="114" y="193"/>
                    <a:pt x="113" y="192"/>
                  </a:cubicBezTo>
                  <a:cubicBezTo>
                    <a:pt x="110" y="191"/>
                    <a:pt x="107" y="191"/>
                    <a:pt x="104" y="190"/>
                  </a:cubicBezTo>
                  <a:cubicBezTo>
                    <a:pt x="100" y="189"/>
                    <a:pt x="97" y="187"/>
                    <a:pt x="97" y="183"/>
                  </a:cubicBezTo>
                  <a:cubicBezTo>
                    <a:pt x="96" y="180"/>
                    <a:pt x="93" y="177"/>
                    <a:pt x="91" y="175"/>
                  </a:cubicBezTo>
                  <a:cubicBezTo>
                    <a:pt x="75" y="165"/>
                    <a:pt x="63" y="151"/>
                    <a:pt x="49" y="138"/>
                  </a:cubicBezTo>
                  <a:cubicBezTo>
                    <a:pt x="44" y="133"/>
                    <a:pt x="39" y="127"/>
                    <a:pt x="33" y="124"/>
                  </a:cubicBezTo>
                  <a:cubicBezTo>
                    <a:pt x="25" y="119"/>
                    <a:pt x="22" y="111"/>
                    <a:pt x="17" y="103"/>
                  </a:cubicBezTo>
                  <a:cubicBezTo>
                    <a:pt x="13" y="97"/>
                    <a:pt x="9" y="92"/>
                    <a:pt x="6" y="85"/>
                  </a:cubicBezTo>
                  <a:cubicBezTo>
                    <a:pt x="3" y="80"/>
                    <a:pt x="2" y="74"/>
                    <a:pt x="1" y="69"/>
                  </a:cubicBezTo>
                  <a:cubicBezTo>
                    <a:pt x="1" y="68"/>
                    <a:pt x="0" y="66"/>
                    <a:pt x="0" y="65"/>
                  </a:cubicBezTo>
                  <a:cubicBezTo>
                    <a:pt x="0" y="58"/>
                    <a:pt x="0" y="51"/>
                    <a:pt x="0" y="43"/>
                  </a:cubicBezTo>
                  <a:close/>
                  <a:moveTo>
                    <a:pt x="760" y="393"/>
                  </a:moveTo>
                  <a:cubicBezTo>
                    <a:pt x="754" y="390"/>
                    <a:pt x="750" y="391"/>
                    <a:pt x="745" y="394"/>
                  </a:cubicBezTo>
                  <a:cubicBezTo>
                    <a:pt x="741" y="396"/>
                    <a:pt x="738" y="399"/>
                    <a:pt x="734" y="401"/>
                  </a:cubicBezTo>
                  <a:cubicBezTo>
                    <a:pt x="730" y="404"/>
                    <a:pt x="725" y="405"/>
                    <a:pt x="721" y="402"/>
                  </a:cubicBezTo>
                  <a:cubicBezTo>
                    <a:pt x="716" y="399"/>
                    <a:pt x="712" y="399"/>
                    <a:pt x="708" y="400"/>
                  </a:cubicBezTo>
                  <a:cubicBezTo>
                    <a:pt x="704" y="402"/>
                    <a:pt x="702" y="401"/>
                    <a:pt x="700" y="398"/>
                  </a:cubicBezTo>
                  <a:cubicBezTo>
                    <a:pt x="699" y="397"/>
                    <a:pt x="698" y="396"/>
                    <a:pt x="697" y="396"/>
                  </a:cubicBezTo>
                  <a:cubicBezTo>
                    <a:pt x="689" y="396"/>
                    <a:pt x="682" y="393"/>
                    <a:pt x="675" y="390"/>
                  </a:cubicBezTo>
                  <a:cubicBezTo>
                    <a:pt x="674" y="390"/>
                    <a:pt x="672" y="389"/>
                    <a:pt x="672" y="390"/>
                  </a:cubicBezTo>
                  <a:cubicBezTo>
                    <a:pt x="665" y="396"/>
                    <a:pt x="658" y="393"/>
                    <a:pt x="650" y="391"/>
                  </a:cubicBezTo>
                  <a:cubicBezTo>
                    <a:pt x="644" y="389"/>
                    <a:pt x="638" y="389"/>
                    <a:pt x="632" y="388"/>
                  </a:cubicBezTo>
                  <a:cubicBezTo>
                    <a:pt x="626" y="388"/>
                    <a:pt x="621" y="389"/>
                    <a:pt x="615" y="390"/>
                  </a:cubicBezTo>
                  <a:cubicBezTo>
                    <a:pt x="613" y="390"/>
                    <a:pt x="610" y="391"/>
                    <a:pt x="609" y="387"/>
                  </a:cubicBezTo>
                  <a:cubicBezTo>
                    <a:pt x="609" y="386"/>
                    <a:pt x="606" y="386"/>
                    <a:pt x="605" y="386"/>
                  </a:cubicBezTo>
                  <a:cubicBezTo>
                    <a:pt x="601" y="387"/>
                    <a:pt x="597" y="388"/>
                    <a:pt x="593" y="389"/>
                  </a:cubicBezTo>
                  <a:cubicBezTo>
                    <a:pt x="594" y="391"/>
                    <a:pt x="595" y="392"/>
                    <a:pt x="596" y="393"/>
                  </a:cubicBezTo>
                  <a:cubicBezTo>
                    <a:pt x="603" y="397"/>
                    <a:pt x="610" y="402"/>
                    <a:pt x="618" y="405"/>
                  </a:cubicBezTo>
                  <a:cubicBezTo>
                    <a:pt x="642" y="414"/>
                    <a:pt x="668" y="412"/>
                    <a:pt x="693" y="413"/>
                  </a:cubicBezTo>
                  <a:cubicBezTo>
                    <a:pt x="692" y="410"/>
                    <a:pt x="691" y="408"/>
                    <a:pt x="690" y="406"/>
                  </a:cubicBezTo>
                  <a:cubicBezTo>
                    <a:pt x="712" y="406"/>
                    <a:pt x="734" y="406"/>
                    <a:pt x="756" y="407"/>
                  </a:cubicBezTo>
                  <a:cubicBezTo>
                    <a:pt x="763" y="407"/>
                    <a:pt x="766" y="403"/>
                    <a:pt x="771" y="399"/>
                  </a:cubicBezTo>
                  <a:cubicBezTo>
                    <a:pt x="765" y="396"/>
                    <a:pt x="760" y="405"/>
                    <a:pt x="754" y="400"/>
                  </a:cubicBezTo>
                  <a:cubicBezTo>
                    <a:pt x="756" y="397"/>
                    <a:pt x="758" y="395"/>
                    <a:pt x="760" y="393"/>
                  </a:cubicBezTo>
                  <a:close/>
                  <a:moveTo>
                    <a:pt x="1030" y="374"/>
                  </a:moveTo>
                  <a:cubicBezTo>
                    <a:pt x="1039" y="373"/>
                    <a:pt x="1047" y="369"/>
                    <a:pt x="1054" y="363"/>
                  </a:cubicBezTo>
                  <a:cubicBezTo>
                    <a:pt x="1047" y="365"/>
                    <a:pt x="1040" y="366"/>
                    <a:pt x="1033" y="368"/>
                  </a:cubicBezTo>
                  <a:cubicBezTo>
                    <a:pt x="1029" y="369"/>
                    <a:pt x="1028" y="371"/>
                    <a:pt x="1030" y="374"/>
                  </a:cubicBezTo>
                  <a:close/>
                  <a:moveTo>
                    <a:pt x="1437" y="185"/>
                  </a:moveTo>
                  <a:cubicBezTo>
                    <a:pt x="1440" y="183"/>
                    <a:pt x="1443" y="182"/>
                    <a:pt x="1445" y="180"/>
                  </a:cubicBezTo>
                  <a:cubicBezTo>
                    <a:pt x="1446" y="180"/>
                    <a:pt x="1446" y="178"/>
                    <a:pt x="1446" y="178"/>
                  </a:cubicBezTo>
                  <a:cubicBezTo>
                    <a:pt x="1445" y="177"/>
                    <a:pt x="1444" y="177"/>
                    <a:pt x="1444" y="177"/>
                  </a:cubicBezTo>
                  <a:cubicBezTo>
                    <a:pt x="1441" y="177"/>
                    <a:pt x="1437" y="181"/>
                    <a:pt x="1437"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3" name="Freeform 7"/>
            <p:cNvSpPr/>
            <p:nvPr/>
          </p:nvSpPr>
          <p:spPr bwMode="auto">
            <a:xfrm>
              <a:off x="9088363" y="2408240"/>
              <a:ext cx="22226" cy="30165"/>
            </a:xfrm>
            <a:custGeom>
              <a:avLst/>
              <a:gdLst>
                <a:gd name="T0" fmla="*/ 6 w 6"/>
                <a:gd name="T1" fmla="*/ 0 h 8"/>
                <a:gd name="T2" fmla="*/ 3 w 6"/>
                <a:gd name="T3" fmla="*/ 8 h 8"/>
                <a:gd name="T4" fmla="*/ 3 w 6"/>
                <a:gd name="T5" fmla="*/ 0 h 8"/>
                <a:gd name="T6" fmla="*/ 6 w 6"/>
                <a:gd name="T7" fmla="*/ 0 h 8"/>
              </a:gdLst>
              <a:ahLst/>
              <a:cxnLst>
                <a:cxn ang="0">
                  <a:pos x="T0" y="T1"/>
                </a:cxn>
                <a:cxn ang="0">
                  <a:pos x="T2" y="T3"/>
                </a:cxn>
                <a:cxn ang="0">
                  <a:pos x="T4" y="T5"/>
                </a:cxn>
                <a:cxn ang="0">
                  <a:pos x="T6" y="T7"/>
                </a:cxn>
              </a:cxnLst>
              <a:rect l="0" t="0" r="r" b="b"/>
              <a:pathLst>
                <a:path w="6" h="8">
                  <a:moveTo>
                    <a:pt x="6" y="0"/>
                  </a:moveTo>
                  <a:cubicBezTo>
                    <a:pt x="5" y="2"/>
                    <a:pt x="4" y="5"/>
                    <a:pt x="3" y="8"/>
                  </a:cubicBezTo>
                  <a:cubicBezTo>
                    <a:pt x="0" y="4"/>
                    <a:pt x="2" y="2"/>
                    <a:pt x="3" y="0"/>
                  </a:cubicBezTo>
                  <a:cubicBezTo>
                    <a:pt x="4" y="0"/>
                    <a:pt x="5"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4" name="Freeform 8"/>
            <p:cNvSpPr>
              <a:spLocks noEditPoints="1"/>
            </p:cNvSpPr>
            <p:nvPr/>
          </p:nvSpPr>
          <p:spPr bwMode="auto">
            <a:xfrm>
              <a:off x="7656449" y="2562230"/>
              <a:ext cx="1390638" cy="1085851"/>
            </a:xfrm>
            <a:custGeom>
              <a:avLst/>
              <a:gdLst>
                <a:gd name="T0" fmla="*/ 122 w 370"/>
                <a:gd name="T1" fmla="*/ 212 h 288"/>
                <a:gd name="T2" fmla="*/ 110 w 370"/>
                <a:gd name="T3" fmla="*/ 210 h 288"/>
                <a:gd name="T4" fmla="*/ 101 w 370"/>
                <a:gd name="T5" fmla="*/ 223 h 288"/>
                <a:gd name="T6" fmla="*/ 81 w 370"/>
                <a:gd name="T7" fmla="*/ 233 h 288"/>
                <a:gd name="T8" fmla="*/ 106 w 370"/>
                <a:gd name="T9" fmla="*/ 209 h 288"/>
                <a:gd name="T10" fmla="*/ 137 w 370"/>
                <a:gd name="T11" fmla="*/ 187 h 288"/>
                <a:gd name="T12" fmla="*/ 137 w 370"/>
                <a:gd name="T13" fmla="*/ 191 h 288"/>
                <a:gd name="T14" fmla="*/ 151 w 370"/>
                <a:gd name="T15" fmla="*/ 192 h 288"/>
                <a:gd name="T16" fmla="*/ 161 w 370"/>
                <a:gd name="T17" fmla="*/ 177 h 288"/>
                <a:gd name="T18" fmla="*/ 184 w 370"/>
                <a:gd name="T19" fmla="*/ 153 h 288"/>
                <a:gd name="T20" fmla="*/ 169 w 370"/>
                <a:gd name="T21" fmla="*/ 181 h 288"/>
                <a:gd name="T22" fmla="*/ 172 w 370"/>
                <a:gd name="T23" fmla="*/ 189 h 288"/>
                <a:gd name="T24" fmla="*/ 208 w 370"/>
                <a:gd name="T25" fmla="*/ 161 h 288"/>
                <a:gd name="T26" fmla="*/ 227 w 370"/>
                <a:gd name="T27" fmla="*/ 148 h 288"/>
                <a:gd name="T28" fmla="*/ 235 w 370"/>
                <a:gd name="T29" fmla="*/ 128 h 288"/>
                <a:gd name="T30" fmla="*/ 256 w 370"/>
                <a:gd name="T31" fmla="*/ 122 h 288"/>
                <a:gd name="T32" fmla="*/ 283 w 370"/>
                <a:gd name="T33" fmla="*/ 92 h 288"/>
                <a:gd name="T34" fmla="*/ 323 w 370"/>
                <a:gd name="T35" fmla="*/ 49 h 288"/>
                <a:gd name="T36" fmla="*/ 332 w 370"/>
                <a:gd name="T37" fmla="*/ 31 h 288"/>
                <a:gd name="T38" fmla="*/ 343 w 370"/>
                <a:gd name="T39" fmla="*/ 15 h 288"/>
                <a:gd name="T40" fmla="*/ 356 w 370"/>
                <a:gd name="T41" fmla="*/ 1 h 288"/>
                <a:gd name="T42" fmla="*/ 350 w 370"/>
                <a:gd name="T43" fmla="*/ 11 h 288"/>
                <a:gd name="T44" fmla="*/ 356 w 370"/>
                <a:gd name="T45" fmla="*/ 16 h 288"/>
                <a:gd name="T46" fmla="*/ 370 w 370"/>
                <a:gd name="T47" fmla="*/ 2 h 288"/>
                <a:gd name="T48" fmla="*/ 354 w 370"/>
                <a:gd name="T49" fmla="*/ 30 h 288"/>
                <a:gd name="T50" fmla="*/ 344 w 370"/>
                <a:gd name="T51" fmla="*/ 45 h 288"/>
                <a:gd name="T52" fmla="*/ 338 w 370"/>
                <a:gd name="T53" fmla="*/ 60 h 288"/>
                <a:gd name="T54" fmla="*/ 308 w 370"/>
                <a:gd name="T55" fmla="*/ 92 h 288"/>
                <a:gd name="T56" fmla="*/ 274 w 370"/>
                <a:gd name="T57" fmla="*/ 127 h 288"/>
                <a:gd name="T58" fmla="*/ 267 w 370"/>
                <a:gd name="T59" fmla="*/ 122 h 288"/>
                <a:gd name="T60" fmla="*/ 246 w 370"/>
                <a:gd name="T61" fmla="*/ 145 h 288"/>
                <a:gd name="T62" fmla="*/ 221 w 370"/>
                <a:gd name="T63" fmla="*/ 162 h 288"/>
                <a:gd name="T64" fmla="*/ 197 w 370"/>
                <a:gd name="T65" fmla="*/ 183 h 288"/>
                <a:gd name="T66" fmla="*/ 165 w 370"/>
                <a:gd name="T67" fmla="*/ 205 h 288"/>
                <a:gd name="T68" fmla="*/ 150 w 370"/>
                <a:gd name="T69" fmla="*/ 212 h 288"/>
                <a:gd name="T70" fmla="*/ 129 w 370"/>
                <a:gd name="T71" fmla="*/ 239 h 288"/>
                <a:gd name="T72" fmla="*/ 114 w 370"/>
                <a:gd name="T73" fmla="*/ 243 h 288"/>
                <a:gd name="T74" fmla="*/ 77 w 370"/>
                <a:gd name="T75" fmla="*/ 260 h 288"/>
                <a:gd name="T76" fmla="*/ 72 w 370"/>
                <a:gd name="T77" fmla="*/ 266 h 288"/>
                <a:gd name="T78" fmla="*/ 53 w 370"/>
                <a:gd name="T79" fmla="*/ 280 h 288"/>
                <a:gd name="T80" fmla="*/ 45 w 370"/>
                <a:gd name="T81" fmla="*/ 278 h 288"/>
                <a:gd name="T82" fmla="*/ 14 w 370"/>
                <a:gd name="T83" fmla="*/ 286 h 288"/>
                <a:gd name="T84" fmla="*/ 7 w 370"/>
                <a:gd name="T85" fmla="*/ 287 h 288"/>
                <a:gd name="T86" fmla="*/ 12 w 370"/>
                <a:gd name="T87" fmla="*/ 280 h 288"/>
                <a:gd name="T88" fmla="*/ 9 w 370"/>
                <a:gd name="T89" fmla="*/ 271 h 288"/>
                <a:gd name="T90" fmla="*/ 23 w 370"/>
                <a:gd name="T91" fmla="*/ 254 h 288"/>
                <a:gd name="T92" fmla="*/ 21 w 370"/>
                <a:gd name="T93" fmla="*/ 242 h 288"/>
                <a:gd name="T94" fmla="*/ 42 w 370"/>
                <a:gd name="T95" fmla="*/ 251 h 288"/>
                <a:gd name="T96" fmla="*/ 72 w 370"/>
                <a:gd name="T97" fmla="*/ 231 h 288"/>
                <a:gd name="T98" fmla="*/ 65 w 370"/>
                <a:gd name="T99" fmla="*/ 241 h 288"/>
                <a:gd name="T100" fmla="*/ 69 w 370"/>
                <a:gd name="T101" fmla="*/ 250 h 288"/>
                <a:gd name="T102" fmla="*/ 91 w 370"/>
                <a:gd name="T103" fmla="*/ 239 h 288"/>
                <a:gd name="T104" fmla="*/ 123 w 370"/>
                <a:gd name="T105" fmla="*/ 221 h 288"/>
                <a:gd name="T106" fmla="*/ 276 w 370"/>
                <a:gd name="T107" fmla="*/ 111 h 288"/>
                <a:gd name="T108" fmla="*/ 295 w 370"/>
                <a:gd name="T109" fmla="*/ 9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288">
                  <a:moveTo>
                    <a:pt x="132" y="212"/>
                  </a:moveTo>
                  <a:cubicBezTo>
                    <a:pt x="128" y="210"/>
                    <a:pt x="125" y="209"/>
                    <a:pt x="122" y="212"/>
                  </a:cubicBezTo>
                  <a:cubicBezTo>
                    <a:pt x="120" y="215"/>
                    <a:pt x="118" y="215"/>
                    <a:pt x="116" y="211"/>
                  </a:cubicBezTo>
                  <a:cubicBezTo>
                    <a:pt x="115" y="208"/>
                    <a:pt x="113" y="208"/>
                    <a:pt x="110" y="210"/>
                  </a:cubicBezTo>
                  <a:cubicBezTo>
                    <a:pt x="107" y="213"/>
                    <a:pt x="104" y="217"/>
                    <a:pt x="101" y="221"/>
                  </a:cubicBezTo>
                  <a:cubicBezTo>
                    <a:pt x="100" y="221"/>
                    <a:pt x="101" y="222"/>
                    <a:pt x="101" y="223"/>
                  </a:cubicBezTo>
                  <a:cubicBezTo>
                    <a:pt x="102" y="228"/>
                    <a:pt x="101" y="231"/>
                    <a:pt x="95" y="232"/>
                  </a:cubicBezTo>
                  <a:cubicBezTo>
                    <a:pt x="90" y="233"/>
                    <a:pt x="86" y="233"/>
                    <a:pt x="81" y="233"/>
                  </a:cubicBezTo>
                  <a:cubicBezTo>
                    <a:pt x="84" y="228"/>
                    <a:pt x="87" y="223"/>
                    <a:pt x="91" y="218"/>
                  </a:cubicBezTo>
                  <a:cubicBezTo>
                    <a:pt x="94" y="213"/>
                    <a:pt x="99" y="209"/>
                    <a:pt x="106" y="209"/>
                  </a:cubicBezTo>
                  <a:cubicBezTo>
                    <a:pt x="108" y="209"/>
                    <a:pt x="109" y="208"/>
                    <a:pt x="111" y="207"/>
                  </a:cubicBezTo>
                  <a:cubicBezTo>
                    <a:pt x="119" y="200"/>
                    <a:pt x="128" y="193"/>
                    <a:pt x="137" y="187"/>
                  </a:cubicBezTo>
                  <a:cubicBezTo>
                    <a:pt x="139" y="185"/>
                    <a:pt x="142" y="183"/>
                    <a:pt x="145" y="183"/>
                  </a:cubicBezTo>
                  <a:cubicBezTo>
                    <a:pt x="142" y="186"/>
                    <a:pt x="140" y="189"/>
                    <a:pt x="137" y="191"/>
                  </a:cubicBezTo>
                  <a:cubicBezTo>
                    <a:pt x="139" y="194"/>
                    <a:pt x="148" y="197"/>
                    <a:pt x="150" y="195"/>
                  </a:cubicBezTo>
                  <a:cubicBezTo>
                    <a:pt x="151" y="195"/>
                    <a:pt x="151" y="193"/>
                    <a:pt x="151" y="192"/>
                  </a:cubicBezTo>
                  <a:cubicBezTo>
                    <a:pt x="147" y="188"/>
                    <a:pt x="150" y="187"/>
                    <a:pt x="153" y="185"/>
                  </a:cubicBezTo>
                  <a:cubicBezTo>
                    <a:pt x="156" y="183"/>
                    <a:pt x="160" y="180"/>
                    <a:pt x="161" y="177"/>
                  </a:cubicBezTo>
                  <a:cubicBezTo>
                    <a:pt x="163" y="170"/>
                    <a:pt x="168" y="164"/>
                    <a:pt x="174" y="161"/>
                  </a:cubicBezTo>
                  <a:cubicBezTo>
                    <a:pt x="178" y="159"/>
                    <a:pt x="181" y="155"/>
                    <a:pt x="184" y="153"/>
                  </a:cubicBezTo>
                  <a:cubicBezTo>
                    <a:pt x="184" y="154"/>
                    <a:pt x="183" y="155"/>
                    <a:pt x="182" y="157"/>
                  </a:cubicBezTo>
                  <a:cubicBezTo>
                    <a:pt x="176" y="164"/>
                    <a:pt x="171" y="171"/>
                    <a:pt x="169" y="181"/>
                  </a:cubicBezTo>
                  <a:cubicBezTo>
                    <a:pt x="168" y="184"/>
                    <a:pt x="165" y="187"/>
                    <a:pt x="164" y="191"/>
                  </a:cubicBezTo>
                  <a:cubicBezTo>
                    <a:pt x="166" y="191"/>
                    <a:pt x="170" y="190"/>
                    <a:pt x="172" y="189"/>
                  </a:cubicBezTo>
                  <a:cubicBezTo>
                    <a:pt x="179" y="183"/>
                    <a:pt x="187" y="179"/>
                    <a:pt x="193" y="172"/>
                  </a:cubicBezTo>
                  <a:cubicBezTo>
                    <a:pt x="197" y="167"/>
                    <a:pt x="203" y="164"/>
                    <a:pt x="208" y="161"/>
                  </a:cubicBezTo>
                  <a:cubicBezTo>
                    <a:pt x="213" y="158"/>
                    <a:pt x="218" y="155"/>
                    <a:pt x="222" y="152"/>
                  </a:cubicBezTo>
                  <a:cubicBezTo>
                    <a:pt x="224" y="151"/>
                    <a:pt x="226" y="149"/>
                    <a:pt x="227" y="148"/>
                  </a:cubicBezTo>
                  <a:cubicBezTo>
                    <a:pt x="232" y="142"/>
                    <a:pt x="236" y="136"/>
                    <a:pt x="240" y="130"/>
                  </a:cubicBezTo>
                  <a:cubicBezTo>
                    <a:pt x="239" y="130"/>
                    <a:pt x="238" y="129"/>
                    <a:pt x="235" y="128"/>
                  </a:cubicBezTo>
                  <a:cubicBezTo>
                    <a:pt x="237" y="127"/>
                    <a:pt x="239" y="127"/>
                    <a:pt x="240" y="126"/>
                  </a:cubicBezTo>
                  <a:cubicBezTo>
                    <a:pt x="245" y="125"/>
                    <a:pt x="251" y="124"/>
                    <a:pt x="256" y="122"/>
                  </a:cubicBezTo>
                  <a:cubicBezTo>
                    <a:pt x="257" y="122"/>
                    <a:pt x="258" y="121"/>
                    <a:pt x="258" y="120"/>
                  </a:cubicBezTo>
                  <a:cubicBezTo>
                    <a:pt x="264" y="109"/>
                    <a:pt x="273" y="100"/>
                    <a:pt x="283" y="92"/>
                  </a:cubicBezTo>
                  <a:cubicBezTo>
                    <a:pt x="292" y="85"/>
                    <a:pt x="300" y="77"/>
                    <a:pt x="307" y="67"/>
                  </a:cubicBezTo>
                  <a:cubicBezTo>
                    <a:pt x="311" y="61"/>
                    <a:pt x="318" y="55"/>
                    <a:pt x="323" y="49"/>
                  </a:cubicBezTo>
                  <a:cubicBezTo>
                    <a:pt x="327" y="44"/>
                    <a:pt x="329" y="39"/>
                    <a:pt x="331" y="34"/>
                  </a:cubicBezTo>
                  <a:cubicBezTo>
                    <a:pt x="332" y="33"/>
                    <a:pt x="332" y="32"/>
                    <a:pt x="332" y="31"/>
                  </a:cubicBezTo>
                  <a:cubicBezTo>
                    <a:pt x="339" y="28"/>
                    <a:pt x="341" y="22"/>
                    <a:pt x="343" y="15"/>
                  </a:cubicBezTo>
                  <a:cubicBezTo>
                    <a:pt x="343" y="15"/>
                    <a:pt x="343" y="15"/>
                    <a:pt x="343" y="15"/>
                  </a:cubicBezTo>
                  <a:cubicBezTo>
                    <a:pt x="346" y="10"/>
                    <a:pt x="350" y="5"/>
                    <a:pt x="354" y="0"/>
                  </a:cubicBezTo>
                  <a:cubicBezTo>
                    <a:pt x="355" y="0"/>
                    <a:pt x="355" y="0"/>
                    <a:pt x="356" y="1"/>
                  </a:cubicBezTo>
                  <a:cubicBezTo>
                    <a:pt x="355" y="2"/>
                    <a:pt x="354" y="4"/>
                    <a:pt x="353" y="6"/>
                  </a:cubicBezTo>
                  <a:cubicBezTo>
                    <a:pt x="353" y="8"/>
                    <a:pt x="351" y="9"/>
                    <a:pt x="350" y="11"/>
                  </a:cubicBezTo>
                  <a:cubicBezTo>
                    <a:pt x="350" y="13"/>
                    <a:pt x="351" y="15"/>
                    <a:pt x="352" y="16"/>
                  </a:cubicBezTo>
                  <a:cubicBezTo>
                    <a:pt x="353" y="17"/>
                    <a:pt x="355" y="17"/>
                    <a:pt x="356" y="16"/>
                  </a:cubicBezTo>
                  <a:cubicBezTo>
                    <a:pt x="359" y="13"/>
                    <a:pt x="362" y="9"/>
                    <a:pt x="366" y="6"/>
                  </a:cubicBezTo>
                  <a:cubicBezTo>
                    <a:pt x="367" y="5"/>
                    <a:pt x="368" y="3"/>
                    <a:pt x="370" y="2"/>
                  </a:cubicBezTo>
                  <a:cubicBezTo>
                    <a:pt x="368" y="5"/>
                    <a:pt x="367" y="8"/>
                    <a:pt x="366" y="12"/>
                  </a:cubicBezTo>
                  <a:cubicBezTo>
                    <a:pt x="362" y="18"/>
                    <a:pt x="358" y="24"/>
                    <a:pt x="354" y="30"/>
                  </a:cubicBezTo>
                  <a:cubicBezTo>
                    <a:pt x="354" y="31"/>
                    <a:pt x="353" y="32"/>
                    <a:pt x="351" y="33"/>
                  </a:cubicBezTo>
                  <a:cubicBezTo>
                    <a:pt x="346" y="35"/>
                    <a:pt x="344" y="39"/>
                    <a:pt x="344" y="45"/>
                  </a:cubicBezTo>
                  <a:cubicBezTo>
                    <a:pt x="343" y="48"/>
                    <a:pt x="344" y="51"/>
                    <a:pt x="343" y="53"/>
                  </a:cubicBezTo>
                  <a:cubicBezTo>
                    <a:pt x="342" y="56"/>
                    <a:pt x="340" y="59"/>
                    <a:pt x="338" y="60"/>
                  </a:cubicBezTo>
                  <a:cubicBezTo>
                    <a:pt x="331" y="62"/>
                    <a:pt x="327" y="68"/>
                    <a:pt x="323" y="73"/>
                  </a:cubicBezTo>
                  <a:cubicBezTo>
                    <a:pt x="318" y="79"/>
                    <a:pt x="313" y="86"/>
                    <a:pt x="308" y="92"/>
                  </a:cubicBezTo>
                  <a:cubicBezTo>
                    <a:pt x="302" y="100"/>
                    <a:pt x="293" y="106"/>
                    <a:pt x="288" y="114"/>
                  </a:cubicBezTo>
                  <a:cubicBezTo>
                    <a:pt x="285" y="119"/>
                    <a:pt x="279" y="123"/>
                    <a:pt x="274" y="127"/>
                  </a:cubicBezTo>
                  <a:cubicBezTo>
                    <a:pt x="272" y="127"/>
                    <a:pt x="269" y="127"/>
                    <a:pt x="266" y="127"/>
                  </a:cubicBezTo>
                  <a:cubicBezTo>
                    <a:pt x="266" y="125"/>
                    <a:pt x="266" y="123"/>
                    <a:pt x="267" y="122"/>
                  </a:cubicBezTo>
                  <a:cubicBezTo>
                    <a:pt x="260" y="121"/>
                    <a:pt x="257" y="125"/>
                    <a:pt x="258" y="132"/>
                  </a:cubicBezTo>
                  <a:cubicBezTo>
                    <a:pt x="252" y="134"/>
                    <a:pt x="249" y="139"/>
                    <a:pt x="246" y="145"/>
                  </a:cubicBezTo>
                  <a:cubicBezTo>
                    <a:pt x="243" y="149"/>
                    <a:pt x="239" y="152"/>
                    <a:pt x="235" y="155"/>
                  </a:cubicBezTo>
                  <a:cubicBezTo>
                    <a:pt x="230" y="158"/>
                    <a:pt x="226" y="160"/>
                    <a:pt x="221" y="162"/>
                  </a:cubicBezTo>
                  <a:cubicBezTo>
                    <a:pt x="217" y="164"/>
                    <a:pt x="213" y="167"/>
                    <a:pt x="211" y="171"/>
                  </a:cubicBezTo>
                  <a:cubicBezTo>
                    <a:pt x="207" y="176"/>
                    <a:pt x="202" y="179"/>
                    <a:pt x="197" y="183"/>
                  </a:cubicBezTo>
                  <a:cubicBezTo>
                    <a:pt x="192" y="187"/>
                    <a:pt x="186" y="190"/>
                    <a:pt x="180" y="194"/>
                  </a:cubicBezTo>
                  <a:cubicBezTo>
                    <a:pt x="175" y="198"/>
                    <a:pt x="170" y="201"/>
                    <a:pt x="165" y="205"/>
                  </a:cubicBezTo>
                  <a:cubicBezTo>
                    <a:pt x="164" y="205"/>
                    <a:pt x="163" y="206"/>
                    <a:pt x="161" y="206"/>
                  </a:cubicBezTo>
                  <a:cubicBezTo>
                    <a:pt x="156" y="205"/>
                    <a:pt x="153" y="208"/>
                    <a:pt x="150" y="212"/>
                  </a:cubicBezTo>
                  <a:cubicBezTo>
                    <a:pt x="146" y="219"/>
                    <a:pt x="143" y="225"/>
                    <a:pt x="138" y="232"/>
                  </a:cubicBezTo>
                  <a:cubicBezTo>
                    <a:pt x="136" y="235"/>
                    <a:pt x="132" y="237"/>
                    <a:pt x="129" y="239"/>
                  </a:cubicBezTo>
                  <a:cubicBezTo>
                    <a:pt x="125" y="242"/>
                    <a:pt x="121" y="244"/>
                    <a:pt x="116" y="247"/>
                  </a:cubicBezTo>
                  <a:cubicBezTo>
                    <a:pt x="116" y="246"/>
                    <a:pt x="115" y="245"/>
                    <a:pt x="114" y="243"/>
                  </a:cubicBezTo>
                  <a:cubicBezTo>
                    <a:pt x="102" y="253"/>
                    <a:pt x="91" y="261"/>
                    <a:pt x="76" y="266"/>
                  </a:cubicBezTo>
                  <a:cubicBezTo>
                    <a:pt x="76" y="263"/>
                    <a:pt x="77" y="262"/>
                    <a:pt x="77" y="260"/>
                  </a:cubicBezTo>
                  <a:cubicBezTo>
                    <a:pt x="71" y="261"/>
                    <a:pt x="65" y="260"/>
                    <a:pt x="62" y="268"/>
                  </a:cubicBezTo>
                  <a:cubicBezTo>
                    <a:pt x="66" y="268"/>
                    <a:pt x="69" y="267"/>
                    <a:pt x="72" y="266"/>
                  </a:cubicBezTo>
                  <a:cubicBezTo>
                    <a:pt x="70" y="273"/>
                    <a:pt x="64" y="278"/>
                    <a:pt x="58" y="278"/>
                  </a:cubicBezTo>
                  <a:cubicBezTo>
                    <a:pt x="56" y="278"/>
                    <a:pt x="55" y="279"/>
                    <a:pt x="53" y="280"/>
                  </a:cubicBezTo>
                  <a:cubicBezTo>
                    <a:pt x="51" y="281"/>
                    <a:pt x="50" y="282"/>
                    <a:pt x="48" y="283"/>
                  </a:cubicBezTo>
                  <a:cubicBezTo>
                    <a:pt x="47" y="281"/>
                    <a:pt x="46" y="279"/>
                    <a:pt x="45" y="278"/>
                  </a:cubicBezTo>
                  <a:cubicBezTo>
                    <a:pt x="38" y="278"/>
                    <a:pt x="31" y="278"/>
                    <a:pt x="24" y="280"/>
                  </a:cubicBezTo>
                  <a:cubicBezTo>
                    <a:pt x="20" y="281"/>
                    <a:pt x="17" y="284"/>
                    <a:pt x="14" y="286"/>
                  </a:cubicBezTo>
                  <a:cubicBezTo>
                    <a:pt x="13" y="286"/>
                    <a:pt x="12" y="288"/>
                    <a:pt x="11" y="288"/>
                  </a:cubicBezTo>
                  <a:cubicBezTo>
                    <a:pt x="9" y="288"/>
                    <a:pt x="8" y="287"/>
                    <a:pt x="7" y="287"/>
                  </a:cubicBezTo>
                  <a:cubicBezTo>
                    <a:pt x="7" y="285"/>
                    <a:pt x="8" y="284"/>
                    <a:pt x="9" y="283"/>
                  </a:cubicBezTo>
                  <a:cubicBezTo>
                    <a:pt x="9" y="282"/>
                    <a:pt x="11" y="281"/>
                    <a:pt x="12" y="280"/>
                  </a:cubicBezTo>
                  <a:cubicBezTo>
                    <a:pt x="9" y="275"/>
                    <a:pt x="4" y="279"/>
                    <a:pt x="0" y="278"/>
                  </a:cubicBezTo>
                  <a:cubicBezTo>
                    <a:pt x="3" y="276"/>
                    <a:pt x="6" y="273"/>
                    <a:pt x="9" y="271"/>
                  </a:cubicBezTo>
                  <a:cubicBezTo>
                    <a:pt x="15" y="267"/>
                    <a:pt x="20" y="263"/>
                    <a:pt x="25" y="259"/>
                  </a:cubicBezTo>
                  <a:cubicBezTo>
                    <a:pt x="28" y="256"/>
                    <a:pt x="27" y="254"/>
                    <a:pt x="23" y="254"/>
                  </a:cubicBezTo>
                  <a:cubicBezTo>
                    <a:pt x="20" y="253"/>
                    <a:pt x="16" y="253"/>
                    <a:pt x="17" y="249"/>
                  </a:cubicBezTo>
                  <a:cubicBezTo>
                    <a:pt x="17" y="247"/>
                    <a:pt x="19" y="245"/>
                    <a:pt x="21" y="242"/>
                  </a:cubicBezTo>
                  <a:cubicBezTo>
                    <a:pt x="24" y="245"/>
                    <a:pt x="26" y="248"/>
                    <a:pt x="28" y="250"/>
                  </a:cubicBezTo>
                  <a:cubicBezTo>
                    <a:pt x="33" y="256"/>
                    <a:pt x="37" y="256"/>
                    <a:pt x="42" y="251"/>
                  </a:cubicBezTo>
                  <a:cubicBezTo>
                    <a:pt x="50" y="245"/>
                    <a:pt x="57" y="237"/>
                    <a:pt x="65" y="231"/>
                  </a:cubicBezTo>
                  <a:cubicBezTo>
                    <a:pt x="67" y="230"/>
                    <a:pt x="70" y="231"/>
                    <a:pt x="72" y="231"/>
                  </a:cubicBezTo>
                  <a:cubicBezTo>
                    <a:pt x="72" y="233"/>
                    <a:pt x="72" y="235"/>
                    <a:pt x="71" y="236"/>
                  </a:cubicBezTo>
                  <a:cubicBezTo>
                    <a:pt x="70" y="238"/>
                    <a:pt x="67" y="239"/>
                    <a:pt x="65" y="241"/>
                  </a:cubicBezTo>
                  <a:cubicBezTo>
                    <a:pt x="64" y="242"/>
                    <a:pt x="62" y="245"/>
                    <a:pt x="62" y="246"/>
                  </a:cubicBezTo>
                  <a:cubicBezTo>
                    <a:pt x="64" y="248"/>
                    <a:pt x="67" y="251"/>
                    <a:pt x="69" y="250"/>
                  </a:cubicBezTo>
                  <a:cubicBezTo>
                    <a:pt x="73" y="250"/>
                    <a:pt x="76" y="249"/>
                    <a:pt x="80" y="247"/>
                  </a:cubicBezTo>
                  <a:cubicBezTo>
                    <a:pt x="84" y="245"/>
                    <a:pt x="87" y="242"/>
                    <a:pt x="91" y="239"/>
                  </a:cubicBezTo>
                  <a:cubicBezTo>
                    <a:pt x="92" y="238"/>
                    <a:pt x="94" y="236"/>
                    <a:pt x="96" y="236"/>
                  </a:cubicBezTo>
                  <a:cubicBezTo>
                    <a:pt x="107" y="233"/>
                    <a:pt x="114" y="226"/>
                    <a:pt x="123" y="221"/>
                  </a:cubicBezTo>
                  <a:cubicBezTo>
                    <a:pt x="127" y="219"/>
                    <a:pt x="129" y="215"/>
                    <a:pt x="132" y="212"/>
                  </a:cubicBezTo>
                  <a:close/>
                  <a:moveTo>
                    <a:pt x="276" y="111"/>
                  </a:moveTo>
                  <a:cubicBezTo>
                    <a:pt x="276" y="111"/>
                    <a:pt x="277" y="111"/>
                    <a:pt x="277" y="112"/>
                  </a:cubicBezTo>
                  <a:cubicBezTo>
                    <a:pt x="283" y="104"/>
                    <a:pt x="289" y="97"/>
                    <a:pt x="295" y="90"/>
                  </a:cubicBezTo>
                  <a:cubicBezTo>
                    <a:pt x="285" y="93"/>
                    <a:pt x="280" y="102"/>
                    <a:pt x="276"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5" name="Freeform 9"/>
            <p:cNvSpPr/>
            <p:nvPr/>
          </p:nvSpPr>
          <p:spPr bwMode="auto">
            <a:xfrm>
              <a:off x="7423089" y="3409956"/>
              <a:ext cx="887407" cy="517526"/>
            </a:xfrm>
            <a:custGeom>
              <a:avLst/>
              <a:gdLst>
                <a:gd name="T0" fmla="*/ 236 w 236"/>
                <a:gd name="T1" fmla="*/ 2 h 137"/>
                <a:gd name="T2" fmla="*/ 228 w 236"/>
                <a:gd name="T3" fmla="*/ 12 h 137"/>
                <a:gd name="T4" fmla="*/ 214 w 236"/>
                <a:gd name="T5" fmla="*/ 19 h 137"/>
                <a:gd name="T6" fmla="*/ 197 w 236"/>
                <a:gd name="T7" fmla="*/ 31 h 137"/>
                <a:gd name="T8" fmla="*/ 180 w 236"/>
                <a:gd name="T9" fmla="*/ 41 h 137"/>
                <a:gd name="T10" fmla="*/ 169 w 236"/>
                <a:gd name="T11" fmla="*/ 48 h 137"/>
                <a:gd name="T12" fmla="*/ 157 w 236"/>
                <a:gd name="T13" fmla="*/ 59 h 137"/>
                <a:gd name="T14" fmla="*/ 137 w 236"/>
                <a:gd name="T15" fmla="*/ 67 h 137"/>
                <a:gd name="T16" fmla="*/ 129 w 236"/>
                <a:gd name="T17" fmla="*/ 70 h 137"/>
                <a:gd name="T18" fmla="*/ 116 w 236"/>
                <a:gd name="T19" fmla="*/ 81 h 137"/>
                <a:gd name="T20" fmla="*/ 111 w 236"/>
                <a:gd name="T21" fmla="*/ 89 h 137"/>
                <a:gd name="T22" fmla="*/ 89 w 236"/>
                <a:gd name="T23" fmla="*/ 94 h 137"/>
                <a:gd name="T24" fmla="*/ 77 w 236"/>
                <a:gd name="T25" fmla="*/ 103 h 137"/>
                <a:gd name="T26" fmla="*/ 74 w 236"/>
                <a:gd name="T27" fmla="*/ 105 h 137"/>
                <a:gd name="T28" fmla="*/ 63 w 236"/>
                <a:gd name="T29" fmla="*/ 107 h 137"/>
                <a:gd name="T30" fmla="*/ 59 w 236"/>
                <a:gd name="T31" fmla="*/ 107 h 137"/>
                <a:gd name="T32" fmla="*/ 49 w 236"/>
                <a:gd name="T33" fmla="*/ 114 h 137"/>
                <a:gd name="T34" fmla="*/ 29 w 236"/>
                <a:gd name="T35" fmla="*/ 117 h 137"/>
                <a:gd name="T36" fmla="*/ 27 w 236"/>
                <a:gd name="T37" fmla="*/ 122 h 137"/>
                <a:gd name="T38" fmla="*/ 22 w 236"/>
                <a:gd name="T39" fmla="*/ 125 h 137"/>
                <a:gd name="T40" fmla="*/ 18 w 236"/>
                <a:gd name="T41" fmla="*/ 127 h 137"/>
                <a:gd name="T42" fmla="*/ 7 w 236"/>
                <a:gd name="T43" fmla="*/ 135 h 137"/>
                <a:gd name="T44" fmla="*/ 1 w 236"/>
                <a:gd name="T45" fmla="*/ 133 h 137"/>
                <a:gd name="T46" fmla="*/ 0 w 236"/>
                <a:gd name="T47" fmla="*/ 127 h 137"/>
                <a:gd name="T48" fmla="*/ 2 w 236"/>
                <a:gd name="T49" fmla="*/ 124 h 137"/>
                <a:gd name="T50" fmla="*/ 59 w 236"/>
                <a:gd name="T51" fmla="*/ 98 h 137"/>
                <a:gd name="T52" fmla="*/ 103 w 236"/>
                <a:gd name="T53" fmla="*/ 73 h 137"/>
                <a:gd name="T54" fmla="*/ 127 w 236"/>
                <a:gd name="T55" fmla="*/ 60 h 137"/>
                <a:gd name="T56" fmla="*/ 156 w 236"/>
                <a:gd name="T57" fmla="*/ 44 h 137"/>
                <a:gd name="T58" fmla="*/ 158 w 236"/>
                <a:gd name="T59" fmla="*/ 43 h 137"/>
                <a:gd name="T60" fmla="*/ 182 w 236"/>
                <a:gd name="T61" fmla="*/ 29 h 137"/>
                <a:gd name="T62" fmla="*/ 187 w 236"/>
                <a:gd name="T63" fmla="*/ 24 h 137"/>
                <a:gd name="T64" fmla="*/ 199 w 236"/>
                <a:gd name="T65" fmla="*/ 20 h 137"/>
                <a:gd name="T66" fmla="*/ 209 w 236"/>
                <a:gd name="T67" fmla="*/ 16 h 137"/>
                <a:gd name="T68" fmla="*/ 215 w 236"/>
                <a:gd name="T69" fmla="*/ 10 h 137"/>
                <a:gd name="T70" fmla="*/ 236 w 236"/>
                <a:gd name="T71"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137">
                  <a:moveTo>
                    <a:pt x="236" y="2"/>
                  </a:moveTo>
                  <a:cubicBezTo>
                    <a:pt x="235" y="7"/>
                    <a:pt x="232" y="10"/>
                    <a:pt x="228" y="12"/>
                  </a:cubicBezTo>
                  <a:cubicBezTo>
                    <a:pt x="223" y="15"/>
                    <a:pt x="218" y="17"/>
                    <a:pt x="214" y="19"/>
                  </a:cubicBezTo>
                  <a:cubicBezTo>
                    <a:pt x="207" y="22"/>
                    <a:pt x="201" y="25"/>
                    <a:pt x="197" y="31"/>
                  </a:cubicBezTo>
                  <a:cubicBezTo>
                    <a:pt x="193" y="37"/>
                    <a:pt x="188" y="41"/>
                    <a:pt x="180" y="41"/>
                  </a:cubicBezTo>
                  <a:cubicBezTo>
                    <a:pt x="176" y="42"/>
                    <a:pt x="172" y="45"/>
                    <a:pt x="169" y="48"/>
                  </a:cubicBezTo>
                  <a:cubicBezTo>
                    <a:pt x="165" y="52"/>
                    <a:pt x="161" y="56"/>
                    <a:pt x="157" y="59"/>
                  </a:cubicBezTo>
                  <a:cubicBezTo>
                    <a:pt x="151" y="64"/>
                    <a:pt x="145" y="68"/>
                    <a:pt x="137" y="67"/>
                  </a:cubicBezTo>
                  <a:cubicBezTo>
                    <a:pt x="134" y="66"/>
                    <a:pt x="131" y="68"/>
                    <a:pt x="129" y="70"/>
                  </a:cubicBezTo>
                  <a:cubicBezTo>
                    <a:pt x="125" y="74"/>
                    <a:pt x="123" y="80"/>
                    <a:pt x="116" y="81"/>
                  </a:cubicBezTo>
                  <a:cubicBezTo>
                    <a:pt x="114" y="82"/>
                    <a:pt x="113" y="86"/>
                    <a:pt x="111" y="89"/>
                  </a:cubicBezTo>
                  <a:cubicBezTo>
                    <a:pt x="101" y="81"/>
                    <a:pt x="95" y="83"/>
                    <a:pt x="89" y="94"/>
                  </a:cubicBezTo>
                  <a:cubicBezTo>
                    <a:pt x="86" y="99"/>
                    <a:pt x="84" y="103"/>
                    <a:pt x="77" y="103"/>
                  </a:cubicBezTo>
                  <a:cubicBezTo>
                    <a:pt x="76" y="103"/>
                    <a:pt x="75" y="104"/>
                    <a:pt x="74" y="105"/>
                  </a:cubicBezTo>
                  <a:cubicBezTo>
                    <a:pt x="70" y="108"/>
                    <a:pt x="67" y="110"/>
                    <a:pt x="63" y="107"/>
                  </a:cubicBezTo>
                  <a:cubicBezTo>
                    <a:pt x="62" y="106"/>
                    <a:pt x="60" y="106"/>
                    <a:pt x="59" y="107"/>
                  </a:cubicBezTo>
                  <a:cubicBezTo>
                    <a:pt x="55" y="109"/>
                    <a:pt x="52" y="111"/>
                    <a:pt x="49" y="114"/>
                  </a:cubicBezTo>
                  <a:cubicBezTo>
                    <a:pt x="43" y="119"/>
                    <a:pt x="37" y="122"/>
                    <a:pt x="29" y="117"/>
                  </a:cubicBezTo>
                  <a:cubicBezTo>
                    <a:pt x="28" y="119"/>
                    <a:pt x="27" y="120"/>
                    <a:pt x="27" y="122"/>
                  </a:cubicBezTo>
                  <a:cubicBezTo>
                    <a:pt x="26" y="124"/>
                    <a:pt x="26" y="127"/>
                    <a:pt x="22" y="125"/>
                  </a:cubicBezTo>
                  <a:cubicBezTo>
                    <a:pt x="21" y="125"/>
                    <a:pt x="19" y="126"/>
                    <a:pt x="18" y="127"/>
                  </a:cubicBezTo>
                  <a:cubicBezTo>
                    <a:pt x="14" y="130"/>
                    <a:pt x="11" y="133"/>
                    <a:pt x="7" y="135"/>
                  </a:cubicBezTo>
                  <a:cubicBezTo>
                    <a:pt x="4" y="137"/>
                    <a:pt x="2" y="137"/>
                    <a:pt x="1" y="133"/>
                  </a:cubicBezTo>
                  <a:cubicBezTo>
                    <a:pt x="1" y="131"/>
                    <a:pt x="0" y="129"/>
                    <a:pt x="0" y="127"/>
                  </a:cubicBezTo>
                  <a:cubicBezTo>
                    <a:pt x="0" y="126"/>
                    <a:pt x="1" y="124"/>
                    <a:pt x="2" y="124"/>
                  </a:cubicBezTo>
                  <a:cubicBezTo>
                    <a:pt x="23" y="119"/>
                    <a:pt x="41" y="108"/>
                    <a:pt x="59" y="98"/>
                  </a:cubicBezTo>
                  <a:cubicBezTo>
                    <a:pt x="74" y="90"/>
                    <a:pt x="88" y="81"/>
                    <a:pt x="103" y="73"/>
                  </a:cubicBezTo>
                  <a:cubicBezTo>
                    <a:pt x="111" y="68"/>
                    <a:pt x="119" y="64"/>
                    <a:pt x="127" y="60"/>
                  </a:cubicBezTo>
                  <a:cubicBezTo>
                    <a:pt x="137" y="55"/>
                    <a:pt x="147" y="50"/>
                    <a:pt x="156" y="44"/>
                  </a:cubicBezTo>
                  <a:cubicBezTo>
                    <a:pt x="157" y="44"/>
                    <a:pt x="158" y="43"/>
                    <a:pt x="158" y="43"/>
                  </a:cubicBezTo>
                  <a:cubicBezTo>
                    <a:pt x="168" y="42"/>
                    <a:pt x="175" y="36"/>
                    <a:pt x="182" y="29"/>
                  </a:cubicBezTo>
                  <a:cubicBezTo>
                    <a:pt x="184" y="28"/>
                    <a:pt x="185" y="26"/>
                    <a:pt x="187" y="24"/>
                  </a:cubicBezTo>
                  <a:cubicBezTo>
                    <a:pt x="190" y="21"/>
                    <a:pt x="194" y="19"/>
                    <a:pt x="199" y="20"/>
                  </a:cubicBezTo>
                  <a:cubicBezTo>
                    <a:pt x="202" y="20"/>
                    <a:pt x="206" y="18"/>
                    <a:pt x="209" y="16"/>
                  </a:cubicBezTo>
                  <a:cubicBezTo>
                    <a:pt x="211" y="14"/>
                    <a:pt x="213" y="12"/>
                    <a:pt x="215" y="10"/>
                  </a:cubicBezTo>
                  <a:cubicBezTo>
                    <a:pt x="220" y="3"/>
                    <a:pt x="227" y="0"/>
                    <a:pt x="2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6" name="Freeform 10"/>
            <p:cNvSpPr/>
            <p:nvPr/>
          </p:nvSpPr>
          <p:spPr bwMode="auto">
            <a:xfrm>
              <a:off x="7021456" y="3602042"/>
              <a:ext cx="609595" cy="331789"/>
            </a:xfrm>
            <a:custGeom>
              <a:avLst/>
              <a:gdLst>
                <a:gd name="T0" fmla="*/ 0 w 162"/>
                <a:gd name="T1" fmla="*/ 79 h 88"/>
                <a:gd name="T2" fmla="*/ 7 w 162"/>
                <a:gd name="T3" fmla="*/ 77 h 88"/>
                <a:gd name="T4" fmla="*/ 26 w 162"/>
                <a:gd name="T5" fmla="*/ 66 h 88"/>
                <a:gd name="T6" fmla="*/ 33 w 162"/>
                <a:gd name="T7" fmla="*/ 52 h 88"/>
                <a:gd name="T8" fmla="*/ 32 w 162"/>
                <a:gd name="T9" fmla="*/ 44 h 88"/>
                <a:gd name="T10" fmla="*/ 19 w 162"/>
                <a:gd name="T11" fmla="*/ 48 h 88"/>
                <a:gd name="T12" fmla="*/ 47 w 162"/>
                <a:gd name="T13" fmla="*/ 34 h 88"/>
                <a:gd name="T14" fmla="*/ 52 w 162"/>
                <a:gd name="T15" fmla="*/ 37 h 88"/>
                <a:gd name="T16" fmla="*/ 60 w 162"/>
                <a:gd name="T17" fmla="*/ 40 h 88"/>
                <a:gd name="T18" fmla="*/ 75 w 162"/>
                <a:gd name="T19" fmla="*/ 34 h 88"/>
                <a:gd name="T20" fmla="*/ 78 w 162"/>
                <a:gd name="T21" fmla="*/ 27 h 88"/>
                <a:gd name="T22" fmla="*/ 72 w 162"/>
                <a:gd name="T23" fmla="*/ 10 h 88"/>
                <a:gd name="T24" fmla="*/ 81 w 162"/>
                <a:gd name="T25" fmla="*/ 9 h 88"/>
                <a:gd name="T26" fmla="*/ 82 w 162"/>
                <a:gd name="T27" fmla="*/ 21 h 88"/>
                <a:gd name="T28" fmla="*/ 91 w 162"/>
                <a:gd name="T29" fmla="*/ 29 h 88"/>
                <a:gd name="T30" fmla="*/ 106 w 162"/>
                <a:gd name="T31" fmla="*/ 24 h 88"/>
                <a:gd name="T32" fmla="*/ 116 w 162"/>
                <a:gd name="T33" fmla="*/ 19 h 88"/>
                <a:gd name="T34" fmla="*/ 126 w 162"/>
                <a:gd name="T35" fmla="*/ 14 h 88"/>
                <a:gd name="T36" fmla="*/ 150 w 162"/>
                <a:gd name="T37" fmla="*/ 3 h 88"/>
                <a:gd name="T38" fmla="*/ 162 w 162"/>
                <a:gd name="T39" fmla="*/ 0 h 88"/>
                <a:gd name="T40" fmla="*/ 160 w 162"/>
                <a:gd name="T41" fmla="*/ 7 h 88"/>
                <a:gd name="T42" fmla="*/ 141 w 162"/>
                <a:gd name="T43" fmla="*/ 16 h 88"/>
                <a:gd name="T44" fmla="*/ 126 w 162"/>
                <a:gd name="T45" fmla="*/ 21 h 88"/>
                <a:gd name="T46" fmla="*/ 116 w 162"/>
                <a:gd name="T47" fmla="*/ 30 h 88"/>
                <a:gd name="T48" fmla="*/ 96 w 162"/>
                <a:gd name="T49" fmla="*/ 35 h 88"/>
                <a:gd name="T50" fmla="*/ 91 w 162"/>
                <a:gd name="T51" fmla="*/ 36 h 88"/>
                <a:gd name="T52" fmla="*/ 81 w 162"/>
                <a:gd name="T53" fmla="*/ 44 h 88"/>
                <a:gd name="T54" fmla="*/ 61 w 162"/>
                <a:gd name="T55" fmla="*/ 50 h 88"/>
                <a:gd name="T56" fmla="*/ 51 w 162"/>
                <a:gd name="T57" fmla="*/ 57 h 88"/>
                <a:gd name="T58" fmla="*/ 39 w 162"/>
                <a:gd name="T59" fmla="*/ 73 h 88"/>
                <a:gd name="T60" fmla="*/ 27 w 162"/>
                <a:gd name="T61" fmla="*/ 77 h 88"/>
                <a:gd name="T62" fmla="*/ 15 w 162"/>
                <a:gd name="T63" fmla="*/ 83 h 88"/>
                <a:gd name="T64" fmla="*/ 0 w 162"/>
                <a:gd name="T65"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88">
                  <a:moveTo>
                    <a:pt x="0" y="79"/>
                  </a:moveTo>
                  <a:cubicBezTo>
                    <a:pt x="3" y="78"/>
                    <a:pt x="5" y="77"/>
                    <a:pt x="7" y="77"/>
                  </a:cubicBezTo>
                  <a:cubicBezTo>
                    <a:pt x="15" y="77"/>
                    <a:pt x="21" y="73"/>
                    <a:pt x="26" y="66"/>
                  </a:cubicBezTo>
                  <a:cubicBezTo>
                    <a:pt x="29" y="62"/>
                    <a:pt x="31" y="57"/>
                    <a:pt x="33" y="52"/>
                  </a:cubicBezTo>
                  <a:cubicBezTo>
                    <a:pt x="34" y="50"/>
                    <a:pt x="32" y="47"/>
                    <a:pt x="32" y="44"/>
                  </a:cubicBezTo>
                  <a:cubicBezTo>
                    <a:pt x="27" y="46"/>
                    <a:pt x="23" y="47"/>
                    <a:pt x="19" y="48"/>
                  </a:cubicBezTo>
                  <a:cubicBezTo>
                    <a:pt x="28" y="43"/>
                    <a:pt x="36" y="35"/>
                    <a:pt x="47" y="34"/>
                  </a:cubicBezTo>
                  <a:cubicBezTo>
                    <a:pt x="49" y="34"/>
                    <a:pt x="51" y="34"/>
                    <a:pt x="52" y="37"/>
                  </a:cubicBezTo>
                  <a:cubicBezTo>
                    <a:pt x="54" y="41"/>
                    <a:pt x="56" y="42"/>
                    <a:pt x="60" y="40"/>
                  </a:cubicBezTo>
                  <a:cubicBezTo>
                    <a:pt x="65" y="37"/>
                    <a:pt x="70" y="36"/>
                    <a:pt x="75" y="34"/>
                  </a:cubicBezTo>
                  <a:cubicBezTo>
                    <a:pt x="77" y="32"/>
                    <a:pt x="79" y="30"/>
                    <a:pt x="78" y="27"/>
                  </a:cubicBezTo>
                  <a:cubicBezTo>
                    <a:pt x="76" y="22"/>
                    <a:pt x="74" y="16"/>
                    <a:pt x="72" y="10"/>
                  </a:cubicBezTo>
                  <a:cubicBezTo>
                    <a:pt x="75" y="10"/>
                    <a:pt x="78" y="9"/>
                    <a:pt x="81" y="9"/>
                  </a:cubicBezTo>
                  <a:cubicBezTo>
                    <a:pt x="81" y="13"/>
                    <a:pt x="81" y="17"/>
                    <a:pt x="82" y="21"/>
                  </a:cubicBezTo>
                  <a:cubicBezTo>
                    <a:pt x="82" y="27"/>
                    <a:pt x="85" y="30"/>
                    <a:pt x="91" y="29"/>
                  </a:cubicBezTo>
                  <a:cubicBezTo>
                    <a:pt x="96" y="28"/>
                    <a:pt x="101" y="26"/>
                    <a:pt x="106" y="24"/>
                  </a:cubicBezTo>
                  <a:cubicBezTo>
                    <a:pt x="110" y="23"/>
                    <a:pt x="113" y="20"/>
                    <a:pt x="116" y="19"/>
                  </a:cubicBezTo>
                  <a:cubicBezTo>
                    <a:pt x="119" y="17"/>
                    <a:pt x="122" y="14"/>
                    <a:pt x="126" y="14"/>
                  </a:cubicBezTo>
                  <a:cubicBezTo>
                    <a:pt x="135" y="12"/>
                    <a:pt x="143" y="9"/>
                    <a:pt x="150" y="3"/>
                  </a:cubicBezTo>
                  <a:cubicBezTo>
                    <a:pt x="153" y="1"/>
                    <a:pt x="157" y="1"/>
                    <a:pt x="162" y="0"/>
                  </a:cubicBezTo>
                  <a:cubicBezTo>
                    <a:pt x="161" y="3"/>
                    <a:pt x="161" y="5"/>
                    <a:pt x="160" y="7"/>
                  </a:cubicBezTo>
                  <a:cubicBezTo>
                    <a:pt x="158" y="12"/>
                    <a:pt x="146" y="17"/>
                    <a:pt x="141" y="16"/>
                  </a:cubicBezTo>
                  <a:cubicBezTo>
                    <a:pt x="135" y="15"/>
                    <a:pt x="130" y="18"/>
                    <a:pt x="126" y="21"/>
                  </a:cubicBezTo>
                  <a:cubicBezTo>
                    <a:pt x="123" y="24"/>
                    <a:pt x="119" y="27"/>
                    <a:pt x="116" y="30"/>
                  </a:cubicBezTo>
                  <a:cubicBezTo>
                    <a:pt x="110" y="35"/>
                    <a:pt x="104" y="38"/>
                    <a:pt x="96" y="35"/>
                  </a:cubicBezTo>
                  <a:cubicBezTo>
                    <a:pt x="94" y="35"/>
                    <a:pt x="92" y="35"/>
                    <a:pt x="91" y="36"/>
                  </a:cubicBezTo>
                  <a:cubicBezTo>
                    <a:pt x="87" y="39"/>
                    <a:pt x="84" y="42"/>
                    <a:pt x="81" y="44"/>
                  </a:cubicBezTo>
                  <a:cubicBezTo>
                    <a:pt x="75" y="49"/>
                    <a:pt x="69" y="51"/>
                    <a:pt x="61" y="50"/>
                  </a:cubicBezTo>
                  <a:cubicBezTo>
                    <a:pt x="55" y="49"/>
                    <a:pt x="51" y="51"/>
                    <a:pt x="51" y="57"/>
                  </a:cubicBezTo>
                  <a:cubicBezTo>
                    <a:pt x="51" y="66"/>
                    <a:pt x="46" y="70"/>
                    <a:pt x="39" y="73"/>
                  </a:cubicBezTo>
                  <a:cubicBezTo>
                    <a:pt x="35" y="74"/>
                    <a:pt x="31" y="76"/>
                    <a:pt x="27" y="77"/>
                  </a:cubicBezTo>
                  <a:cubicBezTo>
                    <a:pt x="23" y="79"/>
                    <a:pt x="19" y="81"/>
                    <a:pt x="15" y="83"/>
                  </a:cubicBezTo>
                  <a:cubicBezTo>
                    <a:pt x="7" y="87"/>
                    <a:pt x="7" y="88"/>
                    <a:pt x="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7" name="Freeform 11"/>
            <p:cNvSpPr/>
            <p:nvPr/>
          </p:nvSpPr>
          <p:spPr bwMode="auto">
            <a:xfrm>
              <a:off x="5365706" y="3998920"/>
              <a:ext cx="217487" cy="44449"/>
            </a:xfrm>
            <a:custGeom>
              <a:avLst/>
              <a:gdLst>
                <a:gd name="T0" fmla="*/ 0 w 58"/>
                <a:gd name="T1" fmla="*/ 4 h 12"/>
                <a:gd name="T2" fmla="*/ 5 w 58"/>
                <a:gd name="T3" fmla="*/ 1 h 12"/>
                <a:gd name="T4" fmla="*/ 17 w 58"/>
                <a:gd name="T5" fmla="*/ 1 h 12"/>
                <a:gd name="T6" fmla="*/ 18 w 58"/>
                <a:gd name="T7" fmla="*/ 1 h 12"/>
                <a:gd name="T8" fmla="*/ 50 w 58"/>
                <a:gd name="T9" fmla="*/ 3 h 12"/>
                <a:gd name="T10" fmla="*/ 58 w 58"/>
                <a:gd name="T11" fmla="*/ 3 h 12"/>
                <a:gd name="T12" fmla="*/ 36 w 58"/>
                <a:gd name="T13" fmla="*/ 11 h 12"/>
                <a:gd name="T14" fmla="*/ 8 w 58"/>
                <a:gd name="T15" fmla="*/ 5 h 12"/>
                <a:gd name="T16" fmla="*/ 0 w 58"/>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
                  <a:moveTo>
                    <a:pt x="0" y="4"/>
                  </a:moveTo>
                  <a:cubicBezTo>
                    <a:pt x="0" y="0"/>
                    <a:pt x="2" y="0"/>
                    <a:pt x="5" y="1"/>
                  </a:cubicBezTo>
                  <a:cubicBezTo>
                    <a:pt x="9" y="2"/>
                    <a:pt x="13" y="5"/>
                    <a:pt x="17" y="1"/>
                  </a:cubicBezTo>
                  <a:cubicBezTo>
                    <a:pt x="17" y="0"/>
                    <a:pt x="18" y="1"/>
                    <a:pt x="18" y="1"/>
                  </a:cubicBezTo>
                  <a:cubicBezTo>
                    <a:pt x="29" y="5"/>
                    <a:pt x="39" y="4"/>
                    <a:pt x="50" y="3"/>
                  </a:cubicBezTo>
                  <a:cubicBezTo>
                    <a:pt x="52" y="3"/>
                    <a:pt x="54" y="3"/>
                    <a:pt x="58" y="3"/>
                  </a:cubicBezTo>
                  <a:cubicBezTo>
                    <a:pt x="51" y="10"/>
                    <a:pt x="44" y="12"/>
                    <a:pt x="36" y="11"/>
                  </a:cubicBezTo>
                  <a:cubicBezTo>
                    <a:pt x="26" y="9"/>
                    <a:pt x="17" y="7"/>
                    <a:pt x="8" y="5"/>
                  </a:cubicBezTo>
                  <a:cubicBezTo>
                    <a:pt x="5" y="4"/>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8" name="Freeform 12"/>
            <p:cNvSpPr/>
            <p:nvPr/>
          </p:nvSpPr>
          <p:spPr bwMode="auto">
            <a:xfrm>
              <a:off x="3311497" y="2559054"/>
              <a:ext cx="74613" cy="85725"/>
            </a:xfrm>
            <a:custGeom>
              <a:avLst/>
              <a:gdLst>
                <a:gd name="T0" fmla="*/ 6 w 20"/>
                <a:gd name="T1" fmla="*/ 22 h 23"/>
                <a:gd name="T2" fmla="*/ 0 w 20"/>
                <a:gd name="T3" fmla="*/ 11 h 23"/>
                <a:gd name="T4" fmla="*/ 8 w 20"/>
                <a:gd name="T5" fmla="*/ 2 h 23"/>
                <a:gd name="T6" fmla="*/ 13 w 20"/>
                <a:gd name="T7" fmla="*/ 1 h 23"/>
                <a:gd name="T8" fmla="*/ 16 w 20"/>
                <a:gd name="T9" fmla="*/ 6 h 23"/>
                <a:gd name="T10" fmla="*/ 18 w 20"/>
                <a:gd name="T11" fmla="*/ 14 h 23"/>
                <a:gd name="T12" fmla="*/ 20 w 20"/>
                <a:gd name="T13" fmla="*/ 19 h 23"/>
                <a:gd name="T14" fmla="*/ 12 w 20"/>
                <a:gd name="T15" fmla="*/ 22 h 23"/>
                <a:gd name="T16" fmla="*/ 6 w 2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6" y="22"/>
                  </a:moveTo>
                  <a:cubicBezTo>
                    <a:pt x="4" y="18"/>
                    <a:pt x="2" y="15"/>
                    <a:pt x="0" y="11"/>
                  </a:cubicBezTo>
                  <a:cubicBezTo>
                    <a:pt x="2" y="8"/>
                    <a:pt x="5" y="5"/>
                    <a:pt x="8" y="2"/>
                  </a:cubicBezTo>
                  <a:cubicBezTo>
                    <a:pt x="9" y="1"/>
                    <a:pt x="12" y="0"/>
                    <a:pt x="13" y="1"/>
                  </a:cubicBezTo>
                  <a:cubicBezTo>
                    <a:pt x="14" y="1"/>
                    <a:pt x="15" y="4"/>
                    <a:pt x="16" y="6"/>
                  </a:cubicBezTo>
                  <a:cubicBezTo>
                    <a:pt x="16" y="8"/>
                    <a:pt x="17" y="11"/>
                    <a:pt x="18" y="14"/>
                  </a:cubicBezTo>
                  <a:cubicBezTo>
                    <a:pt x="19" y="16"/>
                    <a:pt x="20" y="19"/>
                    <a:pt x="20" y="19"/>
                  </a:cubicBezTo>
                  <a:cubicBezTo>
                    <a:pt x="17" y="21"/>
                    <a:pt x="14" y="22"/>
                    <a:pt x="12" y="22"/>
                  </a:cubicBezTo>
                  <a:cubicBezTo>
                    <a:pt x="10" y="23"/>
                    <a:pt x="8"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79" name="Freeform 13"/>
            <p:cNvSpPr/>
            <p:nvPr/>
          </p:nvSpPr>
          <p:spPr bwMode="auto">
            <a:xfrm>
              <a:off x="7037330" y="3787780"/>
              <a:ext cx="44449" cy="85725"/>
            </a:xfrm>
            <a:custGeom>
              <a:avLst/>
              <a:gdLst>
                <a:gd name="T0" fmla="*/ 11 w 12"/>
                <a:gd name="T1" fmla="*/ 0 h 23"/>
                <a:gd name="T2" fmla="*/ 11 w 12"/>
                <a:gd name="T3" fmla="*/ 9 h 23"/>
                <a:gd name="T4" fmla="*/ 5 w 12"/>
                <a:gd name="T5" fmla="*/ 22 h 23"/>
                <a:gd name="T6" fmla="*/ 1 w 12"/>
                <a:gd name="T7" fmla="*/ 22 h 23"/>
                <a:gd name="T8" fmla="*/ 0 w 12"/>
                <a:gd name="T9" fmla="*/ 17 h 23"/>
                <a:gd name="T10" fmla="*/ 3 w 12"/>
                <a:gd name="T11" fmla="*/ 3 h 23"/>
                <a:gd name="T12" fmla="*/ 4 w 12"/>
                <a:gd name="T13" fmla="*/ 1 h 23"/>
                <a:gd name="T14" fmla="*/ 11 w 1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1" y="0"/>
                  </a:moveTo>
                  <a:cubicBezTo>
                    <a:pt x="11" y="3"/>
                    <a:pt x="11" y="6"/>
                    <a:pt x="11" y="9"/>
                  </a:cubicBezTo>
                  <a:cubicBezTo>
                    <a:pt x="12" y="17"/>
                    <a:pt x="11" y="19"/>
                    <a:pt x="5" y="22"/>
                  </a:cubicBezTo>
                  <a:cubicBezTo>
                    <a:pt x="4" y="22"/>
                    <a:pt x="1" y="23"/>
                    <a:pt x="1" y="22"/>
                  </a:cubicBezTo>
                  <a:cubicBezTo>
                    <a:pt x="0" y="21"/>
                    <a:pt x="0" y="18"/>
                    <a:pt x="0" y="17"/>
                  </a:cubicBezTo>
                  <a:cubicBezTo>
                    <a:pt x="5" y="13"/>
                    <a:pt x="4" y="8"/>
                    <a:pt x="3" y="3"/>
                  </a:cubicBezTo>
                  <a:cubicBezTo>
                    <a:pt x="3" y="2"/>
                    <a:pt x="4" y="2"/>
                    <a:pt x="4" y="1"/>
                  </a:cubicBezTo>
                  <a:cubicBezTo>
                    <a:pt x="6" y="0"/>
                    <a:pt x="9"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0" name="Freeform 14"/>
            <p:cNvSpPr/>
            <p:nvPr/>
          </p:nvSpPr>
          <p:spPr bwMode="auto">
            <a:xfrm>
              <a:off x="7689790" y="3643319"/>
              <a:ext cx="117475" cy="53974"/>
            </a:xfrm>
            <a:custGeom>
              <a:avLst/>
              <a:gdLst>
                <a:gd name="T0" fmla="*/ 0 w 31"/>
                <a:gd name="T1" fmla="*/ 14 h 14"/>
                <a:gd name="T2" fmla="*/ 31 w 31"/>
                <a:gd name="T3" fmla="*/ 0 h 14"/>
                <a:gd name="T4" fmla="*/ 0 w 31"/>
                <a:gd name="T5" fmla="*/ 14 h 14"/>
              </a:gdLst>
              <a:ahLst/>
              <a:cxnLst>
                <a:cxn ang="0">
                  <a:pos x="T0" y="T1"/>
                </a:cxn>
                <a:cxn ang="0">
                  <a:pos x="T2" y="T3"/>
                </a:cxn>
                <a:cxn ang="0">
                  <a:pos x="T4" y="T5"/>
                </a:cxn>
              </a:cxnLst>
              <a:rect l="0" t="0" r="r" b="b"/>
              <a:pathLst>
                <a:path w="31" h="14">
                  <a:moveTo>
                    <a:pt x="0" y="14"/>
                  </a:moveTo>
                  <a:cubicBezTo>
                    <a:pt x="8" y="6"/>
                    <a:pt x="18" y="1"/>
                    <a:pt x="31" y="0"/>
                  </a:cubicBezTo>
                  <a:cubicBezTo>
                    <a:pt x="22" y="10"/>
                    <a:pt x="10" y="9"/>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1" name="Freeform 15"/>
            <p:cNvSpPr/>
            <p:nvPr/>
          </p:nvSpPr>
          <p:spPr bwMode="auto">
            <a:xfrm>
              <a:off x="5800677" y="4024319"/>
              <a:ext cx="60326" cy="49215"/>
            </a:xfrm>
            <a:custGeom>
              <a:avLst/>
              <a:gdLst>
                <a:gd name="T0" fmla="*/ 0 w 16"/>
                <a:gd name="T1" fmla="*/ 3 h 13"/>
                <a:gd name="T2" fmla="*/ 16 w 16"/>
                <a:gd name="T3" fmla="*/ 7 h 13"/>
                <a:gd name="T4" fmla="*/ 1 w 16"/>
                <a:gd name="T5" fmla="*/ 13 h 13"/>
                <a:gd name="T6" fmla="*/ 0 w 16"/>
                <a:gd name="T7" fmla="*/ 3 h 13"/>
              </a:gdLst>
              <a:ahLst/>
              <a:cxnLst>
                <a:cxn ang="0">
                  <a:pos x="T0" y="T1"/>
                </a:cxn>
                <a:cxn ang="0">
                  <a:pos x="T2" y="T3"/>
                </a:cxn>
                <a:cxn ang="0">
                  <a:pos x="T4" y="T5"/>
                </a:cxn>
                <a:cxn ang="0">
                  <a:pos x="T6" y="T7"/>
                </a:cxn>
              </a:cxnLst>
              <a:rect l="0" t="0" r="r" b="b"/>
              <a:pathLst>
                <a:path w="16" h="13">
                  <a:moveTo>
                    <a:pt x="0" y="3"/>
                  </a:moveTo>
                  <a:cubicBezTo>
                    <a:pt x="5" y="0"/>
                    <a:pt x="9" y="6"/>
                    <a:pt x="16" y="7"/>
                  </a:cubicBezTo>
                  <a:cubicBezTo>
                    <a:pt x="11" y="13"/>
                    <a:pt x="6" y="12"/>
                    <a:pt x="1" y="13"/>
                  </a:cubicBezTo>
                  <a:cubicBezTo>
                    <a:pt x="1" y="9"/>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2" name="Freeform 16"/>
            <p:cNvSpPr/>
            <p:nvPr/>
          </p:nvSpPr>
          <p:spPr bwMode="auto">
            <a:xfrm>
              <a:off x="8385109" y="3101980"/>
              <a:ext cx="60326" cy="71438"/>
            </a:xfrm>
            <a:custGeom>
              <a:avLst/>
              <a:gdLst>
                <a:gd name="T0" fmla="*/ 16 w 16"/>
                <a:gd name="T1" fmla="*/ 0 h 19"/>
                <a:gd name="T2" fmla="*/ 0 w 16"/>
                <a:gd name="T3" fmla="*/ 19 h 19"/>
                <a:gd name="T4" fmla="*/ 16 w 16"/>
                <a:gd name="T5" fmla="*/ 0 h 19"/>
              </a:gdLst>
              <a:ahLst/>
              <a:cxnLst>
                <a:cxn ang="0">
                  <a:pos x="T0" y="T1"/>
                </a:cxn>
                <a:cxn ang="0">
                  <a:pos x="T2" y="T3"/>
                </a:cxn>
                <a:cxn ang="0">
                  <a:pos x="T4" y="T5"/>
                </a:cxn>
              </a:cxnLst>
              <a:rect l="0" t="0" r="r" b="b"/>
              <a:pathLst>
                <a:path w="16" h="19">
                  <a:moveTo>
                    <a:pt x="16" y="0"/>
                  </a:moveTo>
                  <a:cubicBezTo>
                    <a:pt x="14" y="10"/>
                    <a:pt x="8" y="14"/>
                    <a:pt x="0" y="19"/>
                  </a:cubicBezTo>
                  <a:cubicBezTo>
                    <a:pt x="4" y="11"/>
                    <a:pt x="6" y="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3" name="Freeform 17"/>
            <p:cNvSpPr/>
            <p:nvPr/>
          </p:nvSpPr>
          <p:spPr bwMode="auto">
            <a:xfrm>
              <a:off x="5211718" y="3975107"/>
              <a:ext cx="71437" cy="41276"/>
            </a:xfrm>
            <a:custGeom>
              <a:avLst/>
              <a:gdLst>
                <a:gd name="T0" fmla="*/ 19 w 19"/>
                <a:gd name="T1" fmla="*/ 11 h 11"/>
                <a:gd name="T2" fmla="*/ 0 w 19"/>
                <a:gd name="T3" fmla="*/ 1 h 11"/>
                <a:gd name="T4" fmla="*/ 3 w 19"/>
                <a:gd name="T5" fmla="*/ 0 h 11"/>
                <a:gd name="T6" fmla="*/ 19 w 19"/>
                <a:gd name="T7" fmla="*/ 11 h 11"/>
              </a:gdLst>
              <a:ahLst/>
              <a:cxnLst>
                <a:cxn ang="0">
                  <a:pos x="T0" y="T1"/>
                </a:cxn>
                <a:cxn ang="0">
                  <a:pos x="T2" y="T3"/>
                </a:cxn>
                <a:cxn ang="0">
                  <a:pos x="T4" y="T5"/>
                </a:cxn>
                <a:cxn ang="0">
                  <a:pos x="T6" y="T7"/>
                </a:cxn>
              </a:cxnLst>
              <a:rect l="0" t="0" r="r" b="b"/>
              <a:pathLst>
                <a:path w="19" h="11">
                  <a:moveTo>
                    <a:pt x="19" y="11"/>
                  </a:moveTo>
                  <a:cubicBezTo>
                    <a:pt x="12" y="8"/>
                    <a:pt x="7" y="5"/>
                    <a:pt x="0" y="1"/>
                  </a:cubicBezTo>
                  <a:cubicBezTo>
                    <a:pt x="1" y="1"/>
                    <a:pt x="2" y="0"/>
                    <a:pt x="3" y="0"/>
                  </a:cubicBezTo>
                  <a:cubicBezTo>
                    <a:pt x="10" y="1"/>
                    <a:pt x="17" y="0"/>
                    <a:pt x="1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4" name="Freeform 18"/>
            <p:cNvSpPr/>
            <p:nvPr/>
          </p:nvSpPr>
          <p:spPr bwMode="auto">
            <a:xfrm>
              <a:off x="6751582" y="3944943"/>
              <a:ext cx="120648" cy="34924"/>
            </a:xfrm>
            <a:custGeom>
              <a:avLst/>
              <a:gdLst>
                <a:gd name="T0" fmla="*/ 0 w 32"/>
                <a:gd name="T1" fmla="*/ 9 h 9"/>
                <a:gd name="T2" fmla="*/ 32 w 32"/>
                <a:gd name="T3" fmla="*/ 4 h 9"/>
                <a:gd name="T4" fmla="*/ 29 w 32"/>
                <a:gd name="T5" fmla="*/ 5 h 9"/>
                <a:gd name="T6" fmla="*/ 0 w 32"/>
                <a:gd name="T7" fmla="*/ 9 h 9"/>
              </a:gdLst>
              <a:ahLst/>
              <a:cxnLst>
                <a:cxn ang="0">
                  <a:pos x="T0" y="T1"/>
                </a:cxn>
                <a:cxn ang="0">
                  <a:pos x="T2" y="T3"/>
                </a:cxn>
                <a:cxn ang="0">
                  <a:pos x="T4" y="T5"/>
                </a:cxn>
                <a:cxn ang="0">
                  <a:pos x="T6" y="T7"/>
                </a:cxn>
              </a:cxnLst>
              <a:rect l="0" t="0" r="r" b="b"/>
              <a:pathLst>
                <a:path w="32" h="9">
                  <a:moveTo>
                    <a:pt x="0" y="9"/>
                  </a:moveTo>
                  <a:cubicBezTo>
                    <a:pt x="9" y="0"/>
                    <a:pt x="21" y="6"/>
                    <a:pt x="32" y="4"/>
                  </a:cubicBezTo>
                  <a:cubicBezTo>
                    <a:pt x="31" y="4"/>
                    <a:pt x="30" y="6"/>
                    <a:pt x="29" y="5"/>
                  </a:cubicBezTo>
                  <a:cubicBezTo>
                    <a:pt x="19" y="3"/>
                    <a:pt x="1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5" name="Freeform 19"/>
            <p:cNvSpPr/>
            <p:nvPr/>
          </p:nvSpPr>
          <p:spPr bwMode="auto">
            <a:xfrm>
              <a:off x="8258109" y="3595694"/>
              <a:ext cx="71437" cy="47625"/>
            </a:xfrm>
            <a:custGeom>
              <a:avLst/>
              <a:gdLst>
                <a:gd name="T0" fmla="*/ 19 w 19"/>
                <a:gd name="T1" fmla="*/ 1 h 13"/>
                <a:gd name="T2" fmla="*/ 3 w 19"/>
                <a:gd name="T3" fmla="*/ 13 h 13"/>
                <a:gd name="T4" fmla="*/ 3 w 19"/>
                <a:gd name="T5" fmla="*/ 5 h 13"/>
                <a:gd name="T6" fmla="*/ 9 w 19"/>
                <a:gd name="T7" fmla="*/ 3 h 13"/>
                <a:gd name="T8" fmla="*/ 18 w 19"/>
                <a:gd name="T9" fmla="*/ 0 h 13"/>
                <a:gd name="T10" fmla="*/ 19 w 19"/>
                <a:gd name="T11" fmla="*/ 1 h 13"/>
              </a:gdLst>
              <a:ahLst/>
              <a:cxnLst>
                <a:cxn ang="0">
                  <a:pos x="T0" y="T1"/>
                </a:cxn>
                <a:cxn ang="0">
                  <a:pos x="T2" y="T3"/>
                </a:cxn>
                <a:cxn ang="0">
                  <a:pos x="T4" y="T5"/>
                </a:cxn>
                <a:cxn ang="0">
                  <a:pos x="T6" y="T7"/>
                </a:cxn>
                <a:cxn ang="0">
                  <a:pos x="T8" y="T9"/>
                </a:cxn>
                <a:cxn ang="0">
                  <a:pos x="T10" y="T11"/>
                </a:cxn>
              </a:cxnLst>
              <a:rect l="0" t="0" r="r" b="b"/>
              <a:pathLst>
                <a:path w="19" h="13">
                  <a:moveTo>
                    <a:pt x="19" y="1"/>
                  </a:moveTo>
                  <a:cubicBezTo>
                    <a:pt x="14" y="5"/>
                    <a:pt x="8" y="9"/>
                    <a:pt x="3" y="13"/>
                  </a:cubicBezTo>
                  <a:cubicBezTo>
                    <a:pt x="0" y="12"/>
                    <a:pt x="0" y="8"/>
                    <a:pt x="3" y="5"/>
                  </a:cubicBezTo>
                  <a:cubicBezTo>
                    <a:pt x="4" y="4"/>
                    <a:pt x="7" y="3"/>
                    <a:pt x="9" y="3"/>
                  </a:cubicBezTo>
                  <a:cubicBezTo>
                    <a:pt x="12" y="2"/>
                    <a:pt x="15" y="1"/>
                    <a:pt x="18" y="0"/>
                  </a:cubicBezTo>
                  <a:cubicBezTo>
                    <a:pt x="18" y="0"/>
                    <a:pt x="19"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6" name="Freeform 20"/>
            <p:cNvSpPr/>
            <p:nvPr/>
          </p:nvSpPr>
          <p:spPr bwMode="auto">
            <a:xfrm>
              <a:off x="7581839" y="3667131"/>
              <a:ext cx="52387" cy="41276"/>
            </a:xfrm>
            <a:custGeom>
              <a:avLst/>
              <a:gdLst>
                <a:gd name="T0" fmla="*/ 14 w 14"/>
                <a:gd name="T1" fmla="*/ 0 h 11"/>
                <a:gd name="T2" fmla="*/ 8 w 14"/>
                <a:gd name="T3" fmla="*/ 7 h 11"/>
                <a:gd name="T4" fmla="*/ 1 w 14"/>
                <a:gd name="T5" fmla="*/ 11 h 11"/>
                <a:gd name="T6" fmla="*/ 0 w 14"/>
                <a:gd name="T7" fmla="*/ 8 h 11"/>
                <a:gd name="T8" fmla="*/ 4 w 14"/>
                <a:gd name="T9" fmla="*/ 3 h 11"/>
                <a:gd name="T10" fmla="*/ 14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4" y="0"/>
                  </a:moveTo>
                  <a:cubicBezTo>
                    <a:pt x="12" y="3"/>
                    <a:pt x="10" y="5"/>
                    <a:pt x="8" y="7"/>
                  </a:cubicBezTo>
                  <a:cubicBezTo>
                    <a:pt x="7" y="10"/>
                    <a:pt x="5" y="11"/>
                    <a:pt x="1" y="11"/>
                  </a:cubicBezTo>
                  <a:cubicBezTo>
                    <a:pt x="1" y="10"/>
                    <a:pt x="0" y="9"/>
                    <a:pt x="0" y="8"/>
                  </a:cubicBezTo>
                  <a:cubicBezTo>
                    <a:pt x="1" y="6"/>
                    <a:pt x="2" y="4"/>
                    <a:pt x="4" y="3"/>
                  </a:cubicBezTo>
                  <a:cubicBezTo>
                    <a:pt x="7" y="1"/>
                    <a:pt x="10"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7" name="Freeform 21"/>
            <p:cNvSpPr/>
            <p:nvPr/>
          </p:nvSpPr>
          <p:spPr bwMode="auto">
            <a:xfrm>
              <a:off x="7986649" y="3297242"/>
              <a:ext cx="26988" cy="26989"/>
            </a:xfrm>
            <a:custGeom>
              <a:avLst/>
              <a:gdLst>
                <a:gd name="T0" fmla="*/ 0 w 7"/>
                <a:gd name="T1" fmla="*/ 3 h 7"/>
                <a:gd name="T2" fmla="*/ 6 w 7"/>
                <a:gd name="T3" fmla="*/ 0 h 7"/>
                <a:gd name="T4" fmla="*/ 7 w 7"/>
                <a:gd name="T5" fmla="*/ 1 h 7"/>
                <a:gd name="T6" fmla="*/ 4 w 7"/>
                <a:gd name="T7" fmla="*/ 7 h 7"/>
                <a:gd name="T8" fmla="*/ 0 w 7"/>
                <a:gd name="T9" fmla="*/ 5 h 7"/>
                <a:gd name="T10" fmla="*/ 0 w 7"/>
                <a:gd name="T11" fmla="*/ 3 h 7"/>
              </a:gdLst>
              <a:ahLst/>
              <a:cxnLst>
                <a:cxn ang="0">
                  <a:pos x="T0" y="T1"/>
                </a:cxn>
                <a:cxn ang="0">
                  <a:pos x="T2" y="T3"/>
                </a:cxn>
                <a:cxn ang="0">
                  <a:pos x="T4" y="T5"/>
                </a:cxn>
                <a:cxn ang="0">
                  <a:pos x="T6" y="T7"/>
                </a:cxn>
                <a:cxn ang="0">
                  <a:pos x="T8" y="T9"/>
                </a:cxn>
                <a:cxn ang="0">
                  <a:pos x="T10" y="T11"/>
                </a:cxn>
              </a:cxnLst>
              <a:rect l="0" t="0" r="r" b="b"/>
              <a:pathLst>
                <a:path w="7" h="7">
                  <a:moveTo>
                    <a:pt x="0" y="3"/>
                  </a:moveTo>
                  <a:cubicBezTo>
                    <a:pt x="2" y="2"/>
                    <a:pt x="4" y="1"/>
                    <a:pt x="6" y="0"/>
                  </a:cubicBezTo>
                  <a:cubicBezTo>
                    <a:pt x="7" y="0"/>
                    <a:pt x="7" y="1"/>
                    <a:pt x="7" y="1"/>
                  </a:cubicBezTo>
                  <a:cubicBezTo>
                    <a:pt x="6" y="3"/>
                    <a:pt x="6" y="5"/>
                    <a:pt x="4" y="7"/>
                  </a:cubicBezTo>
                  <a:cubicBezTo>
                    <a:pt x="4" y="7"/>
                    <a:pt x="2" y="6"/>
                    <a:pt x="0" y="5"/>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8" name="Freeform 22"/>
            <p:cNvSpPr/>
            <p:nvPr/>
          </p:nvSpPr>
          <p:spPr bwMode="auto">
            <a:xfrm>
              <a:off x="8542270" y="2830517"/>
              <a:ext cx="30164" cy="33338"/>
            </a:xfrm>
            <a:custGeom>
              <a:avLst/>
              <a:gdLst>
                <a:gd name="T0" fmla="*/ 0 w 8"/>
                <a:gd name="T1" fmla="*/ 9 h 9"/>
                <a:gd name="T2" fmla="*/ 4 w 8"/>
                <a:gd name="T3" fmla="*/ 2 h 9"/>
                <a:gd name="T4" fmla="*/ 6 w 8"/>
                <a:gd name="T5" fmla="*/ 0 h 9"/>
                <a:gd name="T6" fmla="*/ 0 w 8"/>
                <a:gd name="T7" fmla="*/ 9 h 9"/>
              </a:gdLst>
              <a:ahLst/>
              <a:cxnLst>
                <a:cxn ang="0">
                  <a:pos x="T0" y="T1"/>
                </a:cxn>
                <a:cxn ang="0">
                  <a:pos x="T2" y="T3"/>
                </a:cxn>
                <a:cxn ang="0">
                  <a:pos x="T4" y="T5"/>
                </a:cxn>
                <a:cxn ang="0">
                  <a:pos x="T6" y="T7"/>
                </a:cxn>
              </a:cxnLst>
              <a:rect l="0" t="0" r="r" b="b"/>
              <a:pathLst>
                <a:path w="8" h="9">
                  <a:moveTo>
                    <a:pt x="0" y="9"/>
                  </a:moveTo>
                  <a:cubicBezTo>
                    <a:pt x="2" y="7"/>
                    <a:pt x="3" y="5"/>
                    <a:pt x="4" y="2"/>
                  </a:cubicBezTo>
                  <a:cubicBezTo>
                    <a:pt x="5" y="1"/>
                    <a:pt x="5" y="1"/>
                    <a:pt x="6" y="0"/>
                  </a:cubicBezTo>
                  <a:cubicBezTo>
                    <a:pt x="8" y="4"/>
                    <a:pt x="6"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9" name="Freeform 23"/>
            <p:cNvSpPr/>
            <p:nvPr/>
          </p:nvSpPr>
          <p:spPr bwMode="auto">
            <a:xfrm>
              <a:off x="8412094" y="3003553"/>
              <a:ext cx="30164" cy="30165"/>
            </a:xfrm>
            <a:custGeom>
              <a:avLst/>
              <a:gdLst>
                <a:gd name="T0" fmla="*/ 8 w 8"/>
                <a:gd name="T1" fmla="*/ 2 h 8"/>
                <a:gd name="T2" fmla="*/ 2 w 8"/>
                <a:gd name="T3" fmla="*/ 8 h 8"/>
                <a:gd name="T4" fmla="*/ 0 w 8"/>
                <a:gd name="T5" fmla="*/ 7 h 8"/>
                <a:gd name="T6" fmla="*/ 6 w 8"/>
                <a:gd name="T7" fmla="*/ 0 h 8"/>
                <a:gd name="T8" fmla="*/ 8 w 8"/>
                <a:gd name="T9" fmla="*/ 2 h 8"/>
              </a:gdLst>
              <a:ahLst/>
              <a:cxnLst>
                <a:cxn ang="0">
                  <a:pos x="T0" y="T1"/>
                </a:cxn>
                <a:cxn ang="0">
                  <a:pos x="T2" y="T3"/>
                </a:cxn>
                <a:cxn ang="0">
                  <a:pos x="T4" y="T5"/>
                </a:cxn>
                <a:cxn ang="0">
                  <a:pos x="T6" y="T7"/>
                </a:cxn>
                <a:cxn ang="0">
                  <a:pos x="T8" y="T9"/>
                </a:cxn>
              </a:cxnLst>
              <a:rect l="0" t="0" r="r" b="b"/>
              <a:pathLst>
                <a:path w="8" h="8">
                  <a:moveTo>
                    <a:pt x="8" y="2"/>
                  </a:moveTo>
                  <a:cubicBezTo>
                    <a:pt x="6" y="4"/>
                    <a:pt x="4" y="6"/>
                    <a:pt x="2" y="8"/>
                  </a:cubicBezTo>
                  <a:cubicBezTo>
                    <a:pt x="1" y="8"/>
                    <a:pt x="1" y="7"/>
                    <a:pt x="0" y="7"/>
                  </a:cubicBezTo>
                  <a:cubicBezTo>
                    <a:pt x="2" y="4"/>
                    <a:pt x="4" y="2"/>
                    <a:pt x="6" y="0"/>
                  </a:cubicBezTo>
                  <a:cubicBezTo>
                    <a:pt x="7" y="0"/>
                    <a:pt x="7" y="1"/>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0" name="Freeform 24"/>
            <p:cNvSpPr/>
            <p:nvPr/>
          </p:nvSpPr>
          <p:spPr bwMode="auto">
            <a:xfrm>
              <a:off x="7450077" y="3733806"/>
              <a:ext cx="22226" cy="26989"/>
            </a:xfrm>
            <a:custGeom>
              <a:avLst/>
              <a:gdLst>
                <a:gd name="T0" fmla="*/ 4 w 6"/>
                <a:gd name="T1" fmla="*/ 0 h 7"/>
                <a:gd name="T2" fmla="*/ 6 w 6"/>
                <a:gd name="T3" fmla="*/ 6 h 7"/>
                <a:gd name="T4" fmla="*/ 0 w 6"/>
                <a:gd name="T5" fmla="*/ 7 h 7"/>
                <a:gd name="T6" fmla="*/ 3 w 6"/>
                <a:gd name="T7" fmla="*/ 0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5" y="2"/>
                    <a:pt x="5" y="4"/>
                    <a:pt x="6" y="6"/>
                  </a:cubicBezTo>
                  <a:cubicBezTo>
                    <a:pt x="4" y="6"/>
                    <a:pt x="2" y="6"/>
                    <a:pt x="0" y="7"/>
                  </a:cubicBezTo>
                  <a:cubicBezTo>
                    <a:pt x="1" y="4"/>
                    <a:pt x="2" y="2"/>
                    <a:pt x="3" y="0"/>
                  </a:cubicBezTo>
                  <a:cubicBezTo>
                    <a:pt x="3"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1" name="Freeform 25"/>
            <p:cNvSpPr/>
            <p:nvPr/>
          </p:nvSpPr>
          <p:spPr bwMode="auto">
            <a:xfrm>
              <a:off x="6897632" y="3873505"/>
              <a:ext cx="30164" cy="23813"/>
            </a:xfrm>
            <a:custGeom>
              <a:avLst/>
              <a:gdLst>
                <a:gd name="T0" fmla="*/ 0 w 8"/>
                <a:gd name="T1" fmla="*/ 5 h 6"/>
                <a:gd name="T2" fmla="*/ 4 w 8"/>
                <a:gd name="T3" fmla="*/ 0 h 6"/>
                <a:gd name="T4" fmla="*/ 8 w 8"/>
                <a:gd name="T5" fmla="*/ 4 h 6"/>
                <a:gd name="T6" fmla="*/ 0 w 8"/>
                <a:gd name="T7" fmla="*/ 6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cubicBezTo>
                    <a:pt x="1" y="3"/>
                    <a:pt x="3" y="2"/>
                    <a:pt x="4" y="0"/>
                  </a:cubicBezTo>
                  <a:cubicBezTo>
                    <a:pt x="5" y="1"/>
                    <a:pt x="6" y="2"/>
                    <a:pt x="8" y="4"/>
                  </a:cubicBezTo>
                  <a:cubicBezTo>
                    <a:pt x="5" y="5"/>
                    <a:pt x="2" y="5"/>
                    <a:pt x="0" y="6"/>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2" name="Freeform 26"/>
            <p:cNvSpPr/>
            <p:nvPr/>
          </p:nvSpPr>
          <p:spPr bwMode="auto">
            <a:xfrm>
              <a:off x="5286331" y="4114806"/>
              <a:ext cx="668334" cy="106365"/>
            </a:xfrm>
            <a:custGeom>
              <a:avLst/>
              <a:gdLst>
                <a:gd name="T0" fmla="*/ 167 w 178"/>
                <a:gd name="T1" fmla="*/ 7 h 28"/>
                <a:gd name="T2" fmla="*/ 161 w 178"/>
                <a:gd name="T3" fmla="*/ 14 h 28"/>
                <a:gd name="T4" fmla="*/ 178 w 178"/>
                <a:gd name="T5" fmla="*/ 13 h 28"/>
                <a:gd name="T6" fmla="*/ 163 w 178"/>
                <a:gd name="T7" fmla="*/ 21 h 28"/>
                <a:gd name="T8" fmla="*/ 97 w 178"/>
                <a:gd name="T9" fmla="*/ 20 h 28"/>
                <a:gd name="T10" fmla="*/ 100 w 178"/>
                <a:gd name="T11" fmla="*/ 27 h 28"/>
                <a:gd name="T12" fmla="*/ 25 w 178"/>
                <a:gd name="T13" fmla="*/ 19 h 28"/>
                <a:gd name="T14" fmla="*/ 3 w 178"/>
                <a:gd name="T15" fmla="*/ 7 h 28"/>
                <a:gd name="T16" fmla="*/ 0 w 178"/>
                <a:gd name="T17" fmla="*/ 3 h 28"/>
                <a:gd name="T18" fmla="*/ 12 w 178"/>
                <a:gd name="T19" fmla="*/ 0 h 28"/>
                <a:gd name="T20" fmla="*/ 16 w 178"/>
                <a:gd name="T21" fmla="*/ 1 h 28"/>
                <a:gd name="T22" fmla="*/ 22 w 178"/>
                <a:gd name="T23" fmla="*/ 4 h 28"/>
                <a:gd name="T24" fmla="*/ 39 w 178"/>
                <a:gd name="T25" fmla="*/ 2 h 28"/>
                <a:gd name="T26" fmla="*/ 57 w 178"/>
                <a:gd name="T27" fmla="*/ 5 h 28"/>
                <a:gd name="T28" fmla="*/ 79 w 178"/>
                <a:gd name="T29" fmla="*/ 4 h 28"/>
                <a:gd name="T30" fmla="*/ 82 w 178"/>
                <a:gd name="T31" fmla="*/ 4 h 28"/>
                <a:gd name="T32" fmla="*/ 104 w 178"/>
                <a:gd name="T33" fmla="*/ 10 h 28"/>
                <a:gd name="T34" fmla="*/ 107 w 178"/>
                <a:gd name="T35" fmla="*/ 12 h 28"/>
                <a:gd name="T36" fmla="*/ 115 w 178"/>
                <a:gd name="T37" fmla="*/ 14 h 28"/>
                <a:gd name="T38" fmla="*/ 128 w 178"/>
                <a:gd name="T39" fmla="*/ 16 h 28"/>
                <a:gd name="T40" fmla="*/ 141 w 178"/>
                <a:gd name="T41" fmla="*/ 15 h 28"/>
                <a:gd name="T42" fmla="*/ 152 w 178"/>
                <a:gd name="T43" fmla="*/ 8 h 28"/>
                <a:gd name="T44" fmla="*/ 167 w 178"/>
                <a:gd name="T4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8">
                  <a:moveTo>
                    <a:pt x="167" y="7"/>
                  </a:moveTo>
                  <a:cubicBezTo>
                    <a:pt x="165" y="9"/>
                    <a:pt x="163" y="11"/>
                    <a:pt x="161" y="14"/>
                  </a:cubicBezTo>
                  <a:cubicBezTo>
                    <a:pt x="167" y="19"/>
                    <a:pt x="172" y="10"/>
                    <a:pt x="178" y="13"/>
                  </a:cubicBezTo>
                  <a:cubicBezTo>
                    <a:pt x="173" y="17"/>
                    <a:pt x="170" y="21"/>
                    <a:pt x="163" y="21"/>
                  </a:cubicBezTo>
                  <a:cubicBezTo>
                    <a:pt x="141" y="20"/>
                    <a:pt x="119" y="20"/>
                    <a:pt x="97" y="20"/>
                  </a:cubicBezTo>
                  <a:cubicBezTo>
                    <a:pt x="98" y="22"/>
                    <a:pt x="99" y="24"/>
                    <a:pt x="100" y="27"/>
                  </a:cubicBezTo>
                  <a:cubicBezTo>
                    <a:pt x="75" y="26"/>
                    <a:pt x="49" y="28"/>
                    <a:pt x="25" y="19"/>
                  </a:cubicBezTo>
                  <a:cubicBezTo>
                    <a:pt x="17" y="16"/>
                    <a:pt x="10" y="11"/>
                    <a:pt x="3" y="7"/>
                  </a:cubicBezTo>
                  <a:cubicBezTo>
                    <a:pt x="2" y="6"/>
                    <a:pt x="1" y="5"/>
                    <a:pt x="0" y="3"/>
                  </a:cubicBezTo>
                  <a:cubicBezTo>
                    <a:pt x="4" y="2"/>
                    <a:pt x="8" y="1"/>
                    <a:pt x="12" y="0"/>
                  </a:cubicBezTo>
                  <a:cubicBezTo>
                    <a:pt x="13" y="0"/>
                    <a:pt x="16" y="0"/>
                    <a:pt x="16" y="1"/>
                  </a:cubicBezTo>
                  <a:cubicBezTo>
                    <a:pt x="17" y="5"/>
                    <a:pt x="20" y="4"/>
                    <a:pt x="22" y="4"/>
                  </a:cubicBezTo>
                  <a:cubicBezTo>
                    <a:pt x="28" y="3"/>
                    <a:pt x="33" y="2"/>
                    <a:pt x="39" y="2"/>
                  </a:cubicBezTo>
                  <a:cubicBezTo>
                    <a:pt x="45" y="3"/>
                    <a:pt x="51" y="3"/>
                    <a:pt x="57" y="5"/>
                  </a:cubicBezTo>
                  <a:cubicBezTo>
                    <a:pt x="65" y="7"/>
                    <a:pt x="72" y="10"/>
                    <a:pt x="79" y="4"/>
                  </a:cubicBezTo>
                  <a:cubicBezTo>
                    <a:pt x="79" y="3"/>
                    <a:pt x="81" y="4"/>
                    <a:pt x="82" y="4"/>
                  </a:cubicBezTo>
                  <a:cubicBezTo>
                    <a:pt x="89" y="7"/>
                    <a:pt x="96" y="10"/>
                    <a:pt x="104" y="10"/>
                  </a:cubicBezTo>
                  <a:cubicBezTo>
                    <a:pt x="105" y="10"/>
                    <a:pt x="106" y="11"/>
                    <a:pt x="107" y="12"/>
                  </a:cubicBezTo>
                  <a:cubicBezTo>
                    <a:pt x="109" y="15"/>
                    <a:pt x="111" y="16"/>
                    <a:pt x="115" y="14"/>
                  </a:cubicBezTo>
                  <a:cubicBezTo>
                    <a:pt x="119" y="13"/>
                    <a:pt x="123" y="13"/>
                    <a:pt x="128" y="16"/>
                  </a:cubicBezTo>
                  <a:cubicBezTo>
                    <a:pt x="132" y="19"/>
                    <a:pt x="137" y="18"/>
                    <a:pt x="141" y="15"/>
                  </a:cubicBezTo>
                  <a:cubicBezTo>
                    <a:pt x="145" y="13"/>
                    <a:pt x="148" y="10"/>
                    <a:pt x="152" y="8"/>
                  </a:cubicBezTo>
                  <a:cubicBezTo>
                    <a:pt x="157" y="5"/>
                    <a:pt x="161" y="4"/>
                    <a:pt x="16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3" name="Freeform 27"/>
            <p:cNvSpPr/>
            <p:nvPr/>
          </p:nvSpPr>
          <p:spPr bwMode="auto">
            <a:xfrm>
              <a:off x="6919861" y="4029081"/>
              <a:ext cx="98425" cy="41276"/>
            </a:xfrm>
            <a:custGeom>
              <a:avLst/>
              <a:gdLst>
                <a:gd name="T0" fmla="*/ 2 w 26"/>
                <a:gd name="T1" fmla="*/ 11 h 11"/>
                <a:gd name="T2" fmla="*/ 5 w 26"/>
                <a:gd name="T3" fmla="*/ 5 h 11"/>
                <a:gd name="T4" fmla="*/ 26 w 26"/>
                <a:gd name="T5" fmla="*/ 0 h 11"/>
                <a:gd name="T6" fmla="*/ 2 w 26"/>
                <a:gd name="T7" fmla="*/ 11 h 11"/>
              </a:gdLst>
              <a:ahLst/>
              <a:cxnLst>
                <a:cxn ang="0">
                  <a:pos x="T0" y="T1"/>
                </a:cxn>
                <a:cxn ang="0">
                  <a:pos x="T2" y="T3"/>
                </a:cxn>
                <a:cxn ang="0">
                  <a:pos x="T4" y="T5"/>
                </a:cxn>
                <a:cxn ang="0">
                  <a:pos x="T6" y="T7"/>
                </a:cxn>
              </a:cxnLst>
              <a:rect l="0" t="0" r="r" b="b"/>
              <a:pathLst>
                <a:path w="26" h="11">
                  <a:moveTo>
                    <a:pt x="2" y="11"/>
                  </a:moveTo>
                  <a:cubicBezTo>
                    <a:pt x="0" y="8"/>
                    <a:pt x="1" y="6"/>
                    <a:pt x="5" y="5"/>
                  </a:cubicBezTo>
                  <a:cubicBezTo>
                    <a:pt x="12" y="3"/>
                    <a:pt x="19" y="2"/>
                    <a:pt x="26" y="0"/>
                  </a:cubicBezTo>
                  <a:cubicBezTo>
                    <a:pt x="19" y="6"/>
                    <a:pt x="11"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4" name="Freeform 28"/>
            <p:cNvSpPr/>
            <p:nvPr/>
          </p:nvSpPr>
          <p:spPr bwMode="auto">
            <a:xfrm>
              <a:off x="8456561" y="3327403"/>
              <a:ext cx="33337" cy="30165"/>
            </a:xfrm>
            <a:custGeom>
              <a:avLst/>
              <a:gdLst>
                <a:gd name="T0" fmla="*/ 0 w 9"/>
                <a:gd name="T1" fmla="*/ 8 h 8"/>
                <a:gd name="T2" fmla="*/ 7 w 9"/>
                <a:gd name="T3" fmla="*/ 0 h 8"/>
                <a:gd name="T4" fmla="*/ 9 w 9"/>
                <a:gd name="T5" fmla="*/ 1 h 8"/>
                <a:gd name="T6" fmla="*/ 8 w 9"/>
                <a:gd name="T7" fmla="*/ 3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cubicBezTo>
                    <a:pt x="0" y="4"/>
                    <a:pt x="4" y="0"/>
                    <a:pt x="7" y="0"/>
                  </a:cubicBezTo>
                  <a:cubicBezTo>
                    <a:pt x="7" y="0"/>
                    <a:pt x="8" y="0"/>
                    <a:pt x="9" y="1"/>
                  </a:cubicBezTo>
                  <a:cubicBezTo>
                    <a:pt x="9" y="1"/>
                    <a:pt x="9" y="3"/>
                    <a:pt x="8" y="3"/>
                  </a:cubicBezTo>
                  <a:cubicBezTo>
                    <a:pt x="6" y="5"/>
                    <a:pt x="3"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5" name="Freeform 29"/>
            <p:cNvSpPr/>
            <p:nvPr/>
          </p:nvSpPr>
          <p:spPr bwMode="auto">
            <a:xfrm>
              <a:off x="8693150" y="2901951"/>
              <a:ext cx="71437" cy="82549"/>
            </a:xfrm>
            <a:custGeom>
              <a:avLst/>
              <a:gdLst>
                <a:gd name="T0" fmla="*/ 0 w 19"/>
                <a:gd name="T1" fmla="*/ 21 h 22"/>
                <a:gd name="T2" fmla="*/ 19 w 19"/>
                <a:gd name="T3" fmla="*/ 0 h 22"/>
                <a:gd name="T4" fmla="*/ 1 w 19"/>
                <a:gd name="T5" fmla="*/ 22 h 22"/>
                <a:gd name="T6" fmla="*/ 0 w 19"/>
                <a:gd name="T7" fmla="*/ 21 h 22"/>
              </a:gdLst>
              <a:ahLst/>
              <a:cxnLst>
                <a:cxn ang="0">
                  <a:pos x="T0" y="T1"/>
                </a:cxn>
                <a:cxn ang="0">
                  <a:pos x="T2" y="T3"/>
                </a:cxn>
                <a:cxn ang="0">
                  <a:pos x="T4" y="T5"/>
                </a:cxn>
                <a:cxn ang="0">
                  <a:pos x="T6" y="T7"/>
                </a:cxn>
              </a:cxnLst>
              <a:rect l="0" t="0" r="r" b="b"/>
              <a:pathLst>
                <a:path w="19" h="22">
                  <a:moveTo>
                    <a:pt x="0" y="21"/>
                  </a:moveTo>
                  <a:cubicBezTo>
                    <a:pt x="4" y="12"/>
                    <a:pt x="9" y="3"/>
                    <a:pt x="19" y="0"/>
                  </a:cubicBezTo>
                  <a:cubicBezTo>
                    <a:pt x="13" y="7"/>
                    <a:pt x="7" y="14"/>
                    <a:pt x="1" y="22"/>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96" name="组合 95"/>
          <p:cNvGrpSpPr/>
          <p:nvPr/>
        </p:nvGrpSpPr>
        <p:grpSpPr>
          <a:xfrm rot="17311643" flipH="1">
            <a:off x="5892812" y="3310340"/>
            <a:ext cx="2323606" cy="732060"/>
            <a:chOff x="3059087" y="2408240"/>
            <a:chExt cx="6051502" cy="2019305"/>
          </a:xfrm>
          <a:solidFill>
            <a:srgbClr val="131313"/>
          </a:solidFill>
        </p:grpSpPr>
        <p:sp>
          <p:nvSpPr>
            <p:cNvPr id="97" name="Freeform 6"/>
            <p:cNvSpPr>
              <a:spLocks noEditPoints="1"/>
            </p:cNvSpPr>
            <p:nvPr/>
          </p:nvSpPr>
          <p:spPr bwMode="auto">
            <a:xfrm>
              <a:off x="3059087" y="2660653"/>
              <a:ext cx="5810203" cy="1766892"/>
            </a:xfrm>
            <a:custGeom>
              <a:avLst/>
              <a:gdLst>
                <a:gd name="T0" fmla="*/ 62 w 1547"/>
                <a:gd name="T1" fmla="*/ 5 h 469"/>
                <a:gd name="T2" fmla="*/ 112 w 1547"/>
                <a:gd name="T3" fmla="*/ 49 h 469"/>
                <a:gd name="T4" fmla="*/ 185 w 1547"/>
                <a:gd name="T5" fmla="*/ 125 h 469"/>
                <a:gd name="T6" fmla="*/ 254 w 1547"/>
                <a:gd name="T7" fmla="*/ 180 h 469"/>
                <a:gd name="T8" fmla="*/ 341 w 1547"/>
                <a:gd name="T9" fmla="*/ 251 h 469"/>
                <a:gd name="T10" fmla="*/ 409 w 1547"/>
                <a:gd name="T11" fmla="*/ 304 h 469"/>
                <a:gd name="T12" fmla="*/ 486 w 1547"/>
                <a:gd name="T13" fmla="*/ 326 h 469"/>
                <a:gd name="T14" fmla="*/ 557 w 1547"/>
                <a:gd name="T15" fmla="*/ 353 h 469"/>
                <a:gd name="T16" fmla="*/ 719 w 1547"/>
                <a:gd name="T17" fmla="*/ 385 h 469"/>
                <a:gd name="T18" fmla="*/ 799 w 1547"/>
                <a:gd name="T19" fmla="*/ 387 h 469"/>
                <a:gd name="T20" fmla="*/ 898 w 1547"/>
                <a:gd name="T21" fmla="*/ 374 h 469"/>
                <a:gd name="T22" fmla="*/ 990 w 1547"/>
                <a:gd name="T23" fmla="*/ 358 h 469"/>
                <a:gd name="T24" fmla="*/ 921 w 1547"/>
                <a:gd name="T25" fmla="*/ 383 h 469"/>
                <a:gd name="T26" fmla="*/ 878 w 1547"/>
                <a:gd name="T27" fmla="*/ 395 h 469"/>
                <a:gd name="T28" fmla="*/ 898 w 1547"/>
                <a:gd name="T29" fmla="*/ 403 h 469"/>
                <a:gd name="T30" fmla="*/ 797 w 1547"/>
                <a:gd name="T31" fmla="*/ 416 h 469"/>
                <a:gd name="T32" fmla="*/ 782 w 1547"/>
                <a:gd name="T33" fmla="*/ 428 h 469"/>
                <a:gd name="T34" fmla="*/ 965 w 1547"/>
                <a:gd name="T35" fmla="*/ 407 h 469"/>
                <a:gd name="T36" fmla="*/ 1093 w 1547"/>
                <a:gd name="T37" fmla="*/ 362 h 469"/>
                <a:gd name="T38" fmla="*/ 1010 w 1547"/>
                <a:gd name="T39" fmla="*/ 384 h 469"/>
                <a:gd name="T40" fmla="*/ 947 w 1547"/>
                <a:gd name="T41" fmla="*/ 399 h 469"/>
                <a:gd name="T42" fmla="*/ 983 w 1547"/>
                <a:gd name="T43" fmla="*/ 386 h 469"/>
                <a:gd name="T44" fmla="*/ 1067 w 1547"/>
                <a:gd name="T45" fmla="*/ 354 h 469"/>
                <a:gd name="T46" fmla="*/ 1124 w 1547"/>
                <a:gd name="T47" fmla="*/ 336 h 469"/>
                <a:gd name="T48" fmla="*/ 1125 w 1547"/>
                <a:gd name="T49" fmla="*/ 357 h 469"/>
                <a:gd name="T50" fmla="*/ 1194 w 1547"/>
                <a:gd name="T51" fmla="*/ 335 h 469"/>
                <a:gd name="T52" fmla="*/ 1279 w 1547"/>
                <a:gd name="T53" fmla="*/ 289 h 469"/>
                <a:gd name="T54" fmla="*/ 1350 w 1547"/>
                <a:gd name="T55" fmla="*/ 245 h 469"/>
                <a:gd name="T56" fmla="*/ 1419 w 1547"/>
                <a:gd name="T57" fmla="*/ 194 h 469"/>
                <a:gd name="T58" fmla="*/ 1438 w 1547"/>
                <a:gd name="T59" fmla="*/ 175 h 469"/>
                <a:gd name="T60" fmla="*/ 1545 w 1547"/>
                <a:gd name="T61" fmla="*/ 73 h 469"/>
                <a:gd name="T62" fmla="*/ 1412 w 1547"/>
                <a:gd name="T63" fmla="*/ 226 h 469"/>
                <a:gd name="T64" fmla="*/ 1358 w 1547"/>
                <a:gd name="T65" fmla="*/ 280 h 469"/>
                <a:gd name="T66" fmla="*/ 1309 w 1547"/>
                <a:gd name="T67" fmla="*/ 308 h 469"/>
                <a:gd name="T68" fmla="*/ 1232 w 1547"/>
                <a:gd name="T69" fmla="*/ 353 h 469"/>
                <a:gd name="T70" fmla="*/ 1192 w 1547"/>
                <a:gd name="T71" fmla="*/ 368 h 469"/>
                <a:gd name="T72" fmla="*/ 1144 w 1547"/>
                <a:gd name="T73" fmla="*/ 392 h 469"/>
                <a:gd name="T74" fmla="*/ 1061 w 1547"/>
                <a:gd name="T75" fmla="*/ 420 h 469"/>
                <a:gd name="T76" fmla="*/ 1017 w 1547"/>
                <a:gd name="T77" fmla="*/ 436 h 469"/>
                <a:gd name="T78" fmla="*/ 972 w 1547"/>
                <a:gd name="T79" fmla="*/ 445 h 469"/>
                <a:gd name="T80" fmla="*/ 843 w 1547"/>
                <a:gd name="T81" fmla="*/ 466 h 469"/>
                <a:gd name="T82" fmla="*/ 756 w 1547"/>
                <a:gd name="T83" fmla="*/ 468 h 469"/>
                <a:gd name="T84" fmla="*/ 651 w 1547"/>
                <a:gd name="T85" fmla="*/ 455 h 469"/>
                <a:gd name="T86" fmla="*/ 592 w 1547"/>
                <a:gd name="T87" fmla="*/ 444 h 469"/>
                <a:gd name="T88" fmla="*/ 506 w 1547"/>
                <a:gd name="T89" fmla="*/ 428 h 469"/>
                <a:gd name="T90" fmla="*/ 466 w 1547"/>
                <a:gd name="T91" fmla="*/ 415 h 469"/>
                <a:gd name="T92" fmla="*/ 392 w 1547"/>
                <a:gd name="T93" fmla="*/ 390 h 469"/>
                <a:gd name="T94" fmla="*/ 395 w 1547"/>
                <a:gd name="T95" fmla="*/ 376 h 469"/>
                <a:gd name="T96" fmla="*/ 295 w 1547"/>
                <a:gd name="T97" fmla="*/ 332 h 469"/>
                <a:gd name="T98" fmla="*/ 234 w 1547"/>
                <a:gd name="T99" fmla="*/ 302 h 469"/>
                <a:gd name="T100" fmla="*/ 151 w 1547"/>
                <a:gd name="T101" fmla="*/ 222 h 469"/>
                <a:gd name="T102" fmla="*/ 97 w 1547"/>
                <a:gd name="T103" fmla="*/ 183 h 469"/>
                <a:gd name="T104" fmla="*/ 1 w 1547"/>
                <a:gd name="T105" fmla="*/ 69 h 469"/>
                <a:gd name="T106" fmla="*/ 721 w 1547"/>
                <a:gd name="T107" fmla="*/ 402 h 469"/>
                <a:gd name="T108" fmla="*/ 650 w 1547"/>
                <a:gd name="T109" fmla="*/ 391 h 469"/>
                <a:gd name="T110" fmla="*/ 596 w 1547"/>
                <a:gd name="T111" fmla="*/ 393 h 469"/>
                <a:gd name="T112" fmla="*/ 754 w 1547"/>
                <a:gd name="T113" fmla="*/ 400 h 469"/>
                <a:gd name="T114" fmla="*/ 1437 w 1547"/>
                <a:gd name="T115" fmla="*/ 18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7" h="469">
                  <a:moveTo>
                    <a:pt x="0" y="43"/>
                  </a:moveTo>
                  <a:cubicBezTo>
                    <a:pt x="10" y="39"/>
                    <a:pt x="18" y="34"/>
                    <a:pt x="22" y="23"/>
                  </a:cubicBezTo>
                  <a:cubicBezTo>
                    <a:pt x="23" y="21"/>
                    <a:pt x="24" y="21"/>
                    <a:pt x="25" y="20"/>
                  </a:cubicBezTo>
                  <a:cubicBezTo>
                    <a:pt x="28" y="18"/>
                    <a:pt x="31" y="16"/>
                    <a:pt x="33" y="14"/>
                  </a:cubicBezTo>
                  <a:cubicBezTo>
                    <a:pt x="37" y="7"/>
                    <a:pt x="43" y="5"/>
                    <a:pt x="50" y="5"/>
                  </a:cubicBezTo>
                  <a:cubicBezTo>
                    <a:pt x="54" y="5"/>
                    <a:pt x="58" y="5"/>
                    <a:pt x="62" y="5"/>
                  </a:cubicBezTo>
                  <a:cubicBezTo>
                    <a:pt x="67" y="5"/>
                    <a:pt x="71" y="4"/>
                    <a:pt x="73" y="0"/>
                  </a:cubicBezTo>
                  <a:cubicBezTo>
                    <a:pt x="76" y="1"/>
                    <a:pt x="79" y="2"/>
                    <a:pt x="82" y="3"/>
                  </a:cubicBezTo>
                  <a:cubicBezTo>
                    <a:pt x="84" y="3"/>
                    <a:pt x="85" y="3"/>
                    <a:pt x="87" y="3"/>
                  </a:cubicBezTo>
                  <a:cubicBezTo>
                    <a:pt x="94" y="2"/>
                    <a:pt x="96" y="3"/>
                    <a:pt x="97" y="11"/>
                  </a:cubicBezTo>
                  <a:cubicBezTo>
                    <a:pt x="99" y="24"/>
                    <a:pt x="101" y="37"/>
                    <a:pt x="112" y="47"/>
                  </a:cubicBezTo>
                  <a:cubicBezTo>
                    <a:pt x="112" y="47"/>
                    <a:pt x="112" y="48"/>
                    <a:pt x="112" y="49"/>
                  </a:cubicBezTo>
                  <a:cubicBezTo>
                    <a:pt x="112" y="52"/>
                    <a:pt x="114" y="56"/>
                    <a:pt x="117" y="56"/>
                  </a:cubicBezTo>
                  <a:cubicBezTo>
                    <a:pt x="128" y="56"/>
                    <a:pt x="133" y="65"/>
                    <a:pt x="139" y="72"/>
                  </a:cubicBezTo>
                  <a:cubicBezTo>
                    <a:pt x="139" y="73"/>
                    <a:pt x="139" y="74"/>
                    <a:pt x="139" y="75"/>
                  </a:cubicBezTo>
                  <a:cubicBezTo>
                    <a:pt x="139" y="84"/>
                    <a:pt x="143" y="90"/>
                    <a:pt x="149" y="96"/>
                  </a:cubicBezTo>
                  <a:cubicBezTo>
                    <a:pt x="151" y="97"/>
                    <a:pt x="153" y="99"/>
                    <a:pt x="155" y="100"/>
                  </a:cubicBezTo>
                  <a:cubicBezTo>
                    <a:pt x="166" y="107"/>
                    <a:pt x="176" y="115"/>
                    <a:pt x="185" y="125"/>
                  </a:cubicBezTo>
                  <a:cubicBezTo>
                    <a:pt x="188" y="129"/>
                    <a:pt x="193" y="132"/>
                    <a:pt x="197" y="135"/>
                  </a:cubicBezTo>
                  <a:cubicBezTo>
                    <a:pt x="198" y="136"/>
                    <a:pt x="199" y="137"/>
                    <a:pt x="199" y="138"/>
                  </a:cubicBezTo>
                  <a:cubicBezTo>
                    <a:pt x="200" y="142"/>
                    <a:pt x="203" y="145"/>
                    <a:pt x="206" y="146"/>
                  </a:cubicBezTo>
                  <a:cubicBezTo>
                    <a:pt x="216" y="148"/>
                    <a:pt x="222" y="154"/>
                    <a:pt x="228" y="161"/>
                  </a:cubicBezTo>
                  <a:cubicBezTo>
                    <a:pt x="233" y="166"/>
                    <a:pt x="237" y="172"/>
                    <a:pt x="243" y="176"/>
                  </a:cubicBezTo>
                  <a:cubicBezTo>
                    <a:pt x="246" y="178"/>
                    <a:pt x="250" y="180"/>
                    <a:pt x="254" y="180"/>
                  </a:cubicBezTo>
                  <a:cubicBezTo>
                    <a:pt x="258" y="181"/>
                    <a:pt x="260" y="182"/>
                    <a:pt x="263" y="185"/>
                  </a:cubicBezTo>
                  <a:cubicBezTo>
                    <a:pt x="271" y="193"/>
                    <a:pt x="280" y="200"/>
                    <a:pt x="288" y="208"/>
                  </a:cubicBezTo>
                  <a:cubicBezTo>
                    <a:pt x="292" y="211"/>
                    <a:pt x="296" y="214"/>
                    <a:pt x="298" y="217"/>
                  </a:cubicBezTo>
                  <a:cubicBezTo>
                    <a:pt x="303" y="224"/>
                    <a:pt x="309" y="227"/>
                    <a:pt x="315" y="231"/>
                  </a:cubicBezTo>
                  <a:cubicBezTo>
                    <a:pt x="317" y="233"/>
                    <a:pt x="321" y="232"/>
                    <a:pt x="323" y="233"/>
                  </a:cubicBezTo>
                  <a:cubicBezTo>
                    <a:pt x="329" y="239"/>
                    <a:pt x="335" y="245"/>
                    <a:pt x="341" y="251"/>
                  </a:cubicBezTo>
                  <a:cubicBezTo>
                    <a:pt x="341" y="251"/>
                    <a:pt x="341" y="252"/>
                    <a:pt x="340" y="252"/>
                  </a:cubicBezTo>
                  <a:cubicBezTo>
                    <a:pt x="340" y="252"/>
                    <a:pt x="340" y="253"/>
                    <a:pt x="340" y="253"/>
                  </a:cubicBezTo>
                  <a:cubicBezTo>
                    <a:pt x="333" y="256"/>
                    <a:pt x="332" y="258"/>
                    <a:pt x="337" y="264"/>
                  </a:cubicBezTo>
                  <a:cubicBezTo>
                    <a:pt x="340" y="268"/>
                    <a:pt x="345" y="271"/>
                    <a:pt x="349" y="273"/>
                  </a:cubicBezTo>
                  <a:cubicBezTo>
                    <a:pt x="363" y="281"/>
                    <a:pt x="376" y="289"/>
                    <a:pt x="390" y="297"/>
                  </a:cubicBezTo>
                  <a:cubicBezTo>
                    <a:pt x="396" y="300"/>
                    <a:pt x="403" y="303"/>
                    <a:pt x="409" y="304"/>
                  </a:cubicBezTo>
                  <a:cubicBezTo>
                    <a:pt x="413" y="305"/>
                    <a:pt x="417" y="305"/>
                    <a:pt x="421" y="304"/>
                  </a:cubicBezTo>
                  <a:cubicBezTo>
                    <a:pt x="428" y="300"/>
                    <a:pt x="435" y="302"/>
                    <a:pt x="441" y="304"/>
                  </a:cubicBezTo>
                  <a:cubicBezTo>
                    <a:pt x="444" y="305"/>
                    <a:pt x="447" y="309"/>
                    <a:pt x="449" y="311"/>
                  </a:cubicBezTo>
                  <a:cubicBezTo>
                    <a:pt x="451" y="313"/>
                    <a:pt x="453" y="314"/>
                    <a:pt x="454" y="315"/>
                  </a:cubicBezTo>
                  <a:cubicBezTo>
                    <a:pt x="459" y="316"/>
                    <a:pt x="463" y="316"/>
                    <a:pt x="467" y="317"/>
                  </a:cubicBezTo>
                  <a:cubicBezTo>
                    <a:pt x="475" y="318"/>
                    <a:pt x="482" y="320"/>
                    <a:pt x="486" y="326"/>
                  </a:cubicBezTo>
                  <a:cubicBezTo>
                    <a:pt x="497" y="327"/>
                    <a:pt x="507" y="328"/>
                    <a:pt x="517" y="330"/>
                  </a:cubicBezTo>
                  <a:cubicBezTo>
                    <a:pt x="519" y="335"/>
                    <a:pt x="524" y="337"/>
                    <a:pt x="530" y="337"/>
                  </a:cubicBezTo>
                  <a:cubicBezTo>
                    <a:pt x="534" y="338"/>
                    <a:pt x="538" y="339"/>
                    <a:pt x="542" y="340"/>
                  </a:cubicBezTo>
                  <a:cubicBezTo>
                    <a:pt x="542" y="340"/>
                    <a:pt x="543" y="341"/>
                    <a:pt x="543" y="340"/>
                  </a:cubicBezTo>
                  <a:cubicBezTo>
                    <a:pt x="551" y="336"/>
                    <a:pt x="553" y="345"/>
                    <a:pt x="557" y="348"/>
                  </a:cubicBezTo>
                  <a:cubicBezTo>
                    <a:pt x="558" y="349"/>
                    <a:pt x="558" y="351"/>
                    <a:pt x="557" y="353"/>
                  </a:cubicBezTo>
                  <a:cubicBezTo>
                    <a:pt x="555" y="358"/>
                    <a:pt x="556" y="360"/>
                    <a:pt x="561" y="361"/>
                  </a:cubicBezTo>
                  <a:cubicBezTo>
                    <a:pt x="572" y="364"/>
                    <a:pt x="583" y="367"/>
                    <a:pt x="593" y="370"/>
                  </a:cubicBezTo>
                  <a:cubicBezTo>
                    <a:pt x="612" y="375"/>
                    <a:pt x="632" y="377"/>
                    <a:pt x="652" y="379"/>
                  </a:cubicBezTo>
                  <a:cubicBezTo>
                    <a:pt x="667" y="381"/>
                    <a:pt x="682" y="383"/>
                    <a:pt x="697" y="385"/>
                  </a:cubicBezTo>
                  <a:cubicBezTo>
                    <a:pt x="698" y="385"/>
                    <a:pt x="700" y="385"/>
                    <a:pt x="700" y="385"/>
                  </a:cubicBezTo>
                  <a:cubicBezTo>
                    <a:pt x="707" y="379"/>
                    <a:pt x="713" y="382"/>
                    <a:pt x="719" y="385"/>
                  </a:cubicBezTo>
                  <a:cubicBezTo>
                    <a:pt x="721" y="386"/>
                    <a:pt x="723" y="386"/>
                    <a:pt x="725" y="386"/>
                  </a:cubicBezTo>
                  <a:cubicBezTo>
                    <a:pt x="727" y="385"/>
                    <a:pt x="728" y="384"/>
                    <a:pt x="729" y="383"/>
                  </a:cubicBezTo>
                  <a:cubicBezTo>
                    <a:pt x="736" y="379"/>
                    <a:pt x="737" y="379"/>
                    <a:pt x="741" y="385"/>
                  </a:cubicBezTo>
                  <a:cubicBezTo>
                    <a:pt x="751" y="385"/>
                    <a:pt x="761" y="385"/>
                    <a:pt x="771" y="385"/>
                  </a:cubicBezTo>
                  <a:cubicBezTo>
                    <a:pt x="772" y="385"/>
                    <a:pt x="774" y="385"/>
                    <a:pt x="775" y="386"/>
                  </a:cubicBezTo>
                  <a:cubicBezTo>
                    <a:pt x="783" y="393"/>
                    <a:pt x="791" y="389"/>
                    <a:pt x="799" y="387"/>
                  </a:cubicBezTo>
                  <a:cubicBezTo>
                    <a:pt x="806" y="385"/>
                    <a:pt x="814" y="384"/>
                    <a:pt x="822" y="383"/>
                  </a:cubicBezTo>
                  <a:cubicBezTo>
                    <a:pt x="826" y="383"/>
                    <a:pt x="831" y="382"/>
                    <a:pt x="836" y="382"/>
                  </a:cubicBezTo>
                  <a:cubicBezTo>
                    <a:pt x="838" y="381"/>
                    <a:pt x="840" y="382"/>
                    <a:pt x="842" y="382"/>
                  </a:cubicBezTo>
                  <a:cubicBezTo>
                    <a:pt x="844" y="378"/>
                    <a:pt x="845" y="378"/>
                    <a:pt x="849" y="383"/>
                  </a:cubicBezTo>
                  <a:cubicBezTo>
                    <a:pt x="850" y="384"/>
                    <a:pt x="854" y="385"/>
                    <a:pt x="855" y="385"/>
                  </a:cubicBezTo>
                  <a:cubicBezTo>
                    <a:pt x="868" y="376"/>
                    <a:pt x="884" y="378"/>
                    <a:pt x="898" y="374"/>
                  </a:cubicBezTo>
                  <a:cubicBezTo>
                    <a:pt x="903" y="372"/>
                    <a:pt x="909" y="371"/>
                    <a:pt x="914" y="370"/>
                  </a:cubicBezTo>
                  <a:cubicBezTo>
                    <a:pt x="918" y="368"/>
                    <a:pt x="923" y="367"/>
                    <a:pt x="927" y="369"/>
                  </a:cubicBezTo>
                  <a:cubicBezTo>
                    <a:pt x="930" y="370"/>
                    <a:pt x="933" y="368"/>
                    <a:pt x="936" y="368"/>
                  </a:cubicBezTo>
                  <a:cubicBezTo>
                    <a:pt x="940" y="368"/>
                    <a:pt x="945" y="367"/>
                    <a:pt x="950" y="367"/>
                  </a:cubicBezTo>
                  <a:cubicBezTo>
                    <a:pt x="953" y="361"/>
                    <a:pt x="960" y="361"/>
                    <a:pt x="967" y="360"/>
                  </a:cubicBezTo>
                  <a:cubicBezTo>
                    <a:pt x="974" y="360"/>
                    <a:pt x="982" y="359"/>
                    <a:pt x="990" y="358"/>
                  </a:cubicBezTo>
                  <a:cubicBezTo>
                    <a:pt x="993" y="358"/>
                    <a:pt x="996" y="359"/>
                    <a:pt x="999" y="359"/>
                  </a:cubicBezTo>
                  <a:cubicBezTo>
                    <a:pt x="993" y="365"/>
                    <a:pt x="985" y="366"/>
                    <a:pt x="978" y="368"/>
                  </a:cubicBezTo>
                  <a:cubicBezTo>
                    <a:pt x="968" y="370"/>
                    <a:pt x="957" y="370"/>
                    <a:pt x="948" y="376"/>
                  </a:cubicBezTo>
                  <a:cubicBezTo>
                    <a:pt x="947" y="377"/>
                    <a:pt x="946" y="377"/>
                    <a:pt x="946" y="377"/>
                  </a:cubicBezTo>
                  <a:cubicBezTo>
                    <a:pt x="941" y="374"/>
                    <a:pt x="936" y="376"/>
                    <a:pt x="932" y="378"/>
                  </a:cubicBezTo>
                  <a:cubicBezTo>
                    <a:pt x="928" y="380"/>
                    <a:pt x="923" y="378"/>
                    <a:pt x="921" y="383"/>
                  </a:cubicBezTo>
                  <a:cubicBezTo>
                    <a:pt x="920" y="383"/>
                    <a:pt x="918" y="383"/>
                    <a:pt x="917" y="383"/>
                  </a:cubicBezTo>
                  <a:cubicBezTo>
                    <a:pt x="912" y="380"/>
                    <a:pt x="906" y="381"/>
                    <a:pt x="901" y="382"/>
                  </a:cubicBezTo>
                  <a:cubicBezTo>
                    <a:pt x="892" y="383"/>
                    <a:pt x="883" y="383"/>
                    <a:pt x="874" y="384"/>
                  </a:cubicBezTo>
                  <a:cubicBezTo>
                    <a:pt x="867" y="385"/>
                    <a:pt x="861" y="387"/>
                    <a:pt x="854" y="389"/>
                  </a:cubicBezTo>
                  <a:cubicBezTo>
                    <a:pt x="857" y="396"/>
                    <a:pt x="860" y="399"/>
                    <a:pt x="866" y="398"/>
                  </a:cubicBezTo>
                  <a:cubicBezTo>
                    <a:pt x="870" y="397"/>
                    <a:pt x="874" y="396"/>
                    <a:pt x="878" y="395"/>
                  </a:cubicBezTo>
                  <a:cubicBezTo>
                    <a:pt x="886" y="392"/>
                    <a:pt x="894" y="392"/>
                    <a:pt x="902" y="394"/>
                  </a:cubicBezTo>
                  <a:cubicBezTo>
                    <a:pt x="908" y="395"/>
                    <a:pt x="914" y="394"/>
                    <a:pt x="920" y="390"/>
                  </a:cubicBezTo>
                  <a:cubicBezTo>
                    <a:pt x="922" y="393"/>
                    <a:pt x="924" y="396"/>
                    <a:pt x="926" y="399"/>
                  </a:cubicBezTo>
                  <a:cubicBezTo>
                    <a:pt x="919" y="405"/>
                    <a:pt x="912" y="406"/>
                    <a:pt x="904" y="406"/>
                  </a:cubicBezTo>
                  <a:cubicBezTo>
                    <a:pt x="903" y="406"/>
                    <a:pt x="902" y="406"/>
                    <a:pt x="901" y="405"/>
                  </a:cubicBezTo>
                  <a:cubicBezTo>
                    <a:pt x="900" y="404"/>
                    <a:pt x="899" y="404"/>
                    <a:pt x="898" y="403"/>
                  </a:cubicBezTo>
                  <a:cubicBezTo>
                    <a:pt x="890" y="398"/>
                    <a:pt x="887" y="399"/>
                    <a:pt x="886" y="409"/>
                  </a:cubicBezTo>
                  <a:cubicBezTo>
                    <a:pt x="873" y="410"/>
                    <a:pt x="860" y="411"/>
                    <a:pt x="847" y="413"/>
                  </a:cubicBezTo>
                  <a:cubicBezTo>
                    <a:pt x="839" y="414"/>
                    <a:pt x="830" y="415"/>
                    <a:pt x="821" y="418"/>
                  </a:cubicBezTo>
                  <a:cubicBezTo>
                    <a:pt x="814" y="420"/>
                    <a:pt x="805" y="420"/>
                    <a:pt x="797" y="420"/>
                  </a:cubicBezTo>
                  <a:cubicBezTo>
                    <a:pt x="793" y="421"/>
                    <a:pt x="790" y="420"/>
                    <a:pt x="786" y="419"/>
                  </a:cubicBezTo>
                  <a:cubicBezTo>
                    <a:pt x="789" y="418"/>
                    <a:pt x="792" y="417"/>
                    <a:pt x="797" y="416"/>
                  </a:cubicBezTo>
                  <a:cubicBezTo>
                    <a:pt x="792" y="414"/>
                    <a:pt x="788" y="412"/>
                    <a:pt x="784" y="411"/>
                  </a:cubicBezTo>
                  <a:cubicBezTo>
                    <a:pt x="777" y="408"/>
                    <a:pt x="774" y="410"/>
                    <a:pt x="773" y="417"/>
                  </a:cubicBezTo>
                  <a:cubicBezTo>
                    <a:pt x="772" y="418"/>
                    <a:pt x="772" y="420"/>
                    <a:pt x="771" y="421"/>
                  </a:cubicBezTo>
                  <a:cubicBezTo>
                    <a:pt x="770" y="422"/>
                    <a:pt x="767" y="423"/>
                    <a:pt x="766" y="422"/>
                  </a:cubicBezTo>
                  <a:cubicBezTo>
                    <a:pt x="763" y="420"/>
                    <a:pt x="762" y="421"/>
                    <a:pt x="760" y="423"/>
                  </a:cubicBezTo>
                  <a:cubicBezTo>
                    <a:pt x="767" y="428"/>
                    <a:pt x="774" y="428"/>
                    <a:pt x="782" y="428"/>
                  </a:cubicBezTo>
                  <a:cubicBezTo>
                    <a:pt x="791" y="427"/>
                    <a:pt x="799" y="426"/>
                    <a:pt x="808" y="425"/>
                  </a:cubicBezTo>
                  <a:cubicBezTo>
                    <a:pt x="813" y="425"/>
                    <a:pt x="819" y="424"/>
                    <a:pt x="824" y="425"/>
                  </a:cubicBezTo>
                  <a:cubicBezTo>
                    <a:pt x="830" y="427"/>
                    <a:pt x="836" y="424"/>
                    <a:pt x="842" y="423"/>
                  </a:cubicBezTo>
                  <a:cubicBezTo>
                    <a:pt x="853" y="423"/>
                    <a:pt x="865" y="422"/>
                    <a:pt x="876" y="421"/>
                  </a:cubicBezTo>
                  <a:cubicBezTo>
                    <a:pt x="894" y="418"/>
                    <a:pt x="913" y="416"/>
                    <a:pt x="931" y="412"/>
                  </a:cubicBezTo>
                  <a:cubicBezTo>
                    <a:pt x="943" y="409"/>
                    <a:pt x="954" y="409"/>
                    <a:pt x="965" y="407"/>
                  </a:cubicBezTo>
                  <a:cubicBezTo>
                    <a:pt x="972" y="406"/>
                    <a:pt x="979" y="403"/>
                    <a:pt x="986" y="402"/>
                  </a:cubicBezTo>
                  <a:cubicBezTo>
                    <a:pt x="987" y="401"/>
                    <a:pt x="989" y="402"/>
                    <a:pt x="991" y="402"/>
                  </a:cubicBezTo>
                  <a:cubicBezTo>
                    <a:pt x="992" y="402"/>
                    <a:pt x="993" y="403"/>
                    <a:pt x="995" y="402"/>
                  </a:cubicBezTo>
                  <a:cubicBezTo>
                    <a:pt x="1029" y="390"/>
                    <a:pt x="1064" y="378"/>
                    <a:pt x="1098" y="366"/>
                  </a:cubicBezTo>
                  <a:cubicBezTo>
                    <a:pt x="1099" y="366"/>
                    <a:pt x="1100" y="365"/>
                    <a:pt x="1101" y="365"/>
                  </a:cubicBezTo>
                  <a:cubicBezTo>
                    <a:pt x="1099" y="361"/>
                    <a:pt x="1096" y="360"/>
                    <a:pt x="1093" y="362"/>
                  </a:cubicBezTo>
                  <a:cubicBezTo>
                    <a:pt x="1092" y="363"/>
                    <a:pt x="1091" y="363"/>
                    <a:pt x="1090" y="364"/>
                  </a:cubicBezTo>
                  <a:cubicBezTo>
                    <a:pt x="1084" y="367"/>
                    <a:pt x="1083" y="367"/>
                    <a:pt x="1079" y="362"/>
                  </a:cubicBezTo>
                  <a:cubicBezTo>
                    <a:pt x="1069" y="370"/>
                    <a:pt x="1057" y="371"/>
                    <a:pt x="1046" y="374"/>
                  </a:cubicBezTo>
                  <a:cubicBezTo>
                    <a:pt x="1038" y="377"/>
                    <a:pt x="1032" y="380"/>
                    <a:pt x="1025" y="383"/>
                  </a:cubicBezTo>
                  <a:cubicBezTo>
                    <a:pt x="1023" y="384"/>
                    <a:pt x="1022" y="384"/>
                    <a:pt x="1021" y="383"/>
                  </a:cubicBezTo>
                  <a:cubicBezTo>
                    <a:pt x="1017" y="381"/>
                    <a:pt x="1013" y="382"/>
                    <a:pt x="1010" y="384"/>
                  </a:cubicBezTo>
                  <a:cubicBezTo>
                    <a:pt x="1004" y="386"/>
                    <a:pt x="999" y="391"/>
                    <a:pt x="992" y="388"/>
                  </a:cubicBezTo>
                  <a:cubicBezTo>
                    <a:pt x="992" y="388"/>
                    <a:pt x="991" y="389"/>
                    <a:pt x="991" y="389"/>
                  </a:cubicBezTo>
                  <a:cubicBezTo>
                    <a:pt x="987" y="396"/>
                    <a:pt x="979" y="393"/>
                    <a:pt x="973" y="395"/>
                  </a:cubicBezTo>
                  <a:cubicBezTo>
                    <a:pt x="973" y="396"/>
                    <a:pt x="972" y="395"/>
                    <a:pt x="972" y="395"/>
                  </a:cubicBezTo>
                  <a:cubicBezTo>
                    <a:pt x="967" y="391"/>
                    <a:pt x="963" y="393"/>
                    <a:pt x="959" y="396"/>
                  </a:cubicBezTo>
                  <a:cubicBezTo>
                    <a:pt x="956" y="399"/>
                    <a:pt x="952" y="401"/>
                    <a:pt x="947" y="399"/>
                  </a:cubicBezTo>
                  <a:cubicBezTo>
                    <a:pt x="945" y="398"/>
                    <a:pt x="942" y="400"/>
                    <a:pt x="939" y="401"/>
                  </a:cubicBezTo>
                  <a:cubicBezTo>
                    <a:pt x="941" y="395"/>
                    <a:pt x="945" y="392"/>
                    <a:pt x="950" y="391"/>
                  </a:cubicBezTo>
                  <a:cubicBezTo>
                    <a:pt x="955" y="390"/>
                    <a:pt x="959" y="389"/>
                    <a:pt x="964" y="387"/>
                  </a:cubicBezTo>
                  <a:cubicBezTo>
                    <a:pt x="966" y="387"/>
                    <a:pt x="968" y="386"/>
                    <a:pt x="969" y="385"/>
                  </a:cubicBezTo>
                  <a:cubicBezTo>
                    <a:pt x="973" y="381"/>
                    <a:pt x="977" y="380"/>
                    <a:pt x="980" y="385"/>
                  </a:cubicBezTo>
                  <a:cubicBezTo>
                    <a:pt x="981" y="386"/>
                    <a:pt x="982" y="386"/>
                    <a:pt x="983" y="386"/>
                  </a:cubicBezTo>
                  <a:cubicBezTo>
                    <a:pt x="990" y="385"/>
                    <a:pt x="997" y="384"/>
                    <a:pt x="1005" y="382"/>
                  </a:cubicBezTo>
                  <a:cubicBezTo>
                    <a:pt x="1010" y="381"/>
                    <a:pt x="1015" y="378"/>
                    <a:pt x="1020" y="376"/>
                  </a:cubicBezTo>
                  <a:cubicBezTo>
                    <a:pt x="1021" y="375"/>
                    <a:pt x="1021" y="375"/>
                    <a:pt x="1021" y="374"/>
                  </a:cubicBezTo>
                  <a:cubicBezTo>
                    <a:pt x="1018" y="373"/>
                    <a:pt x="1016" y="372"/>
                    <a:pt x="1013" y="371"/>
                  </a:cubicBezTo>
                  <a:cubicBezTo>
                    <a:pt x="1013" y="371"/>
                    <a:pt x="1013" y="370"/>
                    <a:pt x="1013" y="370"/>
                  </a:cubicBezTo>
                  <a:cubicBezTo>
                    <a:pt x="1032" y="367"/>
                    <a:pt x="1049" y="359"/>
                    <a:pt x="1067" y="354"/>
                  </a:cubicBezTo>
                  <a:cubicBezTo>
                    <a:pt x="1070" y="353"/>
                    <a:pt x="1073" y="352"/>
                    <a:pt x="1077" y="351"/>
                  </a:cubicBezTo>
                  <a:cubicBezTo>
                    <a:pt x="1075" y="354"/>
                    <a:pt x="1073" y="356"/>
                    <a:pt x="1071" y="358"/>
                  </a:cubicBezTo>
                  <a:cubicBezTo>
                    <a:pt x="1072" y="359"/>
                    <a:pt x="1072" y="359"/>
                    <a:pt x="1072" y="360"/>
                  </a:cubicBezTo>
                  <a:cubicBezTo>
                    <a:pt x="1074" y="360"/>
                    <a:pt x="1077" y="359"/>
                    <a:pt x="1079" y="359"/>
                  </a:cubicBezTo>
                  <a:cubicBezTo>
                    <a:pt x="1080" y="358"/>
                    <a:pt x="1081" y="357"/>
                    <a:pt x="1082" y="356"/>
                  </a:cubicBezTo>
                  <a:cubicBezTo>
                    <a:pt x="1093" y="343"/>
                    <a:pt x="1109" y="340"/>
                    <a:pt x="1124" y="336"/>
                  </a:cubicBezTo>
                  <a:cubicBezTo>
                    <a:pt x="1129" y="335"/>
                    <a:pt x="1135" y="334"/>
                    <a:pt x="1141" y="334"/>
                  </a:cubicBezTo>
                  <a:cubicBezTo>
                    <a:pt x="1139" y="339"/>
                    <a:pt x="1136" y="342"/>
                    <a:pt x="1131" y="343"/>
                  </a:cubicBezTo>
                  <a:cubicBezTo>
                    <a:pt x="1119" y="345"/>
                    <a:pt x="1110" y="352"/>
                    <a:pt x="1103" y="361"/>
                  </a:cubicBezTo>
                  <a:cubicBezTo>
                    <a:pt x="1103" y="362"/>
                    <a:pt x="1103" y="362"/>
                    <a:pt x="1103" y="363"/>
                  </a:cubicBezTo>
                  <a:cubicBezTo>
                    <a:pt x="1107" y="363"/>
                    <a:pt x="1110" y="363"/>
                    <a:pt x="1114" y="362"/>
                  </a:cubicBezTo>
                  <a:cubicBezTo>
                    <a:pt x="1118" y="360"/>
                    <a:pt x="1121" y="358"/>
                    <a:pt x="1125" y="357"/>
                  </a:cubicBezTo>
                  <a:cubicBezTo>
                    <a:pt x="1130" y="354"/>
                    <a:pt x="1136" y="353"/>
                    <a:pt x="1141" y="355"/>
                  </a:cubicBezTo>
                  <a:cubicBezTo>
                    <a:pt x="1142" y="356"/>
                    <a:pt x="1144" y="355"/>
                    <a:pt x="1145" y="355"/>
                  </a:cubicBezTo>
                  <a:cubicBezTo>
                    <a:pt x="1150" y="353"/>
                    <a:pt x="1155" y="350"/>
                    <a:pt x="1160" y="348"/>
                  </a:cubicBezTo>
                  <a:cubicBezTo>
                    <a:pt x="1164" y="345"/>
                    <a:pt x="1168" y="343"/>
                    <a:pt x="1172" y="340"/>
                  </a:cubicBezTo>
                  <a:cubicBezTo>
                    <a:pt x="1173" y="340"/>
                    <a:pt x="1175" y="339"/>
                    <a:pt x="1176" y="339"/>
                  </a:cubicBezTo>
                  <a:cubicBezTo>
                    <a:pt x="1183" y="341"/>
                    <a:pt x="1189" y="339"/>
                    <a:pt x="1194" y="335"/>
                  </a:cubicBezTo>
                  <a:cubicBezTo>
                    <a:pt x="1198" y="333"/>
                    <a:pt x="1202" y="330"/>
                    <a:pt x="1206" y="328"/>
                  </a:cubicBezTo>
                  <a:cubicBezTo>
                    <a:pt x="1210" y="325"/>
                    <a:pt x="1215" y="324"/>
                    <a:pt x="1220" y="323"/>
                  </a:cubicBezTo>
                  <a:cubicBezTo>
                    <a:pt x="1221" y="322"/>
                    <a:pt x="1222" y="322"/>
                    <a:pt x="1223" y="322"/>
                  </a:cubicBezTo>
                  <a:cubicBezTo>
                    <a:pt x="1231" y="316"/>
                    <a:pt x="1240" y="311"/>
                    <a:pt x="1248" y="305"/>
                  </a:cubicBezTo>
                  <a:cubicBezTo>
                    <a:pt x="1249" y="305"/>
                    <a:pt x="1250" y="305"/>
                    <a:pt x="1251" y="304"/>
                  </a:cubicBezTo>
                  <a:cubicBezTo>
                    <a:pt x="1262" y="301"/>
                    <a:pt x="1271" y="296"/>
                    <a:pt x="1279" y="289"/>
                  </a:cubicBezTo>
                  <a:cubicBezTo>
                    <a:pt x="1280" y="288"/>
                    <a:pt x="1281" y="287"/>
                    <a:pt x="1282" y="287"/>
                  </a:cubicBezTo>
                  <a:cubicBezTo>
                    <a:pt x="1292" y="286"/>
                    <a:pt x="1298" y="280"/>
                    <a:pt x="1305" y="275"/>
                  </a:cubicBezTo>
                  <a:cubicBezTo>
                    <a:pt x="1309" y="271"/>
                    <a:pt x="1313" y="268"/>
                    <a:pt x="1317" y="266"/>
                  </a:cubicBezTo>
                  <a:cubicBezTo>
                    <a:pt x="1321" y="264"/>
                    <a:pt x="1326" y="262"/>
                    <a:pt x="1330" y="262"/>
                  </a:cubicBezTo>
                  <a:cubicBezTo>
                    <a:pt x="1335" y="262"/>
                    <a:pt x="1338" y="260"/>
                    <a:pt x="1341" y="256"/>
                  </a:cubicBezTo>
                  <a:cubicBezTo>
                    <a:pt x="1344" y="252"/>
                    <a:pt x="1347" y="249"/>
                    <a:pt x="1350" y="245"/>
                  </a:cubicBezTo>
                  <a:cubicBezTo>
                    <a:pt x="1354" y="241"/>
                    <a:pt x="1358" y="239"/>
                    <a:pt x="1363" y="241"/>
                  </a:cubicBezTo>
                  <a:cubicBezTo>
                    <a:pt x="1364" y="242"/>
                    <a:pt x="1366" y="241"/>
                    <a:pt x="1367" y="240"/>
                  </a:cubicBezTo>
                  <a:cubicBezTo>
                    <a:pt x="1371" y="236"/>
                    <a:pt x="1375" y="232"/>
                    <a:pt x="1379" y="227"/>
                  </a:cubicBezTo>
                  <a:cubicBezTo>
                    <a:pt x="1385" y="220"/>
                    <a:pt x="1392" y="213"/>
                    <a:pt x="1402" y="213"/>
                  </a:cubicBezTo>
                  <a:cubicBezTo>
                    <a:pt x="1408" y="214"/>
                    <a:pt x="1412" y="205"/>
                    <a:pt x="1410" y="201"/>
                  </a:cubicBezTo>
                  <a:cubicBezTo>
                    <a:pt x="1413" y="199"/>
                    <a:pt x="1416" y="197"/>
                    <a:pt x="1419" y="194"/>
                  </a:cubicBezTo>
                  <a:cubicBezTo>
                    <a:pt x="1421" y="192"/>
                    <a:pt x="1421" y="191"/>
                    <a:pt x="1418" y="190"/>
                  </a:cubicBezTo>
                  <a:cubicBezTo>
                    <a:pt x="1420" y="188"/>
                    <a:pt x="1422" y="186"/>
                    <a:pt x="1425" y="183"/>
                  </a:cubicBezTo>
                  <a:cubicBezTo>
                    <a:pt x="1423" y="182"/>
                    <a:pt x="1422" y="181"/>
                    <a:pt x="1420" y="180"/>
                  </a:cubicBezTo>
                  <a:cubicBezTo>
                    <a:pt x="1423" y="176"/>
                    <a:pt x="1426" y="173"/>
                    <a:pt x="1428" y="170"/>
                  </a:cubicBezTo>
                  <a:cubicBezTo>
                    <a:pt x="1429" y="172"/>
                    <a:pt x="1429" y="174"/>
                    <a:pt x="1430" y="177"/>
                  </a:cubicBezTo>
                  <a:cubicBezTo>
                    <a:pt x="1432" y="176"/>
                    <a:pt x="1436" y="176"/>
                    <a:pt x="1438" y="175"/>
                  </a:cubicBezTo>
                  <a:cubicBezTo>
                    <a:pt x="1442" y="172"/>
                    <a:pt x="1446" y="168"/>
                    <a:pt x="1450" y="165"/>
                  </a:cubicBezTo>
                  <a:cubicBezTo>
                    <a:pt x="1452" y="163"/>
                    <a:pt x="1453" y="161"/>
                    <a:pt x="1455" y="159"/>
                  </a:cubicBezTo>
                  <a:cubicBezTo>
                    <a:pt x="1476" y="145"/>
                    <a:pt x="1493" y="126"/>
                    <a:pt x="1512" y="108"/>
                  </a:cubicBezTo>
                  <a:cubicBezTo>
                    <a:pt x="1517" y="103"/>
                    <a:pt x="1521" y="96"/>
                    <a:pt x="1525" y="90"/>
                  </a:cubicBezTo>
                  <a:cubicBezTo>
                    <a:pt x="1530" y="84"/>
                    <a:pt x="1536" y="78"/>
                    <a:pt x="1541" y="73"/>
                  </a:cubicBezTo>
                  <a:cubicBezTo>
                    <a:pt x="1542" y="72"/>
                    <a:pt x="1544" y="72"/>
                    <a:pt x="1545" y="73"/>
                  </a:cubicBezTo>
                  <a:cubicBezTo>
                    <a:pt x="1546" y="75"/>
                    <a:pt x="1547" y="77"/>
                    <a:pt x="1547" y="78"/>
                  </a:cubicBezTo>
                  <a:cubicBezTo>
                    <a:pt x="1547" y="81"/>
                    <a:pt x="1546" y="83"/>
                    <a:pt x="1544" y="86"/>
                  </a:cubicBezTo>
                  <a:cubicBezTo>
                    <a:pt x="1538" y="97"/>
                    <a:pt x="1530" y="106"/>
                    <a:pt x="1520" y="114"/>
                  </a:cubicBezTo>
                  <a:cubicBezTo>
                    <a:pt x="1512" y="121"/>
                    <a:pt x="1505" y="130"/>
                    <a:pt x="1500" y="140"/>
                  </a:cubicBezTo>
                  <a:cubicBezTo>
                    <a:pt x="1495" y="149"/>
                    <a:pt x="1488" y="157"/>
                    <a:pt x="1480" y="165"/>
                  </a:cubicBezTo>
                  <a:cubicBezTo>
                    <a:pt x="1458" y="185"/>
                    <a:pt x="1435" y="205"/>
                    <a:pt x="1412" y="226"/>
                  </a:cubicBezTo>
                  <a:cubicBezTo>
                    <a:pt x="1412" y="226"/>
                    <a:pt x="1410" y="227"/>
                    <a:pt x="1409" y="227"/>
                  </a:cubicBezTo>
                  <a:cubicBezTo>
                    <a:pt x="1402" y="228"/>
                    <a:pt x="1397" y="232"/>
                    <a:pt x="1393" y="238"/>
                  </a:cubicBezTo>
                  <a:cubicBezTo>
                    <a:pt x="1389" y="244"/>
                    <a:pt x="1384" y="249"/>
                    <a:pt x="1377" y="251"/>
                  </a:cubicBezTo>
                  <a:cubicBezTo>
                    <a:pt x="1369" y="253"/>
                    <a:pt x="1363" y="259"/>
                    <a:pt x="1359" y="266"/>
                  </a:cubicBezTo>
                  <a:cubicBezTo>
                    <a:pt x="1358" y="268"/>
                    <a:pt x="1357" y="272"/>
                    <a:pt x="1359" y="273"/>
                  </a:cubicBezTo>
                  <a:cubicBezTo>
                    <a:pt x="1362" y="276"/>
                    <a:pt x="1360" y="278"/>
                    <a:pt x="1358" y="280"/>
                  </a:cubicBezTo>
                  <a:cubicBezTo>
                    <a:pt x="1357" y="281"/>
                    <a:pt x="1355" y="282"/>
                    <a:pt x="1353" y="283"/>
                  </a:cubicBezTo>
                  <a:cubicBezTo>
                    <a:pt x="1350" y="286"/>
                    <a:pt x="1347" y="288"/>
                    <a:pt x="1343" y="291"/>
                  </a:cubicBezTo>
                  <a:cubicBezTo>
                    <a:pt x="1342" y="290"/>
                    <a:pt x="1339" y="289"/>
                    <a:pt x="1337" y="289"/>
                  </a:cubicBezTo>
                  <a:cubicBezTo>
                    <a:pt x="1331" y="288"/>
                    <a:pt x="1329" y="290"/>
                    <a:pt x="1326" y="295"/>
                  </a:cubicBezTo>
                  <a:cubicBezTo>
                    <a:pt x="1323" y="299"/>
                    <a:pt x="1320" y="303"/>
                    <a:pt x="1317" y="307"/>
                  </a:cubicBezTo>
                  <a:cubicBezTo>
                    <a:pt x="1315" y="309"/>
                    <a:pt x="1312" y="310"/>
                    <a:pt x="1309" y="308"/>
                  </a:cubicBezTo>
                  <a:cubicBezTo>
                    <a:pt x="1308" y="307"/>
                    <a:pt x="1305" y="308"/>
                    <a:pt x="1304" y="309"/>
                  </a:cubicBezTo>
                  <a:cubicBezTo>
                    <a:pt x="1295" y="315"/>
                    <a:pt x="1286" y="322"/>
                    <a:pt x="1280" y="331"/>
                  </a:cubicBezTo>
                  <a:cubicBezTo>
                    <a:pt x="1274" y="338"/>
                    <a:pt x="1270" y="338"/>
                    <a:pt x="1262" y="334"/>
                  </a:cubicBezTo>
                  <a:cubicBezTo>
                    <a:pt x="1260" y="333"/>
                    <a:pt x="1258" y="333"/>
                    <a:pt x="1256" y="334"/>
                  </a:cubicBezTo>
                  <a:cubicBezTo>
                    <a:pt x="1254" y="336"/>
                    <a:pt x="1252" y="339"/>
                    <a:pt x="1250" y="341"/>
                  </a:cubicBezTo>
                  <a:cubicBezTo>
                    <a:pt x="1246" y="348"/>
                    <a:pt x="1240" y="351"/>
                    <a:pt x="1232" y="353"/>
                  </a:cubicBezTo>
                  <a:cubicBezTo>
                    <a:pt x="1223" y="354"/>
                    <a:pt x="1215" y="357"/>
                    <a:pt x="1208" y="364"/>
                  </a:cubicBezTo>
                  <a:cubicBezTo>
                    <a:pt x="1207" y="365"/>
                    <a:pt x="1206" y="366"/>
                    <a:pt x="1205" y="367"/>
                  </a:cubicBezTo>
                  <a:cubicBezTo>
                    <a:pt x="1207" y="369"/>
                    <a:pt x="1208" y="370"/>
                    <a:pt x="1209" y="372"/>
                  </a:cubicBezTo>
                  <a:cubicBezTo>
                    <a:pt x="1208" y="373"/>
                    <a:pt x="1207" y="374"/>
                    <a:pt x="1206" y="374"/>
                  </a:cubicBezTo>
                  <a:cubicBezTo>
                    <a:pt x="1202" y="369"/>
                    <a:pt x="1202" y="369"/>
                    <a:pt x="1191" y="372"/>
                  </a:cubicBezTo>
                  <a:cubicBezTo>
                    <a:pt x="1192" y="371"/>
                    <a:pt x="1192" y="370"/>
                    <a:pt x="1192" y="368"/>
                  </a:cubicBezTo>
                  <a:cubicBezTo>
                    <a:pt x="1187" y="367"/>
                    <a:pt x="1184" y="369"/>
                    <a:pt x="1181" y="372"/>
                  </a:cubicBezTo>
                  <a:cubicBezTo>
                    <a:pt x="1178" y="374"/>
                    <a:pt x="1176" y="377"/>
                    <a:pt x="1173" y="379"/>
                  </a:cubicBezTo>
                  <a:cubicBezTo>
                    <a:pt x="1171" y="381"/>
                    <a:pt x="1169" y="384"/>
                    <a:pt x="1165" y="382"/>
                  </a:cubicBezTo>
                  <a:cubicBezTo>
                    <a:pt x="1163" y="382"/>
                    <a:pt x="1160" y="384"/>
                    <a:pt x="1158" y="386"/>
                  </a:cubicBezTo>
                  <a:cubicBezTo>
                    <a:pt x="1155" y="390"/>
                    <a:pt x="1152" y="394"/>
                    <a:pt x="1146" y="391"/>
                  </a:cubicBezTo>
                  <a:cubicBezTo>
                    <a:pt x="1146" y="391"/>
                    <a:pt x="1145" y="391"/>
                    <a:pt x="1144" y="392"/>
                  </a:cubicBezTo>
                  <a:cubicBezTo>
                    <a:pt x="1134" y="396"/>
                    <a:pt x="1125" y="401"/>
                    <a:pt x="1115" y="406"/>
                  </a:cubicBezTo>
                  <a:cubicBezTo>
                    <a:pt x="1106" y="410"/>
                    <a:pt x="1098" y="414"/>
                    <a:pt x="1089" y="419"/>
                  </a:cubicBezTo>
                  <a:cubicBezTo>
                    <a:pt x="1088" y="418"/>
                    <a:pt x="1091" y="415"/>
                    <a:pt x="1088" y="412"/>
                  </a:cubicBezTo>
                  <a:cubicBezTo>
                    <a:pt x="1084" y="410"/>
                    <a:pt x="1081" y="410"/>
                    <a:pt x="1079" y="411"/>
                  </a:cubicBezTo>
                  <a:cubicBezTo>
                    <a:pt x="1074" y="413"/>
                    <a:pt x="1069" y="416"/>
                    <a:pt x="1064" y="419"/>
                  </a:cubicBezTo>
                  <a:cubicBezTo>
                    <a:pt x="1063" y="419"/>
                    <a:pt x="1062" y="420"/>
                    <a:pt x="1061" y="420"/>
                  </a:cubicBezTo>
                  <a:cubicBezTo>
                    <a:pt x="1055" y="418"/>
                    <a:pt x="1051" y="420"/>
                    <a:pt x="1046" y="423"/>
                  </a:cubicBezTo>
                  <a:cubicBezTo>
                    <a:pt x="1040" y="427"/>
                    <a:pt x="1035" y="432"/>
                    <a:pt x="1027" y="433"/>
                  </a:cubicBezTo>
                  <a:cubicBezTo>
                    <a:pt x="1026" y="433"/>
                    <a:pt x="1024" y="433"/>
                    <a:pt x="1023" y="433"/>
                  </a:cubicBezTo>
                  <a:cubicBezTo>
                    <a:pt x="1021" y="432"/>
                    <a:pt x="1020" y="431"/>
                    <a:pt x="1019" y="431"/>
                  </a:cubicBezTo>
                  <a:cubicBezTo>
                    <a:pt x="1018" y="431"/>
                    <a:pt x="1016" y="432"/>
                    <a:pt x="1015" y="432"/>
                  </a:cubicBezTo>
                  <a:cubicBezTo>
                    <a:pt x="1015" y="434"/>
                    <a:pt x="1016" y="435"/>
                    <a:pt x="1017" y="436"/>
                  </a:cubicBezTo>
                  <a:cubicBezTo>
                    <a:pt x="1017" y="437"/>
                    <a:pt x="1018" y="438"/>
                    <a:pt x="1019" y="439"/>
                  </a:cubicBezTo>
                  <a:cubicBezTo>
                    <a:pt x="1016" y="440"/>
                    <a:pt x="1013" y="440"/>
                    <a:pt x="1010" y="441"/>
                  </a:cubicBezTo>
                  <a:cubicBezTo>
                    <a:pt x="1009" y="432"/>
                    <a:pt x="1009" y="432"/>
                    <a:pt x="998" y="429"/>
                  </a:cubicBezTo>
                  <a:cubicBezTo>
                    <a:pt x="998" y="431"/>
                    <a:pt x="997" y="432"/>
                    <a:pt x="997" y="433"/>
                  </a:cubicBezTo>
                  <a:cubicBezTo>
                    <a:pt x="999" y="437"/>
                    <a:pt x="995" y="439"/>
                    <a:pt x="993" y="440"/>
                  </a:cubicBezTo>
                  <a:cubicBezTo>
                    <a:pt x="986" y="442"/>
                    <a:pt x="979" y="444"/>
                    <a:pt x="972" y="445"/>
                  </a:cubicBezTo>
                  <a:cubicBezTo>
                    <a:pt x="964" y="447"/>
                    <a:pt x="956" y="446"/>
                    <a:pt x="948" y="447"/>
                  </a:cubicBezTo>
                  <a:cubicBezTo>
                    <a:pt x="935" y="450"/>
                    <a:pt x="922" y="453"/>
                    <a:pt x="909" y="456"/>
                  </a:cubicBezTo>
                  <a:cubicBezTo>
                    <a:pt x="906" y="457"/>
                    <a:pt x="903" y="458"/>
                    <a:pt x="900" y="457"/>
                  </a:cubicBezTo>
                  <a:cubicBezTo>
                    <a:pt x="895" y="455"/>
                    <a:pt x="892" y="457"/>
                    <a:pt x="888" y="458"/>
                  </a:cubicBezTo>
                  <a:cubicBezTo>
                    <a:pt x="879" y="461"/>
                    <a:pt x="869" y="463"/>
                    <a:pt x="859" y="465"/>
                  </a:cubicBezTo>
                  <a:cubicBezTo>
                    <a:pt x="854" y="466"/>
                    <a:pt x="849" y="465"/>
                    <a:pt x="843" y="466"/>
                  </a:cubicBezTo>
                  <a:cubicBezTo>
                    <a:pt x="840" y="466"/>
                    <a:pt x="837" y="466"/>
                    <a:pt x="834" y="463"/>
                  </a:cubicBezTo>
                  <a:cubicBezTo>
                    <a:pt x="832" y="460"/>
                    <a:pt x="828" y="461"/>
                    <a:pt x="825" y="465"/>
                  </a:cubicBezTo>
                  <a:cubicBezTo>
                    <a:pt x="824" y="466"/>
                    <a:pt x="823" y="467"/>
                    <a:pt x="821" y="467"/>
                  </a:cubicBezTo>
                  <a:cubicBezTo>
                    <a:pt x="816" y="467"/>
                    <a:pt x="811" y="467"/>
                    <a:pt x="806" y="468"/>
                  </a:cubicBezTo>
                  <a:cubicBezTo>
                    <a:pt x="797" y="468"/>
                    <a:pt x="788" y="469"/>
                    <a:pt x="779" y="469"/>
                  </a:cubicBezTo>
                  <a:cubicBezTo>
                    <a:pt x="771" y="469"/>
                    <a:pt x="764" y="469"/>
                    <a:pt x="756" y="468"/>
                  </a:cubicBezTo>
                  <a:cubicBezTo>
                    <a:pt x="753" y="468"/>
                    <a:pt x="751" y="468"/>
                    <a:pt x="748" y="468"/>
                  </a:cubicBezTo>
                  <a:cubicBezTo>
                    <a:pt x="737" y="468"/>
                    <a:pt x="726" y="468"/>
                    <a:pt x="716" y="463"/>
                  </a:cubicBezTo>
                  <a:cubicBezTo>
                    <a:pt x="715" y="462"/>
                    <a:pt x="713" y="462"/>
                    <a:pt x="712" y="462"/>
                  </a:cubicBezTo>
                  <a:cubicBezTo>
                    <a:pt x="704" y="465"/>
                    <a:pt x="696" y="464"/>
                    <a:pt x="689" y="461"/>
                  </a:cubicBezTo>
                  <a:cubicBezTo>
                    <a:pt x="681" y="458"/>
                    <a:pt x="673" y="456"/>
                    <a:pt x="664" y="458"/>
                  </a:cubicBezTo>
                  <a:cubicBezTo>
                    <a:pt x="660" y="459"/>
                    <a:pt x="655" y="456"/>
                    <a:pt x="651" y="455"/>
                  </a:cubicBezTo>
                  <a:cubicBezTo>
                    <a:pt x="641" y="454"/>
                    <a:pt x="631" y="453"/>
                    <a:pt x="621" y="452"/>
                  </a:cubicBezTo>
                  <a:cubicBezTo>
                    <a:pt x="617" y="452"/>
                    <a:pt x="615" y="452"/>
                    <a:pt x="615" y="447"/>
                  </a:cubicBezTo>
                  <a:cubicBezTo>
                    <a:pt x="615" y="444"/>
                    <a:pt x="613" y="442"/>
                    <a:pt x="609" y="443"/>
                  </a:cubicBezTo>
                  <a:cubicBezTo>
                    <a:pt x="607" y="444"/>
                    <a:pt x="604" y="444"/>
                    <a:pt x="604" y="440"/>
                  </a:cubicBezTo>
                  <a:cubicBezTo>
                    <a:pt x="603" y="438"/>
                    <a:pt x="597" y="436"/>
                    <a:pt x="594" y="438"/>
                  </a:cubicBezTo>
                  <a:cubicBezTo>
                    <a:pt x="593" y="439"/>
                    <a:pt x="593" y="441"/>
                    <a:pt x="592" y="444"/>
                  </a:cubicBezTo>
                  <a:cubicBezTo>
                    <a:pt x="575" y="446"/>
                    <a:pt x="558" y="439"/>
                    <a:pt x="540" y="435"/>
                  </a:cubicBezTo>
                  <a:cubicBezTo>
                    <a:pt x="545" y="431"/>
                    <a:pt x="550" y="440"/>
                    <a:pt x="555" y="435"/>
                  </a:cubicBezTo>
                  <a:cubicBezTo>
                    <a:pt x="545" y="429"/>
                    <a:pt x="536" y="423"/>
                    <a:pt x="524" y="421"/>
                  </a:cubicBezTo>
                  <a:cubicBezTo>
                    <a:pt x="523" y="421"/>
                    <a:pt x="521" y="422"/>
                    <a:pt x="519" y="423"/>
                  </a:cubicBezTo>
                  <a:cubicBezTo>
                    <a:pt x="517" y="425"/>
                    <a:pt x="515" y="427"/>
                    <a:pt x="513" y="429"/>
                  </a:cubicBezTo>
                  <a:cubicBezTo>
                    <a:pt x="511" y="431"/>
                    <a:pt x="508" y="432"/>
                    <a:pt x="506" y="428"/>
                  </a:cubicBezTo>
                  <a:cubicBezTo>
                    <a:pt x="505" y="427"/>
                    <a:pt x="503" y="427"/>
                    <a:pt x="501" y="427"/>
                  </a:cubicBezTo>
                  <a:cubicBezTo>
                    <a:pt x="498" y="426"/>
                    <a:pt x="495" y="427"/>
                    <a:pt x="494" y="424"/>
                  </a:cubicBezTo>
                  <a:cubicBezTo>
                    <a:pt x="493" y="423"/>
                    <a:pt x="490" y="423"/>
                    <a:pt x="489" y="423"/>
                  </a:cubicBezTo>
                  <a:cubicBezTo>
                    <a:pt x="486" y="423"/>
                    <a:pt x="483" y="424"/>
                    <a:pt x="480" y="425"/>
                  </a:cubicBezTo>
                  <a:cubicBezTo>
                    <a:pt x="479" y="422"/>
                    <a:pt x="478" y="420"/>
                    <a:pt x="477" y="418"/>
                  </a:cubicBezTo>
                  <a:cubicBezTo>
                    <a:pt x="472" y="420"/>
                    <a:pt x="469" y="419"/>
                    <a:pt x="466" y="415"/>
                  </a:cubicBezTo>
                  <a:cubicBezTo>
                    <a:pt x="464" y="413"/>
                    <a:pt x="461" y="413"/>
                    <a:pt x="459" y="411"/>
                  </a:cubicBezTo>
                  <a:cubicBezTo>
                    <a:pt x="452" y="406"/>
                    <a:pt x="443" y="411"/>
                    <a:pt x="435" y="408"/>
                  </a:cubicBezTo>
                  <a:cubicBezTo>
                    <a:pt x="435" y="408"/>
                    <a:pt x="434" y="408"/>
                    <a:pt x="433" y="408"/>
                  </a:cubicBezTo>
                  <a:cubicBezTo>
                    <a:pt x="428" y="405"/>
                    <a:pt x="423" y="400"/>
                    <a:pt x="419" y="400"/>
                  </a:cubicBezTo>
                  <a:cubicBezTo>
                    <a:pt x="413" y="401"/>
                    <a:pt x="408" y="399"/>
                    <a:pt x="403" y="397"/>
                  </a:cubicBezTo>
                  <a:cubicBezTo>
                    <a:pt x="399" y="395"/>
                    <a:pt x="395" y="394"/>
                    <a:pt x="392" y="390"/>
                  </a:cubicBezTo>
                  <a:cubicBezTo>
                    <a:pt x="390" y="388"/>
                    <a:pt x="386" y="388"/>
                    <a:pt x="383" y="386"/>
                  </a:cubicBezTo>
                  <a:cubicBezTo>
                    <a:pt x="382" y="385"/>
                    <a:pt x="381" y="383"/>
                    <a:pt x="379" y="382"/>
                  </a:cubicBezTo>
                  <a:cubicBezTo>
                    <a:pt x="381" y="382"/>
                    <a:pt x="383" y="381"/>
                    <a:pt x="385" y="381"/>
                  </a:cubicBezTo>
                  <a:cubicBezTo>
                    <a:pt x="387" y="382"/>
                    <a:pt x="389" y="384"/>
                    <a:pt x="391" y="384"/>
                  </a:cubicBezTo>
                  <a:cubicBezTo>
                    <a:pt x="393" y="384"/>
                    <a:pt x="396" y="383"/>
                    <a:pt x="397" y="381"/>
                  </a:cubicBezTo>
                  <a:cubicBezTo>
                    <a:pt x="398" y="381"/>
                    <a:pt x="396" y="378"/>
                    <a:pt x="395" y="376"/>
                  </a:cubicBezTo>
                  <a:cubicBezTo>
                    <a:pt x="392" y="373"/>
                    <a:pt x="388" y="372"/>
                    <a:pt x="384" y="375"/>
                  </a:cubicBezTo>
                  <a:cubicBezTo>
                    <a:pt x="372" y="384"/>
                    <a:pt x="366" y="381"/>
                    <a:pt x="357" y="370"/>
                  </a:cubicBezTo>
                  <a:cubicBezTo>
                    <a:pt x="355" y="368"/>
                    <a:pt x="353" y="366"/>
                    <a:pt x="350" y="364"/>
                  </a:cubicBezTo>
                  <a:cubicBezTo>
                    <a:pt x="344" y="358"/>
                    <a:pt x="338" y="354"/>
                    <a:pt x="329" y="358"/>
                  </a:cubicBezTo>
                  <a:cubicBezTo>
                    <a:pt x="327" y="348"/>
                    <a:pt x="320" y="342"/>
                    <a:pt x="311" y="339"/>
                  </a:cubicBezTo>
                  <a:cubicBezTo>
                    <a:pt x="306" y="337"/>
                    <a:pt x="300" y="335"/>
                    <a:pt x="295" y="332"/>
                  </a:cubicBezTo>
                  <a:cubicBezTo>
                    <a:pt x="290" y="330"/>
                    <a:pt x="286" y="327"/>
                    <a:pt x="281" y="323"/>
                  </a:cubicBezTo>
                  <a:cubicBezTo>
                    <a:pt x="278" y="321"/>
                    <a:pt x="275" y="318"/>
                    <a:pt x="281" y="313"/>
                  </a:cubicBezTo>
                  <a:cubicBezTo>
                    <a:pt x="275" y="312"/>
                    <a:pt x="272" y="311"/>
                    <a:pt x="268" y="311"/>
                  </a:cubicBezTo>
                  <a:cubicBezTo>
                    <a:pt x="263" y="312"/>
                    <a:pt x="259" y="310"/>
                    <a:pt x="255" y="306"/>
                  </a:cubicBezTo>
                  <a:cubicBezTo>
                    <a:pt x="252" y="302"/>
                    <a:pt x="247" y="299"/>
                    <a:pt x="243" y="295"/>
                  </a:cubicBezTo>
                  <a:cubicBezTo>
                    <a:pt x="241" y="297"/>
                    <a:pt x="238" y="299"/>
                    <a:pt x="234" y="302"/>
                  </a:cubicBezTo>
                  <a:cubicBezTo>
                    <a:pt x="219" y="281"/>
                    <a:pt x="197" y="269"/>
                    <a:pt x="171" y="263"/>
                  </a:cubicBezTo>
                  <a:cubicBezTo>
                    <a:pt x="169" y="250"/>
                    <a:pt x="166" y="245"/>
                    <a:pt x="156" y="240"/>
                  </a:cubicBezTo>
                  <a:cubicBezTo>
                    <a:pt x="158" y="240"/>
                    <a:pt x="160" y="239"/>
                    <a:pt x="162" y="239"/>
                  </a:cubicBezTo>
                  <a:cubicBezTo>
                    <a:pt x="163" y="235"/>
                    <a:pt x="160" y="232"/>
                    <a:pt x="157" y="229"/>
                  </a:cubicBezTo>
                  <a:cubicBezTo>
                    <a:pt x="159" y="227"/>
                    <a:pt x="161" y="226"/>
                    <a:pt x="163" y="224"/>
                  </a:cubicBezTo>
                  <a:cubicBezTo>
                    <a:pt x="159" y="218"/>
                    <a:pt x="156" y="217"/>
                    <a:pt x="151" y="222"/>
                  </a:cubicBezTo>
                  <a:cubicBezTo>
                    <a:pt x="149" y="224"/>
                    <a:pt x="146" y="225"/>
                    <a:pt x="144" y="222"/>
                  </a:cubicBezTo>
                  <a:cubicBezTo>
                    <a:pt x="140" y="218"/>
                    <a:pt x="136" y="214"/>
                    <a:pt x="131" y="210"/>
                  </a:cubicBezTo>
                  <a:cubicBezTo>
                    <a:pt x="126" y="205"/>
                    <a:pt x="119" y="201"/>
                    <a:pt x="116" y="194"/>
                  </a:cubicBezTo>
                  <a:cubicBezTo>
                    <a:pt x="116" y="193"/>
                    <a:pt x="114" y="193"/>
                    <a:pt x="113" y="192"/>
                  </a:cubicBezTo>
                  <a:cubicBezTo>
                    <a:pt x="110" y="191"/>
                    <a:pt x="107" y="191"/>
                    <a:pt x="104" y="190"/>
                  </a:cubicBezTo>
                  <a:cubicBezTo>
                    <a:pt x="100" y="189"/>
                    <a:pt x="97" y="187"/>
                    <a:pt x="97" y="183"/>
                  </a:cubicBezTo>
                  <a:cubicBezTo>
                    <a:pt x="96" y="180"/>
                    <a:pt x="93" y="177"/>
                    <a:pt x="91" y="175"/>
                  </a:cubicBezTo>
                  <a:cubicBezTo>
                    <a:pt x="75" y="165"/>
                    <a:pt x="63" y="151"/>
                    <a:pt x="49" y="138"/>
                  </a:cubicBezTo>
                  <a:cubicBezTo>
                    <a:pt x="44" y="133"/>
                    <a:pt x="39" y="127"/>
                    <a:pt x="33" y="124"/>
                  </a:cubicBezTo>
                  <a:cubicBezTo>
                    <a:pt x="25" y="119"/>
                    <a:pt x="22" y="111"/>
                    <a:pt x="17" y="103"/>
                  </a:cubicBezTo>
                  <a:cubicBezTo>
                    <a:pt x="13" y="97"/>
                    <a:pt x="9" y="92"/>
                    <a:pt x="6" y="85"/>
                  </a:cubicBezTo>
                  <a:cubicBezTo>
                    <a:pt x="3" y="80"/>
                    <a:pt x="2" y="74"/>
                    <a:pt x="1" y="69"/>
                  </a:cubicBezTo>
                  <a:cubicBezTo>
                    <a:pt x="1" y="68"/>
                    <a:pt x="0" y="66"/>
                    <a:pt x="0" y="65"/>
                  </a:cubicBezTo>
                  <a:cubicBezTo>
                    <a:pt x="0" y="58"/>
                    <a:pt x="0" y="51"/>
                    <a:pt x="0" y="43"/>
                  </a:cubicBezTo>
                  <a:close/>
                  <a:moveTo>
                    <a:pt x="760" y="393"/>
                  </a:moveTo>
                  <a:cubicBezTo>
                    <a:pt x="754" y="390"/>
                    <a:pt x="750" y="391"/>
                    <a:pt x="745" y="394"/>
                  </a:cubicBezTo>
                  <a:cubicBezTo>
                    <a:pt x="741" y="396"/>
                    <a:pt x="738" y="399"/>
                    <a:pt x="734" y="401"/>
                  </a:cubicBezTo>
                  <a:cubicBezTo>
                    <a:pt x="730" y="404"/>
                    <a:pt x="725" y="405"/>
                    <a:pt x="721" y="402"/>
                  </a:cubicBezTo>
                  <a:cubicBezTo>
                    <a:pt x="716" y="399"/>
                    <a:pt x="712" y="399"/>
                    <a:pt x="708" y="400"/>
                  </a:cubicBezTo>
                  <a:cubicBezTo>
                    <a:pt x="704" y="402"/>
                    <a:pt x="702" y="401"/>
                    <a:pt x="700" y="398"/>
                  </a:cubicBezTo>
                  <a:cubicBezTo>
                    <a:pt x="699" y="397"/>
                    <a:pt x="698" y="396"/>
                    <a:pt x="697" y="396"/>
                  </a:cubicBezTo>
                  <a:cubicBezTo>
                    <a:pt x="689" y="396"/>
                    <a:pt x="682" y="393"/>
                    <a:pt x="675" y="390"/>
                  </a:cubicBezTo>
                  <a:cubicBezTo>
                    <a:pt x="674" y="390"/>
                    <a:pt x="672" y="389"/>
                    <a:pt x="672" y="390"/>
                  </a:cubicBezTo>
                  <a:cubicBezTo>
                    <a:pt x="665" y="396"/>
                    <a:pt x="658" y="393"/>
                    <a:pt x="650" y="391"/>
                  </a:cubicBezTo>
                  <a:cubicBezTo>
                    <a:pt x="644" y="389"/>
                    <a:pt x="638" y="389"/>
                    <a:pt x="632" y="388"/>
                  </a:cubicBezTo>
                  <a:cubicBezTo>
                    <a:pt x="626" y="388"/>
                    <a:pt x="621" y="389"/>
                    <a:pt x="615" y="390"/>
                  </a:cubicBezTo>
                  <a:cubicBezTo>
                    <a:pt x="613" y="390"/>
                    <a:pt x="610" y="391"/>
                    <a:pt x="609" y="387"/>
                  </a:cubicBezTo>
                  <a:cubicBezTo>
                    <a:pt x="609" y="386"/>
                    <a:pt x="606" y="386"/>
                    <a:pt x="605" y="386"/>
                  </a:cubicBezTo>
                  <a:cubicBezTo>
                    <a:pt x="601" y="387"/>
                    <a:pt x="597" y="388"/>
                    <a:pt x="593" y="389"/>
                  </a:cubicBezTo>
                  <a:cubicBezTo>
                    <a:pt x="594" y="391"/>
                    <a:pt x="595" y="392"/>
                    <a:pt x="596" y="393"/>
                  </a:cubicBezTo>
                  <a:cubicBezTo>
                    <a:pt x="603" y="397"/>
                    <a:pt x="610" y="402"/>
                    <a:pt x="618" y="405"/>
                  </a:cubicBezTo>
                  <a:cubicBezTo>
                    <a:pt x="642" y="414"/>
                    <a:pt x="668" y="412"/>
                    <a:pt x="693" y="413"/>
                  </a:cubicBezTo>
                  <a:cubicBezTo>
                    <a:pt x="692" y="410"/>
                    <a:pt x="691" y="408"/>
                    <a:pt x="690" y="406"/>
                  </a:cubicBezTo>
                  <a:cubicBezTo>
                    <a:pt x="712" y="406"/>
                    <a:pt x="734" y="406"/>
                    <a:pt x="756" y="407"/>
                  </a:cubicBezTo>
                  <a:cubicBezTo>
                    <a:pt x="763" y="407"/>
                    <a:pt x="766" y="403"/>
                    <a:pt x="771" y="399"/>
                  </a:cubicBezTo>
                  <a:cubicBezTo>
                    <a:pt x="765" y="396"/>
                    <a:pt x="760" y="405"/>
                    <a:pt x="754" y="400"/>
                  </a:cubicBezTo>
                  <a:cubicBezTo>
                    <a:pt x="756" y="397"/>
                    <a:pt x="758" y="395"/>
                    <a:pt x="760" y="393"/>
                  </a:cubicBezTo>
                  <a:close/>
                  <a:moveTo>
                    <a:pt x="1030" y="374"/>
                  </a:moveTo>
                  <a:cubicBezTo>
                    <a:pt x="1039" y="373"/>
                    <a:pt x="1047" y="369"/>
                    <a:pt x="1054" y="363"/>
                  </a:cubicBezTo>
                  <a:cubicBezTo>
                    <a:pt x="1047" y="365"/>
                    <a:pt x="1040" y="366"/>
                    <a:pt x="1033" y="368"/>
                  </a:cubicBezTo>
                  <a:cubicBezTo>
                    <a:pt x="1029" y="369"/>
                    <a:pt x="1028" y="371"/>
                    <a:pt x="1030" y="374"/>
                  </a:cubicBezTo>
                  <a:close/>
                  <a:moveTo>
                    <a:pt x="1437" y="185"/>
                  </a:moveTo>
                  <a:cubicBezTo>
                    <a:pt x="1440" y="183"/>
                    <a:pt x="1443" y="182"/>
                    <a:pt x="1445" y="180"/>
                  </a:cubicBezTo>
                  <a:cubicBezTo>
                    <a:pt x="1446" y="180"/>
                    <a:pt x="1446" y="178"/>
                    <a:pt x="1446" y="178"/>
                  </a:cubicBezTo>
                  <a:cubicBezTo>
                    <a:pt x="1445" y="177"/>
                    <a:pt x="1444" y="177"/>
                    <a:pt x="1444" y="177"/>
                  </a:cubicBezTo>
                  <a:cubicBezTo>
                    <a:pt x="1441" y="177"/>
                    <a:pt x="1437" y="181"/>
                    <a:pt x="1437"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8" name="Freeform 7"/>
            <p:cNvSpPr/>
            <p:nvPr/>
          </p:nvSpPr>
          <p:spPr bwMode="auto">
            <a:xfrm>
              <a:off x="9088363" y="2408240"/>
              <a:ext cx="22226" cy="30165"/>
            </a:xfrm>
            <a:custGeom>
              <a:avLst/>
              <a:gdLst>
                <a:gd name="T0" fmla="*/ 6 w 6"/>
                <a:gd name="T1" fmla="*/ 0 h 8"/>
                <a:gd name="T2" fmla="*/ 3 w 6"/>
                <a:gd name="T3" fmla="*/ 8 h 8"/>
                <a:gd name="T4" fmla="*/ 3 w 6"/>
                <a:gd name="T5" fmla="*/ 0 h 8"/>
                <a:gd name="T6" fmla="*/ 6 w 6"/>
                <a:gd name="T7" fmla="*/ 0 h 8"/>
              </a:gdLst>
              <a:ahLst/>
              <a:cxnLst>
                <a:cxn ang="0">
                  <a:pos x="T0" y="T1"/>
                </a:cxn>
                <a:cxn ang="0">
                  <a:pos x="T2" y="T3"/>
                </a:cxn>
                <a:cxn ang="0">
                  <a:pos x="T4" y="T5"/>
                </a:cxn>
                <a:cxn ang="0">
                  <a:pos x="T6" y="T7"/>
                </a:cxn>
              </a:cxnLst>
              <a:rect l="0" t="0" r="r" b="b"/>
              <a:pathLst>
                <a:path w="6" h="8">
                  <a:moveTo>
                    <a:pt x="6" y="0"/>
                  </a:moveTo>
                  <a:cubicBezTo>
                    <a:pt x="5" y="2"/>
                    <a:pt x="4" y="5"/>
                    <a:pt x="3" y="8"/>
                  </a:cubicBezTo>
                  <a:cubicBezTo>
                    <a:pt x="0" y="4"/>
                    <a:pt x="2" y="2"/>
                    <a:pt x="3" y="0"/>
                  </a:cubicBezTo>
                  <a:cubicBezTo>
                    <a:pt x="4" y="0"/>
                    <a:pt x="5"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9" name="Freeform 8"/>
            <p:cNvSpPr>
              <a:spLocks noEditPoints="1"/>
            </p:cNvSpPr>
            <p:nvPr/>
          </p:nvSpPr>
          <p:spPr bwMode="auto">
            <a:xfrm>
              <a:off x="7656449" y="2562230"/>
              <a:ext cx="1390638" cy="1085851"/>
            </a:xfrm>
            <a:custGeom>
              <a:avLst/>
              <a:gdLst>
                <a:gd name="T0" fmla="*/ 122 w 370"/>
                <a:gd name="T1" fmla="*/ 212 h 288"/>
                <a:gd name="T2" fmla="*/ 110 w 370"/>
                <a:gd name="T3" fmla="*/ 210 h 288"/>
                <a:gd name="T4" fmla="*/ 101 w 370"/>
                <a:gd name="T5" fmla="*/ 223 h 288"/>
                <a:gd name="T6" fmla="*/ 81 w 370"/>
                <a:gd name="T7" fmla="*/ 233 h 288"/>
                <a:gd name="T8" fmla="*/ 106 w 370"/>
                <a:gd name="T9" fmla="*/ 209 h 288"/>
                <a:gd name="T10" fmla="*/ 137 w 370"/>
                <a:gd name="T11" fmla="*/ 187 h 288"/>
                <a:gd name="T12" fmla="*/ 137 w 370"/>
                <a:gd name="T13" fmla="*/ 191 h 288"/>
                <a:gd name="T14" fmla="*/ 151 w 370"/>
                <a:gd name="T15" fmla="*/ 192 h 288"/>
                <a:gd name="T16" fmla="*/ 161 w 370"/>
                <a:gd name="T17" fmla="*/ 177 h 288"/>
                <a:gd name="T18" fmla="*/ 184 w 370"/>
                <a:gd name="T19" fmla="*/ 153 h 288"/>
                <a:gd name="T20" fmla="*/ 169 w 370"/>
                <a:gd name="T21" fmla="*/ 181 h 288"/>
                <a:gd name="T22" fmla="*/ 172 w 370"/>
                <a:gd name="T23" fmla="*/ 189 h 288"/>
                <a:gd name="T24" fmla="*/ 208 w 370"/>
                <a:gd name="T25" fmla="*/ 161 h 288"/>
                <a:gd name="T26" fmla="*/ 227 w 370"/>
                <a:gd name="T27" fmla="*/ 148 h 288"/>
                <a:gd name="T28" fmla="*/ 235 w 370"/>
                <a:gd name="T29" fmla="*/ 128 h 288"/>
                <a:gd name="T30" fmla="*/ 256 w 370"/>
                <a:gd name="T31" fmla="*/ 122 h 288"/>
                <a:gd name="T32" fmla="*/ 283 w 370"/>
                <a:gd name="T33" fmla="*/ 92 h 288"/>
                <a:gd name="T34" fmla="*/ 323 w 370"/>
                <a:gd name="T35" fmla="*/ 49 h 288"/>
                <a:gd name="T36" fmla="*/ 332 w 370"/>
                <a:gd name="T37" fmla="*/ 31 h 288"/>
                <a:gd name="T38" fmla="*/ 343 w 370"/>
                <a:gd name="T39" fmla="*/ 15 h 288"/>
                <a:gd name="T40" fmla="*/ 356 w 370"/>
                <a:gd name="T41" fmla="*/ 1 h 288"/>
                <a:gd name="T42" fmla="*/ 350 w 370"/>
                <a:gd name="T43" fmla="*/ 11 h 288"/>
                <a:gd name="T44" fmla="*/ 356 w 370"/>
                <a:gd name="T45" fmla="*/ 16 h 288"/>
                <a:gd name="T46" fmla="*/ 370 w 370"/>
                <a:gd name="T47" fmla="*/ 2 h 288"/>
                <a:gd name="T48" fmla="*/ 354 w 370"/>
                <a:gd name="T49" fmla="*/ 30 h 288"/>
                <a:gd name="T50" fmla="*/ 344 w 370"/>
                <a:gd name="T51" fmla="*/ 45 h 288"/>
                <a:gd name="T52" fmla="*/ 338 w 370"/>
                <a:gd name="T53" fmla="*/ 60 h 288"/>
                <a:gd name="T54" fmla="*/ 308 w 370"/>
                <a:gd name="T55" fmla="*/ 92 h 288"/>
                <a:gd name="T56" fmla="*/ 274 w 370"/>
                <a:gd name="T57" fmla="*/ 127 h 288"/>
                <a:gd name="T58" fmla="*/ 267 w 370"/>
                <a:gd name="T59" fmla="*/ 122 h 288"/>
                <a:gd name="T60" fmla="*/ 246 w 370"/>
                <a:gd name="T61" fmla="*/ 145 h 288"/>
                <a:gd name="T62" fmla="*/ 221 w 370"/>
                <a:gd name="T63" fmla="*/ 162 h 288"/>
                <a:gd name="T64" fmla="*/ 197 w 370"/>
                <a:gd name="T65" fmla="*/ 183 h 288"/>
                <a:gd name="T66" fmla="*/ 165 w 370"/>
                <a:gd name="T67" fmla="*/ 205 h 288"/>
                <a:gd name="T68" fmla="*/ 150 w 370"/>
                <a:gd name="T69" fmla="*/ 212 h 288"/>
                <a:gd name="T70" fmla="*/ 129 w 370"/>
                <a:gd name="T71" fmla="*/ 239 h 288"/>
                <a:gd name="T72" fmla="*/ 114 w 370"/>
                <a:gd name="T73" fmla="*/ 243 h 288"/>
                <a:gd name="T74" fmla="*/ 77 w 370"/>
                <a:gd name="T75" fmla="*/ 260 h 288"/>
                <a:gd name="T76" fmla="*/ 72 w 370"/>
                <a:gd name="T77" fmla="*/ 266 h 288"/>
                <a:gd name="T78" fmla="*/ 53 w 370"/>
                <a:gd name="T79" fmla="*/ 280 h 288"/>
                <a:gd name="T80" fmla="*/ 45 w 370"/>
                <a:gd name="T81" fmla="*/ 278 h 288"/>
                <a:gd name="T82" fmla="*/ 14 w 370"/>
                <a:gd name="T83" fmla="*/ 286 h 288"/>
                <a:gd name="T84" fmla="*/ 7 w 370"/>
                <a:gd name="T85" fmla="*/ 287 h 288"/>
                <a:gd name="T86" fmla="*/ 12 w 370"/>
                <a:gd name="T87" fmla="*/ 280 h 288"/>
                <a:gd name="T88" fmla="*/ 9 w 370"/>
                <a:gd name="T89" fmla="*/ 271 h 288"/>
                <a:gd name="T90" fmla="*/ 23 w 370"/>
                <a:gd name="T91" fmla="*/ 254 h 288"/>
                <a:gd name="T92" fmla="*/ 21 w 370"/>
                <a:gd name="T93" fmla="*/ 242 h 288"/>
                <a:gd name="T94" fmla="*/ 42 w 370"/>
                <a:gd name="T95" fmla="*/ 251 h 288"/>
                <a:gd name="T96" fmla="*/ 72 w 370"/>
                <a:gd name="T97" fmla="*/ 231 h 288"/>
                <a:gd name="T98" fmla="*/ 65 w 370"/>
                <a:gd name="T99" fmla="*/ 241 h 288"/>
                <a:gd name="T100" fmla="*/ 69 w 370"/>
                <a:gd name="T101" fmla="*/ 250 h 288"/>
                <a:gd name="T102" fmla="*/ 91 w 370"/>
                <a:gd name="T103" fmla="*/ 239 h 288"/>
                <a:gd name="T104" fmla="*/ 123 w 370"/>
                <a:gd name="T105" fmla="*/ 221 h 288"/>
                <a:gd name="T106" fmla="*/ 276 w 370"/>
                <a:gd name="T107" fmla="*/ 111 h 288"/>
                <a:gd name="T108" fmla="*/ 295 w 370"/>
                <a:gd name="T109" fmla="*/ 9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288">
                  <a:moveTo>
                    <a:pt x="132" y="212"/>
                  </a:moveTo>
                  <a:cubicBezTo>
                    <a:pt x="128" y="210"/>
                    <a:pt x="125" y="209"/>
                    <a:pt x="122" y="212"/>
                  </a:cubicBezTo>
                  <a:cubicBezTo>
                    <a:pt x="120" y="215"/>
                    <a:pt x="118" y="215"/>
                    <a:pt x="116" y="211"/>
                  </a:cubicBezTo>
                  <a:cubicBezTo>
                    <a:pt x="115" y="208"/>
                    <a:pt x="113" y="208"/>
                    <a:pt x="110" y="210"/>
                  </a:cubicBezTo>
                  <a:cubicBezTo>
                    <a:pt x="107" y="213"/>
                    <a:pt x="104" y="217"/>
                    <a:pt x="101" y="221"/>
                  </a:cubicBezTo>
                  <a:cubicBezTo>
                    <a:pt x="100" y="221"/>
                    <a:pt x="101" y="222"/>
                    <a:pt x="101" y="223"/>
                  </a:cubicBezTo>
                  <a:cubicBezTo>
                    <a:pt x="102" y="228"/>
                    <a:pt x="101" y="231"/>
                    <a:pt x="95" y="232"/>
                  </a:cubicBezTo>
                  <a:cubicBezTo>
                    <a:pt x="90" y="233"/>
                    <a:pt x="86" y="233"/>
                    <a:pt x="81" y="233"/>
                  </a:cubicBezTo>
                  <a:cubicBezTo>
                    <a:pt x="84" y="228"/>
                    <a:pt x="87" y="223"/>
                    <a:pt x="91" y="218"/>
                  </a:cubicBezTo>
                  <a:cubicBezTo>
                    <a:pt x="94" y="213"/>
                    <a:pt x="99" y="209"/>
                    <a:pt x="106" y="209"/>
                  </a:cubicBezTo>
                  <a:cubicBezTo>
                    <a:pt x="108" y="209"/>
                    <a:pt x="109" y="208"/>
                    <a:pt x="111" y="207"/>
                  </a:cubicBezTo>
                  <a:cubicBezTo>
                    <a:pt x="119" y="200"/>
                    <a:pt x="128" y="193"/>
                    <a:pt x="137" y="187"/>
                  </a:cubicBezTo>
                  <a:cubicBezTo>
                    <a:pt x="139" y="185"/>
                    <a:pt x="142" y="183"/>
                    <a:pt x="145" y="183"/>
                  </a:cubicBezTo>
                  <a:cubicBezTo>
                    <a:pt x="142" y="186"/>
                    <a:pt x="140" y="189"/>
                    <a:pt x="137" y="191"/>
                  </a:cubicBezTo>
                  <a:cubicBezTo>
                    <a:pt x="139" y="194"/>
                    <a:pt x="148" y="197"/>
                    <a:pt x="150" y="195"/>
                  </a:cubicBezTo>
                  <a:cubicBezTo>
                    <a:pt x="151" y="195"/>
                    <a:pt x="151" y="193"/>
                    <a:pt x="151" y="192"/>
                  </a:cubicBezTo>
                  <a:cubicBezTo>
                    <a:pt x="147" y="188"/>
                    <a:pt x="150" y="187"/>
                    <a:pt x="153" y="185"/>
                  </a:cubicBezTo>
                  <a:cubicBezTo>
                    <a:pt x="156" y="183"/>
                    <a:pt x="160" y="180"/>
                    <a:pt x="161" y="177"/>
                  </a:cubicBezTo>
                  <a:cubicBezTo>
                    <a:pt x="163" y="170"/>
                    <a:pt x="168" y="164"/>
                    <a:pt x="174" y="161"/>
                  </a:cubicBezTo>
                  <a:cubicBezTo>
                    <a:pt x="178" y="159"/>
                    <a:pt x="181" y="155"/>
                    <a:pt x="184" y="153"/>
                  </a:cubicBezTo>
                  <a:cubicBezTo>
                    <a:pt x="184" y="154"/>
                    <a:pt x="183" y="155"/>
                    <a:pt x="182" y="157"/>
                  </a:cubicBezTo>
                  <a:cubicBezTo>
                    <a:pt x="176" y="164"/>
                    <a:pt x="171" y="171"/>
                    <a:pt x="169" y="181"/>
                  </a:cubicBezTo>
                  <a:cubicBezTo>
                    <a:pt x="168" y="184"/>
                    <a:pt x="165" y="187"/>
                    <a:pt x="164" y="191"/>
                  </a:cubicBezTo>
                  <a:cubicBezTo>
                    <a:pt x="166" y="191"/>
                    <a:pt x="170" y="190"/>
                    <a:pt x="172" y="189"/>
                  </a:cubicBezTo>
                  <a:cubicBezTo>
                    <a:pt x="179" y="183"/>
                    <a:pt x="187" y="179"/>
                    <a:pt x="193" y="172"/>
                  </a:cubicBezTo>
                  <a:cubicBezTo>
                    <a:pt x="197" y="167"/>
                    <a:pt x="203" y="164"/>
                    <a:pt x="208" y="161"/>
                  </a:cubicBezTo>
                  <a:cubicBezTo>
                    <a:pt x="213" y="158"/>
                    <a:pt x="218" y="155"/>
                    <a:pt x="222" y="152"/>
                  </a:cubicBezTo>
                  <a:cubicBezTo>
                    <a:pt x="224" y="151"/>
                    <a:pt x="226" y="149"/>
                    <a:pt x="227" y="148"/>
                  </a:cubicBezTo>
                  <a:cubicBezTo>
                    <a:pt x="232" y="142"/>
                    <a:pt x="236" y="136"/>
                    <a:pt x="240" y="130"/>
                  </a:cubicBezTo>
                  <a:cubicBezTo>
                    <a:pt x="239" y="130"/>
                    <a:pt x="238" y="129"/>
                    <a:pt x="235" y="128"/>
                  </a:cubicBezTo>
                  <a:cubicBezTo>
                    <a:pt x="237" y="127"/>
                    <a:pt x="239" y="127"/>
                    <a:pt x="240" y="126"/>
                  </a:cubicBezTo>
                  <a:cubicBezTo>
                    <a:pt x="245" y="125"/>
                    <a:pt x="251" y="124"/>
                    <a:pt x="256" y="122"/>
                  </a:cubicBezTo>
                  <a:cubicBezTo>
                    <a:pt x="257" y="122"/>
                    <a:pt x="258" y="121"/>
                    <a:pt x="258" y="120"/>
                  </a:cubicBezTo>
                  <a:cubicBezTo>
                    <a:pt x="264" y="109"/>
                    <a:pt x="273" y="100"/>
                    <a:pt x="283" y="92"/>
                  </a:cubicBezTo>
                  <a:cubicBezTo>
                    <a:pt x="292" y="85"/>
                    <a:pt x="300" y="77"/>
                    <a:pt x="307" y="67"/>
                  </a:cubicBezTo>
                  <a:cubicBezTo>
                    <a:pt x="311" y="61"/>
                    <a:pt x="318" y="55"/>
                    <a:pt x="323" y="49"/>
                  </a:cubicBezTo>
                  <a:cubicBezTo>
                    <a:pt x="327" y="44"/>
                    <a:pt x="329" y="39"/>
                    <a:pt x="331" y="34"/>
                  </a:cubicBezTo>
                  <a:cubicBezTo>
                    <a:pt x="332" y="33"/>
                    <a:pt x="332" y="32"/>
                    <a:pt x="332" y="31"/>
                  </a:cubicBezTo>
                  <a:cubicBezTo>
                    <a:pt x="339" y="28"/>
                    <a:pt x="341" y="22"/>
                    <a:pt x="343" y="15"/>
                  </a:cubicBezTo>
                  <a:cubicBezTo>
                    <a:pt x="343" y="15"/>
                    <a:pt x="343" y="15"/>
                    <a:pt x="343" y="15"/>
                  </a:cubicBezTo>
                  <a:cubicBezTo>
                    <a:pt x="346" y="10"/>
                    <a:pt x="350" y="5"/>
                    <a:pt x="354" y="0"/>
                  </a:cubicBezTo>
                  <a:cubicBezTo>
                    <a:pt x="355" y="0"/>
                    <a:pt x="355" y="0"/>
                    <a:pt x="356" y="1"/>
                  </a:cubicBezTo>
                  <a:cubicBezTo>
                    <a:pt x="355" y="2"/>
                    <a:pt x="354" y="4"/>
                    <a:pt x="353" y="6"/>
                  </a:cubicBezTo>
                  <a:cubicBezTo>
                    <a:pt x="353" y="8"/>
                    <a:pt x="351" y="9"/>
                    <a:pt x="350" y="11"/>
                  </a:cubicBezTo>
                  <a:cubicBezTo>
                    <a:pt x="350" y="13"/>
                    <a:pt x="351" y="15"/>
                    <a:pt x="352" y="16"/>
                  </a:cubicBezTo>
                  <a:cubicBezTo>
                    <a:pt x="353" y="17"/>
                    <a:pt x="355" y="17"/>
                    <a:pt x="356" y="16"/>
                  </a:cubicBezTo>
                  <a:cubicBezTo>
                    <a:pt x="359" y="13"/>
                    <a:pt x="362" y="9"/>
                    <a:pt x="366" y="6"/>
                  </a:cubicBezTo>
                  <a:cubicBezTo>
                    <a:pt x="367" y="5"/>
                    <a:pt x="368" y="3"/>
                    <a:pt x="370" y="2"/>
                  </a:cubicBezTo>
                  <a:cubicBezTo>
                    <a:pt x="368" y="5"/>
                    <a:pt x="367" y="8"/>
                    <a:pt x="366" y="12"/>
                  </a:cubicBezTo>
                  <a:cubicBezTo>
                    <a:pt x="362" y="18"/>
                    <a:pt x="358" y="24"/>
                    <a:pt x="354" y="30"/>
                  </a:cubicBezTo>
                  <a:cubicBezTo>
                    <a:pt x="354" y="31"/>
                    <a:pt x="353" y="32"/>
                    <a:pt x="351" y="33"/>
                  </a:cubicBezTo>
                  <a:cubicBezTo>
                    <a:pt x="346" y="35"/>
                    <a:pt x="344" y="39"/>
                    <a:pt x="344" y="45"/>
                  </a:cubicBezTo>
                  <a:cubicBezTo>
                    <a:pt x="343" y="48"/>
                    <a:pt x="344" y="51"/>
                    <a:pt x="343" y="53"/>
                  </a:cubicBezTo>
                  <a:cubicBezTo>
                    <a:pt x="342" y="56"/>
                    <a:pt x="340" y="59"/>
                    <a:pt x="338" y="60"/>
                  </a:cubicBezTo>
                  <a:cubicBezTo>
                    <a:pt x="331" y="62"/>
                    <a:pt x="327" y="68"/>
                    <a:pt x="323" y="73"/>
                  </a:cubicBezTo>
                  <a:cubicBezTo>
                    <a:pt x="318" y="79"/>
                    <a:pt x="313" y="86"/>
                    <a:pt x="308" y="92"/>
                  </a:cubicBezTo>
                  <a:cubicBezTo>
                    <a:pt x="302" y="100"/>
                    <a:pt x="293" y="106"/>
                    <a:pt x="288" y="114"/>
                  </a:cubicBezTo>
                  <a:cubicBezTo>
                    <a:pt x="285" y="119"/>
                    <a:pt x="279" y="123"/>
                    <a:pt x="274" y="127"/>
                  </a:cubicBezTo>
                  <a:cubicBezTo>
                    <a:pt x="272" y="127"/>
                    <a:pt x="269" y="127"/>
                    <a:pt x="266" y="127"/>
                  </a:cubicBezTo>
                  <a:cubicBezTo>
                    <a:pt x="266" y="125"/>
                    <a:pt x="266" y="123"/>
                    <a:pt x="267" y="122"/>
                  </a:cubicBezTo>
                  <a:cubicBezTo>
                    <a:pt x="260" y="121"/>
                    <a:pt x="257" y="125"/>
                    <a:pt x="258" y="132"/>
                  </a:cubicBezTo>
                  <a:cubicBezTo>
                    <a:pt x="252" y="134"/>
                    <a:pt x="249" y="139"/>
                    <a:pt x="246" y="145"/>
                  </a:cubicBezTo>
                  <a:cubicBezTo>
                    <a:pt x="243" y="149"/>
                    <a:pt x="239" y="152"/>
                    <a:pt x="235" y="155"/>
                  </a:cubicBezTo>
                  <a:cubicBezTo>
                    <a:pt x="230" y="158"/>
                    <a:pt x="226" y="160"/>
                    <a:pt x="221" y="162"/>
                  </a:cubicBezTo>
                  <a:cubicBezTo>
                    <a:pt x="217" y="164"/>
                    <a:pt x="213" y="167"/>
                    <a:pt x="211" y="171"/>
                  </a:cubicBezTo>
                  <a:cubicBezTo>
                    <a:pt x="207" y="176"/>
                    <a:pt x="202" y="179"/>
                    <a:pt x="197" y="183"/>
                  </a:cubicBezTo>
                  <a:cubicBezTo>
                    <a:pt x="192" y="187"/>
                    <a:pt x="186" y="190"/>
                    <a:pt x="180" y="194"/>
                  </a:cubicBezTo>
                  <a:cubicBezTo>
                    <a:pt x="175" y="198"/>
                    <a:pt x="170" y="201"/>
                    <a:pt x="165" y="205"/>
                  </a:cubicBezTo>
                  <a:cubicBezTo>
                    <a:pt x="164" y="205"/>
                    <a:pt x="163" y="206"/>
                    <a:pt x="161" y="206"/>
                  </a:cubicBezTo>
                  <a:cubicBezTo>
                    <a:pt x="156" y="205"/>
                    <a:pt x="153" y="208"/>
                    <a:pt x="150" y="212"/>
                  </a:cubicBezTo>
                  <a:cubicBezTo>
                    <a:pt x="146" y="219"/>
                    <a:pt x="143" y="225"/>
                    <a:pt x="138" y="232"/>
                  </a:cubicBezTo>
                  <a:cubicBezTo>
                    <a:pt x="136" y="235"/>
                    <a:pt x="132" y="237"/>
                    <a:pt x="129" y="239"/>
                  </a:cubicBezTo>
                  <a:cubicBezTo>
                    <a:pt x="125" y="242"/>
                    <a:pt x="121" y="244"/>
                    <a:pt x="116" y="247"/>
                  </a:cubicBezTo>
                  <a:cubicBezTo>
                    <a:pt x="116" y="246"/>
                    <a:pt x="115" y="245"/>
                    <a:pt x="114" y="243"/>
                  </a:cubicBezTo>
                  <a:cubicBezTo>
                    <a:pt x="102" y="253"/>
                    <a:pt x="91" y="261"/>
                    <a:pt x="76" y="266"/>
                  </a:cubicBezTo>
                  <a:cubicBezTo>
                    <a:pt x="76" y="263"/>
                    <a:pt x="77" y="262"/>
                    <a:pt x="77" y="260"/>
                  </a:cubicBezTo>
                  <a:cubicBezTo>
                    <a:pt x="71" y="261"/>
                    <a:pt x="65" y="260"/>
                    <a:pt x="62" y="268"/>
                  </a:cubicBezTo>
                  <a:cubicBezTo>
                    <a:pt x="66" y="268"/>
                    <a:pt x="69" y="267"/>
                    <a:pt x="72" y="266"/>
                  </a:cubicBezTo>
                  <a:cubicBezTo>
                    <a:pt x="70" y="273"/>
                    <a:pt x="64" y="278"/>
                    <a:pt x="58" y="278"/>
                  </a:cubicBezTo>
                  <a:cubicBezTo>
                    <a:pt x="56" y="278"/>
                    <a:pt x="55" y="279"/>
                    <a:pt x="53" y="280"/>
                  </a:cubicBezTo>
                  <a:cubicBezTo>
                    <a:pt x="51" y="281"/>
                    <a:pt x="50" y="282"/>
                    <a:pt x="48" y="283"/>
                  </a:cubicBezTo>
                  <a:cubicBezTo>
                    <a:pt x="47" y="281"/>
                    <a:pt x="46" y="279"/>
                    <a:pt x="45" y="278"/>
                  </a:cubicBezTo>
                  <a:cubicBezTo>
                    <a:pt x="38" y="278"/>
                    <a:pt x="31" y="278"/>
                    <a:pt x="24" y="280"/>
                  </a:cubicBezTo>
                  <a:cubicBezTo>
                    <a:pt x="20" y="281"/>
                    <a:pt x="17" y="284"/>
                    <a:pt x="14" y="286"/>
                  </a:cubicBezTo>
                  <a:cubicBezTo>
                    <a:pt x="13" y="286"/>
                    <a:pt x="12" y="288"/>
                    <a:pt x="11" y="288"/>
                  </a:cubicBezTo>
                  <a:cubicBezTo>
                    <a:pt x="9" y="288"/>
                    <a:pt x="8" y="287"/>
                    <a:pt x="7" y="287"/>
                  </a:cubicBezTo>
                  <a:cubicBezTo>
                    <a:pt x="7" y="285"/>
                    <a:pt x="8" y="284"/>
                    <a:pt x="9" y="283"/>
                  </a:cubicBezTo>
                  <a:cubicBezTo>
                    <a:pt x="9" y="282"/>
                    <a:pt x="11" y="281"/>
                    <a:pt x="12" y="280"/>
                  </a:cubicBezTo>
                  <a:cubicBezTo>
                    <a:pt x="9" y="275"/>
                    <a:pt x="4" y="279"/>
                    <a:pt x="0" y="278"/>
                  </a:cubicBezTo>
                  <a:cubicBezTo>
                    <a:pt x="3" y="276"/>
                    <a:pt x="6" y="273"/>
                    <a:pt x="9" y="271"/>
                  </a:cubicBezTo>
                  <a:cubicBezTo>
                    <a:pt x="15" y="267"/>
                    <a:pt x="20" y="263"/>
                    <a:pt x="25" y="259"/>
                  </a:cubicBezTo>
                  <a:cubicBezTo>
                    <a:pt x="28" y="256"/>
                    <a:pt x="27" y="254"/>
                    <a:pt x="23" y="254"/>
                  </a:cubicBezTo>
                  <a:cubicBezTo>
                    <a:pt x="20" y="253"/>
                    <a:pt x="16" y="253"/>
                    <a:pt x="17" y="249"/>
                  </a:cubicBezTo>
                  <a:cubicBezTo>
                    <a:pt x="17" y="247"/>
                    <a:pt x="19" y="245"/>
                    <a:pt x="21" y="242"/>
                  </a:cubicBezTo>
                  <a:cubicBezTo>
                    <a:pt x="24" y="245"/>
                    <a:pt x="26" y="248"/>
                    <a:pt x="28" y="250"/>
                  </a:cubicBezTo>
                  <a:cubicBezTo>
                    <a:pt x="33" y="256"/>
                    <a:pt x="37" y="256"/>
                    <a:pt x="42" y="251"/>
                  </a:cubicBezTo>
                  <a:cubicBezTo>
                    <a:pt x="50" y="245"/>
                    <a:pt x="57" y="237"/>
                    <a:pt x="65" y="231"/>
                  </a:cubicBezTo>
                  <a:cubicBezTo>
                    <a:pt x="67" y="230"/>
                    <a:pt x="70" y="231"/>
                    <a:pt x="72" y="231"/>
                  </a:cubicBezTo>
                  <a:cubicBezTo>
                    <a:pt x="72" y="233"/>
                    <a:pt x="72" y="235"/>
                    <a:pt x="71" y="236"/>
                  </a:cubicBezTo>
                  <a:cubicBezTo>
                    <a:pt x="70" y="238"/>
                    <a:pt x="67" y="239"/>
                    <a:pt x="65" y="241"/>
                  </a:cubicBezTo>
                  <a:cubicBezTo>
                    <a:pt x="64" y="242"/>
                    <a:pt x="62" y="245"/>
                    <a:pt x="62" y="246"/>
                  </a:cubicBezTo>
                  <a:cubicBezTo>
                    <a:pt x="64" y="248"/>
                    <a:pt x="67" y="251"/>
                    <a:pt x="69" y="250"/>
                  </a:cubicBezTo>
                  <a:cubicBezTo>
                    <a:pt x="73" y="250"/>
                    <a:pt x="76" y="249"/>
                    <a:pt x="80" y="247"/>
                  </a:cubicBezTo>
                  <a:cubicBezTo>
                    <a:pt x="84" y="245"/>
                    <a:pt x="87" y="242"/>
                    <a:pt x="91" y="239"/>
                  </a:cubicBezTo>
                  <a:cubicBezTo>
                    <a:pt x="92" y="238"/>
                    <a:pt x="94" y="236"/>
                    <a:pt x="96" y="236"/>
                  </a:cubicBezTo>
                  <a:cubicBezTo>
                    <a:pt x="107" y="233"/>
                    <a:pt x="114" y="226"/>
                    <a:pt x="123" y="221"/>
                  </a:cubicBezTo>
                  <a:cubicBezTo>
                    <a:pt x="127" y="219"/>
                    <a:pt x="129" y="215"/>
                    <a:pt x="132" y="212"/>
                  </a:cubicBezTo>
                  <a:close/>
                  <a:moveTo>
                    <a:pt x="276" y="111"/>
                  </a:moveTo>
                  <a:cubicBezTo>
                    <a:pt x="276" y="111"/>
                    <a:pt x="277" y="111"/>
                    <a:pt x="277" y="112"/>
                  </a:cubicBezTo>
                  <a:cubicBezTo>
                    <a:pt x="283" y="104"/>
                    <a:pt x="289" y="97"/>
                    <a:pt x="295" y="90"/>
                  </a:cubicBezTo>
                  <a:cubicBezTo>
                    <a:pt x="285" y="93"/>
                    <a:pt x="280" y="102"/>
                    <a:pt x="276"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0" name="Freeform 9"/>
            <p:cNvSpPr/>
            <p:nvPr/>
          </p:nvSpPr>
          <p:spPr bwMode="auto">
            <a:xfrm>
              <a:off x="7423089" y="3409956"/>
              <a:ext cx="887407" cy="517526"/>
            </a:xfrm>
            <a:custGeom>
              <a:avLst/>
              <a:gdLst>
                <a:gd name="T0" fmla="*/ 236 w 236"/>
                <a:gd name="T1" fmla="*/ 2 h 137"/>
                <a:gd name="T2" fmla="*/ 228 w 236"/>
                <a:gd name="T3" fmla="*/ 12 h 137"/>
                <a:gd name="T4" fmla="*/ 214 w 236"/>
                <a:gd name="T5" fmla="*/ 19 h 137"/>
                <a:gd name="T6" fmla="*/ 197 w 236"/>
                <a:gd name="T7" fmla="*/ 31 h 137"/>
                <a:gd name="T8" fmla="*/ 180 w 236"/>
                <a:gd name="T9" fmla="*/ 41 h 137"/>
                <a:gd name="T10" fmla="*/ 169 w 236"/>
                <a:gd name="T11" fmla="*/ 48 h 137"/>
                <a:gd name="T12" fmla="*/ 157 w 236"/>
                <a:gd name="T13" fmla="*/ 59 h 137"/>
                <a:gd name="T14" fmla="*/ 137 w 236"/>
                <a:gd name="T15" fmla="*/ 67 h 137"/>
                <a:gd name="T16" fmla="*/ 129 w 236"/>
                <a:gd name="T17" fmla="*/ 70 h 137"/>
                <a:gd name="T18" fmla="*/ 116 w 236"/>
                <a:gd name="T19" fmla="*/ 81 h 137"/>
                <a:gd name="T20" fmla="*/ 111 w 236"/>
                <a:gd name="T21" fmla="*/ 89 h 137"/>
                <a:gd name="T22" fmla="*/ 89 w 236"/>
                <a:gd name="T23" fmla="*/ 94 h 137"/>
                <a:gd name="T24" fmla="*/ 77 w 236"/>
                <a:gd name="T25" fmla="*/ 103 h 137"/>
                <a:gd name="T26" fmla="*/ 74 w 236"/>
                <a:gd name="T27" fmla="*/ 105 h 137"/>
                <a:gd name="T28" fmla="*/ 63 w 236"/>
                <a:gd name="T29" fmla="*/ 107 h 137"/>
                <a:gd name="T30" fmla="*/ 59 w 236"/>
                <a:gd name="T31" fmla="*/ 107 h 137"/>
                <a:gd name="T32" fmla="*/ 49 w 236"/>
                <a:gd name="T33" fmla="*/ 114 h 137"/>
                <a:gd name="T34" fmla="*/ 29 w 236"/>
                <a:gd name="T35" fmla="*/ 117 h 137"/>
                <a:gd name="T36" fmla="*/ 27 w 236"/>
                <a:gd name="T37" fmla="*/ 122 h 137"/>
                <a:gd name="T38" fmla="*/ 22 w 236"/>
                <a:gd name="T39" fmla="*/ 125 h 137"/>
                <a:gd name="T40" fmla="*/ 18 w 236"/>
                <a:gd name="T41" fmla="*/ 127 h 137"/>
                <a:gd name="T42" fmla="*/ 7 w 236"/>
                <a:gd name="T43" fmla="*/ 135 h 137"/>
                <a:gd name="T44" fmla="*/ 1 w 236"/>
                <a:gd name="T45" fmla="*/ 133 h 137"/>
                <a:gd name="T46" fmla="*/ 0 w 236"/>
                <a:gd name="T47" fmla="*/ 127 h 137"/>
                <a:gd name="T48" fmla="*/ 2 w 236"/>
                <a:gd name="T49" fmla="*/ 124 h 137"/>
                <a:gd name="T50" fmla="*/ 59 w 236"/>
                <a:gd name="T51" fmla="*/ 98 h 137"/>
                <a:gd name="T52" fmla="*/ 103 w 236"/>
                <a:gd name="T53" fmla="*/ 73 h 137"/>
                <a:gd name="T54" fmla="*/ 127 w 236"/>
                <a:gd name="T55" fmla="*/ 60 h 137"/>
                <a:gd name="T56" fmla="*/ 156 w 236"/>
                <a:gd name="T57" fmla="*/ 44 h 137"/>
                <a:gd name="T58" fmla="*/ 158 w 236"/>
                <a:gd name="T59" fmla="*/ 43 h 137"/>
                <a:gd name="T60" fmla="*/ 182 w 236"/>
                <a:gd name="T61" fmla="*/ 29 h 137"/>
                <a:gd name="T62" fmla="*/ 187 w 236"/>
                <a:gd name="T63" fmla="*/ 24 h 137"/>
                <a:gd name="T64" fmla="*/ 199 w 236"/>
                <a:gd name="T65" fmla="*/ 20 h 137"/>
                <a:gd name="T66" fmla="*/ 209 w 236"/>
                <a:gd name="T67" fmla="*/ 16 h 137"/>
                <a:gd name="T68" fmla="*/ 215 w 236"/>
                <a:gd name="T69" fmla="*/ 10 h 137"/>
                <a:gd name="T70" fmla="*/ 236 w 236"/>
                <a:gd name="T71"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137">
                  <a:moveTo>
                    <a:pt x="236" y="2"/>
                  </a:moveTo>
                  <a:cubicBezTo>
                    <a:pt x="235" y="7"/>
                    <a:pt x="232" y="10"/>
                    <a:pt x="228" y="12"/>
                  </a:cubicBezTo>
                  <a:cubicBezTo>
                    <a:pt x="223" y="15"/>
                    <a:pt x="218" y="17"/>
                    <a:pt x="214" y="19"/>
                  </a:cubicBezTo>
                  <a:cubicBezTo>
                    <a:pt x="207" y="22"/>
                    <a:pt x="201" y="25"/>
                    <a:pt x="197" y="31"/>
                  </a:cubicBezTo>
                  <a:cubicBezTo>
                    <a:pt x="193" y="37"/>
                    <a:pt x="188" y="41"/>
                    <a:pt x="180" y="41"/>
                  </a:cubicBezTo>
                  <a:cubicBezTo>
                    <a:pt x="176" y="42"/>
                    <a:pt x="172" y="45"/>
                    <a:pt x="169" y="48"/>
                  </a:cubicBezTo>
                  <a:cubicBezTo>
                    <a:pt x="165" y="52"/>
                    <a:pt x="161" y="56"/>
                    <a:pt x="157" y="59"/>
                  </a:cubicBezTo>
                  <a:cubicBezTo>
                    <a:pt x="151" y="64"/>
                    <a:pt x="145" y="68"/>
                    <a:pt x="137" y="67"/>
                  </a:cubicBezTo>
                  <a:cubicBezTo>
                    <a:pt x="134" y="66"/>
                    <a:pt x="131" y="68"/>
                    <a:pt x="129" y="70"/>
                  </a:cubicBezTo>
                  <a:cubicBezTo>
                    <a:pt x="125" y="74"/>
                    <a:pt x="123" y="80"/>
                    <a:pt x="116" y="81"/>
                  </a:cubicBezTo>
                  <a:cubicBezTo>
                    <a:pt x="114" y="82"/>
                    <a:pt x="113" y="86"/>
                    <a:pt x="111" y="89"/>
                  </a:cubicBezTo>
                  <a:cubicBezTo>
                    <a:pt x="101" y="81"/>
                    <a:pt x="95" y="83"/>
                    <a:pt x="89" y="94"/>
                  </a:cubicBezTo>
                  <a:cubicBezTo>
                    <a:pt x="86" y="99"/>
                    <a:pt x="84" y="103"/>
                    <a:pt x="77" y="103"/>
                  </a:cubicBezTo>
                  <a:cubicBezTo>
                    <a:pt x="76" y="103"/>
                    <a:pt x="75" y="104"/>
                    <a:pt x="74" y="105"/>
                  </a:cubicBezTo>
                  <a:cubicBezTo>
                    <a:pt x="70" y="108"/>
                    <a:pt x="67" y="110"/>
                    <a:pt x="63" y="107"/>
                  </a:cubicBezTo>
                  <a:cubicBezTo>
                    <a:pt x="62" y="106"/>
                    <a:pt x="60" y="106"/>
                    <a:pt x="59" y="107"/>
                  </a:cubicBezTo>
                  <a:cubicBezTo>
                    <a:pt x="55" y="109"/>
                    <a:pt x="52" y="111"/>
                    <a:pt x="49" y="114"/>
                  </a:cubicBezTo>
                  <a:cubicBezTo>
                    <a:pt x="43" y="119"/>
                    <a:pt x="37" y="122"/>
                    <a:pt x="29" y="117"/>
                  </a:cubicBezTo>
                  <a:cubicBezTo>
                    <a:pt x="28" y="119"/>
                    <a:pt x="27" y="120"/>
                    <a:pt x="27" y="122"/>
                  </a:cubicBezTo>
                  <a:cubicBezTo>
                    <a:pt x="26" y="124"/>
                    <a:pt x="26" y="127"/>
                    <a:pt x="22" y="125"/>
                  </a:cubicBezTo>
                  <a:cubicBezTo>
                    <a:pt x="21" y="125"/>
                    <a:pt x="19" y="126"/>
                    <a:pt x="18" y="127"/>
                  </a:cubicBezTo>
                  <a:cubicBezTo>
                    <a:pt x="14" y="130"/>
                    <a:pt x="11" y="133"/>
                    <a:pt x="7" y="135"/>
                  </a:cubicBezTo>
                  <a:cubicBezTo>
                    <a:pt x="4" y="137"/>
                    <a:pt x="2" y="137"/>
                    <a:pt x="1" y="133"/>
                  </a:cubicBezTo>
                  <a:cubicBezTo>
                    <a:pt x="1" y="131"/>
                    <a:pt x="0" y="129"/>
                    <a:pt x="0" y="127"/>
                  </a:cubicBezTo>
                  <a:cubicBezTo>
                    <a:pt x="0" y="126"/>
                    <a:pt x="1" y="124"/>
                    <a:pt x="2" y="124"/>
                  </a:cubicBezTo>
                  <a:cubicBezTo>
                    <a:pt x="23" y="119"/>
                    <a:pt x="41" y="108"/>
                    <a:pt x="59" y="98"/>
                  </a:cubicBezTo>
                  <a:cubicBezTo>
                    <a:pt x="74" y="90"/>
                    <a:pt x="88" y="81"/>
                    <a:pt x="103" y="73"/>
                  </a:cubicBezTo>
                  <a:cubicBezTo>
                    <a:pt x="111" y="68"/>
                    <a:pt x="119" y="64"/>
                    <a:pt x="127" y="60"/>
                  </a:cubicBezTo>
                  <a:cubicBezTo>
                    <a:pt x="137" y="55"/>
                    <a:pt x="147" y="50"/>
                    <a:pt x="156" y="44"/>
                  </a:cubicBezTo>
                  <a:cubicBezTo>
                    <a:pt x="157" y="44"/>
                    <a:pt x="158" y="43"/>
                    <a:pt x="158" y="43"/>
                  </a:cubicBezTo>
                  <a:cubicBezTo>
                    <a:pt x="168" y="42"/>
                    <a:pt x="175" y="36"/>
                    <a:pt x="182" y="29"/>
                  </a:cubicBezTo>
                  <a:cubicBezTo>
                    <a:pt x="184" y="28"/>
                    <a:pt x="185" y="26"/>
                    <a:pt x="187" y="24"/>
                  </a:cubicBezTo>
                  <a:cubicBezTo>
                    <a:pt x="190" y="21"/>
                    <a:pt x="194" y="19"/>
                    <a:pt x="199" y="20"/>
                  </a:cubicBezTo>
                  <a:cubicBezTo>
                    <a:pt x="202" y="20"/>
                    <a:pt x="206" y="18"/>
                    <a:pt x="209" y="16"/>
                  </a:cubicBezTo>
                  <a:cubicBezTo>
                    <a:pt x="211" y="14"/>
                    <a:pt x="213" y="12"/>
                    <a:pt x="215" y="10"/>
                  </a:cubicBezTo>
                  <a:cubicBezTo>
                    <a:pt x="220" y="3"/>
                    <a:pt x="227" y="0"/>
                    <a:pt x="2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1" name="Freeform 10"/>
            <p:cNvSpPr/>
            <p:nvPr/>
          </p:nvSpPr>
          <p:spPr bwMode="auto">
            <a:xfrm>
              <a:off x="7021456" y="3602042"/>
              <a:ext cx="609595" cy="331789"/>
            </a:xfrm>
            <a:custGeom>
              <a:avLst/>
              <a:gdLst>
                <a:gd name="T0" fmla="*/ 0 w 162"/>
                <a:gd name="T1" fmla="*/ 79 h 88"/>
                <a:gd name="T2" fmla="*/ 7 w 162"/>
                <a:gd name="T3" fmla="*/ 77 h 88"/>
                <a:gd name="T4" fmla="*/ 26 w 162"/>
                <a:gd name="T5" fmla="*/ 66 h 88"/>
                <a:gd name="T6" fmla="*/ 33 w 162"/>
                <a:gd name="T7" fmla="*/ 52 h 88"/>
                <a:gd name="T8" fmla="*/ 32 w 162"/>
                <a:gd name="T9" fmla="*/ 44 h 88"/>
                <a:gd name="T10" fmla="*/ 19 w 162"/>
                <a:gd name="T11" fmla="*/ 48 h 88"/>
                <a:gd name="T12" fmla="*/ 47 w 162"/>
                <a:gd name="T13" fmla="*/ 34 h 88"/>
                <a:gd name="T14" fmla="*/ 52 w 162"/>
                <a:gd name="T15" fmla="*/ 37 h 88"/>
                <a:gd name="T16" fmla="*/ 60 w 162"/>
                <a:gd name="T17" fmla="*/ 40 h 88"/>
                <a:gd name="T18" fmla="*/ 75 w 162"/>
                <a:gd name="T19" fmla="*/ 34 h 88"/>
                <a:gd name="T20" fmla="*/ 78 w 162"/>
                <a:gd name="T21" fmla="*/ 27 h 88"/>
                <a:gd name="T22" fmla="*/ 72 w 162"/>
                <a:gd name="T23" fmla="*/ 10 h 88"/>
                <a:gd name="T24" fmla="*/ 81 w 162"/>
                <a:gd name="T25" fmla="*/ 9 h 88"/>
                <a:gd name="T26" fmla="*/ 82 w 162"/>
                <a:gd name="T27" fmla="*/ 21 h 88"/>
                <a:gd name="T28" fmla="*/ 91 w 162"/>
                <a:gd name="T29" fmla="*/ 29 h 88"/>
                <a:gd name="T30" fmla="*/ 106 w 162"/>
                <a:gd name="T31" fmla="*/ 24 h 88"/>
                <a:gd name="T32" fmla="*/ 116 w 162"/>
                <a:gd name="T33" fmla="*/ 19 h 88"/>
                <a:gd name="T34" fmla="*/ 126 w 162"/>
                <a:gd name="T35" fmla="*/ 14 h 88"/>
                <a:gd name="T36" fmla="*/ 150 w 162"/>
                <a:gd name="T37" fmla="*/ 3 h 88"/>
                <a:gd name="T38" fmla="*/ 162 w 162"/>
                <a:gd name="T39" fmla="*/ 0 h 88"/>
                <a:gd name="T40" fmla="*/ 160 w 162"/>
                <a:gd name="T41" fmla="*/ 7 h 88"/>
                <a:gd name="T42" fmla="*/ 141 w 162"/>
                <a:gd name="T43" fmla="*/ 16 h 88"/>
                <a:gd name="T44" fmla="*/ 126 w 162"/>
                <a:gd name="T45" fmla="*/ 21 h 88"/>
                <a:gd name="T46" fmla="*/ 116 w 162"/>
                <a:gd name="T47" fmla="*/ 30 h 88"/>
                <a:gd name="T48" fmla="*/ 96 w 162"/>
                <a:gd name="T49" fmla="*/ 35 h 88"/>
                <a:gd name="T50" fmla="*/ 91 w 162"/>
                <a:gd name="T51" fmla="*/ 36 h 88"/>
                <a:gd name="T52" fmla="*/ 81 w 162"/>
                <a:gd name="T53" fmla="*/ 44 h 88"/>
                <a:gd name="T54" fmla="*/ 61 w 162"/>
                <a:gd name="T55" fmla="*/ 50 h 88"/>
                <a:gd name="T56" fmla="*/ 51 w 162"/>
                <a:gd name="T57" fmla="*/ 57 h 88"/>
                <a:gd name="T58" fmla="*/ 39 w 162"/>
                <a:gd name="T59" fmla="*/ 73 h 88"/>
                <a:gd name="T60" fmla="*/ 27 w 162"/>
                <a:gd name="T61" fmla="*/ 77 h 88"/>
                <a:gd name="T62" fmla="*/ 15 w 162"/>
                <a:gd name="T63" fmla="*/ 83 h 88"/>
                <a:gd name="T64" fmla="*/ 0 w 162"/>
                <a:gd name="T65"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88">
                  <a:moveTo>
                    <a:pt x="0" y="79"/>
                  </a:moveTo>
                  <a:cubicBezTo>
                    <a:pt x="3" y="78"/>
                    <a:pt x="5" y="77"/>
                    <a:pt x="7" y="77"/>
                  </a:cubicBezTo>
                  <a:cubicBezTo>
                    <a:pt x="15" y="77"/>
                    <a:pt x="21" y="73"/>
                    <a:pt x="26" y="66"/>
                  </a:cubicBezTo>
                  <a:cubicBezTo>
                    <a:pt x="29" y="62"/>
                    <a:pt x="31" y="57"/>
                    <a:pt x="33" y="52"/>
                  </a:cubicBezTo>
                  <a:cubicBezTo>
                    <a:pt x="34" y="50"/>
                    <a:pt x="32" y="47"/>
                    <a:pt x="32" y="44"/>
                  </a:cubicBezTo>
                  <a:cubicBezTo>
                    <a:pt x="27" y="46"/>
                    <a:pt x="23" y="47"/>
                    <a:pt x="19" y="48"/>
                  </a:cubicBezTo>
                  <a:cubicBezTo>
                    <a:pt x="28" y="43"/>
                    <a:pt x="36" y="35"/>
                    <a:pt x="47" y="34"/>
                  </a:cubicBezTo>
                  <a:cubicBezTo>
                    <a:pt x="49" y="34"/>
                    <a:pt x="51" y="34"/>
                    <a:pt x="52" y="37"/>
                  </a:cubicBezTo>
                  <a:cubicBezTo>
                    <a:pt x="54" y="41"/>
                    <a:pt x="56" y="42"/>
                    <a:pt x="60" y="40"/>
                  </a:cubicBezTo>
                  <a:cubicBezTo>
                    <a:pt x="65" y="37"/>
                    <a:pt x="70" y="36"/>
                    <a:pt x="75" y="34"/>
                  </a:cubicBezTo>
                  <a:cubicBezTo>
                    <a:pt x="77" y="32"/>
                    <a:pt x="79" y="30"/>
                    <a:pt x="78" y="27"/>
                  </a:cubicBezTo>
                  <a:cubicBezTo>
                    <a:pt x="76" y="22"/>
                    <a:pt x="74" y="16"/>
                    <a:pt x="72" y="10"/>
                  </a:cubicBezTo>
                  <a:cubicBezTo>
                    <a:pt x="75" y="10"/>
                    <a:pt x="78" y="9"/>
                    <a:pt x="81" y="9"/>
                  </a:cubicBezTo>
                  <a:cubicBezTo>
                    <a:pt x="81" y="13"/>
                    <a:pt x="81" y="17"/>
                    <a:pt x="82" y="21"/>
                  </a:cubicBezTo>
                  <a:cubicBezTo>
                    <a:pt x="82" y="27"/>
                    <a:pt x="85" y="30"/>
                    <a:pt x="91" y="29"/>
                  </a:cubicBezTo>
                  <a:cubicBezTo>
                    <a:pt x="96" y="28"/>
                    <a:pt x="101" y="26"/>
                    <a:pt x="106" y="24"/>
                  </a:cubicBezTo>
                  <a:cubicBezTo>
                    <a:pt x="110" y="23"/>
                    <a:pt x="113" y="20"/>
                    <a:pt x="116" y="19"/>
                  </a:cubicBezTo>
                  <a:cubicBezTo>
                    <a:pt x="119" y="17"/>
                    <a:pt x="122" y="14"/>
                    <a:pt x="126" y="14"/>
                  </a:cubicBezTo>
                  <a:cubicBezTo>
                    <a:pt x="135" y="12"/>
                    <a:pt x="143" y="9"/>
                    <a:pt x="150" y="3"/>
                  </a:cubicBezTo>
                  <a:cubicBezTo>
                    <a:pt x="153" y="1"/>
                    <a:pt x="157" y="1"/>
                    <a:pt x="162" y="0"/>
                  </a:cubicBezTo>
                  <a:cubicBezTo>
                    <a:pt x="161" y="3"/>
                    <a:pt x="161" y="5"/>
                    <a:pt x="160" y="7"/>
                  </a:cubicBezTo>
                  <a:cubicBezTo>
                    <a:pt x="158" y="12"/>
                    <a:pt x="146" y="17"/>
                    <a:pt x="141" y="16"/>
                  </a:cubicBezTo>
                  <a:cubicBezTo>
                    <a:pt x="135" y="15"/>
                    <a:pt x="130" y="18"/>
                    <a:pt x="126" y="21"/>
                  </a:cubicBezTo>
                  <a:cubicBezTo>
                    <a:pt x="123" y="24"/>
                    <a:pt x="119" y="27"/>
                    <a:pt x="116" y="30"/>
                  </a:cubicBezTo>
                  <a:cubicBezTo>
                    <a:pt x="110" y="35"/>
                    <a:pt x="104" y="38"/>
                    <a:pt x="96" y="35"/>
                  </a:cubicBezTo>
                  <a:cubicBezTo>
                    <a:pt x="94" y="35"/>
                    <a:pt x="92" y="35"/>
                    <a:pt x="91" y="36"/>
                  </a:cubicBezTo>
                  <a:cubicBezTo>
                    <a:pt x="87" y="39"/>
                    <a:pt x="84" y="42"/>
                    <a:pt x="81" y="44"/>
                  </a:cubicBezTo>
                  <a:cubicBezTo>
                    <a:pt x="75" y="49"/>
                    <a:pt x="69" y="51"/>
                    <a:pt x="61" y="50"/>
                  </a:cubicBezTo>
                  <a:cubicBezTo>
                    <a:pt x="55" y="49"/>
                    <a:pt x="51" y="51"/>
                    <a:pt x="51" y="57"/>
                  </a:cubicBezTo>
                  <a:cubicBezTo>
                    <a:pt x="51" y="66"/>
                    <a:pt x="46" y="70"/>
                    <a:pt x="39" y="73"/>
                  </a:cubicBezTo>
                  <a:cubicBezTo>
                    <a:pt x="35" y="74"/>
                    <a:pt x="31" y="76"/>
                    <a:pt x="27" y="77"/>
                  </a:cubicBezTo>
                  <a:cubicBezTo>
                    <a:pt x="23" y="79"/>
                    <a:pt x="19" y="81"/>
                    <a:pt x="15" y="83"/>
                  </a:cubicBezTo>
                  <a:cubicBezTo>
                    <a:pt x="7" y="87"/>
                    <a:pt x="7" y="88"/>
                    <a:pt x="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2" name="Freeform 11"/>
            <p:cNvSpPr/>
            <p:nvPr/>
          </p:nvSpPr>
          <p:spPr bwMode="auto">
            <a:xfrm>
              <a:off x="5365706" y="3998920"/>
              <a:ext cx="217487" cy="44449"/>
            </a:xfrm>
            <a:custGeom>
              <a:avLst/>
              <a:gdLst>
                <a:gd name="T0" fmla="*/ 0 w 58"/>
                <a:gd name="T1" fmla="*/ 4 h 12"/>
                <a:gd name="T2" fmla="*/ 5 w 58"/>
                <a:gd name="T3" fmla="*/ 1 h 12"/>
                <a:gd name="T4" fmla="*/ 17 w 58"/>
                <a:gd name="T5" fmla="*/ 1 h 12"/>
                <a:gd name="T6" fmla="*/ 18 w 58"/>
                <a:gd name="T7" fmla="*/ 1 h 12"/>
                <a:gd name="T8" fmla="*/ 50 w 58"/>
                <a:gd name="T9" fmla="*/ 3 h 12"/>
                <a:gd name="T10" fmla="*/ 58 w 58"/>
                <a:gd name="T11" fmla="*/ 3 h 12"/>
                <a:gd name="T12" fmla="*/ 36 w 58"/>
                <a:gd name="T13" fmla="*/ 11 h 12"/>
                <a:gd name="T14" fmla="*/ 8 w 58"/>
                <a:gd name="T15" fmla="*/ 5 h 12"/>
                <a:gd name="T16" fmla="*/ 0 w 58"/>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2">
                  <a:moveTo>
                    <a:pt x="0" y="4"/>
                  </a:moveTo>
                  <a:cubicBezTo>
                    <a:pt x="0" y="0"/>
                    <a:pt x="2" y="0"/>
                    <a:pt x="5" y="1"/>
                  </a:cubicBezTo>
                  <a:cubicBezTo>
                    <a:pt x="9" y="2"/>
                    <a:pt x="13" y="5"/>
                    <a:pt x="17" y="1"/>
                  </a:cubicBezTo>
                  <a:cubicBezTo>
                    <a:pt x="17" y="0"/>
                    <a:pt x="18" y="1"/>
                    <a:pt x="18" y="1"/>
                  </a:cubicBezTo>
                  <a:cubicBezTo>
                    <a:pt x="29" y="5"/>
                    <a:pt x="39" y="4"/>
                    <a:pt x="50" y="3"/>
                  </a:cubicBezTo>
                  <a:cubicBezTo>
                    <a:pt x="52" y="3"/>
                    <a:pt x="54" y="3"/>
                    <a:pt x="58" y="3"/>
                  </a:cubicBezTo>
                  <a:cubicBezTo>
                    <a:pt x="51" y="10"/>
                    <a:pt x="44" y="12"/>
                    <a:pt x="36" y="11"/>
                  </a:cubicBezTo>
                  <a:cubicBezTo>
                    <a:pt x="26" y="9"/>
                    <a:pt x="17" y="7"/>
                    <a:pt x="8" y="5"/>
                  </a:cubicBezTo>
                  <a:cubicBezTo>
                    <a:pt x="5" y="4"/>
                    <a:pt x="2" y="4"/>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3" name="Freeform 12"/>
            <p:cNvSpPr/>
            <p:nvPr/>
          </p:nvSpPr>
          <p:spPr bwMode="auto">
            <a:xfrm>
              <a:off x="3311497" y="2559054"/>
              <a:ext cx="74613" cy="85725"/>
            </a:xfrm>
            <a:custGeom>
              <a:avLst/>
              <a:gdLst>
                <a:gd name="T0" fmla="*/ 6 w 20"/>
                <a:gd name="T1" fmla="*/ 22 h 23"/>
                <a:gd name="T2" fmla="*/ 0 w 20"/>
                <a:gd name="T3" fmla="*/ 11 h 23"/>
                <a:gd name="T4" fmla="*/ 8 w 20"/>
                <a:gd name="T5" fmla="*/ 2 h 23"/>
                <a:gd name="T6" fmla="*/ 13 w 20"/>
                <a:gd name="T7" fmla="*/ 1 h 23"/>
                <a:gd name="T8" fmla="*/ 16 w 20"/>
                <a:gd name="T9" fmla="*/ 6 h 23"/>
                <a:gd name="T10" fmla="*/ 18 w 20"/>
                <a:gd name="T11" fmla="*/ 14 h 23"/>
                <a:gd name="T12" fmla="*/ 20 w 20"/>
                <a:gd name="T13" fmla="*/ 19 h 23"/>
                <a:gd name="T14" fmla="*/ 12 w 20"/>
                <a:gd name="T15" fmla="*/ 22 h 23"/>
                <a:gd name="T16" fmla="*/ 6 w 20"/>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6" y="22"/>
                  </a:moveTo>
                  <a:cubicBezTo>
                    <a:pt x="4" y="18"/>
                    <a:pt x="2" y="15"/>
                    <a:pt x="0" y="11"/>
                  </a:cubicBezTo>
                  <a:cubicBezTo>
                    <a:pt x="2" y="8"/>
                    <a:pt x="5" y="5"/>
                    <a:pt x="8" y="2"/>
                  </a:cubicBezTo>
                  <a:cubicBezTo>
                    <a:pt x="9" y="1"/>
                    <a:pt x="12" y="0"/>
                    <a:pt x="13" y="1"/>
                  </a:cubicBezTo>
                  <a:cubicBezTo>
                    <a:pt x="14" y="1"/>
                    <a:pt x="15" y="4"/>
                    <a:pt x="16" y="6"/>
                  </a:cubicBezTo>
                  <a:cubicBezTo>
                    <a:pt x="16" y="8"/>
                    <a:pt x="17" y="11"/>
                    <a:pt x="18" y="14"/>
                  </a:cubicBezTo>
                  <a:cubicBezTo>
                    <a:pt x="19" y="16"/>
                    <a:pt x="20" y="19"/>
                    <a:pt x="20" y="19"/>
                  </a:cubicBezTo>
                  <a:cubicBezTo>
                    <a:pt x="17" y="21"/>
                    <a:pt x="14" y="22"/>
                    <a:pt x="12" y="22"/>
                  </a:cubicBezTo>
                  <a:cubicBezTo>
                    <a:pt x="10" y="23"/>
                    <a:pt x="8" y="22"/>
                    <a:pt x="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4" name="Freeform 13"/>
            <p:cNvSpPr/>
            <p:nvPr/>
          </p:nvSpPr>
          <p:spPr bwMode="auto">
            <a:xfrm>
              <a:off x="7037330" y="3787780"/>
              <a:ext cx="44449" cy="85725"/>
            </a:xfrm>
            <a:custGeom>
              <a:avLst/>
              <a:gdLst>
                <a:gd name="T0" fmla="*/ 11 w 12"/>
                <a:gd name="T1" fmla="*/ 0 h 23"/>
                <a:gd name="T2" fmla="*/ 11 w 12"/>
                <a:gd name="T3" fmla="*/ 9 h 23"/>
                <a:gd name="T4" fmla="*/ 5 w 12"/>
                <a:gd name="T5" fmla="*/ 22 h 23"/>
                <a:gd name="T6" fmla="*/ 1 w 12"/>
                <a:gd name="T7" fmla="*/ 22 h 23"/>
                <a:gd name="T8" fmla="*/ 0 w 12"/>
                <a:gd name="T9" fmla="*/ 17 h 23"/>
                <a:gd name="T10" fmla="*/ 3 w 12"/>
                <a:gd name="T11" fmla="*/ 3 h 23"/>
                <a:gd name="T12" fmla="*/ 4 w 12"/>
                <a:gd name="T13" fmla="*/ 1 h 23"/>
                <a:gd name="T14" fmla="*/ 11 w 1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11" y="0"/>
                  </a:moveTo>
                  <a:cubicBezTo>
                    <a:pt x="11" y="3"/>
                    <a:pt x="11" y="6"/>
                    <a:pt x="11" y="9"/>
                  </a:cubicBezTo>
                  <a:cubicBezTo>
                    <a:pt x="12" y="17"/>
                    <a:pt x="11" y="19"/>
                    <a:pt x="5" y="22"/>
                  </a:cubicBezTo>
                  <a:cubicBezTo>
                    <a:pt x="4" y="22"/>
                    <a:pt x="1" y="23"/>
                    <a:pt x="1" y="22"/>
                  </a:cubicBezTo>
                  <a:cubicBezTo>
                    <a:pt x="0" y="21"/>
                    <a:pt x="0" y="18"/>
                    <a:pt x="0" y="17"/>
                  </a:cubicBezTo>
                  <a:cubicBezTo>
                    <a:pt x="5" y="13"/>
                    <a:pt x="4" y="8"/>
                    <a:pt x="3" y="3"/>
                  </a:cubicBezTo>
                  <a:cubicBezTo>
                    <a:pt x="3" y="2"/>
                    <a:pt x="4" y="2"/>
                    <a:pt x="4" y="1"/>
                  </a:cubicBezTo>
                  <a:cubicBezTo>
                    <a:pt x="6" y="0"/>
                    <a:pt x="9"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5" name="Freeform 14"/>
            <p:cNvSpPr/>
            <p:nvPr/>
          </p:nvSpPr>
          <p:spPr bwMode="auto">
            <a:xfrm>
              <a:off x="7689790" y="3643319"/>
              <a:ext cx="117475" cy="53974"/>
            </a:xfrm>
            <a:custGeom>
              <a:avLst/>
              <a:gdLst>
                <a:gd name="T0" fmla="*/ 0 w 31"/>
                <a:gd name="T1" fmla="*/ 14 h 14"/>
                <a:gd name="T2" fmla="*/ 31 w 31"/>
                <a:gd name="T3" fmla="*/ 0 h 14"/>
                <a:gd name="T4" fmla="*/ 0 w 31"/>
                <a:gd name="T5" fmla="*/ 14 h 14"/>
              </a:gdLst>
              <a:ahLst/>
              <a:cxnLst>
                <a:cxn ang="0">
                  <a:pos x="T0" y="T1"/>
                </a:cxn>
                <a:cxn ang="0">
                  <a:pos x="T2" y="T3"/>
                </a:cxn>
                <a:cxn ang="0">
                  <a:pos x="T4" y="T5"/>
                </a:cxn>
              </a:cxnLst>
              <a:rect l="0" t="0" r="r" b="b"/>
              <a:pathLst>
                <a:path w="31" h="14">
                  <a:moveTo>
                    <a:pt x="0" y="14"/>
                  </a:moveTo>
                  <a:cubicBezTo>
                    <a:pt x="8" y="6"/>
                    <a:pt x="18" y="1"/>
                    <a:pt x="31" y="0"/>
                  </a:cubicBezTo>
                  <a:cubicBezTo>
                    <a:pt x="22" y="10"/>
                    <a:pt x="10" y="9"/>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6" name="Freeform 15"/>
            <p:cNvSpPr/>
            <p:nvPr/>
          </p:nvSpPr>
          <p:spPr bwMode="auto">
            <a:xfrm>
              <a:off x="5800677" y="4024319"/>
              <a:ext cx="60326" cy="49215"/>
            </a:xfrm>
            <a:custGeom>
              <a:avLst/>
              <a:gdLst>
                <a:gd name="T0" fmla="*/ 0 w 16"/>
                <a:gd name="T1" fmla="*/ 3 h 13"/>
                <a:gd name="T2" fmla="*/ 16 w 16"/>
                <a:gd name="T3" fmla="*/ 7 h 13"/>
                <a:gd name="T4" fmla="*/ 1 w 16"/>
                <a:gd name="T5" fmla="*/ 13 h 13"/>
                <a:gd name="T6" fmla="*/ 0 w 16"/>
                <a:gd name="T7" fmla="*/ 3 h 13"/>
              </a:gdLst>
              <a:ahLst/>
              <a:cxnLst>
                <a:cxn ang="0">
                  <a:pos x="T0" y="T1"/>
                </a:cxn>
                <a:cxn ang="0">
                  <a:pos x="T2" y="T3"/>
                </a:cxn>
                <a:cxn ang="0">
                  <a:pos x="T4" y="T5"/>
                </a:cxn>
                <a:cxn ang="0">
                  <a:pos x="T6" y="T7"/>
                </a:cxn>
              </a:cxnLst>
              <a:rect l="0" t="0" r="r" b="b"/>
              <a:pathLst>
                <a:path w="16" h="13">
                  <a:moveTo>
                    <a:pt x="0" y="3"/>
                  </a:moveTo>
                  <a:cubicBezTo>
                    <a:pt x="5" y="0"/>
                    <a:pt x="9" y="6"/>
                    <a:pt x="16" y="7"/>
                  </a:cubicBezTo>
                  <a:cubicBezTo>
                    <a:pt x="11" y="13"/>
                    <a:pt x="6" y="12"/>
                    <a:pt x="1" y="13"/>
                  </a:cubicBezTo>
                  <a:cubicBezTo>
                    <a:pt x="1" y="9"/>
                    <a:pt x="0" y="6"/>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7" name="Freeform 16"/>
            <p:cNvSpPr/>
            <p:nvPr/>
          </p:nvSpPr>
          <p:spPr bwMode="auto">
            <a:xfrm>
              <a:off x="8385109" y="3101980"/>
              <a:ext cx="60326" cy="71438"/>
            </a:xfrm>
            <a:custGeom>
              <a:avLst/>
              <a:gdLst>
                <a:gd name="T0" fmla="*/ 16 w 16"/>
                <a:gd name="T1" fmla="*/ 0 h 19"/>
                <a:gd name="T2" fmla="*/ 0 w 16"/>
                <a:gd name="T3" fmla="*/ 19 h 19"/>
                <a:gd name="T4" fmla="*/ 16 w 16"/>
                <a:gd name="T5" fmla="*/ 0 h 19"/>
              </a:gdLst>
              <a:ahLst/>
              <a:cxnLst>
                <a:cxn ang="0">
                  <a:pos x="T0" y="T1"/>
                </a:cxn>
                <a:cxn ang="0">
                  <a:pos x="T2" y="T3"/>
                </a:cxn>
                <a:cxn ang="0">
                  <a:pos x="T4" y="T5"/>
                </a:cxn>
              </a:cxnLst>
              <a:rect l="0" t="0" r="r" b="b"/>
              <a:pathLst>
                <a:path w="16" h="19">
                  <a:moveTo>
                    <a:pt x="16" y="0"/>
                  </a:moveTo>
                  <a:cubicBezTo>
                    <a:pt x="14" y="10"/>
                    <a:pt x="8" y="14"/>
                    <a:pt x="0" y="19"/>
                  </a:cubicBezTo>
                  <a:cubicBezTo>
                    <a:pt x="4" y="11"/>
                    <a:pt x="6" y="3"/>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8" name="Freeform 17"/>
            <p:cNvSpPr/>
            <p:nvPr/>
          </p:nvSpPr>
          <p:spPr bwMode="auto">
            <a:xfrm>
              <a:off x="5211718" y="3975107"/>
              <a:ext cx="71437" cy="41276"/>
            </a:xfrm>
            <a:custGeom>
              <a:avLst/>
              <a:gdLst>
                <a:gd name="T0" fmla="*/ 19 w 19"/>
                <a:gd name="T1" fmla="*/ 11 h 11"/>
                <a:gd name="T2" fmla="*/ 0 w 19"/>
                <a:gd name="T3" fmla="*/ 1 h 11"/>
                <a:gd name="T4" fmla="*/ 3 w 19"/>
                <a:gd name="T5" fmla="*/ 0 h 11"/>
                <a:gd name="T6" fmla="*/ 19 w 19"/>
                <a:gd name="T7" fmla="*/ 11 h 11"/>
              </a:gdLst>
              <a:ahLst/>
              <a:cxnLst>
                <a:cxn ang="0">
                  <a:pos x="T0" y="T1"/>
                </a:cxn>
                <a:cxn ang="0">
                  <a:pos x="T2" y="T3"/>
                </a:cxn>
                <a:cxn ang="0">
                  <a:pos x="T4" y="T5"/>
                </a:cxn>
                <a:cxn ang="0">
                  <a:pos x="T6" y="T7"/>
                </a:cxn>
              </a:cxnLst>
              <a:rect l="0" t="0" r="r" b="b"/>
              <a:pathLst>
                <a:path w="19" h="11">
                  <a:moveTo>
                    <a:pt x="19" y="11"/>
                  </a:moveTo>
                  <a:cubicBezTo>
                    <a:pt x="12" y="8"/>
                    <a:pt x="7" y="5"/>
                    <a:pt x="0" y="1"/>
                  </a:cubicBezTo>
                  <a:cubicBezTo>
                    <a:pt x="1" y="1"/>
                    <a:pt x="2" y="0"/>
                    <a:pt x="3" y="0"/>
                  </a:cubicBezTo>
                  <a:cubicBezTo>
                    <a:pt x="10" y="1"/>
                    <a:pt x="17" y="0"/>
                    <a:pt x="1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9" name="Freeform 18"/>
            <p:cNvSpPr/>
            <p:nvPr/>
          </p:nvSpPr>
          <p:spPr bwMode="auto">
            <a:xfrm>
              <a:off x="6751582" y="3944943"/>
              <a:ext cx="120648" cy="34924"/>
            </a:xfrm>
            <a:custGeom>
              <a:avLst/>
              <a:gdLst>
                <a:gd name="T0" fmla="*/ 0 w 32"/>
                <a:gd name="T1" fmla="*/ 9 h 9"/>
                <a:gd name="T2" fmla="*/ 32 w 32"/>
                <a:gd name="T3" fmla="*/ 4 h 9"/>
                <a:gd name="T4" fmla="*/ 29 w 32"/>
                <a:gd name="T5" fmla="*/ 5 h 9"/>
                <a:gd name="T6" fmla="*/ 0 w 32"/>
                <a:gd name="T7" fmla="*/ 9 h 9"/>
              </a:gdLst>
              <a:ahLst/>
              <a:cxnLst>
                <a:cxn ang="0">
                  <a:pos x="T0" y="T1"/>
                </a:cxn>
                <a:cxn ang="0">
                  <a:pos x="T2" y="T3"/>
                </a:cxn>
                <a:cxn ang="0">
                  <a:pos x="T4" y="T5"/>
                </a:cxn>
                <a:cxn ang="0">
                  <a:pos x="T6" y="T7"/>
                </a:cxn>
              </a:cxnLst>
              <a:rect l="0" t="0" r="r" b="b"/>
              <a:pathLst>
                <a:path w="32" h="9">
                  <a:moveTo>
                    <a:pt x="0" y="9"/>
                  </a:moveTo>
                  <a:cubicBezTo>
                    <a:pt x="9" y="0"/>
                    <a:pt x="21" y="6"/>
                    <a:pt x="32" y="4"/>
                  </a:cubicBezTo>
                  <a:cubicBezTo>
                    <a:pt x="31" y="4"/>
                    <a:pt x="30" y="6"/>
                    <a:pt x="29" y="5"/>
                  </a:cubicBezTo>
                  <a:cubicBezTo>
                    <a:pt x="19" y="3"/>
                    <a:pt x="10" y="9"/>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0" name="Freeform 19"/>
            <p:cNvSpPr/>
            <p:nvPr/>
          </p:nvSpPr>
          <p:spPr bwMode="auto">
            <a:xfrm>
              <a:off x="8258109" y="3595694"/>
              <a:ext cx="71437" cy="47625"/>
            </a:xfrm>
            <a:custGeom>
              <a:avLst/>
              <a:gdLst>
                <a:gd name="T0" fmla="*/ 19 w 19"/>
                <a:gd name="T1" fmla="*/ 1 h 13"/>
                <a:gd name="T2" fmla="*/ 3 w 19"/>
                <a:gd name="T3" fmla="*/ 13 h 13"/>
                <a:gd name="T4" fmla="*/ 3 w 19"/>
                <a:gd name="T5" fmla="*/ 5 h 13"/>
                <a:gd name="T6" fmla="*/ 9 w 19"/>
                <a:gd name="T7" fmla="*/ 3 h 13"/>
                <a:gd name="T8" fmla="*/ 18 w 19"/>
                <a:gd name="T9" fmla="*/ 0 h 13"/>
                <a:gd name="T10" fmla="*/ 19 w 19"/>
                <a:gd name="T11" fmla="*/ 1 h 13"/>
              </a:gdLst>
              <a:ahLst/>
              <a:cxnLst>
                <a:cxn ang="0">
                  <a:pos x="T0" y="T1"/>
                </a:cxn>
                <a:cxn ang="0">
                  <a:pos x="T2" y="T3"/>
                </a:cxn>
                <a:cxn ang="0">
                  <a:pos x="T4" y="T5"/>
                </a:cxn>
                <a:cxn ang="0">
                  <a:pos x="T6" y="T7"/>
                </a:cxn>
                <a:cxn ang="0">
                  <a:pos x="T8" y="T9"/>
                </a:cxn>
                <a:cxn ang="0">
                  <a:pos x="T10" y="T11"/>
                </a:cxn>
              </a:cxnLst>
              <a:rect l="0" t="0" r="r" b="b"/>
              <a:pathLst>
                <a:path w="19" h="13">
                  <a:moveTo>
                    <a:pt x="19" y="1"/>
                  </a:moveTo>
                  <a:cubicBezTo>
                    <a:pt x="14" y="5"/>
                    <a:pt x="8" y="9"/>
                    <a:pt x="3" y="13"/>
                  </a:cubicBezTo>
                  <a:cubicBezTo>
                    <a:pt x="0" y="12"/>
                    <a:pt x="0" y="8"/>
                    <a:pt x="3" y="5"/>
                  </a:cubicBezTo>
                  <a:cubicBezTo>
                    <a:pt x="4" y="4"/>
                    <a:pt x="7" y="3"/>
                    <a:pt x="9" y="3"/>
                  </a:cubicBezTo>
                  <a:cubicBezTo>
                    <a:pt x="12" y="2"/>
                    <a:pt x="15" y="1"/>
                    <a:pt x="18" y="0"/>
                  </a:cubicBezTo>
                  <a:cubicBezTo>
                    <a:pt x="18" y="0"/>
                    <a:pt x="19"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1" name="Freeform 20"/>
            <p:cNvSpPr/>
            <p:nvPr/>
          </p:nvSpPr>
          <p:spPr bwMode="auto">
            <a:xfrm>
              <a:off x="7581839" y="3667131"/>
              <a:ext cx="52387" cy="41276"/>
            </a:xfrm>
            <a:custGeom>
              <a:avLst/>
              <a:gdLst>
                <a:gd name="T0" fmla="*/ 14 w 14"/>
                <a:gd name="T1" fmla="*/ 0 h 11"/>
                <a:gd name="T2" fmla="*/ 8 w 14"/>
                <a:gd name="T3" fmla="*/ 7 h 11"/>
                <a:gd name="T4" fmla="*/ 1 w 14"/>
                <a:gd name="T5" fmla="*/ 11 h 11"/>
                <a:gd name="T6" fmla="*/ 0 w 14"/>
                <a:gd name="T7" fmla="*/ 8 h 11"/>
                <a:gd name="T8" fmla="*/ 4 w 14"/>
                <a:gd name="T9" fmla="*/ 3 h 11"/>
                <a:gd name="T10" fmla="*/ 14 w 14"/>
                <a:gd name="T11" fmla="*/ 0 h 11"/>
              </a:gdLst>
              <a:ahLst/>
              <a:cxnLst>
                <a:cxn ang="0">
                  <a:pos x="T0" y="T1"/>
                </a:cxn>
                <a:cxn ang="0">
                  <a:pos x="T2" y="T3"/>
                </a:cxn>
                <a:cxn ang="0">
                  <a:pos x="T4" y="T5"/>
                </a:cxn>
                <a:cxn ang="0">
                  <a:pos x="T6" y="T7"/>
                </a:cxn>
                <a:cxn ang="0">
                  <a:pos x="T8" y="T9"/>
                </a:cxn>
                <a:cxn ang="0">
                  <a:pos x="T10" y="T11"/>
                </a:cxn>
              </a:cxnLst>
              <a:rect l="0" t="0" r="r" b="b"/>
              <a:pathLst>
                <a:path w="14" h="11">
                  <a:moveTo>
                    <a:pt x="14" y="0"/>
                  </a:moveTo>
                  <a:cubicBezTo>
                    <a:pt x="12" y="3"/>
                    <a:pt x="10" y="5"/>
                    <a:pt x="8" y="7"/>
                  </a:cubicBezTo>
                  <a:cubicBezTo>
                    <a:pt x="7" y="10"/>
                    <a:pt x="5" y="11"/>
                    <a:pt x="1" y="11"/>
                  </a:cubicBezTo>
                  <a:cubicBezTo>
                    <a:pt x="1" y="10"/>
                    <a:pt x="0" y="9"/>
                    <a:pt x="0" y="8"/>
                  </a:cubicBezTo>
                  <a:cubicBezTo>
                    <a:pt x="1" y="6"/>
                    <a:pt x="2" y="4"/>
                    <a:pt x="4" y="3"/>
                  </a:cubicBezTo>
                  <a:cubicBezTo>
                    <a:pt x="7" y="1"/>
                    <a:pt x="10" y="1"/>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2" name="Freeform 21"/>
            <p:cNvSpPr/>
            <p:nvPr/>
          </p:nvSpPr>
          <p:spPr bwMode="auto">
            <a:xfrm>
              <a:off x="7986649" y="3297242"/>
              <a:ext cx="26988" cy="26989"/>
            </a:xfrm>
            <a:custGeom>
              <a:avLst/>
              <a:gdLst>
                <a:gd name="T0" fmla="*/ 0 w 7"/>
                <a:gd name="T1" fmla="*/ 3 h 7"/>
                <a:gd name="T2" fmla="*/ 6 w 7"/>
                <a:gd name="T3" fmla="*/ 0 h 7"/>
                <a:gd name="T4" fmla="*/ 7 w 7"/>
                <a:gd name="T5" fmla="*/ 1 h 7"/>
                <a:gd name="T6" fmla="*/ 4 w 7"/>
                <a:gd name="T7" fmla="*/ 7 h 7"/>
                <a:gd name="T8" fmla="*/ 0 w 7"/>
                <a:gd name="T9" fmla="*/ 5 h 7"/>
                <a:gd name="T10" fmla="*/ 0 w 7"/>
                <a:gd name="T11" fmla="*/ 3 h 7"/>
              </a:gdLst>
              <a:ahLst/>
              <a:cxnLst>
                <a:cxn ang="0">
                  <a:pos x="T0" y="T1"/>
                </a:cxn>
                <a:cxn ang="0">
                  <a:pos x="T2" y="T3"/>
                </a:cxn>
                <a:cxn ang="0">
                  <a:pos x="T4" y="T5"/>
                </a:cxn>
                <a:cxn ang="0">
                  <a:pos x="T6" y="T7"/>
                </a:cxn>
                <a:cxn ang="0">
                  <a:pos x="T8" y="T9"/>
                </a:cxn>
                <a:cxn ang="0">
                  <a:pos x="T10" y="T11"/>
                </a:cxn>
              </a:cxnLst>
              <a:rect l="0" t="0" r="r" b="b"/>
              <a:pathLst>
                <a:path w="7" h="7">
                  <a:moveTo>
                    <a:pt x="0" y="3"/>
                  </a:moveTo>
                  <a:cubicBezTo>
                    <a:pt x="2" y="2"/>
                    <a:pt x="4" y="1"/>
                    <a:pt x="6" y="0"/>
                  </a:cubicBezTo>
                  <a:cubicBezTo>
                    <a:pt x="7" y="0"/>
                    <a:pt x="7" y="1"/>
                    <a:pt x="7" y="1"/>
                  </a:cubicBezTo>
                  <a:cubicBezTo>
                    <a:pt x="6" y="3"/>
                    <a:pt x="6" y="5"/>
                    <a:pt x="4" y="7"/>
                  </a:cubicBezTo>
                  <a:cubicBezTo>
                    <a:pt x="4" y="7"/>
                    <a:pt x="2" y="6"/>
                    <a:pt x="0" y="5"/>
                  </a:cubicBezTo>
                  <a:cubicBezTo>
                    <a:pt x="0" y="4"/>
                    <a:pt x="0" y="4"/>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3" name="Freeform 22"/>
            <p:cNvSpPr/>
            <p:nvPr/>
          </p:nvSpPr>
          <p:spPr bwMode="auto">
            <a:xfrm>
              <a:off x="8542270" y="2830517"/>
              <a:ext cx="30164" cy="33338"/>
            </a:xfrm>
            <a:custGeom>
              <a:avLst/>
              <a:gdLst>
                <a:gd name="T0" fmla="*/ 0 w 8"/>
                <a:gd name="T1" fmla="*/ 9 h 9"/>
                <a:gd name="T2" fmla="*/ 4 w 8"/>
                <a:gd name="T3" fmla="*/ 2 h 9"/>
                <a:gd name="T4" fmla="*/ 6 w 8"/>
                <a:gd name="T5" fmla="*/ 0 h 9"/>
                <a:gd name="T6" fmla="*/ 0 w 8"/>
                <a:gd name="T7" fmla="*/ 9 h 9"/>
              </a:gdLst>
              <a:ahLst/>
              <a:cxnLst>
                <a:cxn ang="0">
                  <a:pos x="T0" y="T1"/>
                </a:cxn>
                <a:cxn ang="0">
                  <a:pos x="T2" y="T3"/>
                </a:cxn>
                <a:cxn ang="0">
                  <a:pos x="T4" y="T5"/>
                </a:cxn>
                <a:cxn ang="0">
                  <a:pos x="T6" y="T7"/>
                </a:cxn>
              </a:cxnLst>
              <a:rect l="0" t="0" r="r" b="b"/>
              <a:pathLst>
                <a:path w="8" h="9">
                  <a:moveTo>
                    <a:pt x="0" y="9"/>
                  </a:moveTo>
                  <a:cubicBezTo>
                    <a:pt x="2" y="7"/>
                    <a:pt x="3" y="5"/>
                    <a:pt x="4" y="2"/>
                  </a:cubicBezTo>
                  <a:cubicBezTo>
                    <a:pt x="5" y="1"/>
                    <a:pt x="5" y="1"/>
                    <a:pt x="6" y="0"/>
                  </a:cubicBezTo>
                  <a:cubicBezTo>
                    <a:pt x="8" y="4"/>
                    <a:pt x="6" y="7"/>
                    <a:pt x="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4" name="Freeform 23"/>
            <p:cNvSpPr/>
            <p:nvPr/>
          </p:nvSpPr>
          <p:spPr bwMode="auto">
            <a:xfrm>
              <a:off x="8412094" y="3003553"/>
              <a:ext cx="30164" cy="30165"/>
            </a:xfrm>
            <a:custGeom>
              <a:avLst/>
              <a:gdLst>
                <a:gd name="T0" fmla="*/ 8 w 8"/>
                <a:gd name="T1" fmla="*/ 2 h 8"/>
                <a:gd name="T2" fmla="*/ 2 w 8"/>
                <a:gd name="T3" fmla="*/ 8 h 8"/>
                <a:gd name="T4" fmla="*/ 0 w 8"/>
                <a:gd name="T5" fmla="*/ 7 h 8"/>
                <a:gd name="T6" fmla="*/ 6 w 8"/>
                <a:gd name="T7" fmla="*/ 0 h 8"/>
                <a:gd name="T8" fmla="*/ 8 w 8"/>
                <a:gd name="T9" fmla="*/ 2 h 8"/>
              </a:gdLst>
              <a:ahLst/>
              <a:cxnLst>
                <a:cxn ang="0">
                  <a:pos x="T0" y="T1"/>
                </a:cxn>
                <a:cxn ang="0">
                  <a:pos x="T2" y="T3"/>
                </a:cxn>
                <a:cxn ang="0">
                  <a:pos x="T4" y="T5"/>
                </a:cxn>
                <a:cxn ang="0">
                  <a:pos x="T6" y="T7"/>
                </a:cxn>
                <a:cxn ang="0">
                  <a:pos x="T8" y="T9"/>
                </a:cxn>
              </a:cxnLst>
              <a:rect l="0" t="0" r="r" b="b"/>
              <a:pathLst>
                <a:path w="8" h="8">
                  <a:moveTo>
                    <a:pt x="8" y="2"/>
                  </a:moveTo>
                  <a:cubicBezTo>
                    <a:pt x="6" y="4"/>
                    <a:pt x="4" y="6"/>
                    <a:pt x="2" y="8"/>
                  </a:cubicBezTo>
                  <a:cubicBezTo>
                    <a:pt x="1" y="8"/>
                    <a:pt x="1" y="7"/>
                    <a:pt x="0" y="7"/>
                  </a:cubicBezTo>
                  <a:cubicBezTo>
                    <a:pt x="2" y="4"/>
                    <a:pt x="4" y="2"/>
                    <a:pt x="6" y="0"/>
                  </a:cubicBezTo>
                  <a:cubicBezTo>
                    <a:pt x="7" y="0"/>
                    <a:pt x="7" y="1"/>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5" name="Freeform 24"/>
            <p:cNvSpPr/>
            <p:nvPr/>
          </p:nvSpPr>
          <p:spPr bwMode="auto">
            <a:xfrm>
              <a:off x="7450077" y="3733806"/>
              <a:ext cx="22226" cy="26989"/>
            </a:xfrm>
            <a:custGeom>
              <a:avLst/>
              <a:gdLst>
                <a:gd name="T0" fmla="*/ 4 w 6"/>
                <a:gd name="T1" fmla="*/ 0 h 7"/>
                <a:gd name="T2" fmla="*/ 6 w 6"/>
                <a:gd name="T3" fmla="*/ 6 h 7"/>
                <a:gd name="T4" fmla="*/ 0 w 6"/>
                <a:gd name="T5" fmla="*/ 7 h 7"/>
                <a:gd name="T6" fmla="*/ 3 w 6"/>
                <a:gd name="T7" fmla="*/ 0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5" y="2"/>
                    <a:pt x="5" y="4"/>
                    <a:pt x="6" y="6"/>
                  </a:cubicBezTo>
                  <a:cubicBezTo>
                    <a:pt x="4" y="6"/>
                    <a:pt x="2" y="6"/>
                    <a:pt x="0" y="7"/>
                  </a:cubicBezTo>
                  <a:cubicBezTo>
                    <a:pt x="1" y="4"/>
                    <a:pt x="2" y="2"/>
                    <a:pt x="3" y="0"/>
                  </a:cubicBezTo>
                  <a:cubicBezTo>
                    <a:pt x="3"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6" name="Freeform 25"/>
            <p:cNvSpPr/>
            <p:nvPr/>
          </p:nvSpPr>
          <p:spPr bwMode="auto">
            <a:xfrm>
              <a:off x="6897632" y="3873505"/>
              <a:ext cx="30164" cy="23813"/>
            </a:xfrm>
            <a:custGeom>
              <a:avLst/>
              <a:gdLst>
                <a:gd name="T0" fmla="*/ 0 w 8"/>
                <a:gd name="T1" fmla="*/ 5 h 6"/>
                <a:gd name="T2" fmla="*/ 4 w 8"/>
                <a:gd name="T3" fmla="*/ 0 h 6"/>
                <a:gd name="T4" fmla="*/ 8 w 8"/>
                <a:gd name="T5" fmla="*/ 4 h 6"/>
                <a:gd name="T6" fmla="*/ 0 w 8"/>
                <a:gd name="T7" fmla="*/ 6 h 6"/>
                <a:gd name="T8" fmla="*/ 0 w 8"/>
                <a:gd name="T9" fmla="*/ 5 h 6"/>
              </a:gdLst>
              <a:ahLst/>
              <a:cxnLst>
                <a:cxn ang="0">
                  <a:pos x="T0" y="T1"/>
                </a:cxn>
                <a:cxn ang="0">
                  <a:pos x="T2" y="T3"/>
                </a:cxn>
                <a:cxn ang="0">
                  <a:pos x="T4" y="T5"/>
                </a:cxn>
                <a:cxn ang="0">
                  <a:pos x="T6" y="T7"/>
                </a:cxn>
                <a:cxn ang="0">
                  <a:pos x="T8" y="T9"/>
                </a:cxn>
              </a:cxnLst>
              <a:rect l="0" t="0" r="r" b="b"/>
              <a:pathLst>
                <a:path w="8" h="6">
                  <a:moveTo>
                    <a:pt x="0" y="5"/>
                  </a:moveTo>
                  <a:cubicBezTo>
                    <a:pt x="1" y="3"/>
                    <a:pt x="3" y="2"/>
                    <a:pt x="4" y="0"/>
                  </a:cubicBezTo>
                  <a:cubicBezTo>
                    <a:pt x="5" y="1"/>
                    <a:pt x="6" y="2"/>
                    <a:pt x="8" y="4"/>
                  </a:cubicBezTo>
                  <a:cubicBezTo>
                    <a:pt x="5" y="5"/>
                    <a:pt x="2" y="5"/>
                    <a:pt x="0" y="6"/>
                  </a:cubicBezTo>
                  <a:cubicBezTo>
                    <a:pt x="0" y="5"/>
                    <a:pt x="0" y="5"/>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7" name="Freeform 26"/>
            <p:cNvSpPr/>
            <p:nvPr/>
          </p:nvSpPr>
          <p:spPr bwMode="auto">
            <a:xfrm>
              <a:off x="5286331" y="4114806"/>
              <a:ext cx="668334" cy="106365"/>
            </a:xfrm>
            <a:custGeom>
              <a:avLst/>
              <a:gdLst>
                <a:gd name="T0" fmla="*/ 167 w 178"/>
                <a:gd name="T1" fmla="*/ 7 h 28"/>
                <a:gd name="T2" fmla="*/ 161 w 178"/>
                <a:gd name="T3" fmla="*/ 14 h 28"/>
                <a:gd name="T4" fmla="*/ 178 w 178"/>
                <a:gd name="T5" fmla="*/ 13 h 28"/>
                <a:gd name="T6" fmla="*/ 163 w 178"/>
                <a:gd name="T7" fmla="*/ 21 h 28"/>
                <a:gd name="T8" fmla="*/ 97 w 178"/>
                <a:gd name="T9" fmla="*/ 20 h 28"/>
                <a:gd name="T10" fmla="*/ 100 w 178"/>
                <a:gd name="T11" fmla="*/ 27 h 28"/>
                <a:gd name="T12" fmla="*/ 25 w 178"/>
                <a:gd name="T13" fmla="*/ 19 h 28"/>
                <a:gd name="T14" fmla="*/ 3 w 178"/>
                <a:gd name="T15" fmla="*/ 7 h 28"/>
                <a:gd name="T16" fmla="*/ 0 w 178"/>
                <a:gd name="T17" fmla="*/ 3 h 28"/>
                <a:gd name="T18" fmla="*/ 12 w 178"/>
                <a:gd name="T19" fmla="*/ 0 h 28"/>
                <a:gd name="T20" fmla="*/ 16 w 178"/>
                <a:gd name="T21" fmla="*/ 1 h 28"/>
                <a:gd name="T22" fmla="*/ 22 w 178"/>
                <a:gd name="T23" fmla="*/ 4 h 28"/>
                <a:gd name="T24" fmla="*/ 39 w 178"/>
                <a:gd name="T25" fmla="*/ 2 h 28"/>
                <a:gd name="T26" fmla="*/ 57 w 178"/>
                <a:gd name="T27" fmla="*/ 5 h 28"/>
                <a:gd name="T28" fmla="*/ 79 w 178"/>
                <a:gd name="T29" fmla="*/ 4 h 28"/>
                <a:gd name="T30" fmla="*/ 82 w 178"/>
                <a:gd name="T31" fmla="*/ 4 h 28"/>
                <a:gd name="T32" fmla="*/ 104 w 178"/>
                <a:gd name="T33" fmla="*/ 10 h 28"/>
                <a:gd name="T34" fmla="*/ 107 w 178"/>
                <a:gd name="T35" fmla="*/ 12 h 28"/>
                <a:gd name="T36" fmla="*/ 115 w 178"/>
                <a:gd name="T37" fmla="*/ 14 h 28"/>
                <a:gd name="T38" fmla="*/ 128 w 178"/>
                <a:gd name="T39" fmla="*/ 16 h 28"/>
                <a:gd name="T40" fmla="*/ 141 w 178"/>
                <a:gd name="T41" fmla="*/ 15 h 28"/>
                <a:gd name="T42" fmla="*/ 152 w 178"/>
                <a:gd name="T43" fmla="*/ 8 h 28"/>
                <a:gd name="T44" fmla="*/ 167 w 178"/>
                <a:gd name="T4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28">
                  <a:moveTo>
                    <a:pt x="167" y="7"/>
                  </a:moveTo>
                  <a:cubicBezTo>
                    <a:pt x="165" y="9"/>
                    <a:pt x="163" y="11"/>
                    <a:pt x="161" y="14"/>
                  </a:cubicBezTo>
                  <a:cubicBezTo>
                    <a:pt x="167" y="19"/>
                    <a:pt x="172" y="10"/>
                    <a:pt x="178" y="13"/>
                  </a:cubicBezTo>
                  <a:cubicBezTo>
                    <a:pt x="173" y="17"/>
                    <a:pt x="170" y="21"/>
                    <a:pt x="163" y="21"/>
                  </a:cubicBezTo>
                  <a:cubicBezTo>
                    <a:pt x="141" y="20"/>
                    <a:pt x="119" y="20"/>
                    <a:pt x="97" y="20"/>
                  </a:cubicBezTo>
                  <a:cubicBezTo>
                    <a:pt x="98" y="22"/>
                    <a:pt x="99" y="24"/>
                    <a:pt x="100" y="27"/>
                  </a:cubicBezTo>
                  <a:cubicBezTo>
                    <a:pt x="75" y="26"/>
                    <a:pt x="49" y="28"/>
                    <a:pt x="25" y="19"/>
                  </a:cubicBezTo>
                  <a:cubicBezTo>
                    <a:pt x="17" y="16"/>
                    <a:pt x="10" y="11"/>
                    <a:pt x="3" y="7"/>
                  </a:cubicBezTo>
                  <a:cubicBezTo>
                    <a:pt x="2" y="6"/>
                    <a:pt x="1" y="5"/>
                    <a:pt x="0" y="3"/>
                  </a:cubicBezTo>
                  <a:cubicBezTo>
                    <a:pt x="4" y="2"/>
                    <a:pt x="8" y="1"/>
                    <a:pt x="12" y="0"/>
                  </a:cubicBezTo>
                  <a:cubicBezTo>
                    <a:pt x="13" y="0"/>
                    <a:pt x="16" y="0"/>
                    <a:pt x="16" y="1"/>
                  </a:cubicBezTo>
                  <a:cubicBezTo>
                    <a:pt x="17" y="5"/>
                    <a:pt x="20" y="4"/>
                    <a:pt x="22" y="4"/>
                  </a:cubicBezTo>
                  <a:cubicBezTo>
                    <a:pt x="28" y="3"/>
                    <a:pt x="33" y="2"/>
                    <a:pt x="39" y="2"/>
                  </a:cubicBezTo>
                  <a:cubicBezTo>
                    <a:pt x="45" y="3"/>
                    <a:pt x="51" y="3"/>
                    <a:pt x="57" y="5"/>
                  </a:cubicBezTo>
                  <a:cubicBezTo>
                    <a:pt x="65" y="7"/>
                    <a:pt x="72" y="10"/>
                    <a:pt x="79" y="4"/>
                  </a:cubicBezTo>
                  <a:cubicBezTo>
                    <a:pt x="79" y="3"/>
                    <a:pt x="81" y="4"/>
                    <a:pt x="82" y="4"/>
                  </a:cubicBezTo>
                  <a:cubicBezTo>
                    <a:pt x="89" y="7"/>
                    <a:pt x="96" y="10"/>
                    <a:pt x="104" y="10"/>
                  </a:cubicBezTo>
                  <a:cubicBezTo>
                    <a:pt x="105" y="10"/>
                    <a:pt x="106" y="11"/>
                    <a:pt x="107" y="12"/>
                  </a:cubicBezTo>
                  <a:cubicBezTo>
                    <a:pt x="109" y="15"/>
                    <a:pt x="111" y="16"/>
                    <a:pt x="115" y="14"/>
                  </a:cubicBezTo>
                  <a:cubicBezTo>
                    <a:pt x="119" y="13"/>
                    <a:pt x="123" y="13"/>
                    <a:pt x="128" y="16"/>
                  </a:cubicBezTo>
                  <a:cubicBezTo>
                    <a:pt x="132" y="19"/>
                    <a:pt x="137" y="18"/>
                    <a:pt x="141" y="15"/>
                  </a:cubicBezTo>
                  <a:cubicBezTo>
                    <a:pt x="145" y="13"/>
                    <a:pt x="148" y="10"/>
                    <a:pt x="152" y="8"/>
                  </a:cubicBezTo>
                  <a:cubicBezTo>
                    <a:pt x="157" y="5"/>
                    <a:pt x="161" y="4"/>
                    <a:pt x="16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8" name="Freeform 27"/>
            <p:cNvSpPr/>
            <p:nvPr/>
          </p:nvSpPr>
          <p:spPr bwMode="auto">
            <a:xfrm>
              <a:off x="6919861" y="4029081"/>
              <a:ext cx="98425" cy="41276"/>
            </a:xfrm>
            <a:custGeom>
              <a:avLst/>
              <a:gdLst>
                <a:gd name="T0" fmla="*/ 2 w 26"/>
                <a:gd name="T1" fmla="*/ 11 h 11"/>
                <a:gd name="T2" fmla="*/ 5 w 26"/>
                <a:gd name="T3" fmla="*/ 5 h 11"/>
                <a:gd name="T4" fmla="*/ 26 w 26"/>
                <a:gd name="T5" fmla="*/ 0 h 11"/>
                <a:gd name="T6" fmla="*/ 2 w 26"/>
                <a:gd name="T7" fmla="*/ 11 h 11"/>
              </a:gdLst>
              <a:ahLst/>
              <a:cxnLst>
                <a:cxn ang="0">
                  <a:pos x="T0" y="T1"/>
                </a:cxn>
                <a:cxn ang="0">
                  <a:pos x="T2" y="T3"/>
                </a:cxn>
                <a:cxn ang="0">
                  <a:pos x="T4" y="T5"/>
                </a:cxn>
                <a:cxn ang="0">
                  <a:pos x="T6" y="T7"/>
                </a:cxn>
              </a:cxnLst>
              <a:rect l="0" t="0" r="r" b="b"/>
              <a:pathLst>
                <a:path w="26" h="11">
                  <a:moveTo>
                    <a:pt x="2" y="11"/>
                  </a:moveTo>
                  <a:cubicBezTo>
                    <a:pt x="0" y="8"/>
                    <a:pt x="1" y="6"/>
                    <a:pt x="5" y="5"/>
                  </a:cubicBezTo>
                  <a:cubicBezTo>
                    <a:pt x="12" y="3"/>
                    <a:pt x="19" y="2"/>
                    <a:pt x="26" y="0"/>
                  </a:cubicBezTo>
                  <a:cubicBezTo>
                    <a:pt x="19" y="6"/>
                    <a:pt x="11"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9" name="Freeform 28"/>
            <p:cNvSpPr/>
            <p:nvPr/>
          </p:nvSpPr>
          <p:spPr bwMode="auto">
            <a:xfrm>
              <a:off x="8456561" y="3327403"/>
              <a:ext cx="33337" cy="30165"/>
            </a:xfrm>
            <a:custGeom>
              <a:avLst/>
              <a:gdLst>
                <a:gd name="T0" fmla="*/ 0 w 9"/>
                <a:gd name="T1" fmla="*/ 8 h 8"/>
                <a:gd name="T2" fmla="*/ 7 w 9"/>
                <a:gd name="T3" fmla="*/ 0 h 8"/>
                <a:gd name="T4" fmla="*/ 9 w 9"/>
                <a:gd name="T5" fmla="*/ 1 h 8"/>
                <a:gd name="T6" fmla="*/ 8 w 9"/>
                <a:gd name="T7" fmla="*/ 3 h 8"/>
                <a:gd name="T8" fmla="*/ 0 w 9"/>
                <a:gd name="T9" fmla="*/ 8 h 8"/>
              </a:gdLst>
              <a:ahLst/>
              <a:cxnLst>
                <a:cxn ang="0">
                  <a:pos x="T0" y="T1"/>
                </a:cxn>
                <a:cxn ang="0">
                  <a:pos x="T2" y="T3"/>
                </a:cxn>
                <a:cxn ang="0">
                  <a:pos x="T4" y="T5"/>
                </a:cxn>
                <a:cxn ang="0">
                  <a:pos x="T6" y="T7"/>
                </a:cxn>
                <a:cxn ang="0">
                  <a:pos x="T8" y="T9"/>
                </a:cxn>
              </a:cxnLst>
              <a:rect l="0" t="0" r="r" b="b"/>
              <a:pathLst>
                <a:path w="9" h="8">
                  <a:moveTo>
                    <a:pt x="0" y="8"/>
                  </a:moveTo>
                  <a:cubicBezTo>
                    <a:pt x="0" y="4"/>
                    <a:pt x="4" y="0"/>
                    <a:pt x="7" y="0"/>
                  </a:cubicBezTo>
                  <a:cubicBezTo>
                    <a:pt x="7" y="0"/>
                    <a:pt x="8" y="0"/>
                    <a:pt x="9" y="1"/>
                  </a:cubicBezTo>
                  <a:cubicBezTo>
                    <a:pt x="9" y="1"/>
                    <a:pt x="9" y="3"/>
                    <a:pt x="8" y="3"/>
                  </a:cubicBezTo>
                  <a:cubicBezTo>
                    <a:pt x="6" y="5"/>
                    <a:pt x="3"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0" name="Freeform 29"/>
            <p:cNvSpPr/>
            <p:nvPr/>
          </p:nvSpPr>
          <p:spPr bwMode="auto">
            <a:xfrm>
              <a:off x="8693150" y="2901951"/>
              <a:ext cx="71437" cy="82549"/>
            </a:xfrm>
            <a:custGeom>
              <a:avLst/>
              <a:gdLst>
                <a:gd name="T0" fmla="*/ 0 w 19"/>
                <a:gd name="T1" fmla="*/ 21 h 22"/>
                <a:gd name="T2" fmla="*/ 19 w 19"/>
                <a:gd name="T3" fmla="*/ 0 h 22"/>
                <a:gd name="T4" fmla="*/ 1 w 19"/>
                <a:gd name="T5" fmla="*/ 22 h 22"/>
                <a:gd name="T6" fmla="*/ 0 w 19"/>
                <a:gd name="T7" fmla="*/ 21 h 22"/>
              </a:gdLst>
              <a:ahLst/>
              <a:cxnLst>
                <a:cxn ang="0">
                  <a:pos x="T0" y="T1"/>
                </a:cxn>
                <a:cxn ang="0">
                  <a:pos x="T2" y="T3"/>
                </a:cxn>
                <a:cxn ang="0">
                  <a:pos x="T4" y="T5"/>
                </a:cxn>
                <a:cxn ang="0">
                  <a:pos x="T6" y="T7"/>
                </a:cxn>
              </a:cxnLst>
              <a:rect l="0" t="0" r="r" b="b"/>
              <a:pathLst>
                <a:path w="19" h="22">
                  <a:moveTo>
                    <a:pt x="0" y="21"/>
                  </a:moveTo>
                  <a:cubicBezTo>
                    <a:pt x="4" y="12"/>
                    <a:pt x="9" y="3"/>
                    <a:pt x="19" y="0"/>
                  </a:cubicBezTo>
                  <a:cubicBezTo>
                    <a:pt x="13" y="7"/>
                    <a:pt x="7" y="14"/>
                    <a:pt x="1" y="22"/>
                  </a:cubicBezTo>
                  <a:cubicBezTo>
                    <a:pt x="1" y="21"/>
                    <a:pt x="0" y="21"/>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121" name="组合 120"/>
          <p:cNvGrpSpPr/>
          <p:nvPr/>
        </p:nvGrpSpPr>
        <p:grpSpPr>
          <a:xfrm>
            <a:off x="1768144" y="1872855"/>
            <a:ext cx="1477328" cy="2833626"/>
            <a:chOff x="5875210" y="3174250"/>
            <a:chExt cx="1477328" cy="2833626"/>
          </a:xfrm>
        </p:grpSpPr>
        <p:sp>
          <p:nvSpPr>
            <p:cNvPr id="122" name="矩形 121"/>
            <p:cNvSpPr/>
            <p:nvPr/>
          </p:nvSpPr>
          <p:spPr>
            <a:xfrm>
              <a:off x="5875210" y="3221945"/>
              <a:ext cx="1477328" cy="2785931"/>
            </a:xfrm>
            <a:prstGeom prst="rect">
              <a:avLst/>
            </a:prstGeom>
          </p:spPr>
          <p:txBody>
            <a:bodyPr vert="eaVert"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rPr>
                <a:t>请插入文本内容请</a:t>
              </a:r>
              <a:endParaRPr kumimoji="0" lang="en-US" altLang="zh-CN"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rPr>
                <a:t>插入文本内容</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华文隶书" panose="02010800040101010101" pitchFamily="2" charset="-122"/>
                <a:ea typeface="华文隶书" panose="02010800040101010101" pitchFamily="2" charset="-122"/>
              </a:endParaRPr>
            </a:p>
          </p:txBody>
        </p:sp>
        <p:cxnSp>
          <p:nvCxnSpPr>
            <p:cNvPr id="123" name="直接连接符 122"/>
            <p:cNvCxnSpPr/>
            <p:nvPr/>
          </p:nvCxnSpPr>
          <p:spPr>
            <a:xfrm>
              <a:off x="6259077" y="3192297"/>
              <a:ext cx="0" cy="2655266"/>
            </a:xfrm>
            <a:prstGeom prst="line">
              <a:avLst/>
            </a:prstGeom>
            <a:noFill/>
            <a:ln w="6350" cap="flat" cmpd="sng" algn="ctr">
              <a:solidFill>
                <a:sysClr val="windowText" lastClr="000000">
                  <a:lumMod val="50000"/>
                  <a:lumOff val="50000"/>
                </a:sysClr>
              </a:solidFill>
              <a:prstDash val="solid"/>
              <a:miter lim="800000"/>
            </a:ln>
            <a:effectLst/>
          </p:spPr>
        </p:cxnSp>
        <p:cxnSp>
          <p:nvCxnSpPr>
            <p:cNvPr id="124" name="直接连接符 123"/>
            <p:cNvCxnSpPr/>
            <p:nvPr/>
          </p:nvCxnSpPr>
          <p:spPr>
            <a:xfrm>
              <a:off x="6737460" y="3186281"/>
              <a:ext cx="0" cy="2667298"/>
            </a:xfrm>
            <a:prstGeom prst="line">
              <a:avLst/>
            </a:prstGeom>
            <a:noFill/>
            <a:ln w="6350" cap="flat" cmpd="sng" algn="ctr">
              <a:solidFill>
                <a:sysClr val="windowText" lastClr="000000">
                  <a:lumMod val="50000"/>
                  <a:lumOff val="50000"/>
                </a:sysClr>
              </a:solidFill>
              <a:prstDash val="solid"/>
              <a:miter lim="800000"/>
            </a:ln>
            <a:effectLst/>
          </p:spPr>
        </p:cxnSp>
        <p:cxnSp>
          <p:nvCxnSpPr>
            <p:cNvPr id="125" name="直接连接符 124"/>
            <p:cNvCxnSpPr/>
            <p:nvPr/>
          </p:nvCxnSpPr>
          <p:spPr>
            <a:xfrm>
              <a:off x="7215843" y="3174250"/>
              <a:ext cx="0" cy="2691361"/>
            </a:xfrm>
            <a:prstGeom prst="line">
              <a:avLst/>
            </a:prstGeom>
            <a:noFill/>
            <a:ln w="6350" cap="flat" cmpd="sng" algn="ctr">
              <a:solidFill>
                <a:sysClr val="windowText" lastClr="000000">
                  <a:lumMod val="50000"/>
                  <a:lumOff val="50000"/>
                </a:sysClr>
              </a:solidFill>
              <a:prstDash val="solid"/>
              <a:miter lim="800000"/>
            </a:ln>
            <a:effectLst/>
          </p:spPr>
        </p:cxnSp>
      </p:grpSp>
      <p:sp>
        <p:nvSpPr>
          <p:cNvPr id="126" name="文本框 126"/>
          <p:cNvSpPr txBox="1"/>
          <p:nvPr/>
        </p:nvSpPr>
        <p:spPr>
          <a:xfrm>
            <a:off x="3553203" y="1975444"/>
            <a:ext cx="615553" cy="2572179"/>
          </a:xfrm>
          <a:prstGeom prst="rect">
            <a:avLst/>
          </a:prstGeom>
          <a:noFill/>
        </p:spPr>
        <p:txBody>
          <a:bodyPr vert="eaVert" wrap="none" rtlCol="0">
            <a:spAutoFit/>
          </a:bodyPr>
          <a:lstStyle/>
          <a:p>
            <a:r>
              <a:rPr lang="zh-CN" altLang="en-US" sz="2800" b="1" dirty="0">
                <a:solidFill>
                  <a:prstClr val="black">
                    <a:lumMod val="85000"/>
                    <a:lumOff val="15000"/>
                  </a:prstClr>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请插入文本内容</a:t>
            </a:r>
          </a:p>
        </p:txBody>
      </p:sp>
      <p:sp>
        <p:nvSpPr>
          <p:cNvPr id="127" name="文本框 127"/>
          <p:cNvSpPr txBox="1"/>
          <p:nvPr/>
        </p:nvSpPr>
        <p:spPr>
          <a:xfrm>
            <a:off x="7611962" y="2775704"/>
            <a:ext cx="615553" cy="2572179"/>
          </a:xfrm>
          <a:prstGeom prst="rect">
            <a:avLst/>
          </a:prstGeom>
          <a:noFill/>
        </p:spPr>
        <p:txBody>
          <a:bodyPr vert="eaVert" wrap="none" rtlCol="0">
            <a:spAutoFit/>
          </a:bodyPr>
          <a:lstStyle>
            <a:defPPr>
              <a:defRPr lang="zh-CN"/>
            </a:defPPr>
            <a:lvl1pPr>
              <a:defRPr sz="2800">
                <a:latin typeface="华文隶书" panose="02010800040101010101" pitchFamily="2" charset="-122"/>
                <a:ea typeface="华文隶书" panose="02010800040101010101" pitchFamily="2" charset="-122"/>
              </a:defRPr>
            </a:lvl1pPr>
          </a:lstStyle>
          <a:p>
            <a:r>
              <a:rPr lang="zh-CN" altLang="en-US" b="1" dirty="0">
                <a:solidFill>
                  <a:prstClr val="black">
                    <a:lumMod val="85000"/>
                    <a:lumOff val="15000"/>
                  </a:prstClr>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请插入文本内容</a:t>
            </a:r>
          </a:p>
        </p:txBody>
      </p:sp>
      <p:grpSp>
        <p:nvGrpSpPr>
          <p:cNvPr id="128" name="组合 127"/>
          <p:cNvGrpSpPr/>
          <p:nvPr/>
        </p:nvGrpSpPr>
        <p:grpSpPr>
          <a:xfrm>
            <a:off x="8553533" y="2409223"/>
            <a:ext cx="2400657" cy="3504710"/>
            <a:chOff x="8608539" y="2746624"/>
            <a:chExt cx="2400657" cy="3504710"/>
          </a:xfrm>
        </p:grpSpPr>
        <p:grpSp>
          <p:nvGrpSpPr>
            <p:cNvPr id="129" name="组合 128"/>
            <p:cNvGrpSpPr/>
            <p:nvPr/>
          </p:nvGrpSpPr>
          <p:grpSpPr>
            <a:xfrm>
              <a:off x="8608539" y="3033097"/>
              <a:ext cx="2400657" cy="3218237"/>
              <a:chOff x="5289188" y="3309428"/>
              <a:chExt cx="2400657" cy="1590355"/>
            </a:xfrm>
          </p:grpSpPr>
          <p:sp>
            <p:nvSpPr>
              <p:cNvPr id="131" name="矩形 130"/>
              <p:cNvSpPr/>
              <p:nvPr/>
            </p:nvSpPr>
            <p:spPr>
              <a:xfrm>
                <a:off x="5289188" y="3358234"/>
                <a:ext cx="2400657" cy="1494063"/>
              </a:xfrm>
              <a:prstGeom prst="rect">
                <a:avLst/>
              </a:prstGeom>
            </p:spPr>
            <p:txBody>
              <a:bodyPr vert="eaVert"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rPr>
                  <a:t>请插入文本内容</a:t>
                </a:r>
                <a:endParaRPr kumimoji="0" lang="en-US" altLang="zh-CN"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rPr>
                  <a:t>请插入文本内容</a:t>
                </a:r>
                <a:endParaRPr kumimoji="0" lang="en-US" altLang="zh-CN"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black"/>
                    </a:solidFill>
                    <a:effectLst/>
                    <a:uLnTx/>
                    <a:uFillTx/>
                    <a:latin typeface="Adobe 楷体 Std R" panose="02020400000000000000" pitchFamily="18" charset="-122"/>
                    <a:ea typeface="Adobe 楷体 Std R" panose="02020400000000000000" pitchFamily="18" charset="-122"/>
                  </a:rPr>
                  <a:t>请插入文本内容请插入文本内容请插入文本内容</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华文隶书" panose="02010800040101010101" pitchFamily="2" charset="-122"/>
                  <a:ea typeface="华文隶书" panose="02010800040101010101" pitchFamily="2" charset="-122"/>
                </a:endParaRPr>
              </a:p>
            </p:txBody>
          </p:sp>
          <p:cxnSp>
            <p:nvCxnSpPr>
              <p:cNvPr id="132" name="直接连接符 131"/>
              <p:cNvCxnSpPr/>
              <p:nvPr/>
            </p:nvCxnSpPr>
            <p:spPr>
              <a:xfrm>
                <a:off x="7558284" y="3309428"/>
                <a:ext cx="0" cy="1043056"/>
              </a:xfrm>
              <a:prstGeom prst="line">
                <a:avLst/>
              </a:prstGeom>
              <a:noFill/>
              <a:ln w="6350" cap="flat" cmpd="sng" algn="ctr">
                <a:solidFill>
                  <a:sysClr val="windowText" lastClr="000000">
                    <a:lumMod val="50000"/>
                    <a:lumOff val="50000"/>
                  </a:sysClr>
                </a:solidFill>
                <a:prstDash val="solid"/>
                <a:miter lim="800000"/>
              </a:ln>
              <a:effectLst/>
            </p:spPr>
          </p:cxnSp>
          <p:cxnSp>
            <p:nvCxnSpPr>
              <p:cNvPr id="133" name="直接连接符 132"/>
              <p:cNvCxnSpPr/>
              <p:nvPr/>
            </p:nvCxnSpPr>
            <p:spPr>
              <a:xfrm>
                <a:off x="5659354" y="3360606"/>
                <a:ext cx="0" cy="1539177"/>
              </a:xfrm>
              <a:prstGeom prst="line">
                <a:avLst/>
              </a:prstGeom>
              <a:noFill/>
              <a:ln w="6350" cap="flat" cmpd="sng" algn="ctr">
                <a:solidFill>
                  <a:sysClr val="windowText" lastClr="000000">
                    <a:lumMod val="50000"/>
                    <a:lumOff val="50000"/>
                  </a:sysClr>
                </a:solidFill>
                <a:prstDash val="solid"/>
                <a:miter lim="800000"/>
              </a:ln>
              <a:effectLst/>
            </p:spPr>
          </p:cxnSp>
          <p:cxnSp>
            <p:nvCxnSpPr>
              <p:cNvPr id="134" name="直接连接符 133"/>
              <p:cNvCxnSpPr/>
              <p:nvPr/>
            </p:nvCxnSpPr>
            <p:spPr>
              <a:xfrm>
                <a:off x="6582874" y="3343470"/>
                <a:ext cx="0" cy="1530244"/>
              </a:xfrm>
              <a:prstGeom prst="line">
                <a:avLst/>
              </a:prstGeom>
              <a:noFill/>
              <a:ln w="6350" cap="flat" cmpd="sng" algn="ctr">
                <a:solidFill>
                  <a:sysClr val="windowText" lastClr="000000">
                    <a:lumMod val="50000"/>
                    <a:lumOff val="50000"/>
                  </a:sysClr>
                </a:solidFill>
                <a:prstDash val="solid"/>
                <a:miter lim="800000"/>
              </a:ln>
              <a:effectLst/>
            </p:spPr>
          </p:cxnSp>
          <p:cxnSp>
            <p:nvCxnSpPr>
              <p:cNvPr id="135" name="直接连接符 134"/>
              <p:cNvCxnSpPr/>
              <p:nvPr/>
            </p:nvCxnSpPr>
            <p:spPr>
              <a:xfrm>
                <a:off x="7082070" y="3332072"/>
                <a:ext cx="0" cy="1020412"/>
              </a:xfrm>
              <a:prstGeom prst="line">
                <a:avLst/>
              </a:prstGeom>
              <a:noFill/>
              <a:ln w="6350" cap="flat" cmpd="sng" algn="ctr">
                <a:solidFill>
                  <a:sysClr val="windowText" lastClr="000000">
                    <a:lumMod val="50000"/>
                    <a:lumOff val="50000"/>
                  </a:sysClr>
                </a:solidFill>
                <a:prstDash val="solid"/>
                <a:miter lim="800000"/>
              </a:ln>
              <a:effectLst/>
            </p:spPr>
          </p:cxnSp>
        </p:grpSp>
        <p:sp>
          <p:nvSpPr>
            <p:cNvPr id="130" name="矩形 129"/>
            <p:cNvSpPr/>
            <p:nvPr/>
          </p:nvSpPr>
          <p:spPr>
            <a:xfrm>
              <a:off x="9096609" y="2746624"/>
              <a:ext cx="18742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rPr>
                <a:t>A</a:t>
              </a:r>
              <a:r>
                <a:rPr kumimoji="0" lang="zh-CN" altLang="en-US" sz="1800" b="0" i="0" u="none" strike="noStrike" kern="0" cap="none" spc="0" normalizeH="0" baseline="0" noProof="0" dirty="0">
                  <a:ln>
                    <a:noFill/>
                  </a:ln>
                  <a:solidFill>
                    <a:prstClr val="black">
                      <a:lumMod val="85000"/>
                      <a:lumOff val="15000"/>
                    </a:prstClr>
                  </a:solidFill>
                  <a:effectLst/>
                  <a:uLnTx/>
                  <a:uFillTx/>
                  <a:latin typeface="华文隶书" panose="02010800040101010101" pitchFamily="2" charset="-122"/>
                  <a:ea typeface="华文隶书" panose="02010800040101010101" pitchFamily="2" charset="-122"/>
                </a:rPr>
                <a:t>类 　</a:t>
              </a:r>
              <a:r>
                <a:rPr kumimoji="0" lang="zh-CN" altLang="en-US" sz="18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rPr>
                <a:t> </a:t>
              </a:r>
              <a:r>
                <a:rPr kumimoji="0" lang="en-US" altLang="zh-CN" sz="18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rPr>
                <a:t>B</a:t>
              </a:r>
              <a:r>
                <a:rPr kumimoji="0" lang="zh-CN" altLang="en-US" sz="1800" b="0" i="0" u="none" strike="noStrike" kern="0" cap="none" spc="0" normalizeH="0" baseline="0" noProof="0" dirty="0">
                  <a:ln>
                    <a:noFill/>
                  </a:ln>
                  <a:solidFill>
                    <a:prstClr val="black">
                      <a:lumMod val="85000"/>
                      <a:lumOff val="15000"/>
                    </a:prstClr>
                  </a:solidFill>
                  <a:effectLst/>
                  <a:uLnTx/>
                  <a:uFillTx/>
                  <a:latin typeface="华文隶书" panose="02010800040101010101" pitchFamily="2" charset="-122"/>
                  <a:ea typeface="华文隶书" panose="02010800040101010101" pitchFamily="2" charset="-122"/>
                </a:rPr>
                <a:t>类  </a:t>
              </a:r>
              <a:r>
                <a:rPr kumimoji="0" lang="zh-CN" altLang="en-US" sz="18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rPr>
                <a:t> </a:t>
              </a:r>
              <a:r>
                <a:rPr kumimoji="0" lang="en-US" altLang="zh-CN" sz="1800" b="0"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rPr>
                <a:t>C</a:t>
              </a:r>
              <a:r>
                <a:rPr kumimoji="0" lang="zh-CN" altLang="en-US" sz="1800" b="0" i="0" u="none" strike="noStrike" kern="0" cap="none" spc="0" normalizeH="0" baseline="0" noProof="0" dirty="0">
                  <a:ln>
                    <a:noFill/>
                  </a:ln>
                  <a:solidFill>
                    <a:prstClr val="black">
                      <a:lumMod val="85000"/>
                      <a:lumOff val="15000"/>
                    </a:prstClr>
                  </a:solidFill>
                  <a:effectLst/>
                  <a:uLnTx/>
                  <a:uFillTx/>
                  <a:latin typeface="华文隶书" panose="02010800040101010101" pitchFamily="2" charset="-122"/>
                  <a:ea typeface="华文隶书" panose="02010800040101010101" pitchFamily="2" charset="-122"/>
                </a:rPr>
                <a:t>类</a:t>
              </a:r>
              <a:endParaRPr kumimoji="0" lang="zh-CN" altLang="en-US" sz="1800" b="0" i="0" u="none" strike="noStrike" kern="0" cap="none" spc="0" normalizeH="0" baseline="0" noProof="0" dirty="0">
                <a:ln>
                  <a:noFill/>
                </a:ln>
                <a:solidFill>
                  <a:prstClr val="black"/>
                </a:solidFill>
                <a:effectLst/>
                <a:uLnTx/>
                <a:uFillTx/>
                <a:latin typeface="等线" panose="02010600030101010101" charset="-122"/>
              </a:endParaRPr>
            </a:p>
          </p:txBody>
        </p:sp>
      </p:grpSp>
      <p:sp>
        <p:nvSpPr>
          <p:cNvPr id="136"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1000" fill="hold"/>
                                        <p:tgtEl>
                                          <p:spTgt spid="70"/>
                                        </p:tgtEl>
                                        <p:attrNameLst>
                                          <p:attrName>ppt_w</p:attrName>
                                        </p:attrNameLst>
                                      </p:cBhvr>
                                      <p:tavLst>
                                        <p:tav tm="0">
                                          <p:val>
                                            <p:fltVal val="0"/>
                                          </p:val>
                                        </p:tav>
                                        <p:tav tm="100000">
                                          <p:val>
                                            <p:strVal val="#ppt_w"/>
                                          </p:val>
                                        </p:tav>
                                      </p:tavLst>
                                    </p:anim>
                                    <p:anim calcmode="lin" valueType="num">
                                      <p:cBhvr>
                                        <p:cTn id="8" dur="1000" fill="hold"/>
                                        <p:tgtEl>
                                          <p:spTgt spid="70"/>
                                        </p:tgtEl>
                                        <p:attrNameLst>
                                          <p:attrName>ppt_h</p:attrName>
                                        </p:attrNameLst>
                                      </p:cBhvr>
                                      <p:tavLst>
                                        <p:tav tm="0">
                                          <p:val>
                                            <p:fltVal val="0"/>
                                          </p:val>
                                        </p:tav>
                                        <p:tav tm="100000">
                                          <p:val>
                                            <p:strVal val="#ppt_h"/>
                                          </p:val>
                                        </p:tav>
                                      </p:tavLst>
                                    </p:anim>
                                    <p:anim calcmode="lin" valueType="num">
                                      <p:cBhvr>
                                        <p:cTn id="9" dur="1000" fill="hold"/>
                                        <p:tgtEl>
                                          <p:spTgt spid="70"/>
                                        </p:tgtEl>
                                        <p:attrNameLst>
                                          <p:attrName>style.rotation</p:attrName>
                                        </p:attrNameLst>
                                      </p:cBhvr>
                                      <p:tavLst>
                                        <p:tav tm="0">
                                          <p:val>
                                            <p:fltVal val="90"/>
                                          </p:val>
                                        </p:tav>
                                        <p:tav tm="100000">
                                          <p:val>
                                            <p:fltVal val="0"/>
                                          </p:val>
                                        </p:tav>
                                      </p:tavLst>
                                    </p:anim>
                                    <p:animEffect transition="in" filter="fade">
                                      <p:cBhvr>
                                        <p:cTn id="10" dur="1000"/>
                                        <p:tgtEl>
                                          <p:spTgt spid="70"/>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wipe(up)">
                                      <p:cBhvr>
                                        <p:cTn id="14" dur="500"/>
                                        <p:tgtEl>
                                          <p:spTgt spid="71"/>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p:tgtEl>
                                          <p:spTgt spid="126"/>
                                        </p:tgtEl>
                                        <p:attrNameLst>
                                          <p:attrName>ppt_y</p:attrName>
                                        </p:attrNameLst>
                                      </p:cBhvr>
                                      <p:tavLst>
                                        <p:tav tm="0">
                                          <p:val>
                                            <p:strVal val="#ppt_y+#ppt_h*1.125000"/>
                                          </p:val>
                                        </p:tav>
                                        <p:tav tm="100000">
                                          <p:val>
                                            <p:strVal val="#ppt_y"/>
                                          </p:val>
                                        </p:tav>
                                      </p:tavLst>
                                    </p:anim>
                                    <p:animEffect transition="in" filter="wipe(up)">
                                      <p:cBhvr>
                                        <p:cTn id="19" dur="500"/>
                                        <p:tgtEl>
                                          <p:spTgt spid="12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wipe(right)">
                                      <p:cBhvr>
                                        <p:cTn id="23" dur="500"/>
                                        <p:tgtEl>
                                          <p:spTgt spid="12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up)">
                                      <p:cBhvr>
                                        <p:cTn id="27" dur="500"/>
                                        <p:tgtEl>
                                          <p:spTgt spid="96"/>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127"/>
                                        </p:tgtEl>
                                        <p:attrNameLst>
                                          <p:attrName>style.visibility</p:attrName>
                                        </p:attrNameLst>
                                      </p:cBhvr>
                                      <p:to>
                                        <p:strVal val="visible"/>
                                      </p:to>
                                    </p:set>
                                    <p:anim calcmode="lin" valueType="num">
                                      <p:cBhvr additive="base">
                                        <p:cTn id="31" dur="500"/>
                                        <p:tgtEl>
                                          <p:spTgt spid="127"/>
                                        </p:tgtEl>
                                        <p:attrNameLst>
                                          <p:attrName>ppt_y</p:attrName>
                                        </p:attrNameLst>
                                      </p:cBhvr>
                                      <p:tavLst>
                                        <p:tav tm="0">
                                          <p:val>
                                            <p:strVal val="#ppt_y+#ppt_h*1.125000"/>
                                          </p:val>
                                        </p:tav>
                                        <p:tav tm="100000">
                                          <p:val>
                                            <p:strVal val="#ppt_y"/>
                                          </p:val>
                                        </p:tav>
                                      </p:tavLst>
                                    </p:anim>
                                    <p:animEffect transition="in" filter="wipe(up)">
                                      <p:cBhvr>
                                        <p:cTn id="32" dur="500"/>
                                        <p:tgtEl>
                                          <p:spTgt spid="12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wipe(left)">
                                      <p:cBhvr>
                                        <p:cTn id="36" dur="500"/>
                                        <p:tgtEl>
                                          <p:spTgt spid="128"/>
                                        </p:tgtEl>
                                      </p:cBhvr>
                                    </p:animEffect>
                                  </p:childTnLst>
                                </p:cTn>
                              </p:par>
                              <p:par>
                                <p:cTn id="37" presetID="10" presetClass="entr" presetSubtype="0" fill="hold" grpId="0" nodeType="withEffect">
                                  <p:stCondLst>
                                    <p:cond delay="0"/>
                                  </p:stCondLst>
                                  <p:iterate type="lt">
                                    <p:tmPct val="10000"/>
                                  </p:iterate>
                                  <p:childTnLst>
                                    <p:set>
                                      <p:cBhvr>
                                        <p:cTn id="38" dur="1" fill="hold">
                                          <p:stCondLst>
                                            <p:cond delay="0"/>
                                          </p:stCondLst>
                                        </p:cTn>
                                        <p:tgtEl>
                                          <p:spTgt spid="136"/>
                                        </p:tgtEl>
                                        <p:attrNameLst>
                                          <p:attrName>style.visibility</p:attrName>
                                        </p:attrNameLst>
                                      </p:cBhvr>
                                      <p:to>
                                        <p:strVal val="visible"/>
                                      </p:to>
                                    </p:set>
                                    <p:animEffect transition="in" filter="fade">
                                      <p:cBhvr>
                                        <p:cTn id="39"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74" descr="题字"/>
          <p:cNvPicPr>
            <a:picLocks noChangeAspect="1" noChangeArrowheads="1"/>
          </p:cNvPicPr>
          <p:nvPr/>
        </p:nvPicPr>
        <p:blipFill>
          <a:blip r:embed="rId3" cstate="screen">
            <a:biLevel thresh="75000"/>
          </a:blip>
          <a:srcRect/>
          <a:stretch>
            <a:fillRect/>
          </a:stretch>
        </p:blipFill>
        <p:spPr bwMode="auto">
          <a:xfrm>
            <a:off x="1212010" y="2620634"/>
            <a:ext cx="2312584" cy="180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_14"/>
          <p:cNvSpPr txBox="1">
            <a:spLocks noChangeArrowheads="1"/>
          </p:cNvSpPr>
          <p:nvPr/>
        </p:nvSpPr>
        <p:spPr bwMode="auto">
          <a:xfrm>
            <a:off x="4078591" y="2620634"/>
            <a:ext cx="1552840" cy="1399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5" tIns="34293" rIns="68585" bIns="34293"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9600" spc="450" dirty="0">
                <a:solidFill>
                  <a:schemeClr val="tx1"/>
                </a:solidFill>
                <a:latin typeface="汉仪雪君体简" panose="02010604000101010101" pitchFamily="2" charset="-122"/>
                <a:ea typeface="汉仪雪君体简" panose="02010604000101010101" pitchFamily="2" charset="-122"/>
              </a:rPr>
              <a:t>叁</a:t>
            </a:r>
            <a:endParaRPr lang="zh-CN" altLang="zh-CN" sz="9600" spc="450" dirty="0">
              <a:solidFill>
                <a:schemeClr val="tx1"/>
              </a:solidFill>
              <a:latin typeface="汉仪雪君体简" panose="02010604000101010101" pitchFamily="2" charset="-122"/>
              <a:ea typeface="汉仪雪君体简" panose="02010604000101010101" pitchFamily="2" charset="-122"/>
            </a:endParaRPr>
          </a:p>
        </p:txBody>
      </p:sp>
      <p:sp>
        <p:nvSpPr>
          <p:cNvPr id="4" name="TextBox 7"/>
          <p:cNvSpPr txBox="1">
            <a:spLocks noChangeArrowheads="1"/>
          </p:cNvSpPr>
          <p:nvPr/>
        </p:nvSpPr>
        <p:spPr bwMode="auto">
          <a:xfrm>
            <a:off x="3463039" y="2101327"/>
            <a:ext cx="677108" cy="317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3" cstate="screen"/>
          <a:stretch>
            <a:fillRect/>
          </a:stretch>
        </p:blipFill>
        <p:spPr>
          <a:xfrm>
            <a:off x="3639501" y="855125"/>
            <a:ext cx="6358549" cy="5571839"/>
          </a:xfrm>
          <a:prstGeom prst="rect">
            <a:avLst/>
          </a:prstGeom>
        </p:spPr>
      </p:pic>
      <p:grpSp>
        <p:nvGrpSpPr>
          <p:cNvPr id="42" name="组合 41"/>
          <p:cNvGrpSpPr/>
          <p:nvPr/>
        </p:nvGrpSpPr>
        <p:grpSpPr>
          <a:xfrm>
            <a:off x="3547595" y="3271864"/>
            <a:ext cx="1569660" cy="1642901"/>
            <a:chOff x="2040225" y="1952823"/>
            <a:chExt cx="1569660" cy="1642901"/>
          </a:xfrm>
        </p:grpSpPr>
        <p:sp>
          <p:nvSpPr>
            <p:cNvPr id="43" name="矩形 42"/>
            <p:cNvSpPr/>
            <p:nvPr/>
          </p:nvSpPr>
          <p:spPr>
            <a:xfrm>
              <a:off x="2040225" y="1981294"/>
              <a:ext cx="1569660" cy="1614430"/>
            </a:xfrm>
            <a:prstGeom prst="rect">
              <a:avLst/>
            </a:prstGeom>
          </p:spPr>
          <p:txBody>
            <a:bodyPr vert="eaVert"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Adobe 楷体 Std R" panose="02020400000000000000" pitchFamily="18" charset="-122"/>
                  <a:ea typeface="Adobe 楷体 Std R" panose="02020400000000000000" pitchFamily="18" charset="-122"/>
                </a:rPr>
                <a:t>有聲音       </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Adobe 楷体 Std R" panose="02020400000000000000" pitchFamily="18" charset="-122"/>
                  <a:ea typeface="Adobe 楷体 Std R" panose="02020400000000000000" pitchFamily="18" charset="-122"/>
                </a:rPr>
                <a:t>血脈深處沸腾昂揚</a:t>
              </a:r>
              <a:endParaRPr kumimoji="0" lang="en-US" altLang="zh-CN" sz="1200" b="0" i="0" u="none" strike="noStrike" kern="0" cap="none" spc="0" normalizeH="0" baseline="0" noProof="0" dirty="0">
                <a:ln>
                  <a:noFill/>
                </a:ln>
                <a:solidFill>
                  <a:prstClr val="black">
                    <a:lumMod val="85000"/>
                    <a:lumOff val="15000"/>
                  </a:prstClr>
                </a:solidFill>
                <a:effectLst/>
                <a:uLnTx/>
                <a:uFillTx/>
                <a:latin typeface="Adobe 楷体 Std R" panose="02020400000000000000" pitchFamily="18" charset="-122"/>
                <a:ea typeface="Adobe 楷体 Std R" panose="02020400000000000000" pitchFamily="18"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Adobe 楷体 Std R" panose="02020400000000000000" pitchFamily="18" charset="-122"/>
                  <a:ea typeface="Adobe 楷体 Std R" panose="02020400000000000000" pitchFamily="18" charset="-122"/>
                </a:rPr>
                <a:t>千年風雨裡    </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Adobe 楷体 Std R" panose="02020400000000000000" pitchFamily="18" charset="-122"/>
                  <a:ea typeface="Adobe 楷体 Std R" panose="02020400000000000000" pitchFamily="18" charset="-122"/>
                </a:rPr>
                <a:t>緩緩擎一輪新日</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85000"/>
                      <a:lumOff val="15000"/>
                    </a:prstClr>
                  </a:solidFill>
                  <a:effectLst/>
                  <a:uLnTx/>
                  <a:uFillTx/>
                  <a:latin typeface="Adobe 楷体 Std R" panose="02020400000000000000" pitchFamily="18" charset="-122"/>
                  <a:ea typeface="Adobe 楷体 Std R" panose="02020400000000000000" pitchFamily="18" charset="-122"/>
                </a:rPr>
                <a:t>従東方曻起的是龍</a:t>
              </a:r>
            </a:p>
          </p:txBody>
        </p:sp>
        <p:grpSp>
          <p:nvGrpSpPr>
            <p:cNvPr id="44" name="组合 43"/>
            <p:cNvGrpSpPr/>
            <p:nvPr/>
          </p:nvGrpSpPr>
          <p:grpSpPr>
            <a:xfrm>
              <a:off x="2077129" y="1952823"/>
              <a:ext cx="1407256" cy="1368000"/>
              <a:chOff x="2077129" y="1952823"/>
              <a:chExt cx="1407256" cy="1368000"/>
            </a:xfrm>
          </p:grpSpPr>
          <p:cxnSp>
            <p:nvCxnSpPr>
              <p:cNvPr id="45" name="直接连接符 44"/>
              <p:cNvCxnSpPr/>
              <p:nvPr/>
            </p:nvCxnSpPr>
            <p:spPr>
              <a:xfrm>
                <a:off x="3484385" y="1952823"/>
                <a:ext cx="0" cy="1368000"/>
              </a:xfrm>
              <a:prstGeom prst="line">
                <a:avLst/>
              </a:prstGeom>
              <a:noFill/>
              <a:ln w="6350" cap="flat" cmpd="sng" algn="ctr">
                <a:solidFill>
                  <a:sysClr val="windowText" lastClr="000000">
                    <a:lumMod val="50000"/>
                    <a:lumOff val="50000"/>
                  </a:sysClr>
                </a:solidFill>
                <a:prstDash val="solid"/>
                <a:miter lim="800000"/>
              </a:ln>
              <a:effectLst/>
            </p:spPr>
          </p:cxnSp>
          <p:cxnSp>
            <p:nvCxnSpPr>
              <p:cNvPr id="46" name="直接连接符 45"/>
              <p:cNvCxnSpPr/>
              <p:nvPr/>
            </p:nvCxnSpPr>
            <p:spPr>
              <a:xfrm>
                <a:off x="3202933" y="1952823"/>
                <a:ext cx="0" cy="1368000"/>
              </a:xfrm>
              <a:prstGeom prst="line">
                <a:avLst/>
              </a:prstGeom>
              <a:noFill/>
              <a:ln w="6350" cap="flat" cmpd="sng" algn="ctr">
                <a:solidFill>
                  <a:sysClr val="windowText" lastClr="000000">
                    <a:lumMod val="50000"/>
                    <a:lumOff val="50000"/>
                  </a:sysClr>
                </a:solidFill>
                <a:prstDash val="solid"/>
                <a:miter lim="800000"/>
              </a:ln>
              <a:effectLst/>
            </p:spPr>
          </p:cxnSp>
          <p:cxnSp>
            <p:nvCxnSpPr>
              <p:cNvPr id="47" name="直接连接符 46"/>
              <p:cNvCxnSpPr/>
              <p:nvPr/>
            </p:nvCxnSpPr>
            <p:spPr>
              <a:xfrm>
                <a:off x="2921482" y="1952823"/>
                <a:ext cx="0" cy="1368000"/>
              </a:xfrm>
              <a:prstGeom prst="line">
                <a:avLst/>
              </a:prstGeom>
              <a:noFill/>
              <a:ln w="6350" cap="flat" cmpd="sng" algn="ctr">
                <a:solidFill>
                  <a:sysClr val="windowText" lastClr="000000">
                    <a:lumMod val="50000"/>
                    <a:lumOff val="50000"/>
                  </a:sysClr>
                </a:solidFill>
                <a:prstDash val="solid"/>
                <a:miter lim="800000"/>
              </a:ln>
              <a:effectLst/>
            </p:spPr>
          </p:cxnSp>
          <p:cxnSp>
            <p:nvCxnSpPr>
              <p:cNvPr id="48" name="直接连接符 47"/>
              <p:cNvCxnSpPr/>
              <p:nvPr/>
            </p:nvCxnSpPr>
            <p:spPr>
              <a:xfrm>
                <a:off x="2640031" y="1952823"/>
                <a:ext cx="0" cy="1368000"/>
              </a:xfrm>
              <a:prstGeom prst="line">
                <a:avLst/>
              </a:prstGeom>
              <a:noFill/>
              <a:ln w="6350" cap="flat" cmpd="sng" algn="ctr">
                <a:solidFill>
                  <a:sysClr val="windowText" lastClr="000000">
                    <a:lumMod val="50000"/>
                    <a:lumOff val="50000"/>
                  </a:sysClr>
                </a:solidFill>
                <a:prstDash val="solid"/>
                <a:miter lim="800000"/>
              </a:ln>
              <a:effectLst/>
            </p:spPr>
          </p:cxnSp>
          <p:cxnSp>
            <p:nvCxnSpPr>
              <p:cNvPr id="49" name="直接连接符 48"/>
              <p:cNvCxnSpPr/>
              <p:nvPr/>
            </p:nvCxnSpPr>
            <p:spPr>
              <a:xfrm>
                <a:off x="2358580" y="1952823"/>
                <a:ext cx="0" cy="1368000"/>
              </a:xfrm>
              <a:prstGeom prst="line">
                <a:avLst/>
              </a:prstGeom>
              <a:noFill/>
              <a:ln w="6350" cap="flat" cmpd="sng" algn="ctr">
                <a:solidFill>
                  <a:sysClr val="windowText" lastClr="000000">
                    <a:lumMod val="50000"/>
                    <a:lumOff val="50000"/>
                  </a:sysClr>
                </a:solidFill>
                <a:prstDash val="solid"/>
                <a:miter lim="800000"/>
              </a:ln>
              <a:effectLst/>
            </p:spPr>
          </p:cxnSp>
          <p:cxnSp>
            <p:nvCxnSpPr>
              <p:cNvPr id="50" name="直接连接符 49"/>
              <p:cNvCxnSpPr/>
              <p:nvPr/>
            </p:nvCxnSpPr>
            <p:spPr>
              <a:xfrm>
                <a:off x="2077129" y="1952823"/>
                <a:ext cx="0" cy="1368000"/>
              </a:xfrm>
              <a:prstGeom prst="line">
                <a:avLst/>
              </a:prstGeom>
              <a:noFill/>
              <a:ln w="6350" cap="flat" cmpd="sng" algn="ctr">
                <a:solidFill>
                  <a:sysClr val="windowText" lastClr="000000">
                    <a:lumMod val="50000"/>
                    <a:lumOff val="50000"/>
                  </a:sysClr>
                </a:solidFill>
                <a:prstDash val="solid"/>
                <a:miter lim="800000"/>
              </a:ln>
              <a:effectLst/>
            </p:spPr>
          </p:cxnSp>
        </p:grpSp>
      </p:grpSp>
      <p:grpSp>
        <p:nvGrpSpPr>
          <p:cNvPr id="51" name="组合 50"/>
          <p:cNvGrpSpPr/>
          <p:nvPr/>
        </p:nvGrpSpPr>
        <p:grpSpPr>
          <a:xfrm>
            <a:off x="2477909" y="2071278"/>
            <a:ext cx="1270350" cy="2611465"/>
            <a:chOff x="843784" y="854452"/>
            <a:chExt cx="1270350" cy="2611465"/>
          </a:xfrm>
        </p:grpSpPr>
        <p:sp>
          <p:nvSpPr>
            <p:cNvPr id="52" name="矩形 51"/>
            <p:cNvSpPr/>
            <p:nvPr/>
          </p:nvSpPr>
          <p:spPr>
            <a:xfrm>
              <a:off x="1236971" y="2542587"/>
              <a:ext cx="877163" cy="923330"/>
            </a:xfrm>
            <a:prstGeom prst="rect">
              <a:avLst/>
            </a:prstGeom>
          </p:spPr>
          <p:txBody>
            <a:bodyPr wrap="none">
              <a:spAutoFit/>
            </a:bodyPr>
            <a:lstStyle/>
            <a:p>
              <a:r>
                <a:rPr lang="zh-CN" altLang="en-US" sz="5400" b="1" dirty="0">
                  <a:solidFill>
                    <a:prstClr val="black">
                      <a:lumMod val="85000"/>
                      <a:lumOff val="15000"/>
                    </a:prstClr>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下</a:t>
              </a:r>
            </a:p>
          </p:txBody>
        </p:sp>
        <p:sp>
          <p:nvSpPr>
            <p:cNvPr id="53" name="矩形 52"/>
            <p:cNvSpPr/>
            <p:nvPr/>
          </p:nvSpPr>
          <p:spPr>
            <a:xfrm>
              <a:off x="999881" y="854452"/>
              <a:ext cx="1111202" cy="1200329"/>
            </a:xfrm>
            <a:prstGeom prst="rect">
              <a:avLst/>
            </a:prstGeom>
          </p:spPr>
          <p:txBody>
            <a:bodyPr wrap="none">
              <a:spAutoFit/>
            </a:bodyPr>
            <a:lstStyle/>
            <a:p>
              <a:r>
                <a:rPr lang="zh-CN" altLang="en-US" sz="7200" b="1" dirty="0">
                  <a:solidFill>
                    <a:prstClr val="black">
                      <a:lumMod val="85000"/>
                      <a:lumOff val="15000"/>
                    </a:prstClr>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龙</a:t>
              </a:r>
              <a:endParaRPr lang="zh-CN" altLang="en-US" sz="6600" dirty="0">
                <a:solidFill>
                  <a:prstClr val="black">
                    <a:lumMod val="85000"/>
                    <a:lumOff val="15000"/>
                  </a:prstClr>
                </a:solidFill>
                <a:effectLst>
                  <a:outerShdw blurRad="50800" dist="38100" dir="8100000" algn="tr" rotWithShape="0">
                    <a:prstClr val="black">
                      <a:alpha val="40000"/>
                    </a:prstClr>
                  </a:outerShdw>
                </a:effectLst>
                <a:latin typeface="等线" panose="02010600030101010101" charset="-122"/>
              </a:endParaRPr>
            </a:p>
          </p:txBody>
        </p:sp>
        <p:sp>
          <p:nvSpPr>
            <p:cNvPr id="54" name="矩形 53"/>
            <p:cNvSpPr/>
            <p:nvPr/>
          </p:nvSpPr>
          <p:spPr>
            <a:xfrm>
              <a:off x="843784" y="1709063"/>
              <a:ext cx="880369" cy="923330"/>
            </a:xfrm>
            <a:prstGeom prst="rect">
              <a:avLst/>
            </a:prstGeom>
          </p:spPr>
          <p:txBody>
            <a:bodyPr wrap="none">
              <a:spAutoFit/>
            </a:bodyPr>
            <a:lstStyle/>
            <a:p>
              <a:r>
                <a:rPr lang="zh-CN" altLang="en-US" sz="5400" b="1" dirty="0">
                  <a:solidFill>
                    <a:prstClr val="black">
                      <a:lumMod val="85000"/>
                      <a:lumOff val="15000"/>
                    </a:prstClr>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腾</a:t>
              </a:r>
            </a:p>
          </p:txBody>
        </p:sp>
        <p:sp>
          <p:nvSpPr>
            <p:cNvPr id="55" name="矩形 54"/>
            <p:cNvSpPr/>
            <p:nvPr/>
          </p:nvSpPr>
          <p:spPr>
            <a:xfrm>
              <a:off x="1351687" y="2107048"/>
              <a:ext cx="578208" cy="769441"/>
            </a:xfrm>
            <a:prstGeom prst="rect">
              <a:avLst/>
            </a:prstGeom>
          </p:spPr>
          <p:txBody>
            <a:bodyPr wrap="square">
              <a:spAutoFit/>
            </a:bodyPr>
            <a:lstStyle/>
            <a:p>
              <a:r>
                <a:rPr lang="zh-CN" altLang="en-US" sz="4400" b="1" dirty="0">
                  <a:solidFill>
                    <a:prstClr val="black">
                      <a:lumMod val="85000"/>
                      <a:lumOff val="15000"/>
                    </a:prstClr>
                  </a:solidFill>
                  <a:effectLst>
                    <a:outerShdw blurRad="50800" dist="38100" dir="8100000" algn="tr" rotWithShape="0">
                      <a:prstClr val="black">
                        <a:alpha val="40000"/>
                      </a:prstClr>
                    </a:outerShdw>
                  </a:effectLst>
                  <a:latin typeface="叶根友行书繁" panose="02010601030101010101" pitchFamily="2" charset="-122"/>
                  <a:ea typeface="叶根友行书繁" panose="02010601030101010101" pitchFamily="2" charset="-122"/>
                </a:rPr>
                <a:t>天</a:t>
              </a:r>
            </a:p>
          </p:txBody>
        </p:sp>
      </p:grpSp>
      <p:sp>
        <p:nvSpPr>
          <p:cNvPr id="56"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19"/>
          <p:cNvPicPr>
            <a:picLocks noChangeAspect="1"/>
          </p:cNvPicPr>
          <p:nvPr/>
        </p:nvPicPr>
        <p:blipFill>
          <a:blip r:embed="rId3"/>
          <a:srcRect/>
          <a:stretch>
            <a:fillRect/>
          </a:stretch>
        </p:blipFill>
        <p:spPr bwMode="auto">
          <a:xfrm rot="2262453">
            <a:off x="4651634" y="2050623"/>
            <a:ext cx="2090348" cy="43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直接连接符 58"/>
          <p:cNvCxnSpPr/>
          <p:nvPr/>
        </p:nvCxnSpPr>
        <p:spPr>
          <a:xfrm>
            <a:off x="6768075" y="2920215"/>
            <a:ext cx="3744416" cy="0"/>
          </a:xfrm>
          <a:prstGeom prst="line">
            <a:avLst/>
          </a:prstGeom>
          <a:noFill/>
          <a:ln w="15875" cap="flat" cmpd="sng" algn="ctr">
            <a:solidFill>
              <a:sysClr val="windowText" lastClr="000000"/>
            </a:solidFill>
            <a:prstDash val="sysDot"/>
            <a:miter lim="800000"/>
          </a:ln>
          <a:effectLst/>
        </p:spPr>
      </p:cxnSp>
      <p:sp>
        <p:nvSpPr>
          <p:cNvPr id="60" name="TextBox 5"/>
          <p:cNvSpPr txBox="1"/>
          <p:nvPr/>
        </p:nvSpPr>
        <p:spPr>
          <a:xfrm>
            <a:off x="7056107" y="2056118"/>
            <a:ext cx="3456384" cy="707886"/>
          </a:xfrm>
          <a:prstGeom prst="rect">
            <a:avLst/>
          </a:prstGeom>
          <a:noFill/>
        </p:spPr>
        <p:txBody>
          <a:bodyPr wrap="square" rtlCol="0">
            <a:spAutoFit/>
          </a:bodyPr>
          <a:lstStyle/>
          <a:p>
            <a:pPr algn="r"/>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endParaRPr lang="en-US" altLang="zh-CN" sz="2000" dirty="0">
              <a:solidFill>
                <a:prstClr val="black"/>
              </a:solidFill>
              <a:latin typeface="Adobe 楷体 Std R" panose="02020400000000000000" pitchFamily="18" charset="-122"/>
              <a:ea typeface="Adobe 楷体 Std R" panose="02020400000000000000" pitchFamily="18" charset="-122"/>
            </a:endParaRPr>
          </a:p>
          <a:p>
            <a:pPr algn="r"/>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cxnSp>
        <p:nvCxnSpPr>
          <p:cNvPr id="61" name="直接连接符 60"/>
          <p:cNvCxnSpPr/>
          <p:nvPr/>
        </p:nvCxnSpPr>
        <p:spPr>
          <a:xfrm>
            <a:off x="5553144" y="4218311"/>
            <a:ext cx="4959347" cy="0"/>
          </a:xfrm>
          <a:prstGeom prst="line">
            <a:avLst/>
          </a:prstGeom>
          <a:noFill/>
          <a:ln w="15875" cap="flat" cmpd="sng" algn="ctr">
            <a:solidFill>
              <a:sysClr val="windowText" lastClr="000000"/>
            </a:solidFill>
            <a:prstDash val="sysDot"/>
            <a:miter lim="800000"/>
          </a:ln>
          <a:effectLst/>
        </p:spPr>
      </p:cxnSp>
      <p:sp>
        <p:nvSpPr>
          <p:cNvPr id="62" name="TextBox 7"/>
          <p:cNvSpPr txBox="1"/>
          <p:nvPr/>
        </p:nvSpPr>
        <p:spPr>
          <a:xfrm>
            <a:off x="7056107" y="3359527"/>
            <a:ext cx="3456384" cy="707886"/>
          </a:xfrm>
          <a:prstGeom prst="rect">
            <a:avLst/>
          </a:prstGeom>
          <a:noFill/>
        </p:spPr>
        <p:txBody>
          <a:bodyPr wrap="square" rtlCol="0">
            <a:spAutoFit/>
          </a:bodyPr>
          <a:lstStyle/>
          <a:p>
            <a:pPr algn="r"/>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endParaRPr lang="en-US" altLang="zh-CN" sz="2000" dirty="0">
              <a:solidFill>
                <a:prstClr val="black"/>
              </a:solidFill>
              <a:latin typeface="Adobe 楷体 Std R" panose="02020400000000000000" pitchFamily="18" charset="-122"/>
              <a:ea typeface="Adobe 楷体 Std R" panose="02020400000000000000" pitchFamily="18" charset="-122"/>
            </a:endParaRPr>
          </a:p>
          <a:p>
            <a:pPr algn="r"/>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cxnSp>
        <p:nvCxnSpPr>
          <p:cNvPr id="63" name="直接连接符 62"/>
          <p:cNvCxnSpPr/>
          <p:nvPr/>
        </p:nvCxnSpPr>
        <p:spPr>
          <a:xfrm>
            <a:off x="4783102" y="5704526"/>
            <a:ext cx="5729389" cy="0"/>
          </a:xfrm>
          <a:prstGeom prst="line">
            <a:avLst/>
          </a:prstGeom>
          <a:noFill/>
          <a:ln w="15875" cap="flat" cmpd="sng" algn="ctr">
            <a:solidFill>
              <a:sysClr val="windowText" lastClr="000000"/>
            </a:solidFill>
            <a:prstDash val="sysDot"/>
            <a:miter lim="800000"/>
          </a:ln>
          <a:effectLst/>
        </p:spPr>
      </p:cxnSp>
      <p:sp>
        <p:nvSpPr>
          <p:cNvPr id="64" name="TextBox 9"/>
          <p:cNvSpPr txBox="1"/>
          <p:nvPr/>
        </p:nvSpPr>
        <p:spPr>
          <a:xfrm>
            <a:off x="7056107" y="4924826"/>
            <a:ext cx="3456384" cy="707886"/>
          </a:xfrm>
          <a:prstGeom prst="rect">
            <a:avLst/>
          </a:prstGeom>
          <a:noFill/>
        </p:spPr>
        <p:txBody>
          <a:bodyPr wrap="square" rtlCol="0">
            <a:spAutoFit/>
          </a:bodyPr>
          <a:lstStyle/>
          <a:p>
            <a:pPr algn="r"/>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endParaRPr lang="en-US" altLang="zh-CN" sz="2000" dirty="0">
              <a:solidFill>
                <a:prstClr val="black"/>
              </a:solidFill>
              <a:latin typeface="Adobe 楷体 Std R" panose="02020400000000000000" pitchFamily="18" charset="-122"/>
              <a:ea typeface="Adobe 楷体 Std R" panose="02020400000000000000" pitchFamily="18" charset="-122"/>
            </a:endParaRPr>
          </a:p>
          <a:p>
            <a:pPr algn="r"/>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cxnSp>
        <p:nvCxnSpPr>
          <p:cNvPr id="65" name="直接连接符 64"/>
          <p:cNvCxnSpPr/>
          <p:nvPr/>
        </p:nvCxnSpPr>
        <p:spPr>
          <a:xfrm>
            <a:off x="1349375" y="3359527"/>
            <a:ext cx="4938647" cy="0"/>
          </a:xfrm>
          <a:prstGeom prst="line">
            <a:avLst/>
          </a:prstGeom>
          <a:noFill/>
          <a:ln w="15875" cap="flat" cmpd="sng" algn="ctr">
            <a:solidFill>
              <a:sysClr val="windowText" lastClr="000000"/>
            </a:solidFill>
            <a:prstDash val="sysDot"/>
            <a:miter lim="800000"/>
          </a:ln>
          <a:effectLst/>
        </p:spPr>
      </p:cxnSp>
      <p:sp>
        <p:nvSpPr>
          <p:cNvPr id="66" name="TextBox 11"/>
          <p:cNvSpPr txBox="1"/>
          <p:nvPr/>
        </p:nvSpPr>
        <p:spPr>
          <a:xfrm>
            <a:off x="1199456" y="2563711"/>
            <a:ext cx="3456384" cy="707886"/>
          </a:xfrm>
          <a:prstGeom prst="rect">
            <a:avLst/>
          </a:prstGeom>
          <a:noFill/>
        </p:spPr>
        <p:txBody>
          <a:bodyPr wrap="square" rtlCol="0">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endParaRPr lang="en-US" altLang="zh-CN" sz="2000" dirty="0">
              <a:solidFill>
                <a:prstClr val="black"/>
              </a:solidFill>
              <a:latin typeface="Adobe 楷体 Std R" panose="02020400000000000000" pitchFamily="18" charset="-122"/>
              <a:ea typeface="Adobe 楷体 Std R" panose="02020400000000000000" pitchFamily="18" charset="-122"/>
            </a:endParaRPr>
          </a:p>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cxnSp>
        <p:nvCxnSpPr>
          <p:cNvPr id="67" name="直接连接符 66"/>
          <p:cNvCxnSpPr/>
          <p:nvPr/>
        </p:nvCxnSpPr>
        <p:spPr>
          <a:xfrm>
            <a:off x="1349375" y="5003325"/>
            <a:ext cx="3744416" cy="0"/>
          </a:xfrm>
          <a:prstGeom prst="line">
            <a:avLst/>
          </a:prstGeom>
          <a:noFill/>
          <a:ln w="15875" cap="flat" cmpd="sng" algn="ctr">
            <a:solidFill>
              <a:sysClr val="windowText" lastClr="000000"/>
            </a:solidFill>
            <a:prstDash val="sysDot"/>
            <a:miter lim="800000"/>
          </a:ln>
          <a:effectLst/>
        </p:spPr>
      </p:cxnSp>
      <p:sp>
        <p:nvSpPr>
          <p:cNvPr id="68" name="TextBox 13"/>
          <p:cNvSpPr txBox="1"/>
          <p:nvPr/>
        </p:nvSpPr>
        <p:spPr>
          <a:xfrm>
            <a:off x="1199456" y="4169575"/>
            <a:ext cx="3456384" cy="707886"/>
          </a:xfrm>
          <a:prstGeom prst="rect">
            <a:avLst/>
          </a:prstGeom>
          <a:noFill/>
        </p:spPr>
        <p:txBody>
          <a:bodyPr wrap="square" rtlCol="0">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endParaRPr lang="en-US" altLang="zh-CN" sz="2000" dirty="0">
              <a:solidFill>
                <a:prstClr val="black"/>
              </a:solidFill>
              <a:latin typeface="Adobe 楷体 Std R" panose="02020400000000000000" pitchFamily="18" charset="-122"/>
              <a:ea typeface="Adobe 楷体 Std R" panose="02020400000000000000" pitchFamily="18" charset="-122"/>
            </a:endParaRPr>
          </a:p>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sp>
        <p:nvSpPr>
          <p:cNvPr id="69"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fltVal val="0"/>
                                          </p:val>
                                        </p:tav>
                                        <p:tav tm="100000">
                                          <p:val>
                                            <p:strVal val="#ppt_w"/>
                                          </p:val>
                                        </p:tav>
                                      </p:tavLst>
                                    </p:anim>
                                    <p:anim calcmode="lin" valueType="num">
                                      <p:cBhvr>
                                        <p:cTn id="8" dur="1000" fill="hold"/>
                                        <p:tgtEl>
                                          <p:spTgt spid="58"/>
                                        </p:tgtEl>
                                        <p:attrNameLst>
                                          <p:attrName>ppt_h</p:attrName>
                                        </p:attrNameLst>
                                      </p:cBhvr>
                                      <p:tavLst>
                                        <p:tav tm="0">
                                          <p:val>
                                            <p:fltVal val="0"/>
                                          </p:val>
                                        </p:tav>
                                        <p:tav tm="100000">
                                          <p:val>
                                            <p:strVal val="#ppt_h"/>
                                          </p:val>
                                        </p:tav>
                                      </p:tavLst>
                                    </p:anim>
                                    <p:anim calcmode="lin" valueType="num">
                                      <p:cBhvr>
                                        <p:cTn id="9" dur="1000" fill="hold"/>
                                        <p:tgtEl>
                                          <p:spTgt spid="58"/>
                                        </p:tgtEl>
                                        <p:attrNameLst>
                                          <p:attrName>style.rotation</p:attrName>
                                        </p:attrNameLst>
                                      </p:cBhvr>
                                      <p:tavLst>
                                        <p:tav tm="0">
                                          <p:val>
                                            <p:fltVal val="90"/>
                                          </p:val>
                                        </p:tav>
                                        <p:tav tm="100000">
                                          <p:val>
                                            <p:fltVal val="0"/>
                                          </p:val>
                                        </p:tav>
                                      </p:tavLst>
                                    </p:anim>
                                    <p:animEffect transition="in" filter="fade">
                                      <p:cBhvr>
                                        <p:cTn id="10" dur="1000"/>
                                        <p:tgtEl>
                                          <p:spTgt spid="5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0"/>
                                        </p:tgtEl>
                                        <p:attrNameLst>
                                          <p:attrName>style.visibility</p:attrName>
                                        </p:attrNameLst>
                                      </p:cBhvr>
                                      <p:to>
                                        <p:strVal val="visible"/>
                                      </p:to>
                                    </p:set>
                                    <p:anim calcmode="lin" valueType="num">
                                      <p:cBhvr>
                                        <p:cTn id="18" dur="50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0"/>
                                        </p:tgtEl>
                                        <p:attrNameLst>
                                          <p:attrName>ppt_y</p:attrName>
                                        </p:attrNameLst>
                                      </p:cBhvr>
                                      <p:tavLst>
                                        <p:tav tm="0">
                                          <p:val>
                                            <p:strVal val="#ppt_y"/>
                                          </p:val>
                                        </p:tav>
                                        <p:tav tm="100000">
                                          <p:val>
                                            <p:strVal val="#ppt_y"/>
                                          </p:val>
                                        </p:tav>
                                      </p:tavLst>
                                    </p:anim>
                                    <p:anim calcmode="lin" valueType="num">
                                      <p:cBhvr>
                                        <p:cTn id="20" dur="50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0"/>
                                        </p:tgtEl>
                                      </p:cBhvr>
                                    </p:animEffect>
                                  </p:childTnLst>
                                </p:cTn>
                              </p:par>
                            </p:childTnLst>
                          </p:cTn>
                        </p:par>
                        <p:par>
                          <p:cTn id="23" fill="hold">
                            <p:stCondLst>
                              <p:cond delay="2950"/>
                            </p:stCondLst>
                            <p:childTnLst>
                              <p:par>
                                <p:cTn id="24" presetID="22" presetClass="entr" presetSubtype="2"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right)">
                                      <p:cBhvr>
                                        <p:cTn id="26" dur="500"/>
                                        <p:tgtEl>
                                          <p:spTgt spid="65"/>
                                        </p:tgtEl>
                                      </p:cBhvr>
                                    </p:animEffect>
                                  </p:childTnLst>
                                </p:cTn>
                              </p:par>
                            </p:childTnLst>
                          </p:cTn>
                        </p:par>
                        <p:par>
                          <p:cTn id="27" fill="hold">
                            <p:stCondLst>
                              <p:cond delay="34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66"/>
                                        </p:tgtEl>
                                        <p:attrNameLst>
                                          <p:attrName>ppt_y</p:attrName>
                                        </p:attrNameLst>
                                      </p:cBhvr>
                                      <p:tavLst>
                                        <p:tav tm="0">
                                          <p:val>
                                            <p:strVal val="#ppt_y"/>
                                          </p:val>
                                        </p:tav>
                                        <p:tav tm="100000">
                                          <p:val>
                                            <p:strVal val="#ppt_y"/>
                                          </p:val>
                                        </p:tav>
                                      </p:tavLst>
                                    </p:anim>
                                    <p:anim calcmode="lin" valueType="num">
                                      <p:cBhvr>
                                        <p:cTn id="32"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66"/>
                                        </p:tgtEl>
                                      </p:cBhvr>
                                    </p:animEffect>
                                  </p:childTnLst>
                                </p:cTn>
                              </p:par>
                            </p:childTnLst>
                          </p:cTn>
                        </p:par>
                        <p:par>
                          <p:cTn id="35" fill="hold">
                            <p:stCondLst>
                              <p:cond delay="4900"/>
                            </p:stCondLst>
                            <p:childTnLst>
                              <p:par>
                                <p:cTn id="36" presetID="22" presetClass="entr" presetSubtype="8" fill="hold" nodeType="after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childTnLst>
                          </p:cTn>
                        </p:par>
                        <p:par>
                          <p:cTn id="39" fill="hold">
                            <p:stCondLst>
                              <p:cond delay="54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2"/>
                                        </p:tgtEl>
                                        <p:attrNameLst>
                                          <p:attrName>ppt_y</p:attrName>
                                        </p:attrNameLst>
                                      </p:cBhvr>
                                      <p:tavLst>
                                        <p:tav tm="0">
                                          <p:val>
                                            <p:strVal val="#ppt_y"/>
                                          </p:val>
                                        </p:tav>
                                        <p:tav tm="100000">
                                          <p:val>
                                            <p:strVal val="#ppt_y"/>
                                          </p:val>
                                        </p:tav>
                                      </p:tavLst>
                                    </p:anim>
                                    <p:anim calcmode="lin" valueType="num">
                                      <p:cBhvr>
                                        <p:cTn id="44"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2"/>
                                        </p:tgtEl>
                                      </p:cBhvr>
                                    </p:animEffect>
                                  </p:childTnLst>
                                </p:cTn>
                              </p:par>
                            </p:childTnLst>
                          </p:cTn>
                        </p:par>
                        <p:par>
                          <p:cTn id="47" fill="hold">
                            <p:stCondLst>
                              <p:cond delay="6850"/>
                            </p:stCondLst>
                            <p:childTnLst>
                              <p:par>
                                <p:cTn id="48" presetID="22" presetClass="entr" presetSubtype="2" fill="hold"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right)">
                                      <p:cBhvr>
                                        <p:cTn id="50" dur="500"/>
                                        <p:tgtEl>
                                          <p:spTgt spid="67"/>
                                        </p:tgtEl>
                                      </p:cBhvr>
                                    </p:animEffect>
                                  </p:childTnLst>
                                </p:cTn>
                              </p:par>
                            </p:childTnLst>
                          </p:cTn>
                        </p:par>
                        <p:par>
                          <p:cTn id="51" fill="hold">
                            <p:stCondLst>
                              <p:cond delay="73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68"/>
                                        </p:tgtEl>
                                        <p:attrNameLst>
                                          <p:attrName>ppt_y</p:attrName>
                                        </p:attrNameLst>
                                      </p:cBhvr>
                                      <p:tavLst>
                                        <p:tav tm="0">
                                          <p:val>
                                            <p:strVal val="#ppt_y"/>
                                          </p:val>
                                        </p:tav>
                                        <p:tav tm="100000">
                                          <p:val>
                                            <p:strVal val="#ppt_y"/>
                                          </p:val>
                                        </p:tav>
                                      </p:tavLst>
                                    </p:anim>
                                    <p:anim calcmode="lin" valueType="num">
                                      <p:cBhvr>
                                        <p:cTn id="56" dur="5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68"/>
                                        </p:tgtEl>
                                      </p:cBhvr>
                                    </p:animEffect>
                                  </p:childTnLst>
                                </p:cTn>
                              </p:par>
                            </p:childTnLst>
                          </p:cTn>
                        </p:par>
                        <p:par>
                          <p:cTn id="59" fill="hold">
                            <p:stCondLst>
                              <p:cond delay="8800"/>
                            </p:stCondLst>
                            <p:childTnLst>
                              <p:par>
                                <p:cTn id="60" presetID="22" presetClass="entr" presetSubtype="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93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64"/>
                                        </p:tgtEl>
                                        <p:attrNameLst>
                                          <p:attrName>style.visibility</p:attrName>
                                        </p:attrNameLst>
                                      </p:cBhvr>
                                      <p:to>
                                        <p:strVal val="visible"/>
                                      </p:to>
                                    </p:set>
                                    <p:anim calcmode="lin" valueType="num">
                                      <p:cBhvr>
                                        <p:cTn id="66"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64"/>
                                        </p:tgtEl>
                                        <p:attrNameLst>
                                          <p:attrName>ppt_y</p:attrName>
                                        </p:attrNameLst>
                                      </p:cBhvr>
                                      <p:tavLst>
                                        <p:tav tm="0">
                                          <p:val>
                                            <p:strVal val="#ppt_y"/>
                                          </p:val>
                                        </p:tav>
                                        <p:tav tm="100000">
                                          <p:val>
                                            <p:strVal val="#ppt_y"/>
                                          </p:val>
                                        </p:tav>
                                      </p:tavLst>
                                    </p:anim>
                                    <p:anim calcmode="lin" valueType="num">
                                      <p:cBhvr>
                                        <p:cTn id="68"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64"/>
                                        </p:tgtEl>
                                      </p:cBhvr>
                                    </p:animEffect>
                                  </p:childTnLst>
                                </p:cTn>
                              </p:par>
                              <p:par>
                                <p:cTn id="71" presetID="10" presetClass="entr" presetSubtype="0" fill="hold" grpId="0" nodeType="withEffect">
                                  <p:stCondLst>
                                    <p:cond delay="0"/>
                                  </p:stCondLst>
                                  <p:iterate type="lt">
                                    <p:tmPct val="10000"/>
                                  </p:iterate>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P spid="66"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3135392" y="3190591"/>
            <a:ext cx="6036188" cy="727480"/>
            <a:chOff x="2218401" y="3008663"/>
            <a:chExt cx="4527141" cy="545610"/>
          </a:xfrm>
        </p:grpSpPr>
        <p:cxnSp>
          <p:nvCxnSpPr>
            <p:cNvPr id="31" name="AutoShape 12"/>
            <p:cNvCxnSpPr>
              <a:cxnSpLocks noChangeAspect="1" noChangeShapeType="1"/>
            </p:cNvCxnSpPr>
            <p:nvPr/>
          </p:nvCxnSpPr>
          <p:spPr bwMode="auto">
            <a:xfrm rot="5400000">
              <a:off x="4336888" y="3281637"/>
              <a:ext cx="545271" cy="0"/>
            </a:xfrm>
            <a:prstGeom prst="straightConnector1">
              <a:avLst/>
            </a:prstGeom>
            <a:noFill/>
            <a:ln w="28575" cap="flat" cmpd="sng">
              <a:solidFill>
                <a:srgbClr val="002060"/>
              </a:solidFill>
              <a:round/>
            </a:ln>
            <a:effectLst/>
          </p:spPr>
        </p:cxnSp>
        <p:cxnSp>
          <p:nvCxnSpPr>
            <p:cNvPr id="32" name="AutoShape 13"/>
            <p:cNvCxnSpPr>
              <a:cxnSpLocks noChangeAspect="1" noChangeShapeType="1"/>
            </p:cNvCxnSpPr>
            <p:nvPr/>
          </p:nvCxnSpPr>
          <p:spPr bwMode="auto">
            <a:xfrm rot="5400000">
              <a:off x="3141327" y="2086076"/>
              <a:ext cx="545271" cy="2391123"/>
            </a:xfrm>
            <a:prstGeom prst="bentConnector3">
              <a:avLst>
                <a:gd name="adj1" fmla="val 50000"/>
              </a:avLst>
            </a:prstGeom>
            <a:noFill/>
            <a:ln w="28575" cap="flat" cmpd="sng">
              <a:solidFill>
                <a:srgbClr val="002060"/>
              </a:solidFill>
              <a:round/>
            </a:ln>
            <a:effectLst/>
          </p:spPr>
        </p:cxnSp>
        <p:cxnSp>
          <p:nvCxnSpPr>
            <p:cNvPr id="33" name="AutoShape 14"/>
            <p:cNvCxnSpPr>
              <a:cxnSpLocks noChangeAspect="1" noChangeShapeType="1"/>
            </p:cNvCxnSpPr>
            <p:nvPr/>
          </p:nvCxnSpPr>
          <p:spPr bwMode="auto">
            <a:xfrm rot="16200000" flipH="1">
              <a:off x="5405024" y="2213416"/>
              <a:ext cx="545271" cy="2135765"/>
            </a:xfrm>
            <a:prstGeom prst="bentConnector3">
              <a:avLst>
                <a:gd name="adj1" fmla="val 50000"/>
              </a:avLst>
            </a:prstGeom>
            <a:noFill/>
            <a:ln w="28575" cap="flat" cmpd="sng">
              <a:solidFill>
                <a:srgbClr val="002060"/>
              </a:solidFill>
              <a:round/>
            </a:ln>
            <a:effectLst/>
          </p:spPr>
        </p:cxnSp>
      </p:grpSp>
      <p:grpSp>
        <p:nvGrpSpPr>
          <p:cNvPr id="34" name="组合 33"/>
          <p:cNvGrpSpPr/>
          <p:nvPr/>
        </p:nvGrpSpPr>
        <p:grpSpPr>
          <a:xfrm>
            <a:off x="4787723" y="1284738"/>
            <a:ext cx="3072341" cy="2304256"/>
            <a:chOff x="1050793" y="1203598"/>
            <a:chExt cx="2304256" cy="1728192"/>
          </a:xfrm>
        </p:grpSpPr>
        <p:pic>
          <p:nvPicPr>
            <p:cNvPr id="35" name="图片 34"/>
            <p:cNvPicPr>
              <a:picLocks noChangeAspect="1"/>
            </p:cNvPicPr>
            <p:nvPr/>
          </p:nvPicPr>
          <p:blipFill>
            <a:blip r:embed="rId3"/>
            <a:stretch>
              <a:fillRect/>
            </a:stretch>
          </p:blipFill>
          <p:spPr>
            <a:xfrm>
              <a:off x="1050793" y="1646416"/>
              <a:ext cx="2304256" cy="1285374"/>
            </a:xfrm>
            <a:prstGeom prst="rect">
              <a:avLst/>
            </a:prstGeom>
          </p:spPr>
        </p:pic>
        <p:grpSp>
          <p:nvGrpSpPr>
            <p:cNvPr id="36" name="组合 35"/>
            <p:cNvGrpSpPr/>
            <p:nvPr/>
          </p:nvGrpSpPr>
          <p:grpSpPr>
            <a:xfrm>
              <a:off x="1050793" y="1203598"/>
              <a:ext cx="2304256" cy="720080"/>
              <a:chOff x="1050793" y="1203598"/>
              <a:chExt cx="2304256" cy="720080"/>
            </a:xfrm>
          </p:grpSpPr>
          <p:pic>
            <p:nvPicPr>
              <p:cNvPr id="38" name="图片 37"/>
              <p:cNvPicPr>
                <a:picLocks noChangeAspect="1"/>
              </p:cNvPicPr>
              <p:nvPr/>
            </p:nvPicPr>
            <p:blipFill>
              <a:blip r:embed="rId3"/>
              <a:stretch>
                <a:fillRect/>
              </a:stretch>
            </p:blipFill>
            <p:spPr>
              <a:xfrm>
                <a:off x="1050793" y="1203598"/>
                <a:ext cx="2304256" cy="720080"/>
              </a:xfrm>
              <a:prstGeom prst="rect">
                <a:avLst/>
              </a:prstGeom>
            </p:spPr>
          </p:pic>
          <p:sp>
            <p:nvSpPr>
              <p:cNvPr id="39" name="矩形 38"/>
              <p:cNvSpPr>
                <a:spLocks noChangeArrowheads="1"/>
              </p:cNvSpPr>
              <p:nvPr/>
            </p:nvSpPr>
            <p:spPr bwMode="auto">
              <a:xfrm>
                <a:off x="1399959" y="1351061"/>
                <a:ext cx="1605924" cy="473206"/>
              </a:xfrm>
              <a:prstGeom prst="rect">
                <a:avLst/>
              </a:prstGeom>
              <a:noFill/>
              <a:scene3d>
                <a:camera prst="orthographicFront"/>
                <a:lightRig rig="threePt" dir="t"/>
              </a:scene3d>
              <a:sp3d/>
            </p:spPr>
            <p:txBody>
              <a:bodyPr>
                <a:spAutoFit/>
              </a:bodyPr>
              <a:lstStyle/>
              <a:p>
                <a:pPr algn="ctr" defTabSz="1219200">
                  <a:lnSpc>
                    <a:spcPct val="125000"/>
                  </a:lnSpc>
                  <a:defRPr/>
                </a:pPr>
                <a:r>
                  <a:rPr lang="zh-CN" altLang="en-US" sz="2800" b="1" dirty="0">
                    <a:solidFill>
                      <a:prstClr val="black"/>
                    </a:solidFill>
                    <a:latin typeface="腾祥铁山楷书简" panose="01010104010101010101" pitchFamily="2" charset="-122"/>
                    <a:ea typeface="腾祥铁山楷书简" panose="01010104010101010101" pitchFamily="2" charset="-122"/>
                  </a:rPr>
                  <a:t>添加标题</a:t>
                </a:r>
              </a:p>
            </p:txBody>
          </p:sp>
        </p:grpSp>
        <p:sp>
          <p:nvSpPr>
            <p:cNvPr id="37" name="矩形 36"/>
            <p:cNvSpPr/>
            <p:nvPr/>
          </p:nvSpPr>
          <p:spPr>
            <a:xfrm>
              <a:off x="1343121" y="1933540"/>
              <a:ext cx="1797573" cy="530915"/>
            </a:xfrm>
            <a:prstGeom prst="rect">
              <a:avLst/>
            </a:prstGeom>
          </p:spPr>
          <p:txBody>
            <a:bodyPr wrap="squar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grpSp>
      <p:grpSp>
        <p:nvGrpSpPr>
          <p:cNvPr id="40" name="组合 39"/>
          <p:cNvGrpSpPr/>
          <p:nvPr/>
        </p:nvGrpSpPr>
        <p:grpSpPr>
          <a:xfrm>
            <a:off x="1700480" y="3792194"/>
            <a:ext cx="3072341" cy="2304256"/>
            <a:chOff x="1050793" y="1203598"/>
            <a:chExt cx="2304256" cy="1728192"/>
          </a:xfrm>
        </p:grpSpPr>
        <p:pic>
          <p:nvPicPr>
            <p:cNvPr id="41" name="图片 40"/>
            <p:cNvPicPr>
              <a:picLocks noChangeAspect="1"/>
            </p:cNvPicPr>
            <p:nvPr/>
          </p:nvPicPr>
          <p:blipFill>
            <a:blip r:embed="rId3"/>
            <a:stretch>
              <a:fillRect/>
            </a:stretch>
          </p:blipFill>
          <p:spPr>
            <a:xfrm>
              <a:off x="1050793" y="1646416"/>
              <a:ext cx="2304256" cy="1285374"/>
            </a:xfrm>
            <a:prstGeom prst="rect">
              <a:avLst/>
            </a:prstGeom>
          </p:spPr>
        </p:pic>
        <p:grpSp>
          <p:nvGrpSpPr>
            <p:cNvPr id="42" name="组合 41"/>
            <p:cNvGrpSpPr/>
            <p:nvPr/>
          </p:nvGrpSpPr>
          <p:grpSpPr>
            <a:xfrm>
              <a:off x="1050793" y="1203598"/>
              <a:ext cx="2304256" cy="720080"/>
              <a:chOff x="1050793" y="1203598"/>
              <a:chExt cx="2304256" cy="720080"/>
            </a:xfrm>
          </p:grpSpPr>
          <p:pic>
            <p:nvPicPr>
              <p:cNvPr id="44" name="图片 43"/>
              <p:cNvPicPr>
                <a:picLocks noChangeAspect="1"/>
              </p:cNvPicPr>
              <p:nvPr/>
            </p:nvPicPr>
            <p:blipFill>
              <a:blip r:embed="rId3"/>
              <a:stretch>
                <a:fillRect/>
              </a:stretch>
            </p:blipFill>
            <p:spPr>
              <a:xfrm>
                <a:off x="1050793" y="1203598"/>
                <a:ext cx="2304256" cy="720080"/>
              </a:xfrm>
              <a:prstGeom prst="rect">
                <a:avLst/>
              </a:prstGeom>
            </p:spPr>
          </p:pic>
          <p:sp>
            <p:nvSpPr>
              <p:cNvPr id="45" name="矩形 44"/>
              <p:cNvSpPr>
                <a:spLocks noChangeArrowheads="1"/>
              </p:cNvSpPr>
              <p:nvPr/>
            </p:nvSpPr>
            <p:spPr bwMode="auto">
              <a:xfrm>
                <a:off x="1399959" y="1351061"/>
                <a:ext cx="1605924" cy="473206"/>
              </a:xfrm>
              <a:prstGeom prst="rect">
                <a:avLst/>
              </a:prstGeom>
              <a:noFill/>
              <a:scene3d>
                <a:camera prst="orthographicFront"/>
                <a:lightRig rig="threePt" dir="t"/>
              </a:scene3d>
              <a:sp3d/>
            </p:spPr>
            <p:txBody>
              <a:bodyPr>
                <a:spAutoFit/>
              </a:bodyPr>
              <a:lstStyle/>
              <a:p>
                <a:pPr algn="ctr" defTabSz="1219200">
                  <a:lnSpc>
                    <a:spcPct val="125000"/>
                  </a:lnSpc>
                  <a:defRPr/>
                </a:pPr>
                <a:r>
                  <a:rPr lang="zh-CN" altLang="en-US" sz="2800" b="1" dirty="0">
                    <a:solidFill>
                      <a:prstClr val="black"/>
                    </a:solidFill>
                    <a:latin typeface="腾祥铁山楷书简" panose="01010104010101010101" pitchFamily="2" charset="-122"/>
                    <a:ea typeface="腾祥铁山楷书简" panose="01010104010101010101" pitchFamily="2" charset="-122"/>
                  </a:rPr>
                  <a:t>添加标题</a:t>
                </a:r>
              </a:p>
            </p:txBody>
          </p:sp>
        </p:grpSp>
        <p:sp>
          <p:nvSpPr>
            <p:cNvPr id="43" name="矩形 42"/>
            <p:cNvSpPr/>
            <p:nvPr/>
          </p:nvSpPr>
          <p:spPr>
            <a:xfrm>
              <a:off x="1308636" y="1973292"/>
              <a:ext cx="1854412" cy="530915"/>
            </a:xfrm>
            <a:prstGeom prst="rect">
              <a:avLst/>
            </a:prstGeom>
          </p:spPr>
          <p:txBody>
            <a:bodyPr wrap="squar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grpSp>
      <p:grpSp>
        <p:nvGrpSpPr>
          <p:cNvPr id="46" name="组合 45"/>
          <p:cNvGrpSpPr/>
          <p:nvPr/>
        </p:nvGrpSpPr>
        <p:grpSpPr>
          <a:xfrm>
            <a:off x="4772821" y="3792194"/>
            <a:ext cx="3072341" cy="2304256"/>
            <a:chOff x="1050793" y="1203598"/>
            <a:chExt cx="2304256" cy="1728192"/>
          </a:xfrm>
        </p:grpSpPr>
        <p:pic>
          <p:nvPicPr>
            <p:cNvPr id="47" name="图片 46"/>
            <p:cNvPicPr>
              <a:picLocks noChangeAspect="1"/>
            </p:cNvPicPr>
            <p:nvPr/>
          </p:nvPicPr>
          <p:blipFill>
            <a:blip r:embed="rId3"/>
            <a:stretch>
              <a:fillRect/>
            </a:stretch>
          </p:blipFill>
          <p:spPr>
            <a:xfrm>
              <a:off x="1050793" y="1646416"/>
              <a:ext cx="2304256" cy="1285374"/>
            </a:xfrm>
            <a:prstGeom prst="rect">
              <a:avLst/>
            </a:prstGeom>
          </p:spPr>
        </p:pic>
        <p:grpSp>
          <p:nvGrpSpPr>
            <p:cNvPr id="48" name="组合 47"/>
            <p:cNvGrpSpPr/>
            <p:nvPr/>
          </p:nvGrpSpPr>
          <p:grpSpPr>
            <a:xfrm>
              <a:off x="1050793" y="1203598"/>
              <a:ext cx="2304256" cy="720080"/>
              <a:chOff x="1050793" y="1203598"/>
              <a:chExt cx="2304256" cy="720080"/>
            </a:xfrm>
          </p:grpSpPr>
          <p:pic>
            <p:nvPicPr>
              <p:cNvPr id="50" name="图片 49"/>
              <p:cNvPicPr>
                <a:picLocks noChangeAspect="1"/>
              </p:cNvPicPr>
              <p:nvPr/>
            </p:nvPicPr>
            <p:blipFill>
              <a:blip r:embed="rId3"/>
              <a:stretch>
                <a:fillRect/>
              </a:stretch>
            </p:blipFill>
            <p:spPr>
              <a:xfrm>
                <a:off x="1050793" y="1203598"/>
                <a:ext cx="2304256" cy="720080"/>
              </a:xfrm>
              <a:prstGeom prst="rect">
                <a:avLst/>
              </a:prstGeom>
            </p:spPr>
          </p:pic>
          <p:sp>
            <p:nvSpPr>
              <p:cNvPr id="51" name="矩形 50"/>
              <p:cNvSpPr>
                <a:spLocks noChangeArrowheads="1"/>
              </p:cNvSpPr>
              <p:nvPr/>
            </p:nvSpPr>
            <p:spPr bwMode="auto">
              <a:xfrm>
                <a:off x="1399959" y="1351061"/>
                <a:ext cx="1605924" cy="473206"/>
              </a:xfrm>
              <a:prstGeom prst="rect">
                <a:avLst/>
              </a:prstGeom>
              <a:noFill/>
              <a:scene3d>
                <a:camera prst="orthographicFront"/>
                <a:lightRig rig="threePt" dir="t"/>
              </a:scene3d>
              <a:sp3d/>
            </p:spPr>
            <p:txBody>
              <a:bodyPr>
                <a:spAutoFit/>
              </a:bodyPr>
              <a:lstStyle/>
              <a:p>
                <a:pPr algn="ctr" defTabSz="1219200">
                  <a:lnSpc>
                    <a:spcPct val="125000"/>
                  </a:lnSpc>
                  <a:defRPr/>
                </a:pPr>
                <a:r>
                  <a:rPr lang="zh-CN" altLang="en-US" sz="2800" b="1" dirty="0">
                    <a:solidFill>
                      <a:prstClr val="black"/>
                    </a:solidFill>
                    <a:latin typeface="腾祥铁山楷书简" panose="01010104010101010101" pitchFamily="2" charset="-122"/>
                    <a:ea typeface="腾祥铁山楷书简" panose="01010104010101010101" pitchFamily="2" charset="-122"/>
                  </a:rPr>
                  <a:t>添加标题</a:t>
                </a:r>
              </a:p>
            </p:txBody>
          </p:sp>
        </p:grpSp>
        <p:sp>
          <p:nvSpPr>
            <p:cNvPr id="49" name="矩形 48"/>
            <p:cNvSpPr/>
            <p:nvPr/>
          </p:nvSpPr>
          <p:spPr>
            <a:xfrm>
              <a:off x="1354298" y="1942165"/>
              <a:ext cx="1808750" cy="530915"/>
            </a:xfrm>
            <a:prstGeom prst="rect">
              <a:avLst/>
            </a:prstGeom>
          </p:spPr>
          <p:txBody>
            <a:bodyPr wrap="squar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grpSp>
      <p:grpSp>
        <p:nvGrpSpPr>
          <p:cNvPr id="52" name="组合 51"/>
          <p:cNvGrpSpPr/>
          <p:nvPr/>
        </p:nvGrpSpPr>
        <p:grpSpPr>
          <a:xfrm>
            <a:off x="7635608" y="3792194"/>
            <a:ext cx="3072341" cy="2304256"/>
            <a:chOff x="1050793" y="1203598"/>
            <a:chExt cx="2304256" cy="1728192"/>
          </a:xfrm>
        </p:grpSpPr>
        <p:pic>
          <p:nvPicPr>
            <p:cNvPr id="53" name="图片 52"/>
            <p:cNvPicPr>
              <a:picLocks noChangeAspect="1"/>
            </p:cNvPicPr>
            <p:nvPr/>
          </p:nvPicPr>
          <p:blipFill>
            <a:blip r:embed="rId3"/>
            <a:stretch>
              <a:fillRect/>
            </a:stretch>
          </p:blipFill>
          <p:spPr>
            <a:xfrm>
              <a:off x="1050793" y="1646416"/>
              <a:ext cx="2304256" cy="1285374"/>
            </a:xfrm>
            <a:prstGeom prst="rect">
              <a:avLst/>
            </a:prstGeom>
          </p:spPr>
        </p:pic>
        <p:grpSp>
          <p:nvGrpSpPr>
            <p:cNvPr id="54" name="组合 53"/>
            <p:cNvGrpSpPr/>
            <p:nvPr/>
          </p:nvGrpSpPr>
          <p:grpSpPr>
            <a:xfrm>
              <a:off x="1050793" y="1203598"/>
              <a:ext cx="2304256" cy="720080"/>
              <a:chOff x="1050793" y="1203598"/>
              <a:chExt cx="2304256" cy="720080"/>
            </a:xfrm>
          </p:grpSpPr>
          <p:pic>
            <p:nvPicPr>
              <p:cNvPr id="56" name="图片 55"/>
              <p:cNvPicPr>
                <a:picLocks noChangeAspect="1"/>
              </p:cNvPicPr>
              <p:nvPr/>
            </p:nvPicPr>
            <p:blipFill>
              <a:blip r:embed="rId3"/>
              <a:stretch>
                <a:fillRect/>
              </a:stretch>
            </p:blipFill>
            <p:spPr>
              <a:xfrm>
                <a:off x="1050793" y="1203598"/>
                <a:ext cx="2304256" cy="720080"/>
              </a:xfrm>
              <a:prstGeom prst="rect">
                <a:avLst/>
              </a:prstGeom>
            </p:spPr>
          </p:pic>
          <p:sp>
            <p:nvSpPr>
              <p:cNvPr id="57" name="矩形 56"/>
              <p:cNvSpPr>
                <a:spLocks noChangeArrowheads="1"/>
              </p:cNvSpPr>
              <p:nvPr/>
            </p:nvSpPr>
            <p:spPr bwMode="auto">
              <a:xfrm>
                <a:off x="1399959" y="1351061"/>
                <a:ext cx="1605924" cy="473206"/>
              </a:xfrm>
              <a:prstGeom prst="rect">
                <a:avLst/>
              </a:prstGeom>
              <a:noFill/>
              <a:scene3d>
                <a:camera prst="orthographicFront"/>
                <a:lightRig rig="threePt" dir="t"/>
              </a:scene3d>
              <a:sp3d/>
            </p:spPr>
            <p:txBody>
              <a:bodyPr>
                <a:spAutoFit/>
              </a:bodyPr>
              <a:lstStyle/>
              <a:p>
                <a:pPr algn="ctr" defTabSz="1219200">
                  <a:lnSpc>
                    <a:spcPct val="125000"/>
                  </a:lnSpc>
                  <a:defRPr/>
                </a:pPr>
                <a:r>
                  <a:rPr lang="zh-CN" altLang="en-US" sz="2800" b="1" dirty="0">
                    <a:solidFill>
                      <a:prstClr val="black"/>
                    </a:solidFill>
                    <a:latin typeface="腾祥铁山楷书简" panose="01010104010101010101" pitchFamily="2" charset="-122"/>
                    <a:ea typeface="腾祥铁山楷书简" panose="01010104010101010101" pitchFamily="2" charset="-122"/>
                  </a:rPr>
                  <a:t>添加标题</a:t>
                </a:r>
              </a:p>
            </p:txBody>
          </p:sp>
        </p:grpSp>
        <p:sp>
          <p:nvSpPr>
            <p:cNvPr id="55" name="矩形 54"/>
            <p:cNvSpPr/>
            <p:nvPr/>
          </p:nvSpPr>
          <p:spPr>
            <a:xfrm>
              <a:off x="1319462" y="1933676"/>
              <a:ext cx="1808750" cy="530915"/>
            </a:xfrm>
            <a:prstGeom prst="rect">
              <a:avLst/>
            </a:prstGeom>
          </p:spPr>
          <p:txBody>
            <a:bodyPr wrap="squar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单击此处添加文本内容</a:t>
              </a:r>
            </a:p>
          </p:txBody>
        </p:sp>
      </p:grpSp>
      <p:sp>
        <p:nvSpPr>
          <p:cNvPr id="58"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par>
                                <p:cTn id="14" presetID="42"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iterate type="lt">
                                    <p:tmPct val="10000"/>
                                  </p:iterate>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338005" y="2074565"/>
            <a:ext cx="4935704" cy="766137"/>
            <a:chOff x="3302491" y="1102794"/>
            <a:chExt cx="3701778" cy="574603"/>
          </a:xfrm>
        </p:grpSpPr>
        <p:pic>
          <p:nvPicPr>
            <p:cNvPr id="17" name="Picture 3" descr="C:\Users\Thinkpad\Desktop\PNG\1_0001_渐变映射-2-副本-4.png"/>
            <p:cNvPicPr>
              <a:picLocks noChangeAspect="1" noChangeArrowheads="1"/>
            </p:cNvPicPr>
            <p:nvPr/>
          </p:nvPicPr>
          <p:blipFill>
            <a:blip r:embed="rId3">
              <a:duotone>
                <a:prstClr val="black"/>
                <a:srgbClr val="44546A">
                  <a:tint val="45000"/>
                  <a:satMod val="400000"/>
                </a:srgbClr>
              </a:duotone>
            </a:blip>
            <a:srcRect/>
            <a:stretch>
              <a:fillRect/>
            </a:stretch>
          </p:blipFill>
          <p:spPr bwMode="auto">
            <a:xfrm>
              <a:off x="3302491" y="1102794"/>
              <a:ext cx="3701778" cy="57460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3635901" y="1122150"/>
              <a:ext cx="2356665" cy="451422"/>
            </a:xfrm>
            <a:prstGeom prst="rect">
              <a:avLst/>
            </a:prstGeom>
            <a:noFill/>
          </p:spPr>
          <p:txBody>
            <a:bodyPr wrap="square" rtlCol="0">
              <a:spAutoFit/>
            </a:bodyPr>
            <a:lstStyle/>
            <a:p>
              <a:pPr marL="0" marR="0" lvl="0" indent="0" defTabSz="1219200" eaLnBrk="1" fontAlgn="auto" latinLnBrk="0" hangingPunct="1">
                <a:lnSpc>
                  <a:spcPct val="125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腾祥铁山楷书简" panose="01010104010101010101" pitchFamily="2" charset="-122"/>
                  <a:ea typeface="腾祥铁山楷书简" panose="01010104010101010101" pitchFamily="2" charset="-122"/>
                </a:rPr>
                <a:t>您的标题写在这里</a:t>
              </a:r>
            </a:p>
          </p:txBody>
        </p:sp>
      </p:grpSp>
      <p:sp>
        <p:nvSpPr>
          <p:cNvPr id="19" name="TextBox 38"/>
          <p:cNvSpPr txBox="1"/>
          <p:nvPr/>
        </p:nvSpPr>
        <p:spPr>
          <a:xfrm>
            <a:off x="4431907" y="2914836"/>
            <a:ext cx="6366395" cy="862095"/>
          </a:xfrm>
          <a:prstGeom prst="rect">
            <a:avLst/>
          </a:prstGeom>
          <a:noFill/>
        </p:spPr>
        <p:txBody>
          <a:bodyPr wrap="square" rtlCol="0">
            <a:spAutoFit/>
          </a:bodyPr>
          <a:lstStyle/>
          <a:p>
            <a:pPr>
              <a:lnSpc>
                <a:spcPct val="130000"/>
              </a:lnSpc>
              <a:defRPr/>
            </a:pPr>
            <a:r>
              <a:rPr lang="zh-CN" altLang="en-US" sz="2000" dirty="0">
                <a:solidFill>
                  <a:prstClr val="black"/>
                </a:solidFill>
                <a:latin typeface="Adobe 楷体 Std R" panose="02020400000000000000" pitchFamily="18" charset="-122"/>
                <a:ea typeface="Adobe 楷体 Std R" panose="02020400000000000000" pitchFamily="18" charset="-122"/>
              </a:rPr>
              <a:t>您的内容打在这里，或通过复制您的文本后在此框中选择粘贴并选择只保留文字您的内容打在这里</a:t>
            </a:r>
            <a:endParaRPr lang="en-US" altLang="zh-CN" sz="2000" dirty="0">
              <a:solidFill>
                <a:prstClr val="black"/>
              </a:solidFill>
              <a:latin typeface="Adobe 楷体 Std R" panose="02020400000000000000" pitchFamily="18" charset="-122"/>
              <a:ea typeface="Adobe 楷体 Std R" panose="02020400000000000000" pitchFamily="18" charset="-122"/>
            </a:endParaRPr>
          </a:p>
        </p:txBody>
      </p:sp>
      <p:grpSp>
        <p:nvGrpSpPr>
          <p:cNvPr id="20" name="组合 19"/>
          <p:cNvGrpSpPr/>
          <p:nvPr/>
        </p:nvGrpSpPr>
        <p:grpSpPr>
          <a:xfrm>
            <a:off x="2140325" y="1770219"/>
            <a:ext cx="1825964" cy="1781872"/>
            <a:chOff x="1654230" y="874534"/>
            <a:chExt cx="1369473" cy="1336403"/>
          </a:xfrm>
        </p:grpSpPr>
        <p:pic>
          <p:nvPicPr>
            <p:cNvPr id="21" name="Picture 2" descr="C:\Users\Thinkpad\Desktop\PNG\1_0003_渐变映射-2-副本-2.png"/>
            <p:cNvPicPr>
              <a:picLocks noChangeAspect="1" noChangeArrowheads="1"/>
            </p:cNvPicPr>
            <p:nvPr/>
          </p:nvPicPr>
          <p:blipFill>
            <a:blip r:embed="rId4" cstate="screen">
              <a:duotone>
                <a:prstClr val="black"/>
                <a:srgbClr val="44546A">
                  <a:tint val="45000"/>
                  <a:satMod val="400000"/>
                </a:srgbClr>
              </a:duotone>
            </a:blip>
            <a:srcRect/>
            <a:stretch>
              <a:fillRect/>
            </a:stretch>
          </p:blipFill>
          <p:spPr bwMode="auto">
            <a:xfrm>
              <a:off x="1654230" y="874534"/>
              <a:ext cx="1369473" cy="133640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1785386" y="935695"/>
              <a:ext cx="1117133" cy="1094386"/>
            </a:xfrm>
            <a:prstGeom prst="rect">
              <a:avLst/>
            </a:prstGeom>
          </p:spPr>
          <p:txBody>
            <a:bodyPr wrap="none">
              <a:spAutoFit/>
            </a:bodyPr>
            <a:lstStyle/>
            <a:p>
              <a:pPr marL="0" marR="0" lvl="0" indent="0" defTabSz="1219200" eaLnBrk="1" fontAlgn="auto" latinLnBrk="0" hangingPunct="1">
                <a:lnSpc>
                  <a:spcPct val="125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01</a:t>
              </a:r>
              <a:endParaRPr kumimoji="0" lang="zh-CN" altLang="en-US" sz="8000" b="0" i="0" u="none" strike="noStrike" kern="0" cap="none" spc="0" normalizeH="0" baseline="0" noProof="0" dirty="0">
                <a:ln>
                  <a:noFill/>
                </a:ln>
                <a:solidFill>
                  <a:prstClr val="white"/>
                </a:solidFill>
                <a:effectLst/>
                <a:uLnTx/>
                <a:uFillTx/>
                <a:latin typeface="Verdana" panose="020B0604030504040204" pitchFamily="34" charset="0"/>
                <a:ea typeface="方正古隶简体" pitchFamily="65" charset="-122"/>
                <a:cs typeface="Verdana" panose="020B0604030504040204" pitchFamily="34" charset="0"/>
              </a:endParaRPr>
            </a:p>
          </p:txBody>
        </p:sp>
      </p:grpSp>
      <p:grpSp>
        <p:nvGrpSpPr>
          <p:cNvPr id="23" name="组合 22"/>
          <p:cNvGrpSpPr/>
          <p:nvPr/>
        </p:nvGrpSpPr>
        <p:grpSpPr>
          <a:xfrm>
            <a:off x="4338005" y="4424084"/>
            <a:ext cx="4935704" cy="766137"/>
            <a:chOff x="3302491" y="2864934"/>
            <a:chExt cx="3701778" cy="574603"/>
          </a:xfrm>
        </p:grpSpPr>
        <p:pic>
          <p:nvPicPr>
            <p:cNvPr id="24" name="Picture 3" descr="C:\Users\Thinkpad\Desktop\PNG\1_0001_渐变映射-2-副本-4.png"/>
            <p:cNvPicPr>
              <a:picLocks noChangeAspect="1" noChangeArrowheads="1"/>
            </p:cNvPicPr>
            <p:nvPr/>
          </p:nvPicPr>
          <p:blipFill>
            <a:blip r:embed="rId3">
              <a:duotone>
                <a:prstClr val="black"/>
                <a:srgbClr val="44546A">
                  <a:tint val="45000"/>
                  <a:satMod val="400000"/>
                </a:srgbClr>
              </a:duotone>
            </a:blip>
            <a:srcRect/>
            <a:stretch>
              <a:fillRect/>
            </a:stretch>
          </p:blipFill>
          <p:spPr bwMode="auto">
            <a:xfrm>
              <a:off x="3302491" y="2864934"/>
              <a:ext cx="3701778" cy="574603"/>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717789" y="2909050"/>
              <a:ext cx="2356665" cy="451422"/>
            </a:xfrm>
            <a:prstGeom prst="rect">
              <a:avLst/>
            </a:prstGeom>
            <a:noFill/>
          </p:spPr>
          <p:txBody>
            <a:bodyPr wrap="square" rtlCol="0">
              <a:spAutoFit/>
            </a:bodyPr>
            <a:lstStyle/>
            <a:p>
              <a:pPr marL="0" marR="0" lvl="0" indent="0" defTabSz="1219200" eaLnBrk="1" fontAlgn="auto" latinLnBrk="0" hangingPunct="1">
                <a:lnSpc>
                  <a:spcPct val="125000"/>
                </a:lnSpc>
                <a:spcBef>
                  <a:spcPts val="0"/>
                </a:spcBef>
                <a:spcAft>
                  <a:spcPts val="0"/>
                </a:spcAft>
                <a:buClrTx/>
                <a:buSzTx/>
                <a:buFontTx/>
                <a:buNone/>
                <a:defRPr/>
              </a:pPr>
              <a:r>
                <a:rPr kumimoji="0" lang="zh-CN" altLang="en-US" sz="2800" b="0" i="0" u="none" strike="noStrike" kern="0" cap="none" spc="0" normalizeH="0" baseline="0" noProof="0" dirty="0">
                  <a:ln>
                    <a:noFill/>
                  </a:ln>
                  <a:solidFill>
                    <a:prstClr val="white"/>
                  </a:solidFill>
                  <a:effectLst/>
                  <a:uLnTx/>
                  <a:uFillTx/>
                  <a:latin typeface="腾祥铁山楷书简" panose="01010104010101010101" pitchFamily="2" charset="-122"/>
                  <a:ea typeface="腾祥铁山楷书简" panose="01010104010101010101" pitchFamily="2" charset="-122"/>
                </a:rPr>
                <a:t>您的标题写在这里</a:t>
              </a:r>
            </a:p>
          </p:txBody>
        </p:sp>
      </p:grpSp>
      <p:sp>
        <p:nvSpPr>
          <p:cNvPr id="26" name="TextBox 45"/>
          <p:cNvSpPr txBox="1"/>
          <p:nvPr/>
        </p:nvSpPr>
        <p:spPr>
          <a:xfrm>
            <a:off x="4431906" y="5264356"/>
            <a:ext cx="6475577" cy="862095"/>
          </a:xfrm>
          <a:prstGeom prst="rect">
            <a:avLst/>
          </a:prstGeom>
          <a:noFill/>
        </p:spPr>
        <p:txBody>
          <a:bodyPr wrap="square" rtlCol="0">
            <a:spAutoFit/>
          </a:bodyPr>
          <a:lstStyle/>
          <a:p>
            <a:pPr>
              <a:lnSpc>
                <a:spcPct val="130000"/>
              </a:lnSpc>
              <a:defRPr/>
            </a:pPr>
            <a:r>
              <a:rPr lang="zh-CN" altLang="en-US" sz="2000" dirty="0">
                <a:solidFill>
                  <a:prstClr val="black"/>
                </a:solidFill>
                <a:latin typeface="Adobe 楷体 Std R" panose="02020400000000000000" pitchFamily="18" charset="-122"/>
                <a:ea typeface="Adobe 楷体 Std R" panose="02020400000000000000" pitchFamily="18" charset="-122"/>
              </a:rPr>
              <a:t>您的内容打在这里，或通过复制您的文本后在此框中选择粘贴并选择只保留文字您的内容打在这里</a:t>
            </a:r>
            <a:endParaRPr lang="en-US" altLang="zh-CN" sz="2000" dirty="0">
              <a:solidFill>
                <a:prstClr val="black"/>
              </a:solidFill>
              <a:latin typeface="Adobe 楷体 Std R" panose="02020400000000000000" pitchFamily="18" charset="-122"/>
              <a:ea typeface="Adobe 楷体 Std R" panose="02020400000000000000" pitchFamily="18" charset="-122"/>
            </a:endParaRPr>
          </a:p>
        </p:txBody>
      </p:sp>
      <p:grpSp>
        <p:nvGrpSpPr>
          <p:cNvPr id="27" name="组合 26"/>
          <p:cNvGrpSpPr/>
          <p:nvPr/>
        </p:nvGrpSpPr>
        <p:grpSpPr>
          <a:xfrm>
            <a:off x="2036209" y="4119738"/>
            <a:ext cx="1930080" cy="1883472"/>
            <a:chOff x="1576143" y="2636674"/>
            <a:chExt cx="1447560" cy="1412604"/>
          </a:xfrm>
        </p:grpSpPr>
        <p:pic>
          <p:nvPicPr>
            <p:cNvPr id="28" name="Picture 2" descr="C:\Users\Thinkpad\Desktop\PNG\1_0003_渐变映射-2-副本-2.png"/>
            <p:cNvPicPr>
              <a:picLocks noChangeAspect="1" noChangeArrowheads="1"/>
            </p:cNvPicPr>
            <p:nvPr/>
          </p:nvPicPr>
          <p:blipFill>
            <a:blip r:embed="rId5" cstate="screen">
              <a:duotone>
                <a:prstClr val="black"/>
                <a:srgbClr val="44546A">
                  <a:tint val="45000"/>
                  <a:satMod val="400000"/>
                </a:srgbClr>
              </a:duotone>
            </a:blip>
            <a:srcRect/>
            <a:stretch>
              <a:fillRect/>
            </a:stretch>
          </p:blipFill>
          <p:spPr bwMode="auto">
            <a:xfrm>
              <a:off x="1576143" y="2636674"/>
              <a:ext cx="1447560" cy="1412604"/>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1793936" y="2825866"/>
              <a:ext cx="1117133" cy="1094387"/>
            </a:xfrm>
            <a:prstGeom prst="rect">
              <a:avLst/>
            </a:prstGeom>
          </p:spPr>
          <p:txBody>
            <a:bodyPr wrap="none">
              <a:spAutoFit/>
            </a:bodyPr>
            <a:lstStyle/>
            <a:p>
              <a:pPr marL="0" marR="0" lvl="0" indent="0" defTabSz="1219200" eaLnBrk="1" fontAlgn="auto" latinLnBrk="0" hangingPunct="1">
                <a:lnSpc>
                  <a:spcPct val="125000"/>
                </a:lnSpc>
                <a:spcBef>
                  <a:spcPts val="0"/>
                </a:spcBef>
                <a:spcAft>
                  <a:spcPts val="0"/>
                </a:spcAft>
                <a:buClrTx/>
                <a:buSzTx/>
                <a:buFontTx/>
                <a:buNone/>
                <a:defRPr/>
              </a:pPr>
              <a:r>
                <a:rPr kumimoji="0" lang="en-US" altLang="zh-CN" sz="8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02</a:t>
              </a:r>
              <a:endParaRPr kumimoji="0" lang="zh-CN" altLang="en-US" sz="80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30"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1)">
                                      <p:cBhvr>
                                        <p:cTn id="10" dur="2000"/>
                                        <p:tgtEl>
                                          <p:spTgt spid="27"/>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1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500"/>
                                        <p:tgtEl>
                                          <p:spTgt spid="23"/>
                                        </p:tgtEl>
                                      </p:cBhvr>
                                    </p:animEffect>
                                  </p:childTnLst>
                                </p:cTn>
                              </p:par>
                            </p:childTnLst>
                          </p:cTn>
                        </p:par>
                        <p:par>
                          <p:cTn id="18" fill="hold">
                            <p:stCondLst>
                              <p:cond delay="350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iterate type="wd">
                                    <p:tmPct val="10000"/>
                                  </p:iterate>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iterate type="lt">
                                    <p:tmPct val="10000"/>
                                  </p:iterate>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74" descr="题字"/>
          <p:cNvPicPr>
            <a:picLocks noChangeAspect="1" noChangeArrowheads="1"/>
          </p:cNvPicPr>
          <p:nvPr/>
        </p:nvPicPr>
        <p:blipFill>
          <a:blip r:embed="rId3" cstate="screen">
            <a:biLevel thresh="75000"/>
          </a:blip>
          <a:srcRect/>
          <a:stretch>
            <a:fillRect/>
          </a:stretch>
        </p:blipFill>
        <p:spPr bwMode="auto">
          <a:xfrm>
            <a:off x="1314993" y="2687361"/>
            <a:ext cx="2312584" cy="180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_14"/>
          <p:cNvSpPr txBox="1">
            <a:spLocks noChangeArrowheads="1"/>
          </p:cNvSpPr>
          <p:nvPr/>
        </p:nvSpPr>
        <p:spPr bwMode="auto">
          <a:xfrm>
            <a:off x="4181574" y="2687361"/>
            <a:ext cx="1552840" cy="1399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5" tIns="34293" rIns="68585" bIns="34293"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9600" spc="450" dirty="0">
                <a:solidFill>
                  <a:schemeClr val="tx1"/>
                </a:solidFill>
                <a:latin typeface="汉仪雪君体简" panose="02010604000101010101" pitchFamily="2" charset="-122"/>
                <a:ea typeface="汉仪雪君体简" panose="02010604000101010101" pitchFamily="2" charset="-122"/>
              </a:rPr>
              <a:t>肆</a:t>
            </a:r>
            <a:endParaRPr lang="zh-CN" altLang="zh-CN" sz="9600" spc="450" dirty="0">
              <a:solidFill>
                <a:schemeClr val="tx1"/>
              </a:solidFill>
              <a:latin typeface="汉仪雪君体简" panose="02010604000101010101" pitchFamily="2" charset="-122"/>
              <a:ea typeface="汉仪雪君体简" panose="02010604000101010101" pitchFamily="2" charset="-122"/>
            </a:endParaRPr>
          </a:p>
        </p:txBody>
      </p:sp>
      <p:sp>
        <p:nvSpPr>
          <p:cNvPr id="4" name="TextBox 7"/>
          <p:cNvSpPr txBox="1">
            <a:spLocks noChangeArrowheads="1"/>
          </p:cNvSpPr>
          <p:nvPr/>
        </p:nvSpPr>
        <p:spPr bwMode="auto">
          <a:xfrm>
            <a:off x="3566022" y="2168054"/>
            <a:ext cx="677108" cy="317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11"/>
          <p:cNvSpPr>
            <a:spLocks noChangeArrowheads="1"/>
          </p:cNvSpPr>
          <p:nvPr/>
        </p:nvSpPr>
        <p:spPr bwMode="auto">
          <a:xfrm>
            <a:off x="4047730" y="1789107"/>
            <a:ext cx="3958167" cy="3958167"/>
          </a:xfrm>
          <a:prstGeom prst="ellipse">
            <a:avLst/>
          </a:prstGeom>
          <a:noFill/>
          <a:ln w="57150" cap="flat" cmpd="sng">
            <a:solidFill>
              <a:sysClr val="windowText" lastClr="000000"/>
            </a:solidFill>
            <a:prstDash val="sysDot"/>
            <a:round/>
          </a:ln>
          <a:effectLst/>
        </p:spPr>
        <p:txBody>
          <a:bodyPr wrap="none"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nvGrpSpPr>
          <p:cNvPr id="33" name="组合 32"/>
          <p:cNvGrpSpPr/>
          <p:nvPr/>
        </p:nvGrpSpPr>
        <p:grpSpPr>
          <a:xfrm>
            <a:off x="4546704" y="2316157"/>
            <a:ext cx="3077633" cy="2766483"/>
            <a:chOff x="3367088" y="2746375"/>
            <a:chExt cx="2308225" cy="2074862"/>
          </a:xfrm>
          <a:effectLst/>
        </p:grpSpPr>
        <p:sp>
          <p:nvSpPr>
            <p:cNvPr id="34" name="Line 17"/>
            <p:cNvSpPr>
              <a:spLocks noChangeShapeType="1"/>
            </p:cNvSpPr>
            <p:nvPr/>
          </p:nvSpPr>
          <p:spPr bwMode="auto">
            <a:xfrm>
              <a:off x="4527550" y="2746375"/>
              <a:ext cx="0" cy="1109662"/>
            </a:xfrm>
            <a:prstGeom prst="line">
              <a:avLst/>
            </a:prstGeom>
            <a:noFill/>
            <a:ln w="38100" cap="flat" cmpd="sng">
              <a:solidFill>
                <a:sysClr val="windowText" lastClr="000000"/>
              </a:solidFill>
              <a:round/>
              <a:headEnd type="triangle" w="med" len="med"/>
            </a:ln>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5" name="Line 22"/>
            <p:cNvSpPr>
              <a:spLocks noChangeShapeType="1"/>
            </p:cNvSpPr>
            <p:nvPr/>
          </p:nvSpPr>
          <p:spPr bwMode="auto">
            <a:xfrm flipV="1">
              <a:off x="3767138" y="3856037"/>
              <a:ext cx="760412" cy="941388"/>
            </a:xfrm>
            <a:prstGeom prst="line">
              <a:avLst/>
            </a:prstGeom>
            <a:noFill/>
            <a:ln w="38100" cap="flat" cmpd="sng">
              <a:solidFill>
                <a:sysClr val="windowText" lastClr="000000"/>
              </a:solidFill>
              <a:round/>
              <a:headEnd type="triangle" w="med" len="med"/>
            </a:ln>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6" name="Line 23"/>
            <p:cNvSpPr>
              <a:spLocks noChangeShapeType="1"/>
            </p:cNvSpPr>
            <p:nvPr/>
          </p:nvSpPr>
          <p:spPr bwMode="auto">
            <a:xfrm>
              <a:off x="3367088" y="3581400"/>
              <a:ext cx="1160462" cy="274637"/>
            </a:xfrm>
            <a:prstGeom prst="line">
              <a:avLst/>
            </a:prstGeom>
            <a:noFill/>
            <a:ln w="38100" cap="flat" cmpd="sng">
              <a:solidFill>
                <a:sysClr val="windowText" lastClr="000000"/>
              </a:solidFill>
              <a:round/>
              <a:headEnd type="triangle" w="med" len="med"/>
            </a:ln>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7" name="Line 24"/>
            <p:cNvSpPr>
              <a:spLocks noChangeShapeType="1"/>
            </p:cNvSpPr>
            <p:nvPr/>
          </p:nvSpPr>
          <p:spPr bwMode="auto">
            <a:xfrm flipH="1">
              <a:off x="4527550" y="3581400"/>
              <a:ext cx="1147763" cy="274637"/>
            </a:xfrm>
            <a:prstGeom prst="line">
              <a:avLst/>
            </a:prstGeom>
            <a:noFill/>
            <a:ln w="38100" cap="flat" cmpd="sng">
              <a:solidFill>
                <a:sysClr val="windowText" lastClr="000000"/>
              </a:solidFill>
              <a:round/>
              <a:headEnd type="triangle" w="med" len="med"/>
            </a:ln>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38" name="Line 25"/>
            <p:cNvSpPr>
              <a:spLocks noChangeShapeType="1"/>
            </p:cNvSpPr>
            <p:nvPr/>
          </p:nvSpPr>
          <p:spPr bwMode="auto">
            <a:xfrm flipH="1" flipV="1">
              <a:off x="4527550" y="3856037"/>
              <a:ext cx="739775" cy="965200"/>
            </a:xfrm>
            <a:prstGeom prst="line">
              <a:avLst/>
            </a:prstGeom>
            <a:noFill/>
            <a:ln w="38100" cap="flat" cmpd="sng">
              <a:solidFill>
                <a:sysClr val="windowText" lastClr="000000"/>
              </a:solidFill>
              <a:round/>
              <a:headEnd type="triangle" w="med" len="med"/>
            </a:ln>
            <a:effectLst/>
          </p:spPr>
          <p:txBody>
            <a:bodyP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39" name="Text Box 78"/>
          <p:cNvSpPr txBox="1">
            <a:spLocks noChangeArrowheads="1"/>
          </p:cNvSpPr>
          <p:nvPr/>
        </p:nvSpPr>
        <p:spPr bwMode="auto">
          <a:xfrm>
            <a:off x="8494608" y="5339461"/>
            <a:ext cx="2895600" cy="572464"/>
          </a:xfrm>
          <a:prstGeom prst="rect">
            <a:avLst/>
          </a:prstGeom>
          <a:noFill/>
        </p:spPr>
        <p:txBody>
          <a:bodyPr wrap="square" rtlCol="0">
            <a:spAutoFit/>
          </a:bodyPr>
          <a:lstStyle>
            <a:defPPr>
              <a:defRPr lang="zh-CN"/>
            </a:defPPr>
            <a:lvl1pPr>
              <a:lnSpc>
                <a:spcPct val="130000"/>
              </a:lnSpc>
              <a:defRPr sz="2400">
                <a:latin typeface="方正硬笔楷书简体" panose="03000509000000000000" pitchFamily="65" charset="-122"/>
                <a:ea typeface="方正硬笔楷书简体" panose="03000509000000000000" pitchFamily="65"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ea typeface="方正硬笔楷书简体" panose="03000509000000000000" pitchFamily="65" charset="-122"/>
              </a:rPr>
              <a:t>点击输入文本</a:t>
            </a:r>
          </a:p>
        </p:txBody>
      </p:sp>
      <p:sp>
        <p:nvSpPr>
          <p:cNvPr id="40" name="Text Box 80"/>
          <p:cNvSpPr txBox="1">
            <a:spLocks noChangeArrowheads="1"/>
          </p:cNvSpPr>
          <p:nvPr/>
        </p:nvSpPr>
        <p:spPr bwMode="auto">
          <a:xfrm>
            <a:off x="9151013" y="2834740"/>
            <a:ext cx="2351617" cy="572464"/>
          </a:xfrm>
          <a:prstGeom prst="rect">
            <a:avLst/>
          </a:prstGeom>
          <a:noFill/>
        </p:spPr>
        <p:txBody>
          <a:bodyPr wrap="square" rtlCol="0">
            <a:spAutoFit/>
          </a:bodyPr>
          <a:lstStyle>
            <a:defPPr>
              <a:defRPr lang="zh-CN"/>
            </a:defPPr>
            <a:lvl1pPr>
              <a:lnSpc>
                <a:spcPct val="130000"/>
              </a:lnSpc>
              <a:defRPr sz="2400">
                <a:latin typeface="方正硬笔楷书简体" panose="03000509000000000000" pitchFamily="65" charset="-122"/>
                <a:ea typeface="方正硬笔楷书简体" panose="03000509000000000000" pitchFamily="65"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ea typeface="方正硬笔楷书简体" panose="03000509000000000000" pitchFamily="65" charset="-122"/>
              </a:rPr>
              <a:t>点击输入文本</a:t>
            </a:r>
          </a:p>
        </p:txBody>
      </p:sp>
      <p:sp>
        <p:nvSpPr>
          <p:cNvPr id="41" name="Text Box 81"/>
          <p:cNvSpPr txBox="1">
            <a:spLocks noChangeArrowheads="1"/>
          </p:cNvSpPr>
          <p:nvPr/>
        </p:nvSpPr>
        <p:spPr bwMode="auto">
          <a:xfrm>
            <a:off x="6807863" y="1010174"/>
            <a:ext cx="3390900" cy="572464"/>
          </a:xfrm>
          <a:prstGeom prst="rect">
            <a:avLst/>
          </a:prstGeom>
          <a:noFill/>
        </p:spPr>
        <p:txBody>
          <a:bodyPr wrap="square" rtlCol="0">
            <a:spAutoFit/>
          </a:bodyPr>
          <a:lstStyle>
            <a:defPPr>
              <a:defRPr lang="zh-CN"/>
            </a:defPPr>
            <a:lvl1pPr>
              <a:lnSpc>
                <a:spcPct val="130000"/>
              </a:lnSpc>
              <a:defRPr sz="2400">
                <a:latin typeface="方正硬笔楷书简体" panose="03000509000000000000" pitchFamily="65" charset="-122"/>
                <a:ea typeface="方正硬笔楷书简体" panose="03000509000000000000" pitchFamily="65"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ea typeface="方正硬笔楷书简体" panose="03000509000000000000" pitchFamily="65" charset="-122"/>
              </a:rPr>
              <a:t>点击输入文本</a:t>
            </a:r>
          </a:p>
        </p:txBody>
      </p:sp>
      <p:sp>
        <p:nvSpPr>
          <p:cNvPr id="42" name="Text Box 80"/>
          <p:cNvSpPr txBox="1">
            <a:spLocks noChangeArrowheads="1"/>
          </p:cNvSpPr>
          <p:nvPr/>
        </p:nvSpPr>
        <p:spPr bwMode="auto">
          <a:xfrm>
            <a:off x="1103446" y="2802990"/>
            <a:ext cx="2353733" cy="572464"/>
          </a:xfrm>
          <a:prstGeom prst="rect">
            <a:avLst/>
          </a:prstGeom>
          <a:noFill/>
        </p:spPr>
        <p:txBody>
          <a:bodyPr wrap="square" rtlCol="0">
            <a:spAutoFit/>
          </a:bodyPr>
          <a:lstStyle>
            <a:defPPr>
              <a:defRPr lang="zh-CN"/>
            </a:defPPr>
            <a:lvl1pPr>
              <a:lnSpc>
                <a:spcPct val="130000"/>
              </a:lnSpc>
              <a:defRPr sz="2400">
                <a:latin typeface="方正硬笔楷书简体" panose="03000509000000000000" pitchFamily="65" charset="-122"/>
                <a:ea typeface="方正硬笔楷书简体" panose="03000509000000000000" pitchFamily="65"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ea typeface="方正硬笔楷书简体" panose="03000509000000000000" pitchFamily="65" charset="-122"/>
              </a:rPr>
              <a:t>点击输入文本</a:t>
            </a:r>
          </a:p>
        </p:txBody>
      </p:sp>
      <p:sp>
        <p:nvSpPr>
          <p:cNvPr id="43" name="Text Box 80"/>
          <p:cNvSpPr txBox="1">
            <a:spLocks noChangeArrowheads="1"/>
          </p:cNvSpPr>
          <p:nvPr/>
        </p:nvSpPr>
        <p:spPr bwMode="auto">
          <a:xfrm>
            <a:off x="1684994" y="5082640"/>
            <a:ext cx="2353733" cy="572464"/>
          </a:xfrm>
          <a:prstGeom prst="rect">
            <a:avLst/>
          </a:prstGeom>
          <a:noFill/>
        </p:spPr>
        <p:txBody>
          <a:bodyPr wrap="square" rtlCol="0">
            <a:spAutoFit/>
          </a:bodyPr>
          <a:lstStyle>
            <a:defPPr>
              <a:defRPr lang="zh-CN"/>
            </a:defPPr>
            <a:lvl1pPr>
              <a:lnSpc>
                <a:spcPct val="130000"/>
              </a:lnSpc>
              <a:defRPr sz="2400">
                <a:latin typeface="方正硬笔楷书简体" panose="03000509000000000000" pitchFamily="65" charset="-122"/>
                <a:ea typeface="方正硬笔楷书简体" panose="03000509000000000000" pitchFamily="65" charset="-122"/>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black"/>
                </a:solidFill>
                <a:effectLst/>
                <a:uLnTx/>
                <a:uFillTx/>
                <a:ea typeface="方正硬笔楷书简体" panose="03000509000000000000" pitchFamily="65" charset="-122"/>
              </a:rPr>
              <a:t>点击输入文本</a:t>
            </a:r>
          </a:p>
        </p:txBody>
      </p:sp>
      <p:grpSp>
        <p:nvGrpSpPr>
          <p:cNvPr id="44" name="组合 43"/>
          <p:cNvGrpSpPr/>
          <p:nvPr/>
        </p:nvGrpSpPr>
        <p:grpSpPr>
          <a:xfrm>
            <a:off x="6706664" y="4820071"/>
            <a:ext cx="1940256" cy="1854404"/>
            <a:chOff x="3754708" y="2261469"/>
            <a:chExt cx="1455192" cy="1390803"/>
          </a:xfrm>
        </p:grpSpPr>
        <p:pic>
          <p:nvPicPr>
            <p:cNvPr id="45" name="图片 44"/>
            <p:cNvPicPr>
              <a:picLocks noChangeAspect="1"/>
            </p:cNvPicPr>
            <p:nvPr/>
          </p:nvPicPr>
          <p:blipFill>
            <a:blip r:embed="rId3"/>
            <a:stretch>
              <a:fillRect/>
            </a:stretch>
          </p:blipFill>
          <p:spPr>
            <a:xfrm>
              <a:off x="3754708" y="2261469"/>
              <a:ext cx="1455192" cy="1390803"/>
            </a:xfrm>
            <a:prstGeom prst="rect">
              <a:avLst/>
            </a:prstGeom>
          </p:spPr>
        </p:pic>
        <p:sp>
          <p:nvSpPr>
            <p:cNvPr id="46" name="TextBox 22"/>
            <p:cNvSpPr txBox="1"/>
            <p:nvPr/>
          </p:nvSpPr>
          <p:spPr>
            <a:xfrm>
              <a:off x="4021297" y="2715107"/>
              <a:ext cx="911225" cy="506052"/>
            </a:xfrm>
            <a:prstGeom prst="rect">
              <a:avLst/>
            </a:prstGeom>
            <a:noFill/>
          </p:spPr>
          <p:txBody>
            <a:bodyPr wrap="square" rtlCol="0">
              <a:spAutoFit/>
            </a:bodyPr>
            <a:lstStyle/>
            <a:p>
              <a:pPr algn="ctr" defTabSz="1219200">
                <a:lnSpc>
                  <a:spcPct val="125000"/>
                </a:lnSpc>
              </a:pPr>
              <a:r>
                <a:rPr lang="zh-CN" altLang="en-US" sz="3200" b="1" dirty="0">
                  <a:solidFill>
                    <a:prstClr val="white"/>
                  </a:solidFill>
                  <a:latin typeface="腾祥铁山楷书简" panose="01010104010101010101" pitchFamily="2" charset="-122"/>
                  <a:ea typeface="腾祥铁山楷书简" panose="01010104010101010101" pitchFamily="2" charset="-122"/>
                </a:rPr>
                <a:t>文本</a:t>
              </a:r>
            </a:p>
          </p:txBody>
        </p:sp>
      </p:grpSp>
      <p:grpSp>
        <p:nvGrpSpPr>
          <p:cNvPr id="47" name="组合 46"/>
          <p:cNvGrpSpPr/>
          <p:nvPr/>
        </p:nvGrpSpPr>
        <p:grpSpPr>
          <a:xfrm>
            <a:off x="5118847" y="547186"/>
            <a:ext cx="1940256" cy="1854404"/>
            <a:chOff x="3754708" y="2261469"/>
            <a:chExt cx="1455192" cy="1390803"/>
          </a:xfrm>
        </p:grpSpPr>
        <p:pic>
          <p:nvPicPr>
            <p:cNvPr id="48" name="图片 47"/>
            <p:cNvPicPr>
              <a:picLocks noChangeAspect="1"/>
            </p:cNvPicPr>
            <p:nvPr/>
          </p:nvPicPr>
          <p:blipFill>
            <a:blip r:embed="rId3"/>
            <a:stretch>
              <a:fillRect/>
            </a:stretch>
          </p:blipFill>
          <p:spPr>
            <a:xfrm>
              <a:off x="3754708" y="2261469"/>
              <a:ext cx="1455192" cy="1390803"/>
            </a:xfrm>
            <a:prstGeom prst="rect">
              <a:avLst/>
            </a:prstGeom>
          </p:spPr>
        </p:pic>
        <p:sp>
          <p:nvSpPr>
            <p:cNvPr id="49" name="TextBox 26"/>
            <p:cNvSpPr txBox="1"/>
            <p:nvPr/>
          </p:nvSpPr>
          <p:spPr>
            <a:xfrm>
              <a:off x="4021297" y="2715107"/>
              <a:ext cx="911225" cy="506052"/>
            </a:xfrm>
            <a:prstGeom prst="rect">
              <a:avLst/>
            </a:prstGeom>
            <a:noFill/>
          </p:spPr>
          <p:txBody>
            <a:bodyPr wrap="square" rtlCol="0">
              <a:spAutoFit/>
            </a:bodyPr>
            <a:lstStyle/>
            <a:p>
              <a:pPr algn="ctr" defTabSz="1219200">
                <a:lnSpc>
                  <a:spcPct val="125000"/>
                </a:lnSpc>
              </a:pPr>
              <a:r>
                <a:rPr lang="zh-CN" altLang="en-US" sz="3200" b="1" dirty="0">
                  <a:solidFill>
                    <a:prstClr val="white"/>
                  </a:solidFill>
                  <a:latin typeface="腾祥铁山楷书简" panose="01010104010101010101" pitchFamily="2" charset="-122"/>
                  <a:ea typeface="腾祥铁山楷书简" panose="01010104010101010101" pitchFamily="2" charset="-122"/>
                </a:rPr>
                <a:t>文本</a:t>
              </a:r>
            </a:p>
          </p:txBody>
        </p:sp>
      </p:grpSp>
      <p:grpSp>
        <p:nvGrpSpPr>
          <p:cNvPr id="50" name="组合 49"/>
          <p:cNvGrpSpPr/>
          <p:nvPr/>
        </p:nvGrpSpPr>
        <p:grpSpPr>
          <a:xfrm>
            <a:off x="7533184" y="2316158"/>
            <a:ext cx="1940256" cy="1854404"/>
            <a:chOff x="3754708" y="2261469"/>
            <a:chExt cx="1455192" cy="1390803"/>
          </a:xfrm>
        </p:grpSpPr>
        <p:pic>
          <p:nvPicPr>
            <p:cNvPr id="51" name="图片 50"/>
            <p:cNvPicPr>
              <a:picLocks noChangeAspect="1"/>
            </p:cNvPicPr>
            <p:nvPr/>
          </p:nvPicPr>
          <p:blipFill>
            <a:blip r:embed="rId3"/>
            <a:stretch>
              <a:fillRect/>
            </a:stretch>
          </p:blipFill>
          <p:spPr>
            <a:xfrm>
              <a:off x="3754708" y="2261469"/>
              <a:ext cx="1455192" cy="1390803"/>
            </a:xfrm>
            <a:prstGeom prst="rect">
              <a:avLst/>
            </a:prstGeom>
          </p:spPr>
        </p:pic>
        <p:sp>
          <p:nvSpPr>
            <p:cNvPr id="52" name="TextBox 29"/>
            <p:cNvSpPr txBox="1"/>
            <p:nvPr/>
          </p:nvSpPr>
          <p:spPr>
            <a:xfrm>
              <a:off x="4021297" y="2715107"/>
              <a:ext cx="911225" cy="506052"/>
            </a:xfrm>
            <a:prstGeom prst="rect">
              <a:avLst/>
            </a:prstGeom>
            <a:noFill/>
          </p:spPr>
          <p:txBody>
            <a:bodyPr wrap="square" rtlCol="0">
              <a:spAutoFit/>
            </a:bodyPr>
            <a:lstStyle/>
            <a:p>
              <a:pPr algn="ctr" defTabSz="1219200">
                <a:lnSpc>
                  <a:spcPct val="125000"/>
                </a:lnSpc>
              </a:pPr>
              <a:r>
                <a:rPr lang="zh-CN" altLang="en-US" sz="3200" b="1" dirty="0">
                  <a:solidFill>
                    <a:prstClr val="white"/>
                  </a:solidFill>
                  <a:latin typeface="腾祥铁山楷书简" panose="01010104010101010101" pitchFamily="2" charset="-122"/>
                  <a:ea typeface="腾祥铁山楷书简" panose="01010104010101010101" pitchFamily="2" charset="-122"/>
                </a:rPr>
                <a:t>文本</a:t>
              </a:r>
            </a:p>
          </p:txBody>
        </p:sp>
      </p:grpSp>
      <p:grpSp>
        <p:nvGrpSpPr>
          <p:cNvPr id="53" name="组合 52"/>
          <p:cNvGrpSpPr/>
          <p:nvPr/>
        </p:nvGrpSpPr>
        <p:grpSpPr>
          <a:xfrm>
            <a:off x="5118847" y="2804720"/>
            <a:ext cx="1940256" cy="1854404"/>
            <a:chOff x="3754708" y="2261469"/>
            <a:chExt cx="1455192" cy="1390803"/>
          </a:xfrm>
        </p:grpSpPr>
        <p:pic>
          <p:nvPicPr>
            <p:cNvPr id="54" name="图片 53"/>
            <p:cNvPicPr>
              <a:picLocks noChangeAspect="1"/>
            </p:cNvPicPr>
            <p:nvPr/>
          </p:nvPicPr>
          <p:blipFill>
            <a:blip r:embed="rId3"/>
            <a:stretch>
              <a:fillRect/>
            </a:stretch>
          </p:blipFill>
          <p:spPr>
            <a:xfrm>
              <a:off x="3754708" y="2261469"/>
              <a:ext cx="1455192" cy="1390803"/>
            </a:xfrm>
            <a:prstGeom prst="rect">
              <a:avLst/>
            </a:prstGeom>
          </p:spPr>
        </p:pic>
        <p:sp>
          <p:nvSpPr>
            <p:cNvPr id="55" name="TextBox 32"/>
            <p:cNvSpPr txBox="1"/>
            <p:nvPr/>
          </p:nvSpPr>
          <p:spPr>
            <a:xfrm>
              <a:off x="4021297" y="2715107"/>
              <a:ext cx="911225" cy="506052"/>
            </a:xfrm>
            <a:prstGeom prst="rect">
              <a:avLst/>
            </a:prstGeom>
            <a:noFill/>
          </p:spPr>
          <p:txBody>
            <a:bodyPr wrap="square" rtlCol="0">
              <a:spAutoFit/>
            </a:bodyPr>
            <a:lstStyle/>
            <a:p>
              <a:pPr algn="ctr" defTabSz="1219200">
                <a:lnSpc>
                  <a:spcPct val="125000"/>
                </a:lnSpc>
              </a:pPr>
              <a:r>
                <a:rPr lang="zh-CN" altLang="en-US" sz="3200" b="1" dirty="0">
                  <a:solidFill>
                    <a:prstClr val="white"/>
                  </a:solidFill>
                  <a:latin typeface="腾祥铁山楷书简" panose="01010104010101010101" pitchFamily="2" charset="-122"/>
                  <a:ea typeface="腾祥铁山楷书简" panose="01010104010101010101" pitchFamily="2" charset="-122"/>
                </a:rPr>
                <a:t>文本</a:t>
              </a:r>
            </a:p>
          </p:txBody>
        </p:sp>
      </p:grpSp>
      <p:grpSp>
        <p:nvGrpSpPr>
          <p:cNvPr id="56" name="组合 55"/>
          <p:cNvGrpSpPr/>
          <p:nvPr/>
        </p:nvGrpSpPr>
        <p:grpSpPr>
          <a:xfrm>
            <a:off x="3449569" y="4764459"/>
            <a:ext cx="1940256" cy="1854404"/>
            <a:chOff x="3754708" y="2261469"/>
            <a:chExt cx="1455192" cy="1390803"/>
          </a:xfrm>
        </p:grpSpPr>
        <p:pic>
          <p:nvPicPr>
            <p:cNvPr id="57" name="图片 56"/>
            <p:cNvPicPr>
              <a:picLocks noChangeAspect="1"/>
            </p:cNvPicPr>
            <p:nvPr/>
          </p:nvPicPr>
          <p:blipFill>
            <a:blip r:embed="rId3"/>
            <a:stretch>
              <a:fillRect/>
            </a:stretch>
          </p:blipFill>
          <p:spPr>
            <a:xfrm>
              <a:off x="3754708" y="2261469"/>
              <a:ext cx="1455192" cy="1390803"/>
            </a:xfrm>
            <a:prstGeom prst="rect">
              <a:avLst/>
            </a:prstGeom>
          </p:spPr>
        </p:pic>
        <p:sp>
          <p:nvSpPr>
            <p:cNvPr id="58" name="TextBox 35"/>
            <p:cNvSpPr txBox="1"/>
            <p:nvPr/>
          </p:nvSpPr>
          <p:spPr>
            <a:xfrm>
              <a:off x="4021297" y="2715107"/>
              <a:ext cx="911225" cy="506052"/>
            </a:xfrm>
            <a:prstGeom prst="rect">
              <a:avLst/>
            </a:prstGeom>
            <a:noFill/>
          </p:spPr>
          <p:txBody>
            <a:bodyPr wrap="square" rtlCol="0">
              <a:spAutoFit/>
            </a:bodyPr>
            <a:lstStyle/>
            <a:p>
              <a:pPr algn="ctr" defTabSz="1219200">
                <a:lnSpc>
                  <a:spcPct val="125000"/>
                </a:lnSpc>
              </a:pPr>
              <a:r>
                <a:rPr lang="zh-CN" altLang="en-US" sz="3200" b="1" dirty="0">
                  <a:solidFill>
                    <a:prstClr val="white"/>
                  </a:solidFill>
                  <a:latin typeface="腾祥铁山楷书简" panose="01010104010101010101" pitchFamily="2" charset="-122"/>
                  <a:ea typeface="腾祥铁山楷书简" panose="01010104010101010101" pitchFamily="2" charset="-122"/>
                </a:rPr>
                <a:t>文本</a:t>
              </a:r>
            </a:p>
          </p:txBody>
        </p:sp>
      </p:grpSp>
      <p:grpSp>
        <p:nvGrpSpPr>
          <p:cNvPr id="59" name="组合 58"/>
          <p:cNvGrpSpPr/>
          <p:nvPr/>
        </p:nvGrpSpPr>
        <p:grpSpPr>
          <a:xfrm>
            <a:off x="2748280" y="2376812"/>
            <a:ext cx="1940256" cy="1854404"/>
            <a:chOff x="3754708" y="2261469"/>
            <a:chExt cx="1455192" cy="1390803"/>
          </a:xfrm>
        </p:grpSpPr>
        <p:pic>
          <p:nvPicPr>
            <p:cNvPr id="60" name="图片 59"/>
            <p:cNvPicPr>
              <a:picLocks noChangeAspect="1"/>
            </p:cNvPicPr>
            <p:nvPr/>
          </p:nvPicPr>
          <p:blipFill>
            <a:blip r:embed="rId3"/>
            <a:stretch>
              <a:fillRect/>
            </a:stretch>
          </p:blipFill>
          <p:spPr>
            <a:xfrm>
              <a:off x="3754708" y="2261469"/>
              <a:ext cx="1455192" cy="1390803"/>
            </a:xfrm>
            <a:prstGeom prst="rect">
              <a:avLst/>
            </a:prstGeom>
          </p:spPr>
        </p:pic>
        <p:sp>
          <p:nvSpPr>
            <p:cNvPr id="61" name="TextBox 38"/>
            <p:cNvSpPr txBox="1"/>
            <p:nvPr/>
          </p:nvSpPr>
          <p:spPr>
            <a:xfrm>
              <a:off x="4021297" y="2715107"/>
              <a:ext cx="911225" cy="506052"/>
            </a:xfrm>
            <a:prstGeom prst="rect">
              <a:avLst/>
            </a:prstGeom>
            <a:noFill/>
          </p:spPr>
          <p:txBody>
            <a:bodyPr wrap="square" rtlCol="0">
              <a:spAutoFit/>
            </a:bodyPr>
            <a:lstStyle/>
            <a:p>
              <a:pPr algn="ctr" defTabSz="1219200">
                <a:lnSpc>
                  <a:spcPct val="125000"/>
                </a:lnSpc>
              </a:pPr>
              <a:r>
                <a:rPr lang="zh-CN" altLang="en-US" sz="3200" b="1" dirty="0">
                  <a:solidFill>
                    <a:prstClr val="white"/>
                  </a:solidFill>
                  <a:latin typeface="腾祥铁山楷书简" panose="01010104010101010101" pitchFamily="2" charset="-122"/>
                  <a:ea typeface="腾祥铁山楷书简" panose="01010104010101010101" pitchFamily="2" charset="-122"/>
                </a:rPr>
                <a:t>文本</a:t>
              </a:r>
            </a:p>
          </p:txBody>
        </p:sp>
      </p:grpSp>
      <p:sp>
        <p:nvSpPr>
          <p:cNvPr id="62"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 calcmode="lin" valueType="num">
                                      <p:cBhvr>
                                        <p:cTn id="19" dur="500" fill="hold"/>
                                        <p:tgtEl>
                                          <p:spTgt spid="47"/>
                                        </p:tgtEl>
                                        <p:attrNameLst>
                                          <p:attrName>ppt_x</p:attrName>
                                        </p:attrNameLst>
                                      </p:cBhvr>
                                      <p:tavLst>
                                        <p:tav tm="0">
                                          <p:val>
                                            <p:fltVal val="0.5"/>
                                          </p:val>
                                        </p:tav>
                                        <p:tav tm="100000">
                                          <p:val>
                                            <p:strVal val="#ppt_x"/>
                                          </p:val>
                                        </p:tav>
                                      </p:tavLst>
                                    </p:anim>
                                    <p:anim calcmode="lin" valueType="num">
                                      <p:cBhvr>
                                        <p:cTn id="20" dur="500" fill="hold"/>
                                        <p:tgtEl>
                                          <p:spTgt spid="4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 calcmode="lin" valueType="num">
                                      <p:cBhvr>
                                        <p:cTn id="26" dur="500" fill="hold"/>
                                        <p:tgtEl>
                                          <p:spTgt spid="50"/>
                                        </p:tgtEl>
                                        <p:attrNameLst>
                                          <p:attrName>ppt_x</p:attrName>
                                        </p:attrNameLst>
                                      </p:cBhvr>
                                      <p:tavLst>
                                        <p:tav tm="0">
                                          <p:val>
                                            <p:fltVal val="0.5"/>
                                          </p:val>
                                        </p:tav>
                                        <p:tav tm="100000">
                                          <p:val>
                                            <p:strVal val="#ppt_x"/>
                                          </p:val>
                                        </p:tav>
                                      </p:tavLst>
                                    </p:anim>
                                    <p:anim calcmode="lin" valueType="num">
                                      <p:cBhvr>
                                        <p:cTn id="27" dur="500" fill="hold"/>
                                        <p:tgtEl>
                                          <p:spTgt spid="50"/>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528"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 calcmode="lin" valueType="num">
                                      <p:cBhvr>
                                        <p:cTn id="33" dur="500" fill="hold"/>
                                        <p:tgtEl>
                                          <p:spTgt spid="44"/>
                                        </p:tgtEl>
                                        <p:attrNameLst>
                                          <p:attrName>ppt_x</p:attrName>
                                        </p:attrNameLst>
                                      </p:cBhvr>
                                      <p:tavLst>
                                        <p:tav tm="0">
                                          <p:val>
                                            <p:fltVal val="0.5"/>
                                          </p:val>
                                        </p:tav>
                                        <p:tav tm="100000">
                                          <p:val>
                                            <p:strVal val="#ppt_x"/>
                                          </p:val>
                                        </p:tav>
                                      </p:tavLst>
                                    </p:anim>
                                    <p:anim calcmode="lin" valueType="num">
                                      <p:cBhvr>
                                        <p:cTn id="34" dur="500" fill="hold"/>
                                        <p:tgtEl>
                                          <p:spTgt spid="44"/>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23" presetClass="entr" presetSubtype="52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 calcmode="lin" valueType="num">
                                      <p:cBhvr>
                                        <p:cTn id="40" dur="500" fill="hold"/>
                                        <p:tgtEl>
                                          <p:spTgt spid="56"/>
                                        </p:tgtEl>
                                        <p:attrNameLst>
                                          <p:attrName>ppt_x</p:attrName>
                                        </p:attrNameLst>
                                      </p:cBhvr>
                                      <p:tavLst>
                                        <p:tav tm="0">
                                          <p:val>
                                            <p:fltVal val="0.5"/>
                                          </p:val>
                                        </p:tav>
                                        <p:tav tm="100000">
                                          <p:val>
                                            <p:strVal val="#ppt_x"/>
                                          </p:val>
                                        </p:tav>
                                      </p:tavLst>
                                    </p:anim>
                                    <p:anim calcmode="lin" valueType="num">
                                      <p:cBhvr>
                                        <p:cTn id="41" dur="500" fill="hold"/>
                                        <p:tgtEl>
                                          <p:spTgt spid="56"/>
                                        </p:tgtEl>
                                        <p:attrNameLst>
                                          <p:attrName>ppt_y</p:attrName>
                                        </p:attrNameLst>
                                      </p:cBhvr>
                                      <p:tavLst>
                                        <p:tav tm="0">
                                          <p:val>
                                            <p:fltVal val="0.5"/>
                                          </p:val>
                                        </p:tav>
                                        <p:tav tm="100000">
                                          <p:val>
                                            <p:strVal val="#ppt_y"/>
                                          </p:val>
                                        </p:tav>
                                      </p:tavLst>
                                    </p:anim>
                                  </p:childTnLst>
                                </p:cTn>
                              </p:par>
                            </p:childTnLst>
                          </p:cTn>
                        </p:par>
                        <p:par>
                          <p:cTn id="42" fill="hold">
                            <p:stCondLst>
                              <p:cond delay="3000"/>
                            </p:stCondLst>
                            <p:childTnLst>
                              <p:par>
                                <p:cTn id="43" presetID="23" presetClass="entr" presetSubtype="528"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 calcmode="lin" valueType="num">
                                      <p:cBhvr>
                                        <p:cTn id="47" dur="500" fill="hold"/>
                                        <p:tgtEl>
                                          <p:spTgt spid="59"/>
                                        </p:tgtEl>
                                        <p:attrNameLst>
                                          <p:attrName>ppt_x</p:attrName>
                                        </p:attrNameLst>
                                      </p:cBhvr>
                                      <p:tavLst>
                                        <p:tav tm="0">
                                          <p:val>
                                            <p:fltVal val="0.5"/>
                                          </p:val>
                                        </p:tav>
                                        <p:tav tm="100000">
                                          <p:val>
                                            <p:strVal val="#ppt_x"/>
                                          </p:val>
                                        </p:tav>
                                      </p:tavLst>
                                    </p:anim>
                                    <p:anim calcmode="lin" valueType="num">
                                      <p:cBhvr>
                                        <p:cTn id="48" dur="500" fill="hold"/>
                                        <p:tgtEl>
                                          <p:spTgt spid="59"/>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23" presetClass="entr" presetSubtype="16"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ppt_w</p:attrName>
                                        </p:attrNameLst>
                                      </p:cBhvr>
                                      <p:tavLst>
                                        <p:tav tm="0">
                                          <p:val>
                                            <p:fltVal val="0"/>
                                          </p:val>
                                        </p:tav>
                                        <p:tav tm="100000">
                                          <p:val>
                                            <p:strVal val="#ppt_w"/>
                                          </p:val>
                                        </p:tav>
                                      </p:tavLst>
                                    </p:anim>
                                    <p:anim calcmode="lin" valueType="num">
                                      <p:cBhvr>
                                        <p:cTn id="53" dur="1000" fill="hold"/>
                                        <p:tgtEl>
                                          <p:spTgt spid="33"/>
                                        </p:tgtEl>
                                        <p:attrNameLst>
                                          <p:attrName>ppt_h</p:attrName>
                                        </p:attrNameLst>
                                      </p:cBhvr>
                                      <p:tavLst>
                                        <p:tav tm="0">
                                          <p:val>
                                            <p:fltVal val="0"/>
                                          </p:val>
                                        </p:tav>
                                        <p:tav tm="100000">
                                          <p:val>
                                            <p:strVal val="#ppt_h"/>
                                          </p:val>
                                        </p:tav>
                                      </p:tavLst>
                                    </p:anim>
                                  </p:childTnLst>
                                </p:cTn>
                              </p:par>
                            </p:childTnLst>
                          </p:cTn>
                        </p:par>
                        <p:par>
                          <p:cTn id="54" fill="hold">
                            <p:stCondLst>
                              <p:cond delay="4500"/>
                            </p:stCondLst>
                            <p:childTnLst>
                              <p:par>
                                <p:cTn id="55" presetID="15"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1000" fill="hold"/>
                                        <p:tgtEl>
                                          <p:spTgt spid="41"/>
                                        </p:tgtEl>
                                        <p:attrNameLst>
                                          <p:attrName>ppt_w</p:attrName>
                                        </p:attrNameLst>
                                      </p:cBhvr>
                                      <p:tavLst>
                                        <p:tav tm="0">
                                          <p:val>
                                            <p:fltVal val="0"/>
                                          </p:val>
                                        </p:tav>
                                        <p:tav tm="100000">
                                          <p:val>
                                            <p:strVal val="#ppt_w"/>
                                          </p:val>
                                        </p:tav>
                                      </p:tavLst>
                                    </p:anim>
                                    <p:anim calcmode="lin" valueType="num">
                                      <p:cBhvr>
                                        <p:cTn id="58" dur="1000" fill="hold"/>
                                        <p:tgtEl>
                                          <p:spTgt spid="41"/>
                                        </p:tgtEl>
                                        <p:attrNameLst>
                                          <p:attrName>ppt_h</p:attrName>
                                        </p:attrNameLst>
                                      </p:cBhvr>
                                      <p:tavLst>
                                        <p:tav tm="0">
                                          <p:val>
                                            <p:fltVal val="0"/>
                                          </p:val>
                                        </p:tav>
                                        <p:tav tm="100000">
                                          <p:val>
                                            <p:strVal val="#ppt_h"/>
                                          </p:val>
                                        </p:tav>
                                      </p:tavLst>
                                    </p:anim>
                                    <p:anim calcmode="lin" valueType="num">
                                      <p:cBhvr>
                                        <p:cTn id="59"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par>
                          <p:cTn id="61" fill="hold">
                            <p:stCondLst>
                              <p:cond delay="5500"/>
                            </p:stCondLst>
                            <p:childTnLst>
                              <p:par>
                                <p:cTn id="62" presetID="15"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68" fill="hold">
                            <p:stCondLst>
                              <p:cond delay="6500"/>
                            </p:stCondLst>
                            <p:childTnLst>
                              <p:par>
                                <p:cTn id="69" presetID="15" presetClass="entr" presetSubtype="0"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1000" fill="hold"/>
                                        <p:tgtEl>
                                          <p:spTgt spid="40"/>
                                        </p:tgtEl>
                                        <p:attrNameLst>
                                          <p:attrName>ppt_w</p:attrName>
                                        </p:attrNameLst>
                                      </p:cBhvr>
                                      <p:tavLst>
                                        <p:tav tm="0">
                                          <p:val>
                                            <p:fltVal val="0"/>
                                          </p:val>
                                        </p:tav>
                                        <p:tav tm="100000">
                                          <p:val>
                                            <p:strVal val="#ppt_w"/>
                                          </p:val>
                                        </p:tav>
                                      </p:tavLst>
                                    </p:anim>
                                    <p:anim calcmode="lin" valueType="num">
                                      <p:cBhvr>
                                        <p:cTn id="72" dur="1000" fill="hold"/>
                                        <p:tgtEl>
                                          <p:spTgt spid="40"/>
                                        </p:tgtEl>
                                        <p:attrNameLst>
                                          <p:attrName>ppt_h</p:attrName>
                                        </p:attrNameLst>
                                      </p:cBhvr>
                                      <p:tavLst>
                                        <p:tav tm="0">
                                          <p:val>
                                            <p:fltVal val="0"/>
                                          </p:val>
                                        </p:tav>
                                        <p:tav tm="100000">
                                          <p:val>
                                            <p:strVal val="#ppt_h"/>
                                          </p:val>
                                        </p:tav>
                                      </p:tavLst>
                                    </p:anim>
                                    <p:anim calcmode="lin" valueType="num">
                                      <p:cBhvr>
                                        <p:cTn id="73"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7500"/>
                            </p:stCondLst>
                            <p:childTnLst>
                              <p:par>
                                <p:cTn id="76" presetID="15" presetClass="entr" presetSubtype="0"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p:cTn id="78" dur="1000" fill="hold"/>
                                        <p:tgtEl>
                                          <p:spTgt spid="39"/>
                                        </p:tgtEl>
                                        <p:attrNameLst>
                                          <p:attrName>ppt_w</p:attrName>
                                        </p:attrNameLst>
                                      </p:cBhvr>
                                      <p:tavLst>
                                        <p:tav tm="0">
                                          <p:val>
                                            <p:fltVal val="0"/>
                                          </p:val>
                                        </p:tav>
                                        <p:tav tm="100000">
                                          <p:val>
                                            <p:strVal val="#ppt_w"/>
                                          </p:val>
                                        </p:tav>
                                      </p:tavLst>
                                    </p:anim>
                                    <p:anim calcmode="lin" valueType="num">
                                      <p:cBhvr>
                                        <p:cTn id="79" dur="1000" fill="hold"/>
                                        <p:tgtEl>
                                          <p:spTgt spid="39"/>
                                        </p:tgtEl>
                                        <p:attrNameLst>
                                          <p:attrName>ppt_h</p:attrName>
                                        </p:attrNameLst>
                                      </p:cBhvr>
                                      <p:tavLst>
                                        <p:tav tm="0">
                                          <p:val>
                                            <p:fltVal val="0"/>
                                          </p:val>
                                        </p:tav>
                                        <p:tav tm="100000">
                                          <p:val>
                                            <p:strVal val="#ppt_h"/>
                                          </p:val>
                                        </p:tav>
                                      </p:tavLst>
                                    </p:anim>
                                    <p:anim calcmode="lin" valueType="num">
                                      <p:cBhvr>
                                        <p:cTn id="80"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8500"/>
                            </p:stCondLst>
                            <p:childTnLst>
                              <p:par>
                                <p:cTn id="83" presetID="15" presetClass="entr" presetSubtype="0" fill="hold" grpId="0"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1000" fill="hold"/>
                                        <p:tgtEl>
                                          <p:spTgt spid="43"/>
                                        </p:tgtEl>
                                        <p:attrNameLst>
                                          <p:attrName>ppt_w</p:attrName>
                                        </p:attrNameLst>
                                      </p:cBhvr>
                                      <p:tavLst>
                                        <p:tav tm="0">
                                          <p:val>
                                            <p:fltVal val="0"/>
                                          </p:val>
                                        </p:tav>
                                        <p:tav tm="100000">
                                          <p:val>
                                            <p:strVal val="#ppt_w"/>
                                          </p:val>
                                        </p:tav>
                                      </p:tavLst>
                                    </p:anim>
                                    <p:anim calcmode="lin" valueType="num">
                                      <p:cBhvr>
                                        <p:cTn id="86" dur="1000" fill="hold"/>
                                        <p:tgtEl>
                                          <p:spTgt spid="43"/>
                                        </p:tgtEl>
                                        <p:attrNameLst>
                                          <p:attrName>ppt_h</p:attrName>
                                        </p:attrNameLst>
                                      </p:cBhvr>
                                      <p:tavLst>
                                        <p:tav tm="0">
                                          <p:val>
                                            <p:fltVal val="0"/>
                                          </p:val>
                                        </p:tav>
                                        <p:tav tm="100000">
                                          <p:val>
                                            <p:strVal val="#ppt_h"/>
                                          </p:val>
                                        </p:tav>
                                      </p:tavLst>
                                    </p:anim>
                                    <p:anim calcmode="lin" valueType="num">
                                      <p:cBhvr>
                                        <p:cTn id="87"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43"/>
                                        </p:tgtEl>
                                        <p:attrNameLst>
                                          <p:attrName>ppt_y</p:attrName>
                                        </p:attrNameLst>
                                      </p:cBhvr>
                                      <p:tavLst>
                                        <p:tav tm="0" fmla="#ppt_y+(sin(-2*pi*(1-$))*-#ppt_x+cos(-2*pi*(1-$))*(1-#ppt_y))*(1-$)">
                                          <p:val>
                                            <p:fltVal val="0"/>
                                          </p:val>
                                        </p:tav>
                                        <p:tav tm="100000">
                                          <p:val>
                                            <p:fltVal val="1"/>
                                          </p:val>
                                        </p:tav>
                                      </p:tavLst>
                                    </p:anim>
                                  </p:childTnLst>
                                </p:cTn>
                              </p:par>
                              <p:par>
                                <p:cTn id="89" presetID="10" presetClass="entr" presetSubtype="0" fill="hold" grpId="0" nodeType="withEffect">
                                  <p:stCondLst>
                                    <p:cond delay="0"/>
                                  </p:stCondLst>
                                  <p:iterate type="lt">
                                    <p:tmPct val="10000"/>
                                  </p:iterate>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9" grpId="0"/>
      <p:bldP spid="40" grpId="0"/>
      <p:bldP spid="41" grpId="0"/>
      <p:bldP spid="42" grpId="0"/>
      <p:bldP spid="43"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249162" y="845938"/>
            <a:ext cx="4578589" cy="3502035"/>
            <a:chOff x="1226372" y="297473"/>
            <a:chExt cx="5914712" cy="4523997"/>
          </a:xfrm>
        </p:grpSpPr>
        <p:pic>
          <p:nvPicPr>
            <p:cNvPr id="24" name="Picture 2" descr="F:\360安全浏览器下载\水墨\1402\06.png"/>
            <p:cNvPicPr>
              <a:picLocks noChangeAspect="1" noChangeArrowheads="1"/>
            </p:cNvPicPr>
            <p:nvPr/>
          </p:nvPicPr>
          <p:blipFill rotWithShape="1">
            <a:blip r:embed="rId3" cstate="screen"/>
            <a:srcRect/>
            <a:stretch>
              <a:fillRect/>
            </a:stretch>
          </p:blipFill>
          <p:spPr bwMode="auto">
            <a:xfrm>
              <a:off x="1226372" y="297473"/>
              <a:ext cx="5914712" cy="452399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9"/>
            <p:cNvSpPr txBox="1">
              <a:spLocks noChangeArrowheads="1"/>
            </p:cNvSpPr>
            <p:nvPr/>
          </p:nvSpPr>
          <p:spPr bwMode="auto">
            <a:xfrm>
              <a:off x="4877751" y="1209040"/>
              <a:ext cx="1431331" cy="233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25000"/>
                </a:lnSpc>
                <a:spcBef>
                  <a:spcPct val="0"/>
                </a:spcBef>
                <a:defRPr/>
              </a:pPr>
              <a:r>
                <a:rPr lang="zh-CN" altLang="en-US" sz="2400" b="1" dirty="0">
                  <a:solidFill>
                    <a:prstClr val="white"/>
                  </a:solidFill>
                  <a:latin typeface="腾祥铁山楷书简" panose="01010104010101010101" pitchFamily="2" charset="-122"/>
                  <a:ea typeface="腾祥铁山楷书简" panose="01010104010101010101" pitchFamily="2" charset="-122"/>
                </a:rPr>
                <a:t>点击添加文字模板</a:t>
              </a:r>
            </a:p>
          </p:txBody>
        </p:sp>
      </p:grpSp>
      <p:grpSp>
        <p:nvGrpSpPr>
          <p:cNvPr id="26" name="组合 25"/>
          <p:cNvGrpSpPr/>
          <p:nvPr/>
        </p:nvGrpSpPr>
        <p:grpSpPr>
          <a:xfrm>
            <a:off x="2442782" y="3153492"/>
            <a:ext cx="6892925" cy="2205567"/>
            <a:chOff x="1943496" y="1919288"/>
            <a:chExt cx="5169694" cy="1654175"/>
          </a:xfrm>
        </p:grpSpPr>
        <p:cxnSp>
          <p:nvCxnSpPr>
            <p:cNvPr id="27" name="直接连接符 26"/>
            <p:cNvCxnSpPr/>
            <p:nvPr/>
          </p:nvCxnSpPr>
          <p:spPr>
            <a:xfrm>
              <a:off x="1943496" y="1919288"/>
              <a:ext cx="768351" cy="1241425"/>
            </a:xfrm>
            <a:prstGeom prst="line">
              <a:avLst/>
            </a:prstGeom>
            <a:noFill/>
            <a:ln w="6350" cap="flat" cmpd="sng" algn="ctr">
              <a:solidFill>
                <a:sysClr val="windowText" lastClr="000000"/>
              </a:solidFill>
              <a:prstDash val="dash"/>
              <a:miter lim="800000"/>
            </a:ln>
            <a:effectLst/>
          </p:spPr>
        </p:cxnSp>
        <p:cxnSp>
          <p:nvCxnSpPr>
            <p:cNvPr id="28" name="直接连接符 27"/>
            <p:cNvCxnSpPr/>
            <p:nvPr/>
          </p:nvCxnSpPr>
          <p:spPr>
            <a:xfrm flipV="1">
              <a:off x="2711847" y="2074069"/>
              <a:ext cx="1239043" cy="1086644"/>
            </a:xfrm>
            <a:prstGeom prst="line">
              <a:avLst/>
            </a:prstGeom>
            <a:noFill/>
            <a:ln w="6350" cap="flat" cmpd="sng" algn="ctr">
              <a:solidFill>
                <a:sysClr val="windowText" lastClr="000000"/>
              </a:solidFill>
              <a:prstDash val="dash"/>
              <a:miter lim="800000"/>
            </a:ln>
            <a:effectLst/>
          </p:spPr>
        </p:cxnSp>
        <p:cxnSp>
          <p:nvCxnSpPr>
            <p:cNvPr id="29" name="直接连接符 28"/>
            <p:cNvCxnSpPr/>
            <p:nvPr/>
          </p:nvCxnSpPr>
          <p:spPr>
            <a:xfrm>
              <a:off x="3950890" y="2074069"/>
              <a:ext cx="500857" cy="1499394"/>
            </a:xfrm>
            <a:prstGeom prst="line">
              <a:avLst/>
            </a:prstGeom>
            <a:noFill/>
            <a:ln w="6350" cap="flat" cmpd="sng" algn="ctr">
              <a:solidFill>
                <a:sysClr val="windowText" lastClr="000000"/>
              </a:solidFill>
              <a:prstDash val="dash"/>
              <a:miter lim="800000"/>
            </a:ln>
            <a:effectLst/>
          </p:spPr>
        </p:cxnSp>
        <p:cxnSp>
          <p:nvCxnSpPr>
            <p:cNvPr id="30" name="直接连接符 29"/>
            <p:cNvCxnSpPr/>
            <p:nvPr/>
          </p:nvCxnSpPr>
          <p:spPr>
            <a:xfrm flipV="1">
              <a:off x="4451747" y="2786063"/>
              <a:ext cx="1189831" cy="768350"/>
            </a:xfrm>
            <a:prstGeom prst="line">
              <a:avLst/>
            </a:prstGeom>
            <a:noFill/>
            <a:ln w="6350" cap="flat" cmpd="sng" algn="ctr">
              <a:solidFill>
                <a:sysClr val="windowText" lastClr="000000"/>
              </a:solidFill>
              <a:prstDash val="dash"/>
              <a:miter lim="800000"/>
            </a:ln>
            <a:effectLst/>
          </p:spPr>
        </p:cxnSp>
        <p:cxnSp>
          <p:nvCxnSpPr>
            <p:cNvPr id="31" name="直接连接符 30"/>
            <p:cNvCxnSpPr/>
            <p:nvPr/>
          </p:nvCxnSpPr>
          <p:spPr>
            <a:xfrm>
              <a:off x="5675709" y="2786063"/>
              <a:ext cx="1437481" cy="631825"/>
            </a:xfrm>
            <a:prstGeom prst="line">
              <a:avLst/>
            </a:prstGeom>
            <a:noFill/>
            <a:ln w="6350" cap="flat" cmpd="sng" algn="ctr">
              <a:solidFill>
                <a:sysClr val="windowText" lastClr="000000"/>
              </a:solidFill>
              <a:prstDash val="dash"/>
              <a:miter lim="800000"/>
            </a:ln>
            <a:effectLst/>
          </p:spPr>
        </p:cxnSp>
      </p:grpSp>
      <p:pic>
        <p:nvPicPr>
          <p:cNvPr id="32" name="图片 22"/>
          <p:cNvPicPr>
            <a:picLocks noChangeAspect="1"/>
          </p:cNvPicPr>
          <p:nvPr/>
        </p:nvPicPr>
        <p:blipFill>
          <a:blip r:embed="rId4" cstate="screen"/>
          <a:srcRect/>
          <a:stretch>
            <a:fillRect/>
          </a:stretch>
        </p:blipFill>
        <p:spPr bwMode="auto">
          <a:xfrm>
            <a:off x="1886099" y="2628558"/>
            <a:ext cx="1113367"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23"/>
          <p:cNvPicPr>
            <a:picLocks noChangeAspect="1"/>
          </p:cNvPicPr>
          <p:nvPr/>
        </p:nvPicPr>
        <p:blipFill>
          <a:blip r:embed="rId5" cstate="screen"/>
          <a:srcRect/>
          <a:stretch>
            <a:fillRect/>
          </a:stretch>
        </p:blipFill>
        <p:spPr bwMode="auto">
          <a:xfrm>
            <a:off x="2999465" y="4309192"/>
            <a:ext cx="1111251"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4"/>
          <p:cNvPicPr>
            <a:picLocks noChangeAspect="1"/>
          </p:cNvPicPr>
          <p:nvPr/>
        </p:nvPicPr>
        <p:blipFill>
          <a:blip r:embed="rId6" cstate="screen"/>
          <a:srcRect/>
          <a:stretch>
            <a:fillRect/>
          </a:stretch>
        </p:blipFill>
        <p:spPr bwMode="auto">
          <a:xfrm>
            <a:off x="4563684" y="2833874"/>
            <a:ext cx="1111249" cy="105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25"/>
          <p:cNvPicPr>
            <a:picLocks noChangeAspect="1"/>
          </p:cNvPicPr>
          <p:nvPr/>
        </p:nvPicPr>
        <p:blipFill>
          <a:blip r:embed="rId5" cstate="screen"/>
          <a:srcRect/>
          <a:stretch>
            <a:fillRect/>
          </a:stretch>
        </p:blipFill>
        <p:spPr bwMode="auto">
          <a:xfrm>
            <a:off x="5323565" y="4808725"/>
            <a:ext cx="1111251"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图片 26"/>
          <p:cNvPicPr>
            <a:picLocks noChangeAspect="1"/>
          </p:cNvPicPr>
          <p:nvPr/>
        </p:nvPicPr>
        <p:blipFill>
          <a:blip r:embed="rId4" cstate="screen"/>
          <a:srcRect/>
          <a:stretch>
            <a:fillRect/>
          </a:stretch>
        </p:blipFill>
        <p:spPr bwMode="auto">
          <a:xfrm>
            <a:off x="6862383" y="3792725"/>
            <a:ext cx="1113367"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图片 27"/>
          <p:cNvPicPr>
            <a:picLocks noChangeAspect="1"/>
          </p:cNvPicPr>
          <p:nvPr/>
        </p:nvPicPr>
        <p:blipFill>
          <a:blip r:embed="rId5" cstate="screen"/>
          <a:srcRect/>
          <a:stretch>
            <a:fillRect/>
          </a:stretch>
        </p:blipFill>
        <p:spPr bwMode="auto">
          <a:xfrm>
            <a:off x="8780084" y="4626692"/>
            <a:ext cx="1111249"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29"/>
          <p:cNvSpPr txBox="1">
            <a:spLocks noChangeArrowheads="1"/>
          </p:cNvSpPr>
          <p:nvPr/>
        </p:nvSpPr>
        <p:spPr bwMode="auto">
          <a:xfrm>
            <a:off x="1391478" y="1973584"/>
            <a:ext cx="216361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p:txBody>
      </p:sp>
      <p:sp>
        <p:nvSpPr>
          <p:cNvPr id="39" name="文本框 29"/>
          <p:cNvSpPr txBox="1">
            <a:spLocks noChangeArrowheads="1"/>
          </p:cNvSpPr>
          <p:nvPr/>
        </p:nvSpPr>
        <p:spPr bwMode="auto">
          <a:xfrm>
            <a:off x="2477146" y="5327745"/>
            <a:ext cx="216361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p:txBody>
      </p:sp>
      <p:sp>
        <p:nvSpPr>
          <p:cNvPr id="40" name="文本框 29"/>
          <p:cNvSpPr txBox="1">
            <a:spLocks noChangeArrowheads="1"/>
          </p:cNvSpPr>
          <p:nvPr/>
        </p:nvSpPr>
        <p:spPr bwMode="auto">
          <a:xfrm>
            <a:off x="4110716" y="2179217"/>
            <a:ext cx="216361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p:txBody>
      </p:sp>
      <p:sp>
        <p:nvSpPr>
          <p:cNvPr id="41" name="文本框 29"/>
          <p:cNvSpPr txBox="1">
            <a:spLocks noChangeArrowheads="1"/>
          </p:cNvSpPr>
          <p:nvPr/>
        </p:nvSpPr>
        <p:spPr bwMode="auto">
          <a:xfrm>
            <a:off x="4797384" y="5858592"/>
            <a:ext cx="216361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p:txBody>
      </p:sp>
      <p:sp>
        <p:nvSpPr>
          <p:cNvPr id="42" name="文本框 29"/>
          <p:cNvSpPr txBox="1">
            <a:spLocks noChangeArrowheads="1"/>
          </p:cNvSpPr>
          <p:nvPr/>
        </p:nvSpPr>
        <p:spPr bwMode="auto">
          <a:xfrm>
            <a:off x="6434816" y="3153492"/>
            <a:ext cx="216361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p:txBody>
      </p:sp>
      <p:sp>
        <p:nvSpPr>
          <p:cNvPr id="43" name="文本框 42"/>
          <p:cNvSpPr txBox="1">
            <a:spLocks noChangeArrowheads="1"/>
          </p:cNvSpPr>
          <p:nvPr/>
        </p:nvSpPr>
        <p:spPr bwMode="auto">
          <a:xfrm>
            <a:off x="8253900" y="5676558"/>
            <a:ext cx="216361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a:p>
            <a:pPr defTabSz="1219200"/>
            <a:r>
              <a:rPr lang="zh-CN" altLang="en-US" sz="1865" dirty="0">
                <a:solidFill>
                  <a:prstClr val="black"/>
                </a:solidFill>
                <a:latin typeface="楷体" panose="02010609060101010101" pitchFamily="49" charset="-122"/>
                <a:ea typeface="楷体" panose="02010609060101010101" pitchFamily="49" charset="-122"/>
              </a:rPr>
              <a:t>点击此处添加文字</a:t>
            </a:r>
            <a:endParaRPr lang="en-US" altLang="zh-CN" sz="1865" dirty="0">
              <a:solidFill>
                <a:prstClr val="black"/>
              </a:solidFill>
              <a:latin typeface="楷体" panose="02010609060101010101" pitchFamily="49" charset="-122"/>
              <a:ea typeface="楷体" panose="02010609060101010101" pitchFamily="49" charset="-122"/>
            </a:endParaRPr>
          </a:p>
        </p:txBody>
      </p:sp>
      <p:sp>
        <p:nvSpPr>
          <p:cNvPr id="44"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par>
                                <p:cTn id="12" presetID="10" presetClass="entr" presetSubtype="0" fill="hold" nodeType="withEffect">
                                  <p:stCondLst>
                                    <p:cond delay="25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nodeType="withEffect">
                                  <p:stCondLst>
                                    <p:cond delay="5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nodeType="withEffect">
                                  <p:stCondLst>
                                    <p:cond delay="75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par>
                                <p:cTn id="21" presetID="10" presetClass="entr" presetSubtype="0" fill="hold" nodeType="withEffect">
                                  <p:stCondLst>
                                    <p:cond delay="10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nodeType="withEffect">
                                  <p:stCondLst>
                                    <p:cond delay="125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2000"/>
                                        <p:tgtEl>
                                          <p:spTgt spid="26"/>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0"/>
                                  </p:stCondLst>
                                  <p:iterate type="lt">
                                    <p:tmPct val="10000"/>
                                  </p:iterate>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04633" y="637715"/>
            <a:ext cx="2236510" cy="1323439"/>
          </a:xfrm>
          <a:prstGeom prst="rect">
            <a:avLst/>
          </a:prstGeom>
        </p:spPr>
        <p:txBody>
          <a:bodyPr vert="horz" wrap="none">
            <a:spAutoFit/>
          </a:bodyPr>
          <a:lstStyle/>
          <a:p>
            <a:r>
              <a:rPr lang="zh-CN" altLang="en-US" sz="8000" dirty="0">
                <a:latin typeface="汉仪雪君体简" panose="02010604000101010101" pitchFamily="2" charset="-122"/>
                <a:ea typeface="汉仪雪君体简" panose="02010604000101010101" pitchFamily="2" charset="-122"/>
              </a:rPr>
              <a:t>目录</a:t>
            </a:r>
          </a:p>
        </p:txBody>
      </p:sp>
      <p:grpSp>
        <p:nvGrpSpPr>
          <p:cNvPr id="3" name="组合 2"/>
          <p:cNvGrpSpPr/>
          <p:nvPr/>
        </p:nvGrpSpPr>
        <p:grpSpPr>
          <a:xfrm>
            <a:off x="977224" y="2350381"/>
            <a:ext cx="5350275" cy="584775"/>
            <a:chOff x="2484815" y="2118134"/>
            <a:chExt cx="5350275" cy="584775"/>
          </a:xfrm>
        </p:grpSpPr>
        <p:sp>
          <p:nvSpPr>
            <p:cNvPr id="4" name="矩形 3"/>
            <p:cNvSpPr/>
            <p:nvPr/>
          </p:nvSpPr>
          <p:spPr>
            <a:xfrm>
              <a:off x="2484815" y="2118134"/>
              <a:ext cx="1646605" cy="584775"/>
            </a:xfrm>
            <a:prstGeom prst="rect">
              <a:avLst/>
            </a:prstGeom>
          </p:spPr>
          <p:txBody>
            <a:bodyPr vert="horz" wrap="none">
              <a:spAutoFit/>
            </a:bodyPr>
            <a:lstStyle/>
            <a:p>
              <a:r>
                <a:rPr lang="zh-CN" altLang="en-US" sz="3200" spc="600" dirty="0">
                  <a:solidFill>
                    <a:srgbClr val="000000"/>
                  </a:solidFill>
                  <a:latin typeface="汉仪雪君体简" panose="02010604000101010101" pitchFamily="2" charset="-122"/>
                  <a:ea typeface="汉仪雪君体简" panose="02010604000101010101" pitchFamily="2" charset="-122"/>
                </a:rPr>
                <a:t>章回一</a:t>
              </a:r>
            </a:p>
          </p:txBody>
        </p:sp>
        <p:sp>
          <p:nvSpPr>
            <p:cNvPr id="5" name="矩形 4"/>
            <p:cNvSpPr/>
            <p:nvPr/>
          </p:nvSpPr>
          <p:spPr>
            <a:xfrm>
              <a:off x="4726547" y="2118134"/>
              <a:ext cx="3108543" cy="584775"/>
            </a:xfrm>
            <a:prstGeom prst="rect">
              <a:avLst/>
            </a:prstGeom>
          </p:spPr>
          <p:txBody>
            <a:bodyPr wrap="none">
              <a:spAutoFit/>
            </a:body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grpSp>
      <p:grpSp>
        <p:nvGrpSpPr>
          <p:cNvPr id="6" name="组合 5"/>
          <p:cNvGrpSpPr/>
          <p:nvPr/>
        </p:nvGrpSpPr>
        <p:grpSpPr>
          <a:xfrm>
            <a:off x="977224" y="3188581"/>
            <a:ext cx="5350274" cy="584775"/>
            <a:chOff x="2484815" y="2956334"/>
            <a:chExt cx="5350274" cy="584775"/>
          </a:xfrm>
        </p:grpSpPr>
        <p:sp>
          <p:nvSpPr>
            <p:cNvPr id="7" name="矩形 6"/>
            <p:cNvSpPr/>
            <p:nvPr/>
          </p:nvSpPr>
          <p:spPr>
            <a:xfrm>
              <a:off x="2484815" y="2956334"/>
              <a:ext cx="1646605" cy="584775"/>
            </a:xfrm>
            <a:prstGeom prst="rect">
              <a:avLst/>
            </a:prstGeom>
          </p:spPr>
          <p:txBody>
            <a:bodyPr vert="horz" wrap="none">
              <a:spAutoFit/>
            </a:bodyPr>
            <a:lstStyle/>
            <a:p>
              <a:r>
                <a:rPr lang="zh-CN" altLang="en-US" sz="3200" spc="600" dirty="0">
                  <a:solidFill>
                    <a:srgbClr val="000000"/>
                  </a:solidFill>
                  <a:latin typeface="汉仪雪君体简" panose="02010604000101010101" pitchFamily="2" charset="-122"/>
                  <a:ea typeface="汉仪雪君体简" panose="02010604000101010101" pitchFamily="2" charset="-122"/>
                </a:rPr>
                <a:t>章回二</a:t>
              </a:r>
            </a:p>
          </p:txBody>
        </p:sp>
        <p:sp>
          <p:nvSpPr>
            <p:cNvPr id="8" name="矩形 7"/>
            <p:cNvSpPr/>
            <p:nvPr/>
          </p:nvSpPr>
          <p:spPr>
            <a:xfrm>
              <a:off x="4726546" y="2956334"/>
              <a:ext cx="3108543" cy="584775"/>
            </a:xfrm>
            <a:prstGeom prst="rect">
              <a:avLst/>
            </a:prstGeom>
          </p:spPr>
          <p:txBody>
            <a:bodyPr wrap="none">
              <a:spAutoFit/>
            </a:body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grpSp>
      <p:grpSp>
        <p:nvGrpSpPr>
          <p:cNvPr id="9" name="组合 8"/>
          <p:cNvGrpSpPr/>
          <p:nvPr/>
        </p:nvGrpSpPr>
        <p:grpSpPr>
          <a:xfrm>
            <a:off x="977224" y="4179181"/>
            <a:ext cx="5350274" cy="609600"/>
            <a:chOff x="2484815" y="3946934"/>
            <a:chExt cx="5350274" cy="609600"/>
          </a:xfrm>
        </p:grpSpPr>
        <p:sp>
          <p:nvSpPr>
            <p:cNvPr id="10" name="矩形 9"/>
            <p:cNvSpPr/>
            <p:nvPr/>
          </p:nvSpPr>
          <p:spPr>
            <a:xfrm>
              <a:off x="2484815" y="3946934"/>
              <a:ext cx="1646605" cy="584775"/>
            </a:xfrm>
            <a:prstGeom prst="rect">
              <a:avLst/>
            </a:prstGeom>
          </p:spPr>
          <p:txBody>
            <a:bodyPr vert="horz" wrap="none">
              <a:spAutoFit/>
            </a:bodyPr>
            <a:lstStyle/>
            <a:p>
              <a:r>
                <a:rPr lang="zh-CN" altLang="en-US" sz="3200" spc="600" dirty="0">
                  <a:solidFill>
                    <a:srgbClr val="000000"/>
                  </a:solidFill>
                  <a:latin typeface="汉仪雪君体简" panose="02010604000101010101" pitchFamily="2" charset="-122"/>
                  <a:ea typeface="汉仪雪君体简" panose="02010604000101010101" pitchFamily="2" charset="-122"/>
                </a:rPr>
                <a:t>章回三</a:t>
              </a:r>
            </a:p>
          </p:txBody>
        </p:sp>
        <p:sp>
          <p:nvSpPr>
            <p:cNvPr id="11" name="矩形 10"/>
            <p:cNvSpPr/>
            <p:nvPr/>
          </p:nvSpPr>
          <p:spPr>
            <a:xfrm>
              <a:off x="4726546" y="3971759"/>
              <a:ext cx="3108543" cy="584775"/>
            </a:xfrm>
            <a:prstGeom prst="rect">
              <a:avLst/>
            </a:prstGeom>
          </p:spPr>
          <p:txBody>
            <a:bodyPr wrap="none">
              <a:spAutoFit/>
            </a:body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grpSp>
      <p:grpSp>
        <p:nvGrpSpPr>
          <p:cNvPr id="12" name="组合 11"/>
          <p:cNvGrpSpPr/>
          <p:nvPr/>
        </p:nvGrpSpPr>
        <p:grpSpPr>
          <a:xfrm>
            <a:off x="977224" y="5133172"/>
            <a:ext cx="5350274" cy="621384"/>
            <a:chOff x="2484815" y="4900925"/>
            <a:chExt cx="5350274" cy="621384"/>
          </a:xfrm>
        </p:grpSpPr>
        <p:sp>
          <p:nvSpPr>
            <p:cNvPr id="13" name="矩形 12"/>
            <p:cNvSpPr/>
            <p:nvPr/>
          </p:nvSpPr>
          <p:spPr>
            <a:xfrm>
              <a:off x="2484815" y="4937534"/>
              <a:ext cx="1646605" cy="584775"/>
            </a:xfrm>
            <a:prstGeom prst="rect">
              <a:avLst/>
            </a:prstGeom>
          </p:spPr>
          <p:txBody>
            <a:bodyPr vert="horz" wrap="none">
              <a:spAutoFit/>
            </a:bodyPr>
            <a:lstStyle/>
            <a:p>
              <a:r>
                <a:rPr lang="zh-CN" altLang="en-US" sz="3200" spc="600" dirty="0">
                  <a:solidFill>
                    <a:srgbClr val="000000"/>
                  </a:solidFill>
                  <a:latin typeface="汉仪雪君体简" panose="02010604000101010101" pitchFamily="2" charset="-122"/>
                  <a:ea typeface="汉仪雪君体简" panose="02010604000101010101" pitchFamily="2" charset="-122"/>
                </a:rPr>
                <a:t>章回四</a:t>
              </a:r>
            </a:p>
          </p:txBody>
        </p:sp>
        <p:sp>
          <p:nvSpPr>
            <p:cNvPr id="14" name="矩形 13"/>
            <p:cNvSpPr/>
            <p:nvPr/>
          </p:nvSpPr>
          <p:spPr>
            <a:xfrm>
              <a:off x="4726546" y="4900925"/>
              <a:ext cx="3108543" cy="584775"/>
            </a:xfrm>
            <a:prstGeom prst="rect">
              <a:avLst/>
            </a:prstGeom>
          </p:spPr>
          <p:txBody>
            <a:bodyPr wrap="none">
              <a:spAutoFit/>
            </a:body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1"/>
          <p:cNvSpPr>
            <a:spLocks noChangeShapeType="1"/>
          </p:cNvSpPr>
          <p:nvPr/>
        </p:nvSpPr>
        <p:spPr bwMode="auto">
          <a:xfrm>
            <a:off x="3126270" y="3761706"/>
            <a:ext cx="855133" cy="1202267"/>
          </a:xfrm>
          <a:prstGeom prst="line">
            <a:avLst/>
          </a:prstGeom>
          <a:noFill/>
          <a:ln w="57150" cap="rnd" cmpd="sng">
            <a:solidFill>
              <a:sysClr val="windowText" lastClr="000000">
                <a:lumMod val="75000"/>
                <a:lumOff val="25000"/>
              </a:sysClr>
            </a:solidFill>
            <a:prstDash val="sysDot"/>
            <a:round/>
          </a:ln>
          <a:effectLst/>
        </p:spPr>
        <p:txBody>
          <a:bodyPr wrap="none"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19" name="Line 12"/>
          <p:cNvSpPr>
            <a:spLocks noChangeShapeType="1"/>
          </p:cNvSpPr>
          <p:nvPr/>
        </p:nvSpPr>
        <p:spPr bwMode="auto">
          <a:xfrm flipV="1">
            <a:off x="4929669" y="4362839"/>
            <a:ext cx="1202267" cy="685800"/>
          </a:xfrm>
          <a:prstGeom prst="line">
            <a:avLst/>
          </a:prstGeom>
          <a:noFill/>
          <a:ln w="57150" cap="rnd" cmpd="sng">
            <a:solidFill>
              <a:sysClr val="windowText" lastClr="000000">
                <a:lumMod val="75000"/>
                <a:lumOff val="25000"/>
              </a:sysClr>
            </a:solidFill>
            <a:prstDash val="sysDot"/>
            <a:round/>
          </a:ln>
          <a:effectLst/>
        </p:spPr>
        <p:txBody>
          <a:bodyPr wrap="none"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ndParaRPr>
          </a:p>
        </p:txBody>
      </p:sp>
      <p:sp>
        <p:nvSpPr>
          <p:cNvPr id="20" name="Line 13"/>
          <p:cNvSpPr>
            <a:spLocks noChangeShapeType="1"/>
          </p:cNvSpPr>
          <p:nvPr/>
        </p:nvSpPr>
        <p:spPr bwMode="auto">
          <a:xfrm flipV="1">
            <a:off x="7334203" y="2800739"/>
            <a:ext cx="1460500" cy="872067"/>
          </a:xfrm>
          <a:prstGeom prst="line">
            <a:avLst/>
          </a:prstGeom>
          <a:noFill/>
          <a:ln w="57150" cap="rnd" cmpd="sng">
            <a:solidFill>
              <a:sysClr val="windowText" lastClr="000000">
                <a:lumMod val="75000"/>
                <a:lumOff val="25000"/>
              </a:sysClr>
            </a:solidFill>
            <a:prstDash val="sysDot"/>
            <a:round/>
          </a:ln>
          <a:effectLst/>
        </p:spPr>
        <p:txBody>
          <a:bodyPr wrap="none" anchor="ctr"/>
          <a:lstStyle/>
          <a:p>
            <a:pPr marL="0" marR="0" lvl="0" indent="0"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ndParaRPr>
          </a:p>
        </p:txBody>
      </p:sp>
      <p:pic>
        <p:nvPicPr>
          <p:cNvPr id="21" name="图片 20"/>
          <p:cNvPicPr>
            <a:picLocks noChangeAspect="1"/>
          </p:cNvPicPr>
          <p:nvPr/>
        </p:nvPicPr>
        <p:blipFill>
          <a:blip r:embed="rId3"/>
          <a:stretch>
            <a:fillRect/>
          </a:stretch>
        </p:blipFill>
        <p:spPr>
          <a:xfrm>
            <a:off x="8473607" y="1634870"/>
            <a:ext cx="1872029" cy="1780261"/>
          </a:xfrm>
          <a:prstGeom prst="rect">
            <a:avLst/>
          </a:prstGeom>
        </p:spPr>
      </p:pic>
      <p:pic>
        <p:nvPicPr>
          <p:cNvPr id="22" name="图片 21"/>
          <p:cNvPicPr>
            <a:picLocks noChangeAspect="1"/>
          </p:cNvPicPr>
          <p:nvPr/>
        </p:nvPicPr>
        <p:blipFill>
          <a:blip r:embed="rId3"/>
          <a:stretch>
            <a:fillRect/>
          </a:stretch>
        </p:blipFill>
        <p:spPr>
          <a:xfrm>
            <a:off x="5812407" y="3241169"/>
            <a:ext cx="1872029" cy="1780261"/>
          </a:xfrm>
          <a:prstGeom prst="rect">
            <a:avLst/>
          </a:prstGeom>
        </p:spPr>
      </p:pic>
      <p:pic>
        <p:nvPicPr>
          <p:cNvPr id="23" name="图片 22"/>
          <p:cNvPicPr>
            <a:picLocks noChangeAspect="1"/>
          </p:cNvPicPr>
          <p:nvPr/>
        </p:nvPicPr>
        <p:blipFill>
          <a:blip r:embed="rId3"/>
          <a:stretch>
            <a:fillRect/>
          </a:stretch>
        </p:blipFill>
        <p:spPr>
          <a:xfrm>
            <a:off x="3469064" y="4625745"/>
            <a:ext cx="1872029" cy="1780261"/>
          </a:xfrm>
          <a:prstGeom prst="rect">
            <a:avLst/>
          </a:prstGeom>
        </p:spPr>
      </p:pic>
      <p:pic>
        <p:nvPicPr>
          <p:cNvPr id="24" name="图片 23"/>
          <p:cNvPicPr>
            <a:picLocks noChangeAspect="1"/>
          </p:cNvPicPr>
          <p:nvPr/>
        </p:nvPicPr>
        <p:blipFill>
          <a:blip r:embed="rId3"/>
          <a:stretch>
            <a:fillRect/>
          </a:stretch>
        </p:blipFill>
        <p:spPr>
          <a:xfrm>
            <a:off x="1753932" y="2436230"/>
            <a:ext cx="1872029" cy="1780261"/>
          </a:xfrm>
          <a:prstGeom prst="rect">
            <a:avLst/>
          </a:prstGeom>
        </p:spPr>
      </p:pic>
      <p:sp>
        <p:nvSpPr>
          <p:cNvPr id="25" name="Text Box 3"/>
          <p:cNvSpPr txBox="1">
            <a:spLocks noChangeArrowheads="1"/>
          </p:cNvSpPr>
          <p:nvPr/>
        </p:nvSpPr>
        <p:spPr bwMode="auto">
          <a:xfrm>
            <a:off x="9328402" y="3404234"/>
            <a:ext cx="1723549" cy="1015663"/>
          </a:xfrm>
          <a:prstGeom prst="rect">
            <a:avLst/>
          </a:prstGeom>
          <a:noFill/>
          <a:ln w="9525">
            <a:noFill/>
            <a:miter lim="800000"/>
          </a:ln>
          <a:effectLst/>
        </p:spPr>
        <p:txBody>
          <a:bodyPr wrap="non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p:txBody>
      </p:sp>
      <p:sp>
        <p:nvSpPr>
          <p:cNvPr id="26" name="Text Box 14"/>
          <p:cNvSpPr txBox="1">
            <a:spLocks noChangeArrowheads="1"/>
          </p:cNvSpPr>
          <p:nvPr/>
        </p:nvSpPr>
        <p:spPr bwMode="auto">
          <a:xfrm>
            <a:off x="3379507" y="2132602"/>
            <a:ext cx="4635500" cy="646331"/>
          </a:xfrm>
          <a:prstGeom prst="rect">
            <a:avLst/>
          </a:prstGeom>
          <a:noFill/>
          <a:ln w="9525">
            <a:noFill/>
            <a:miter lim="800000"/>
          </a:ln>
          <a:effectLst/>
        </p:spPr>
        <p:txBody>
          <a:bodyPr>
            <a:spAutoFit/>
          </a:bodyPr>
          <a:lstStyle/>
          <a:p>
            <a:pPr algn="ctr" defTabSz="1219200" eaLnBrk="0" hangingPunct="0"/>
            <a:r>
              <a:rPr lang="zh-CN" altLang="en-US" sz="3600" b="1" dirty="0">
                <a:solidFill>
                  <a:prstClr val="black"/>
                </a:solidFill>
                <a:latin typeface="腾祥铁山楷书简" panose="01010104010101010101" pitchFamily="2" charset="-122"/>
                <a:ea typeface="腾祥铁山楷书简" panose="01010104010101010101" pitchFamily="2" charset="-122"/>
              </a:rPr>
              <a:t>点击输入文字</a:t>
            </a:r>
          </a:p>
        </p:txBody>
      </p:sp>
      <p:sp>
        <p:nvSpPr>
          <p:cNvPr id="27" name="Text Box 15"/>
          <p:cNvSpPr txBox="1">
            <a:spLocks noChangeArrowheads="1"/>
          </p:cNvSpPr>
          <p:nvPr/>
        </p:nvSpPr>
        <p:spPr bwMode="auto">
          <a:xfrm>
            <a:off x="3793987" y="3404235"/>
            <a:ext cx="1723549" cy="1015663"/>
          </a:xfrm>
          <a:prstGeom prst="rect">
            <a:avLst/>
          </a:prstGeom>
          <a:noFill/>
          <a:ln w="9525">
            <a:noFill/>
            <a:miter lim="800000"/>
          </a:ln>
          <a:effectLst/>
        </p:spPr>
        <p:txBody>
          <a:bodyPr wrap="non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p:txBody>
      </p:sp>
      <p:sp>
        <p:nvSpPr>
          <p:cNvPr id="28" name="Text Box 16"/>
          <p:cNvSpPr txBox="1">
            <a:spLocks noChangeArrowheads="1"/>
          </p:cNvSpPr>
          <p:nvPr/>
        </p:nvSpPr>
        <p:spPr bwMode="auto">
          <a:xfrm>
            <a:off x="6299991" y="4880679"/>
            <a:ext cx="1723549" cy="1015663"/>
          </a:xfrm>
          <a:prstGeom prst="rect">
            <a:avLst/>
          </a:prstGeom>
          <a:noFill/>
          <a:ln w="9525">
            <a:noFill/>
            <a:miter lim="800000"/>
          </a:ln>
          <a:effectLst/>
        </p:spPr>
        <p:txBody>
          <a:bodyPr wrap="non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p:txBody>
      </p:sp>
      <p:sp>
        <p:nvSpPr>
          <p:cNvPr id="29" name="Text Box 17"/>
          <p:cNvSpPr txBox="1">
            <a:spLocks noChangeArrowheads="1"/>
          </p:cNvSpPr>
          <p:nvPr/>
        </p:nvSpPr>
        <p:spPr bwMode="auto">
          <a:xfrm>
            <a:off x="1007436" y="4219340"/>
            <a:ext cx="1723549" cy="1015663"/>
          </a:xfrm>
          <a:prstGeom prst="rect">
            <a:avLst/>
          </a:prstGeom>
          <a:noFill/>
          <a:ln w="9525">
            <a:noFill/>
            <a:miter lim="800000"/>
          </a:ln>
          <a:effectLst/>
        </p:spPr>
        <p:txBody>
          <a:bodyPr wrap="none">
            <a:spAutoFit/>
          </a:bodyPr>
          <a:lstStyle/>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a:p>
            <a:r>
              <a:rPr lang="zh-CN" altLang="en-US" sz="2000" dirty="0">
                <a:solidFill>
                  <a:prstClr val="black"/>
                </a:solidFill>
                <a:latin typeface="Adobe 楷体 Std R" panose="02020400000000000000" pitchFamily="18" charset="-122"/>
                <a:ea typeface="Adobe 楷体 Std R" panose="02020400000000000000" pitchFamily="18" charset="-122"/>
              </a:rPr>
              <a:t>点击输入文字</a:t>
            </a:r>
          </a:p>
        </p:txBody>
      </p:sp>
      <p:sp>
        <p:nvSpPr>
          <p:cNvPr id="30" name="Text Box 5"/>
          <p:cNvSpPr txBox="1">
            <a:spLocks noChangeArrowheads="1"/>
          </p:cNvSpPr>
          <p:nvPr/>
        </p:nvSpPr>
        <p:spPr bwMode="auto">
          <a:xfrm>
            <a:off x="2093203" y="2965866"/>
            <a:ext cx="1031051" cy="502766"/>
          </a:xfrm>
          <a:prstGeom prst="rect">
            <a:avLst/>
          </a:prstGeom>
          <a:noFill/>
          <a:ln w="9525">
            <a:noFill/>
            <a:miter lim="800000"/>
          </a:ln>
          <a:effectLst/>
        </p:spPr>
        <p:txBody>
          <a:bodyPr wrap="none">
            <a:spAutoFit/>
          </a:bodyPr>
          <a:lstStyle/>
          <a:p>
            <a:pPr algn="ctr" defTabSz="1219200" eaLnBrk="0" hangingPunct="0"/>
            <a:r>
              <a:rPr lang="en-US" sz="2665" b="1" dirty="0">
                <a:solidFill>
                  <a:srgbClr val="FFFFFF"/>
                </a:solidFill>
                <a:latin typeface="微软雅黑" panose="020B0503020204020204" pitchFamily="34" charset="-122"/>
              </a:rPr>
              <a:t>2014</a:t>
            </a:r>
            <a:endParaRPr lang="zh-CN" altLang="en-US" sz="2665" b="1" dirty="0">
              <a:solidFill>
                <a:srgbClr val="FFFFFF"/>
              </a:solidFill>
              <a:latin typeface="微软雅黑" panose="020B0503020204020204" pitchFamily="34" charset="-122"/>
            </a:endParaRPr>
          </a:p>
        </p:txBody>
      </p:sp>
      <p:sp>
        <p:nvSpPr>
          <p:cNvPr id="31" name="Text Box 7"/>
          <p:cNvSpPr txBox="1">
            <a:spLocks noChangeArrowheads="1"/>
          </p:cNvSpPr>
          <p:nvPr/>
        </p:nvSpPr>
        <p:spPr bwMode="auto">
          <a:xfrm>
            <a:off x="3808335" y="5189562"/>
            <a:ext cx="1031051" cy="502766"/>
          </a:xfrm>
          <a:prstGeom prst="rect">
            <a:avLst/>
          </a:prstGeom>
          <a:noFill/>
          <a:ln w="9525">
            <a:noFill/>
            <a:miter lim="800000"/>
          </a:ln>
          <a:effectLst/>
        </p:spPr>
        <p:txBody>
          <a:bodyPr wrap="none">
            <a:spAutoFit/>
          </a:bodyPr>
          <a:lstStyle/>
          <a:p>
            <a:pPr algn="ctr" defTabSz="1219200" eaLnBrk="0" hangingPunct="0"/>
            <a:r>
              <a:rPr lang="en-US" sz="2665" b="1" dirty="0">
                <a:solidFill>
                  <a:srgbClr val="FFFFFF"/>
                </a:solidFill>
                <a:latin typeface="微软雅黑" panose="020B0503020204020204" pitchFamily="34" charset="-122"/>
              </a:rPr>
              <a:t>2018</a:t>
            </a:r>
            <a:endParaRPr lang="zh-CN" altLang="en-US" sz="2665" b="1" dirty="0">
              <a:solidFill>
                <a:srgbClr val="FFFFFF"/>
              </a:solidFill>
              <a:latin typeface="微软雅黑" panose="020B0503020204020204" pitchFamily="34" charset="-122"/>
            </a:endParaRPr>
          </a:p>
        </p:txBody>
      </p:sp>
      <p:sp>
        <p:nvSpPr>
          <p:cNvPr id="32" name="Text Box 9"/>
          <p:cNvSpPr txBox="1">
            <a:spLocks noChangeArrowheads="1"/>
          </p:cNvSpPr>
          <p:nvPr/>
        </p:nvSpPr>
        <p:spPr bwMode="auto">
          <a:xfrm>
            <a:off x="6185427" y="3766084"/>
            <a:ext cx="1031051" cy="502766"/>
          </a:xfrm>
          <a:prstGeom prst="rect">
            <a:avLst/>
          </a:prstGeom>
          <a:noFill/>
          <a:ln w="9525">
            <a:noFill/>
            <a:miter lim="800000"/>
          </a:ln>
          <a:effectLst/>
        </p:spPr>
        <p:txBody>
          <a:bodyPr wrap="none">
            <a:spAutoFit/>
          </a:bodyPr>
          <a:lstStyle/>
          <a:p>
            <a:pPr algn="ctr" defTabSz="1219200" eaLnBrk="0" hangingPunct="0"/>
            <a:r>
              <a:rPr lang="en-US" sz="2665" b="1" dirty="0">
                <a:solidFill>
                  <a:srgbClr val="FFFFFF"/>
                </a:solidFill>
                <a:latin typeface="微软雅黑" panose="020B0503020204020204" pitchFamily="34" charset="-122"/>
              </a:rPr>
              <a:t>2019</a:t>
            </a:r>
            <a:endParaRPr lang="zh-CN" altLang="en-US" sz="2665" b="1" dirty="0">
              <a:solidFill>
                <a:srgbClr val="FFFFFF"/>
              </a:solidFill>
              <a:latin typeface="微软雅黑" panose="020B0503020204020204" pitchFamily="34" charset="-122"/>
            </a:endParaRPr>
          </a:p>
        </p:txBody>
      </p:sp>
      <p:sp>
        <p:nvSpPr>
          <p:cNvPr id="33" name="Text Box 10"/>
          <p:cNvSpPr txBox="1">
            <a:spLocks noChangeArrowheads="1"/>
          </p:cNvSpPr>
          <p:nvPr/>
        </p:nvSpPr>
        <p:spPr bwMode="auto">
          <a:xfrm>
            <a:off x="8812877" y="2173638"/>
            <a:ext cx="1031051" cy="502766"/>
          </a:xfrm>
          <a:prstGeom prst="rect">
            <a:avLst/>
          </a:prstGeom>
          <a:noFill/>
          <a:ln w="9525">
            <a:noFill/>
            <a:miter lim="800000"/>
          </a:ln>
          <a:effectLst/>
        </p:spPr>
        <p:txBody>
          <a:bodyPr wrap="none">
            <a:spAutoFit/>
          </a:bodyPr>
          <a:lstStyle/>
          <a:p>
            <a:pPr algn="ctr" defTabSz="1219200" eaLnBrk="0" hangingPunct="0"/>
            <a:r>
              <a:rPr lang="en-US" sz="2665" b="1" dirty="0">
                <a:solidFill>
                  <a:srgbClr val="FFFFFF"/>
                </a:solidFill>
                <a:latin typeface="微软雅黑" panose="020B0503020204020204" pitchFamily="34" charset="-122"/>
              </a:rPr>
              <a:t>2020</a:t>
            </a:r>
            <a:endParaRPr lang="zh-CN" altLang="en-US" sz="2665" b="1" dirty="0">
              <a:solidFill>
                <a:srgbClr val="FFFFFF"/>
              </a:solidFill>
              <a:latin typeface="微软雅黑" panose="020B0503020204020204" pitchFamily="34" charset="-122"/>
            </a:endParaRPr>
          </a:p>
        </p:txBody>
      </p:sp>
      <p:sp>
        <p:nvSpPr>
          <p:cNvPr id="34"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Scale>
                                      <p:cBhvr>
                                        <p:cTn id="7"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4"/>
                                        </p:tgtEl>
                                        <p:attrNameLst>
                                          <p:attrName>ppt_x</p:attrName>
                                          <p:attrName>ppt_y</p:attrName>
                                        </p:attrNameLst>
                                      </p:cBhvr>
                                    </p:animMotion>
                                    <p:animEffect transition="in" filter="fade">
                                      <p:cBhvr>
                                        <p:cTn id="9" dur="1000"/>
                                        <p:tgtEl>
                                          <p:spTgt spid="24"/>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Scale>
                                      <p:cBhvr>
                                        <p:cTn id="13"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3"/>
                                        </p:tgtEl>
                                        <p:attrNameLst>
                                          <p:attrName>ppt_x</p:attrName>
                                          <p:attrName>ppt_y</p:attrName>
                                        </p:attrNameLst>
                                      </p:cBhvr>
                                    </p:animMotion>
                                    <p:animEffect transition="in" filter="fade">
                                      <p:cBhvr>
                                        <p:cTn id="15" dur="1000"/>
                                        <p:tgtEl>
                                          <p:spTgt spid="23"/>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Scale>
                                      <p:cBhvr>
                                        <p:cTn id="1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2"/>
                                        </p:tgtEl>
                                        <p:attrNameLst>
                                          <p:attrName>ppt_x</p:attrName>
                                          <p:attrName>ppt_y</p:attrName>
                                        </p:attrNameLst>
                                      </p:cBhvr>
                                    </p:animMotion>
                                    <p:animEffect transition="in" filter="fade">
                                      <p:cBhvr>
                                        <p:cTn id="21" dur="1000"/>
                                        <p:tgtEl>
                                          <p:spTgt spid="22"/>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Scale>
                                      <p:cBhvr>
                                        <p:cTn id="25"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1"/>
                                        </p:tgtEl>
                                        <p:attrNameLst>
                                          <p:attrName>ppt_x</p:attrName>
                                          <p:attrName>ppt_y</p:attrName>
                                        </p:attrNameLst>
                                      </p:cBhvr>
                                    </p:animMotion>
                                    <p:animEffect transition="in" filter="fade">
                                      <p:cBhvr>
                                        <p:cTn id="27" dur="1000"/>
                                        <p:tgtEl>
                                          <p:spTgt spid="21"/>
                                        </p:tgtEl>
                                      </p:cBhvr>
                                    </p:animEffect>
                                  </p:childTnLst>
                                </p:cTn>
                              </p:par>
                            </p:childTnLst>
                          </p:cTn>
                        </p:par>
                        <p:par>
                          <p:cTn id="28" fill="hold">
                            <p:stCondLst>
                              <p:cond delay="4000"/>
                            </p:stCondLst>
                            <p:childTnLst>
                              <p:par>
                                <p:cTn id="29" presetID="49" presetClass="entr" presetSubtype="0" decel="10000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 calcmode="lin" valueType="num">
                                      <p:cBhvr>
                                        <p:cTn id="33" dur="500" fill="hold"/>
                                        <p:tgtEl>
                                          <p:spTgt spid="30"/>
                                        </p:tgtEl>
                                        <p:attrNameLst>
                                          <p:attrName>style.rotation</p:attrName>
                                        </p:attrNameLst>
                                      </p:cBhvr>
                                      <p:tavLst>
                                        <p:tav tm="0">
                                          <p:val>
                                            <p:fltVal val="360"/>
                                          </p:val>
                                        </p:tav>
                                        <p:tav tm="100000">
                                          <p:val>
                                            <p:fltVal val="0"/>
                                          </p:val>
                                        </p:tav>
                                      </p:tavLst>
                                    </p:anim>
                                    <p:animEffect transition="in" filter="fade">
                                      <p:cBhvr>
                                        <p:cTn id="34" dur="500"/>
                                        <p:tgtEl>
                                          <p:spTgt spid="30"/>
                                        </p:tgtEl>
                                      </p:cBhvr>
                                    </p:animEffect>
                                  </p:childTnLst>
                                </p:cTn>
                              </p:par>
                            </p:childTnLst>
                          </p:cTn>
                        </p:par>
                        <p:par>
                          <p:cTn id="35" fill="hold">
                            <p:stCondLst>
                              <p:cond delay="4500"/>
                            </p:stCondLst>
                            <p:childTnLst>
                              <p:par>
                                <p:cTn id="36" presetID="49" presetClass="entr" presetSubtype="0" decel="10000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 calcmode="lin" valueType="num">
                                      <p:cBhvr>
                                        <p:cTn id="40" dur="500" fill="hold"/>
                                        <p:tgtEl>
                                          <p:spTgt spid="31"/>
                                        </p:tgtEl>
                                        <p:attrNameLst>
                                          <p:attrName>style.rotation</p:attrName>
                                        </p:attrNameLst>
                                      </p:cBhvr>
                                      <p:tavLst>
                                        <p:tav tm="0">
                                          <p:val>
                                            <p:fltVal val="360"/>
                                          </p:val>
                                        </p:tav>
                                        <p:tav tm="100000">
                                          <p:val>
                                            <p:fltVal val="0"/>
                                          </p:val>
                                        </p:tav>
                                      </p:tavLst>
                                    </p:anim>
                                    <p:animEffect transition="in" filter="fade">
                                      <p:cBhvr>
                                        <p:cTn id="41" dur="500"/>
                                        <p:tgtEl>
                                          <p:spTgt spid="31"/>
                                        </p:tgtEl>
                                      </p:cBhvr>
                                    </p:animEffect>
                                  </p:childTnLst>
                                </p:cTn>
                              </p:par>
                            </p:childTnLst>
                          </p:cTn>
                        </p:par>
                        <p:par>
                          <p:cTn id="42" fill="hold">
                            <p:stCondLst>
                              <p:cond delay="5000"/>
                            </p:stCondLst>
                            <p:childTnLst>
                              <p:par>
                                <p:cTn id="43" presetID="49" presetClass="entr" presetSubtype="0" decel="10000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 calcmode="lin" valueType="num">
                                      <p:cBhvr>
                                        <p:cTn id="47" dur="500" fill="hold"/>
                                        <p:tgtEl>
                                          <p:spTgt spid="32"/>
                                        </p:tgtEl>
                                        <p:attrNameLst>
                                          <p:attrName>style.rotation</p:attrName>
                                        </p:attrNameLst>
                                      </p:cBhvr>
                                      <p:tavLst>
                                        <p:tav tm="0">
                                          <p:val>
                                            <p:fltVal val="360"/>
                                          </p:val>
                                        </p:tav>
                                        <p:tav tm="100000">
                                          <p:val>
                                            <p:fltVal val="0"/>
                                          </p:val>
                                        </p:tav>
                                      </p:tavLst>
                                    </p:anim>
                                    <p:animEffect transition="in" filter="fade">
                                      <p:cBhvr>
                                        <p:cTn id="48" dur="500"/>
                                        <p:tgtEl>
                                          <p:spTgt spid="32"/>
                                        </p:tgtEl>
                                      </p:cBhvr>
                                    </p:animEffect>
                                  </p:childTnLst>
                                </p:cTn>
                              </p:par>
                            </p:childTnLst>
                          </p:cTn>
                        </p:par>
                        <p:par>
                          <p:cTn id="49" fill="hold">
                            <p:stCondLst>
                              <p:cond delay="5500"/>
                            </p:stCondLst>
                            <p:childTnLst>
                              <p:par>
                                <p:cTn id="50" presetID="49" presetClass="entr" presetSubtype="0" decel="10000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 calcmode="lin" valueType="num">
                                      <p:cBhvr>
                                        <p:cTn id="54" dur="500" fill="hold"/>
                                        <p:tgtEl>
                                          <p:spTgt spid="33"/>
                                        </p:tgtEl>
                                        <p:attrNameLst>
                                          <p:attrName>style.rotation</p:attrName>
                                        </p:attrNameLst>
                                      </p:cBhvr>
                                      <p:tavLst>
                                        <p:tav tm="0">
                                          <p:val>
                                            <p:fltVal val="360"/>
                                          </p:val>
                                        </p:tav>
                                        <p:tav tm="100000">
                                          <p:val>
                                            <p:fltVal val="0"/>
                                          </p:val>
                                        </p:tav>
                                      </p:tavLst>
                                    </p:anim>
                                    <p:animEffect transition="in" filter="fade">
                                      <p:cBhvr>
                                        <p:cTn id="55" dur="500"/>
                                        <p:tgtEl>
                                          <p:spTgt spid="33"/>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23" presetClass="entr" presetSubtype="1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childTnLst>
                                </p:cTn>
                              </p:par>
                            </p:childTnLst>
                          </p:cTn>
                        </p:par>
                        <p:par>
                          <p:cTn id="66" fill="hold">
                            <p:stCondLst>
                              <p:cond delay="7000"/>
                            </p:stCondLst>
                            <p:childTnLst>
                              <p:par>
                                <p:cTn id="67" presetID="2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3" presetClass="entr" presetSubtype="16"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p:cTn id="84" dur="500" fill="hold"/>
                                        <p:tgtEl>
                                          <p:spTgt spid="28"/>
                                        </p:tgtEl>
                                        <p:attrNameLst>
                                          <p:attrName>ppt_w</p:attrName>
                                        </p:attrNameLst>
                                      </p:cBhvr>
                                      <p:tavLst>
                                        <p:tav tm="0">
                                          <p:val>
                                            <p:fltVal val="0"/>
                                          </p:val>
                                        </p:tav>
                                        <p:tav tm="100000">
                                          <p:val>
                                            <p:strVal val="#ppt_w"/>
                                          </p:val>
                                        </p:tav>
                                      </p:tavLst>
                                    </p:anim>
                                    <p:anim calcmode="lin" valueType="num">
                                      <p:cBhvr>
                                        <p:cTn id="85" dur="500" fill="hold"/>
                                        <p:tgtEl>
                                          <p:spTgt spid="28"/>
                                        </p:tgtEl>
                                        <p:attrNameLst>
                                          <p:attrName>ppt_h</p:attrName>
                                        </p:attrNameLst>
                                      </p:cBhvr>
                                      <p:tavLst>
                                        <p:tav tm="0">
                                          <p:val>
                                            <p:fltVal val="0"/>
                                          </p:val>
                                        </p:tav>
                                        <p:tav tm="100000">
                                          <p:val>
                                            <p:strVal val="#ppt_h"/>
                                          </p:val>
                                        </p:tav>
                                      </p:tavLst>
                                    </p:anim>
                                  </p:childTnLst>
                                </p:cTn>
                              </p:par>
                            </p:childTnLst>
                          </p:cTn>
                        </p:par>
                        <p:par>
                          <p:cTn id="86" fill="hold">
                            <p:stCondLst>
                              <p:cond delay="9000"/>
                            </p:stCondLst>
                            <p:childTnLst>
                              <p:par>
                                <p:cTn id="87" presetID="23" presetClass="entr" presetSubtype="16" fill="hold" grpId="0"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500" fill="hold"/>
                                        <p:tgtEl>
                                          <p:spTgt spid="25"/>
                                        </p:tgtEl>
                                        <p:attrNameLst>
                                          <p:attrName>ppt_w</p:attrName>
                                        </p:attrNameLst>
                                      </p:cBhvr>
                                      <p:tavLst>
                                        <p:tav tm="0">
                                          <p:val>
                                            <p:fltVal val="0"/>
                                          </p:val>
                                        </p:tav>
                                        <p:tav tm="100000">
                                          <p:val>
                                            <p:strVal val="#ppt_w"/>
                                          </p:val>
                                        </p:tav>
                                      </p:tavLst>
                                    </p:anim>
                                    <p:anim calcmode="lin" valueType="num">
                                      <p:cBhvr>
                                        <p:cTn id="90" dur="500" fill="hold"/>
                                        <p:tgtEl>
                                          <p:spTgt spid="25"/>
                                        </p:tgtEl>
                                        <p:attrNameLst>
                                          <p:attrName>ppt_h</p:attrName>
                                        </p:attrNameLst>
                                      </p:cBhvr>
                                      <p:tavLst>
                                        <p:tav tm="0">
                                          <p:val>
                                            <p:fltVal val="0"/>
                                          </p:val>
                                        </p:tav>
                                        <p:tav tm="100000">
                                          <p:val>
                                            <p:strVal val="#ppt_h"/>
                                          </p:val>
                                        </p:tav>
                                      </p:tavLst>
                                    </p:anim>
                                  </p:childTnLst>
                                </p:cTn>
                              </p:par>
                            </p:childTnLst>
                          </p:cTn>
                        </p:par>
                        <p:par>
                          <p:cTn id="91" fill="hold">
                            <p:stCondLst>
                              <p:cond delay="9500"/>
                            </p:stCondLst>
                            <p:childTnLst>
                              <p:par>
                                <p:cTn id="92" presetID="49" presetClass="entr" presetSubtype="0" decel="100000"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 calcmode="lin" valueType="num">
                                      <p:cBhvr>
                                        <p:cTn id="96" dur="500" fill="hold"/>
                                        <p:tgtEl>
                                          <p:spTgt spid="26"/>
                                        </p:tgtEl>
                                        <p:attrNameLst>
                                          <p:attrName>style.rotation</p:attrName>
                                        </p:attrNameLst>
                                      </p:cBhvr>
                                      <p:tavLst>
                                        <p:tav tm="0">
                                          <p:val>
                                            <p:fltVal val="360"/>
                                          </p:val>
                                        </p:tav>
                                        <p:tav tm="100000">
                                          <p:val>
                                            <p:fltVal val="0"/>
                                          </p:val>
                                        </p:tav>
                                      </p:tavLst>
                                    </p:anim>
                                    <p:animEffect transition="in" filter="fade">
                                      <p:cBhvr>
                                        <p:cTn id="97" dur="500"/>
                                        <p:tgtEl>
                                          <p:spTgt spid="26"/>
                                        </p:tgtEl>
                                      </p:cBhvr>
                                    </p:animEffect>
                                  </p:childTnLst>
                                </p:cTn>
                              </p:par>
                              <p:par>
                                <p:cTn id="98" presetID="10" presetClass="entr" presetSubtype="0" fill="hold" grpId="0" nodeType="withEffect">
                                  <p:stCondLst>
                                    <p:cond delay="0"/>
                                  </p:stCondLst>
                                  <p:iterate type="lt">
                                    <p:tmPct val="10000"/>
                                  </p:iterate>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5" grpId="0"/>
      <p:bldP spid="26" grpId="0"/>
      <p:bldP spid="27" grpId="0"/>
      <p:bldP spid="28" grpId="0"/>
      <p:bldP spid="29" grpId="0"/>
      <p:bldP spid="30"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33"/>
          <p:cNvPicPr>
            <a:picLocks noChangeAspect="1" noChangeArrowheads="1"/>
          </p:cNvPicPr>
          <p:nvPr/>
        </p:nvPicPr>
        <p:blipFill>
          <a:blip r:embed="rId3"/>
          <a:srcRect/>
          <a:stretch>
            <a:fillRect/>
          </a:stretch>
        </p:blipFill>
        <p:spPr bwMode="auto">
          <a:xfrm>
            <a:off x="6350" y="417891"/>
            <a:ext cx="5141913"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1"/>
          <p:cNvSpPr>
            <a:spLocks noChangeArrowheads="1"/>
          </p:cNvSpPr>
          <p:nvPr/>
        </p:nvSpPr>
        <p:spPr bwMode="auto">
          <a:xfrm>
            <a:off x="6451601" y="2714627"/>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21" name="矩形 14"/>
          <p:cNvSpPr>
            <a:spLocks noChangeArrowheads="1"/>
          </p:cNvSpPr>
          <p:nvPr/>
        </p:nvSpPr>
        <p:spPr bwMode="auto">
          <a:xfrm>
            <a:off x="9959975" y="2714627"/>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22" name="矩形 20"/>
          <p:cNvSpPr>
            <a:spLocks noChangeArrowheads="1"/>
          </p:cNvSpPr>
          <p:nvPr/>
        </p:nvSpPr>
        <p:spPr bwMode="auto">
          <a:xfrm>
            <a:off x="6451601" y="4192589"/>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23" name="矩形 23"/>
          <p:cNvSpPr>
            <a:spLocks noChangeArrowheads="1"/>
          </p:cNvSpPr>
          <p:nvPr/>
        </p:nvSpPr>
        <p:spPr bwMode="auto">
          <a:xfrm>
            <a:off x="9959975" y="4192589"/>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nvGrpSpPr>
          <p:cNvPr id="24" name="组合 17"/>
          <p:cNvGrpSpPr/>
          <p:nvPr/>
        </p:nvGrpSpPr>
        <p:grpSpPr bwMode="auto">
          <a:xfrm>
            <a:off x="5148263" y="2444752"/>
            <a:ext cx="1390651" cy="1336675"/>
            <a:chOff x="1702505" y="1411717"/>
            <a:chExt cx="1390230" cy="1337479"/>
          </a:xfrm>
        </p:grpSpPr>
        <p:pic>
          <p:nvPicPr>
            <p:cNvPr id="25" name="图片 18"/>
            <p:cNvPicPr>
              <a:picLocks noChangeAspect="1" noChangeArrowheads="1"/>
            </p:cNvPicPr>
            <p:nvPr/>
          </p:nvPicPr>
          <p:blipFill>
            <a:blip r:embed="rId4" cstate="email"/>
            <a:srcRect/>
            <a:stretch>
              <a:fillRect/>
            </a:stretch>
          </p:blipFill>
          <p:spPr bwMode="auto">
            <a:xfrm>
              <a:off x="1702505" y="1411717"/>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1"/>
            <p:cNvSpPr txBox="1">
              <a:spLocks noChangeArrowheads="1"/>
            </p:cNvSpPr>
            <p:nvPr/>
          </p:nvSpPr>
          <p:spPr bwMode="auto">
            <a:xfrm>
              <a:off x="1985232" y="1664959"/>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壹</a:t>
              </a:r>
            </a:p>
          </p:txBody>
        </p:sp>
      </p:grpSp>
      <p:grpSp>
        <p:nvGrpSpPr>
          <p:cNvPr id="27" name="组合 24"/>
          <p:cNvGrpSpPr/>
          <p:nvPr/>
        </p:nvGrpSpPr>
        <p:grpSpPr bwMode="auto">
          <a:xfrm>
            <a:off x="8721726" y="2425702"/>
            <a:ext cx="1389063" cy="1338263"/>
            <a:chOff x="5275042" y="1392903"/>
            <a:chExt cx="1390230" cy="1337479"/>
          </a:xfrm>
        </p:grpSpPr>
        <p:pic>
          <p:nvPicPr>
            <p:cNvPr id="28" name="图片 25"/>
            <p:cNvPicPr>
              <a:picLocks noChangeAspect="1" noChangeArrowheads="1"/>
            </p:cNvPicPr>
            <p:nvPr/>
          </p:nvPicPr>
          <p:blipFill>
            <a:blip r:embed="rId4" cstate="email"/>
            <a:srcRect/>
            <a:stretch>
              <a:fillRect/>
            </a:stretch>
          </p:blipFill>
          <p:spPr bwMode="auto">
            <a:xfrm>
              <a:off x="5275042" y="1392903"/>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6"/>
            <p:cNvSpPr txBox="1">
              <a:spLocks noChangeArrowheads="1"/>
            </p:cNvSpPr>
            <p:nvPr/>
          </p:nvSpPr>
          <p:spPr bwMode="auto">
            <a:xfrm>
              <a:off x="5581757" y="1655982"/>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贰</a:t>
              </a:r>
            </a:p>
          </p:txBody>
        </p:sp>
      </p:grpSp>
      <p:grpSp>
        <p:nvGrpSpPr>
          <p:cNvPr id="30" name="组合 27"/>
          <p:cNvGrpSpPr/>
          <p:nvPr/>
        </p:nvGrpSpPr>
        <p:grpSpPr bwMode="auto">
          <a:xfrm>
            <a:off x="5148263" y="4051302"/>
            <a:ext cx="1389063" cy="1338263"/>
            <a:chOff x="8947121" y="1392902"/>
            <a:chExt cx="1390230" cy="1337479"/>
          </a:xfrm>
        </p:grpSpPr>
        <p:pic>
          <p:nvPicPr>
            <p:cNvPr id="31" name="图片 28"/>
            <p:cNvPicPr>
              <a:picLocks noChangeAspect="1" noChangeArrowheads="1"/>
            </p:cNvPicPr>
            <p:nvPr/>
          </p:nvPicPr>
          <p:blipFill>
            <a:blip r:embed="rId4" cstate="email"/>
            <a:srcRect/>
            <a:stretch>
              <a:fillRect/>
            </a:stretch>
          </p:blipFill>
          <p:spPr bwMode="auto">
            <a:xfrm>
              <a:off x="8947121" y="1392902"/>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29"/>
            <p:cNvSpPr txBox="1">
              <a:spLocks noChangeArrowheads="1"/>
            </p:cNvSpPr>
            <p:nvPr/>
          </p:nvSpPr>
          <p:spPr bwMode="auto">
            <a:xfrm>
              <a:off x="9267181" y="1655068"/>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叁</a:t>
              </a:r>
            </a:p>
          </p:txBody>
        </p:sp>
      </p:grpSp>
      <p:grpSp>
        <p:nvGrpSpPr>
          <p:cNvPr id="33" name="组合 30"/>
          <p:cNvGrpSpPr/>
          <p:nvPr/>
        </p:nvGrpSpPr>
        <p:grpSpPr bwMode="auto">
          <a:xfrm>
            <a:off x="8693151" y="4051302"/>
            <a:ext cx="1389063" cy="1338263"/>
            <a:chOff x="1702505" y="3619249"/>
            <a:chExt cx="1390230" cy="1337479"/>
          </a:xfrm>
        </p:grpSpPr>
        <p:pic>
          <p:nvPicPr>
            <p:cNvPr id="34" name="图片 31"/>
            <p:cNvPicPr>
              <a:picLocks noChangeAspect="1" noChangeArrowheads="1"/>
            </p:cNvPicPr>
            <p:nvPr/>
          </p:nvPicPr>
          <p:blipFill>
            <a:blip r:embed="rId4" cstate="email"/>
            <a:srcRect/>
            <a:stretch>
              <a:fillRect/>
            </a:stretch>
          </p:blipFill>
          <p:spPr bwMode="auto">
            <a:xfrm>
              <a:off x="1702505" y="3619249"/>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2"/>
            <p:cNvSpPr txBox="1">
              <a:spLocks noChangeArrowheads="1"/>
            </p:cNvSpPr>
            <p:nvPr/>
          </p:nvSpPr>
          <p:spPr bwMode="auto">
            <a:xfrm>
              <a:off x="1985232" y="3867407"/>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肆</a:t>
              </a:r>
            </a:p>
          </p:txBody>
        </p:sp>
      </p:grpSp>
      <p:sp>
        <p:nvSpPr>
          <p:cNvPr id="36"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0"/>
          <p:cNvSpPr txBox="1">
            <a:spLocks noChangeArrowheads="1"/>
          </p:cNvSpPr>
          <p:nvPr/>
        </p:nvSpPr>
        <p:spPr bwMode="auto">
          <a:xfrm>
            <a:off x="6018214" y="2593977"/>
            <a:ext cx="5568951"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en-US" altLang="zh-CN" sz="160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p>
        </p:txBody>
      </p:sp>
      <p:sp>
        <p:nvSpPr>
          <p:cNvPr id="11" name="TextBox 40"/>
          <p:cNvSpPr txBox="1">
            <a:spLocks noChangeArrowheads="1"/>
          </p:cNvSpPr>
          <p:nvPr/>
        </p:nvSpPr>
        <p:spPr bwMode="auto">
          <a:xfrm>
            <a:off x="6018214" y="3406775"/>
            <a:ext cx="556895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en-US" altLang="zh-CN" sz="16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t>
            </a:r>
          </a:p>
        </p:txBody>
      </p:sp>
      <p:grpSp>
        <p:nvGrpSpPr>
          <p:cNvPr id="12" name="组合 19"/>
          <p:cNvGrpSpPr/>
          <p:nvPr/>
        </p:nvGrpSpPr>
        <p:grpSpPr bwMode="auto">
          <a:xfrm>
            <a:off x="5916614" y="1700215"/>
            <a:ext cx="3779837" cy="631825"/>
            <a:chOff x="4330701" y="2659063"/>
            <a:chExt cx="3779838" cy="631825"/>
          </a:xfrm>
        </p:grpSpPr>
        <p:sp>
          <p:nvSpPr>
            <p:cNvPr id="13" name="Freeform 5"/>
            <p:cNvSpPr>
              <a:spLocks noChangeArrowheads="1"/>
            </p:cNvSpPr>
            <p:nvPr/>
          </p:nvSpPr>
          <p:spPr bwMode="auto">
            <a:xfrm>
              <a:off x="4330701" y="2659063"/>
              <a:ext cx="3779838" cy="631825"/>
            </a:xfrm>
            <a:custGeom>
              <a:avLst/>
              <a:gdLst>
                <a:gd name="T0" fmla="*/ 2147483646 w 328"/>
                <a:gd name="T1" fmla="*/ 259897265 h 96"/>
                <a:gd name="T2" fmla="*/ 2147483646 w 328"/>
                <a:gd name="T3" fmla="*/ 259897265 h 96"/>
                <a:gd name="T4" fmla="*/ 2147483646 w 328"/>
                <a:gd name="T5" fmla="*/ 563114031 h 96"/>
                <a:gd name="T6" fmla="*/ 2147483646 w 328"/>
                <a:gd name="T7" fmla="*/ 476481610 h 96"/>
                <a:gd name="T8" fmla="*/ 2147483646 w 328"/>
                <a:gd name="T9" fmla="*/ 433162108 h 96"/>
                <a:gd name="T10" fmla="*/ 2147483646 w 328"/>
                <a:gd name="T11" fmla="*/ 1559383589 h 96"/>
                <a:gd name="T12" fmla="*/ 2147483646 w 328"/>
                <a:gd name="T13" fmla="*/ 2147483646 h 96"/>
                <a:gd name="T14" fmla="*/ 2147483646 w 328"/>
                <a:gd name="T15" fmla="*/ 2147483646 h 96"/>
                <a:gd name="T16" fmla="*/ 2147483646 w 328"/>
                <a:gd name="T17" fmla="*/ 2147483646 h 96"/>
                <a:gd name="T18" fmla="*/ 2147483646 w 328"/>
                <a:gd name="T19" fmla="*/ 2147483646 h 96"/>
                <a:gd name="T20" fmla="*/ 2147483646 w 328"/>
                <a:gd name="T21" fmla="*/ 2147483646 h 96"/>
                <a:gd name="T22" fmla="*/ 2147483646 w 328"/>
                <a:gd name="T23" fmla="*/ 2147483646 h 96"/>
                <a:gd name="T24" fmla="*/ 2147483646 w 328"/>
                <a:gd name="T25" fmla="*/ 2147483646 h 96"/>
                <a:gd name="T26" fmla="*/ 2147483646 w 328"/>
                <a:gd name="T27" fmla="*/ 2147483646 h 96"/>
                <a:gd name="T28" fmla="*/ 2147483646 w 328"/>
                <a:gd name="T29" fmla="*/ 2147483646 h 96"/>
                <a:gd name="T30" fmla="*/ 2147483646 w 328"/>
                <a:gd name="T31" fmla="*/ 2147483646 h 96"/>
                <a:gd name="T32" fmla="*/ 2147483646 w 328"/>
                <a:gd name="T33" fmla="*/ 2147483646 h 96"/>
                <a:gd name="T34" fmla="*/ 2147483646 w 328"/>
                <a:gd name="T35" fmla="*/ 2147483646 h 96"/>
                <a:gd name="T36" fmla="*/ 2147483646 w 328"/>
                <a:gd name="T37" fmla="*/ 2147483646 h 96"/>
                <a:gd name="T38" fmla="*/ 2147483646 w 328"/>
                <a:gd name="T39" fmla="*/ 2147483646 h 96"/>
                <a:gd name="T40" fmla="*/ 2147483646 w 328"/>
                <a:gd name="T41" fmla="*/ 2147483646 h 96"/>
                <a:gd name="T42" fmla="*/ 2147483646 w 328"/>
                <a:gd name="T43" fmla="*/ 2147483646 h 96"/>
                <a:gd name="T44" fmla="*/ 2147483646 w 328"/>
                <a:gd name="T45" fmla="*/ 2147483646 h 96"/>
                <a:gd name="T46" fmla="*/ 2147483646 w 328"/>
                <a:gd name="T47" fmla="*/ 2147483646 h 96"/>
                <a:gd name="T48" fmla="*/ 2147483646 w 328"/>
                <a:gd name="T49" fmla="*/ 2147483646 h 96"/>
                <a:gd name="T50" fmla="*/ 2147483646 w 328"/>
                <a:gd name="T51" fmla="*/ 2147483646 h 96"/>
                <a:gd name="T52" fmla="*/ 2147483646 w 328"/>
                <a:gd name="T53" fmla="*/ 2147483646 h 96"/>
                <a:gd name="T54" fmla="*/ 2147483646 w 328"/>
                <a:gd name="T55" fmla="*/ 2147483646 h 96"/>
                <a:gd name="T56" fmla="*/ 2147483646 w 328"/>
                <a:gd name="T57" fmla="*/ 2147483646 h 96"/>
                <a:gd name="T58" fmla="*/ 2147483646 w 328"/>
                <a:gd name="T59" fmla="*/ 2147483646 h 96"/>
                <a:gd name="T60" fmla="*/ 2147483646 w 328"/>
                <a:gd name="T61" fmla="*/ 2147483646 h 96"/>
                <a:gd name="T62" fmla="*/ 2147483646 w 328"/>
                <a:gd name="T63" fmla="*/ 2147483646 h 96"/>
                <a:gd name="T64" fmla="*/ 2147483646 w 328"/>
                <a:gd name="T65" fmla="*/ 2147483646 h 96"/>
                <a:gd name="T66" fmla="*/ 2147483646 w 328"/>
                <a:gd name="T67" fmla="*/ 2147483646 h 96"/>
                <a:gd name="T68" fmla="*/ 1991997674 w 328"/>
                <a:gd name="T69" fmla="*/ 2147483646 h 96"/>
                <a:gd name="T70" fmla="*/ 1062399528 w 328"/>
                <a:gd name="T71" fmla="*/ 1559383589 h 96"/>
                <a:gd name="T72" fmla="*/ 1726406435 w 328"/>
                <a:gd name="T73" fmla="*/ 476481610 h 96"/>
                <a:gd name="T74" fmla="*/ 2147483646 w 328"/>
                <a:gd name="T75" fmla="*/ 476481610 h 96"/>
                <a:gd name="T76" fmla="*/ 2147483646 w 328"/>
                <a:gd name="T77" fmla="*/ 606426951 h 96"/>
                <a:gd name="T78" fmla="*/ 2147483646 w 328"/>
                <a:gd name="T79" fmla="*/ 649746453 h 96"/>
                <a:gd name="T80" fmla="*/ 2147483646 w 328"/>
                <a:gd name="T81" fmla="*/ 606426951 h 96"/>
                <a:gd name="T82" fmla="*/ 2147483646 w 328"/>
                <a:gd name="T83" fmla="*/ 779691795 h 96"/>
                <a:gd name="T84" fmla="*/ 2147483646 w 328"/>
                <a:gd name="T85" fmla="*/ 649746453 h 96"/>
                <a:gd name="T86" fmla="*/ 2147483646 w 328"/>
                <a:gd name="T87" fmla="*/ 736378874 h 96"/>
                <a:gd name="T88" fmla="*/ 2147483646 w 328"/>
                <a:gd name="T89" fmla="*/ 736378874 h 96"/>
                <a:gd name="T90" fmla="*/ 2147483646 w 328"/>
                <a:gd name="T91" fmla="*/ 476481610 h 96"/>
                <a:gd name="T92" fmla="*/ 2147483646 w 328"/>
                <a:gd name="T93" fmla="*/ 389849188 h 96"/>
                <a:gd name="T94" fmla="*/ 2147483646 w 328"/>
                <a:gd name="T95" fmla="*/ 216584345 h 96"/>
                <a:gd name="T96" fmla="*/ 2147483646 w 328"/>
                <a:gd name="T97" fmla="*/ 389849188 h 96"/>
                <a:gd name="T98" fmla="*/ 2147483646 w 328"/>
                <a:gd name="T99" fmla="*/ 173264843 h 96"/>
                <a:gd name="T100" fmla="*/ 2147483646 w 328"/>
                <a:gd name="T101" fmla="*/ 259897265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8" h="96">
                  <a:moveTo>
                    <a:pt x="256" y="6"/>
                  </a:moveTo>
                  <a:cubicBezTo>
                    <a:pt x="261" y="6"/>
                    <a:pt x="261" y="6"/>
                    <a:pt x="261" y="6"/>
                  </a:cubicBezTo>
                  <a:cubicBezTo>
                    <a:pt x="261" y="9"/>
                    <a:pt x="260" y="11"/>
                    <a:pt x="263" y="13"/>
                  </a:cubicBezTo>
                  <a:cubicBezTo>
                    <a:pt x="267" y="13"/>
                    <a:pt x="270" y="13"/>
                    <a:pt x="272" y="11"/>
                  </a:cubicBezTo>
                  <a:cubicBezTo>
                    <a:pt x="278" y="10"/>
                    <a:pt x="292" y="0"/>
                    <a:pt x="295" y="10"/>
                  </a:cubicBezTo>
                  <a:cubicBezTo>
                    <a:pt x="318" y="8"/>
                    <a:pt x="311" y="27"/>
                    <a:pt x="320" y="36"/>
                  </a:cubicBezTo>
                  <a:cubicBezTo>
                    <a:pt x="319" y="50"/>
                    <a:pt x="328" y="63"/>
                    <a:pt x="323" y="79"/>
                  </a:cubicBezTo>
                  <a:cubicBezTo>
                    <a:pt x="321" y="80"/>
                    <a:pt x="321" y="80"/>
                    <a:pt x="321" y="80"/>
                  </a:cubicBezTo>
                  <a:cubicBezTo>
                    <a:pt x="319" y="79"/>
                    <a:pt x="318" y="77"/>
                    <a:pt x="316" y="78"/>
                  </a:cubicBezTo>
                  <a:cubicBezTo>
                    <a:pt x="314" y="79"/>
                    <a:pt x="313" y="80"/>
                    <a:pt x="313" y="82"/>
                  </a:cubicBezTo>
                  <a:cubicBezTo>
                    <a:pt x="309" y="83"/>
                    <a:pt x="310" y="80"/>
                    <a:pt x="308" y="79"/>
                  </a:cubicBezTo>
                  <a:cubicBezTo>
                    <a:pt x="308" y="78"/>
                    <a:pt x="309" y="76"/>
                    <a:pt x="307" y="76"/>
                  </a:cubicBezTo>
                  <a:cubicBezTo>
                    <a:pt x="304" y="75"/>
                    <a:pt x="303" y="77"/>
                    <a:pt x="304" y="79"/>
                  </a:cubicBezTo>
                  <a:cubicBezTo>
                    <a:pt x="304" y="82"/>
                    <a:pt x="304" y="82"/>
                    <a:pt x="304" y="82"/>
                  </a:cubicBezTo>
                  <a:cubicBezTo>
                    <a:pt x="301" y="80"/>
                    <a:pt x="299" y="82"/>
                    <a:pt x="297" y="83"/>
                  </a:cubicBezTo>
                  <a:cubicBezTo>
                    <a:pt x="297" y="85"/>
                    <a:pt x="297" y="85"/>
                    <a:pt x="297" y="85"/>
                  </a:cubicBezTo>
                  <a:cubicBezTo>
                    <a:pt x="294" y="85"/>
                    <a:pt x="294" y="85"/>
                    <a:pt x="294" y="85"/>
                  </a:cubicBezTo>
                  <a:cubicBezTo>
                    <a:pt x="293" y="84"/>
                    <a:pt x="294" y="84"/>
                    <a:pt x="295" y="83"/>
                  </a:cubicBezTo>
                  <a:cubicBezTo>
                    <a:pt x="291" y="82"/>
                    <a:pt x="288" y="76"/>
                    <a:pt x="282" y="80"/>
                  </a:cubicBezTo>
                  <a:cubicBezTo>
                    <a:pt x="282" y="82"/>
                    <a:pt x="282" y="82"/>
                    <a:pt x="282" y="82"/>
                  </a:cubicBezTo>
                  <a:cubicBezTo>
                    <a:pt x="274" y="79"/>
                    <a:pt x="267" y="86"/>
                    <a:pt x="258" y="82"/>
                  </a:cubicBezTo>
                  <a:cubicBezTo>
                    <a:pt x="258" y="81"/>
                    <a:pt x="257" y="80"/>
                    <a:pt x="256" y="80"/>
                  </a:cubicBezTo>
                  <a:cubicBezTo>
                    <a:pt x="254" y="82"/>
                    <a:pt x="252" y="82"/>
                    <a:pt x="249" y="82"/>
                  </a:cubicBezTo>
                  <a:cubicBezTo>
                    <a:pt x="249" y="81"/>
                    <a:pt x="249" y="81"/>
                    <a:pt x="249" y="81"/>
                  </a:cubicBezTo>
                  <a:cubicBezTo>
                    <a:pt x="239" y="80"/>
                    <a:pt x="221" y="76"/>
                    <a:pt x="211" y="82"/>
                  </a:cubicBezTo>
                  <a:cubicBezTo>
                    <a:pt x="207" y="81"/>
                    <a:pt x="204" y="83"/>
                    <a:pt x="201" y="84"/>
                  </a:cubicBezTo>
                  <a:cubicBezTo>
                    <a:pt x="190" y="80"/>
                    <a:pt x="173" y="82"/>
                    <a:pt x="165" y="87"/>
                  </a:cubicBezTo>
                  <a:cubicBezTo>
                    <a:pt x="152" y="88"/>
                    <a:pt x="133" y="83"/>
                    <a:pt x="128" y="83"/>
                  </a:cubicBezTo>
                  <a:cubicBezTo>
                    <a:pt x="118" y="85"/>
                    <a:pt x="105" y="88"/>
                    <a:pt x="93" y="88"/>
                  </a:cubicBezTo>
                  <a:cubicBezTo>
                    <a:pt x="93" y="87"/>
                    <a:pt x="91" y="86"/>
                    <a:pt x="90" y="85"/>
                  </a:cubicBezTo>
                  <a:cubicBezTo>
                    <a:pt x="87" y="84"/>
                    <a:pt x="86" y="86"/>
                    <a:pt x="84" y="87"/>
                  </a:cubicBezTo>
                  <a:cubicBezTo>
                    <a:pt x="86" y="88"/>
                    <a:pt x="86" y="88"/>
                    <a:pt x="86" y="88"/>
                  </a:cubicBezTo>
                  <a:cubicBezTo>
                    <a:pt x="69" y="85"/>
                    <a:pt x="49" y="96"/>
                    <a:pt x="39" y="79"/>
                  </a:cubicBezTo>
                  <a:cubicBezTo>
                    <a:pt x="35" y="73"/>
                    <a:pt x="16" y="76"/>
                    <a:pt x="21" y="66"/>
                  </a:cubicBezTo>
                  <a:cubicBezTo>
                    <a:pt x="18" y="66"/>
                    <a:pt x="17" y="64"/>
                    <a:pt x="15" y="63"/>
                  </a:cubicBezTo>
                  <a:cubicBezTo>
                    <a:pt x="12" y="54"/>
                    <a:pt x="21" y="41"/>
                    <a:pt x="8" y="36"/>
                  </a:cubicBezTo>
                  <a:cubicBezTo>
                    <a:pt x="7" y="27"/>
                    <a:pt x="0" y="15"/>
                    <a:pt x="13" y="11"/>
                  </a:cubicBezTo>
                  <a:cubicBezTo>
                    <a:pt x="18" y="3"/>
                    <a:pt x="26" y="11"/>
                    <a:pt x="32" y="11"/>
                  </a:cubicBezTo>
                  <a:cubicBezTo>
                    <a:pt x="37" y="11"/>
                    <a:pt x="37" y="18"/>
                    <a:pt x="44" y="14"/>
                  </a:cubicBezTo>
                  <a:cubicBezTo>
                    <a:pt x="44" y="15"/>
                    <a:pt x="44" y="15"/>
                    <a:pt x="44" y="15"/>
                  </a:cubicBezTo>
                  <a:cubicBezTo>
                    <a:pt x="52" y="15"/>
                    <a:pt x="65" y="18"/>
                    <a:pt x="74" y="14"/>
                  </a:cubicBezTo>
                  <a:cubicBezTo>
                    <a:pt x="75" y="15"/>
                    <a:pt x="75" y="17"/>
                    <a:pt x="78" y="18"/>
                  </a:cubicBezTo>
                  <a:cubicBezTo>
                    <a:pt x="78" y="14"/>
                    <a:pt x="84" y="17"/>
                    <a:pt x="86" y="15"/>
                  </a:cubicBezTo>
                  <a:cubicBezTo>
                    <a:pt x="87" y="22"/>
                    <a:pt x="99" y="15"/>
                    <a:pt x="104" y="17"/>
                  </a:cubicBezTo>
                  <a:cubicBezTo>
                    <a:pt x="112" y="20"/>
                    <a:pt x="130" y="20"/>
                    <a:pt x="141" y="17"/>
                  </a:cubicBezTo>
                  <a:cubicBezTo>
                    <a:pt x="156" y="24"/>
                    <a:pt x="172" y="14"/>
                    <a:pt x="187" y="11"/>
                  </a:cubicBezTo>
                  <a:cubicBezTo>
                    <a:pt x="192" y="15"/>
                    <a:pt x="197" y="10"/>
                    <a:pt x="201" y="9"/>
                  </a:cubicBezTo>
                  <a:cubicBezTo>
                    <a:pt x="208" y="8"/>
                    <a:pt x="215" y="6"/>
                    <a:pt x="222" y="5"/>
                  </a:cubicBezTo>
                  <a:cubicBezTo>
                    <a:pt x="228" y="13"/>
                    <a:pt x="237" y="9"/>
                    <a:pt x="246" y="9"/>
                  </a:cubicBezTo>
                  <a:cubicBezTo>
                    <a:pt x="252" y="4"/>
                    <a:pt x="252" y="4"/>
                    <a:pt x="252" y="4"/>
                  </a:cubicBezTo>
                  <a:cubicBezTo>
                    <a:pt x="251" y="6"/>
                    <a:pt x="254" y="7"/>
                    <a:pt x="25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sp>
          <p:nvSpPr>
            <p:cNvPr id="14" name="文本框 21"/>
            <p:cNvSpPr txBox="1">
              <a:spLocks noChangeArrowheads="1"/>
            </p:cNvSpPr>
            <p:nvPr/>
          </p:nvSpPr>
          <p:spPr bwMode="auto">
            <a:xfrm>
              <a:off x="4690632" y="2774920"/>
              <a:ext cx="31500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fontAlgn="base">
                <a:lnSpc>
                  <a:spcPct val="100000"/>
                </a:lnSpc>
                <a:spcBef>
                  <a:spcPct val="0"/>
                </a:spcBef>
                <a:spcAft>
                  <a:spcPct val="0"/>
                </a:spcAft>
                <a:buFontTx/>
                <a:buNone/>
              </a:pPr>
              <a:r>
                <a:rPr lang="zh-CN" altLang="en-US" sz="2000" dirty="0">
                  <a:solidFill>
                    <a:prstClr val="white"/>
                  </a:solidFill>
                  <a:latin typeface="苏新诗古印宋简" pitchFamily="49" charset="-122"/>
                  <a:ea typeface="苏新诗古印宋简" pitchFamily="49" charset="-122"/>
                </a:rPr>
                <a:t>在此添加您的标题</a:t>
              </a:r>
            </a:p>
          </p:txBody>
        </p:sp>
      </p:grpSp>
      <p:pic>
        <p:nvPicPr>
          <p:cNvPr id="15" name="图片 22"/>
          <p:cNvPicPr>
            <a:picLocks noChangeAspect="1" noChangeArrowheads="1"/>
          </p:cNvPicPr>
          <p:nvPr/>
        </p:nvPicPr>
        <p:blipFill>
          <a:blip r:embed="rId3" cstate="email"/>
          <a:srcRect/>
          <a:stretch>
            <a:fillRect/>
          </a:stretch>
        </p:blipFill>
        <p:spPr bwMode="auto">
          <a:xfrm rot="-4363341">
            <a:off x="9644857" y="626269"/>
            <a:ext cx="13954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3"/>
          <p:cNvPicPr>
            <a:picLocks noChangeAspect="1" noChangeArrowheads="1"/>
          </p:cNvPicPr>
          <p:nvPr/>
        </p:nvPicPr>
        <p:blipFill>
          <a:blip r:embed="rId4" cstate="email"/>
          <a:srcRect/>
          <a:stretch>
            <a:fillRect/>
          </a:stretch>
        </p:blipFill>
        <p:spPr bwMode="auto">
          <a:xfrm>
            <a:off x="1801812" y="1395414"/>
            <a:ext cx="4475163"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9"/>
          <p:cNvPicPr>
            <a:picLocks noChangeAspect="1" noChangeArrowheads="1"/>
          </p:cNvPicPr>
          <p:nvPr/>
        </p:nvPicPr>
        <p:blipFill>
          <a:blip r:embed="rId5"/>
          <a:srcRect/>
          <a:stretch>
            <a:fillRect/>
          </a:stretch>
        </p:blipFill>
        <p:spPr bwMode="auto">
          <a:xfrm>
            <a:off x="-14287" y="2955926"/>
            <a:ext cx="8016876"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6648571" y="762941"/>
            <a:ext cx="1661993" cy="5016758"/>
          </a:xfrm>
          <a:prstGeom prst="rect">
            <a:avLst/>
          </a:prstGeom>
          <a:noFill/>
        </p:spPr>
        <p:txBody>
          <a:bodyPr vert="eaVert" wrap="none" rtlCol="0" anchor="ctr" anchorCtr="0">
            <a:spAutoFit/>
          </a:bodyPr>
          <a:lstStyle/>
          <a:p>
            <a:pPr algn="ctr"/>
            <a:r>
              <a:rPr lang="zh-CN" altLang="en-US" sz="9600" dirty="0">
                <a:latin typeface="方正清刻本悦宋简体" panose="02000000000000000000" pitchFamily="2" charset="-122"/>
                <a:ea typeface="方正清刻本悦宋简体" panose="02000000000000000000" pitchFamily="2" charset="-122"/>
              </a:rPr>
              <a:t>谢谢观看</a:t>
            </a:r>
          </a:p>
        </p:txBody>
      </p:sp>
      <p:grpSp>
        <p:nvGrpSpPr>
          <p:cNvPr id="23" name="组合 22"/>
          <p:cNvGrpSpPr/>
          <p:nvPr/>
        </p:nvGrpSpPr>
        <p:grpSpPr>
          <a:xfrm>
            <a:off x="8159775" y="887716"/>
            <a:ext cx="860404" cy="654073"/>
            <a:chOff x="7249121" y="555448"/>
            <a:chExt cx="1546536" cy="1175666"/>
          </a:xfrm>
        </p:grpSpPr>
        <p:cxnSp>
          <p:nvCxnSpPr>
            <p:cNvPr id="24" name="直接连接符 23"/>
            <p:cNvCxnSpPr/>
            <p:nvPr/>
          </p:nvCxnSpPr>
          <p:spPr>
            <a:xfrm flipH="1">
              <a:off x="7249121" y="777914"/>
              <a:ext cx="1003980" cy="953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7628706" y="555448"/>
              <a:ext cx="1166951" cy="11079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a:off x="9266912" y="1405890"/>
            <a:ext cx="553998" cy="2161540"/>
          </a:xfrm>
          <a:prstGeom prst="rect">
            <a:avLst/>
          </a:prstGeom>
        </p:spPr>
        <p:txBody>
          <a:bodyPr vert="eaVert" wrap="square">
            <a:spAutoFit/>
          </a:bodyPr>
          <a:lstStyle/>
          <a:p>
            <a:pPr algn="ctr"/>
            <a:r>
              <a:rPr lang="en-US" altLang="zh-CN" sz="2400" spc="300" dirty="0">
                <a:solidFill>
                  <a:srgbClr val="222B15"/>
                </a:solidFill>
              </a:rPr>
              <a:t>2030.12.12</a:t>
            </a:r>
          </a:p>
        </p:txBody>
      </p:sp>
      <p:sp>
        <p:nvSpPr>
          <p:cNvPr id="27" name="矩形 26"/>
          <p:cNvSpPr/>
          <p:nvPr/>
        </p:nvSpPr>
        <p:spPr>
          <a:xfrm>
            <a:off x="8173071" y="1627872"/>
            <a:ext cx="461665" cy="2887970"/>
          </a:xfrm>
          <a:prstGeom prst="rect">
            <a:avLst/>
          </a:prstGeom>
        </p:spPr>
        <p:txBody>
          <a:bodyPr vert="eaVert" wrap="none">
            <a:spAutoFit/>
          </a:bodyPr>
          <a:lstStyle/>
          <a:p>
            <a:pPr algn="ctr"/>
            <a:r>
              <a:rPr lang="zh-CN" altLang="en-US" dirty="0"/>
              <a:t>二</a:t>
            </a:r>
            <a:r>
              <a:rPr lang="en-US" altLang="zh-CN" dirty="0"/>
              <a:t>/</a:t>
            </a:r>
            <a:r>
              <a:rPr lang="zh-CN" altLang="en-US" dirty="0"/>
              <a:t>十</a:t>
            </a:r>
            <a:r>
              <a:rPr lang="en-US" altLang="zh-CN" dirty="0"/>
              <a:t>/</a:t>
            </a:r>
            <a:r>
              <a:rPr lang="zh-CN" altLang="en-US" dirty="0"/>
              <a:t>四</a:t>
            </a:r>
            <a:r>
              <a:rPr lang="en-US" altLang="zh-CN" dirty="0"/>
              <a:t>/</a:t>
            </a:r>
            <a:r>
              <a:rPr lang="zh-CN" altLang="en-US" dirty="0"/>
              <a:t>中</a:t>
            </a:r>
            <a:r>
              <a:rPr lang="en-US" altLang="zh-CN" dirty="0"/>
              <a:t>/</a:t>
            </a:r>
            <a:r>
              <a:rPr lang="zh-CN" altLang="en-US" dirty="0"/>
              <a:t>国</a:t>
            </a:r>
            <a:r>
              <a:rPr lang="en-US" altLang="zh-CN" dirty="0"/>
              <a:t>/</a:t>
            </a:r>
            <a:r>
              <a:rPr lang="zh-CN" altLang="en-US" dirty="0"/>
              <a:t>传</a:t>
            </a:r>
            <a:r>
              <a:rPr lang="en-US" altLang="zh-CN" dirty="0"/>
              <a:t>/</a:t>
            </a:r>
            <a:r>
              <a:rPr lang="zh-CN" altLang="en-US" dirty="0"/>
              <a:t>统</a:t>
            </a:r>
            <a:r>
              <a:rPr lang="en-US" altLang="zh-CN" dirty="0"/>
              <a:t>/</a:t>
            </a:r>
            <a:r>
              <a:rPr lang="zh-CN" altLang="en-US" dirty="0"/>
              <a:t>节</a:t>
            </a:r>
            <a:r>
              <a:rPr lang="en-US" altLang="zh-CN" dirty="0"/>
              <a:t>/</a:t>
            </a:r>
            <a:r>
              <a:rPr lang="zh-CN" altLang="en-US" dirty="0"/>
              <a:t>气</a:t>
            </a:r>
          </a:p>
        </p:txBody>
      </p:sp>
      <p:sp>
        <p:nvSpPr>
          <p:cNvPr id="28" name="矩形 27"/>
          <p:cNvSpPr/>
          <p:nvPr/>
        </p:nvSpPr>
        <p:spPr>
          <a:xfrm>
            <a:off x="8589977" y="1647243"/>
            <a:ext cx="677108" cy="3551081"/>
          </a:xfrm>
          <a:prstGeom prst="rect">
            <a:avLst/>
          </a:prstGeom>
        </p:spPr>
        <p:txBody>
          <a:bodyPr vert="eaVert" wrap="square">
            <a:spAutoFit/>
          </a:bodyPr>
          <a:lstStyle/>
          <a:p>
            <a:r>
              <a:rPr lang="zh-CN" altLang="en-US" sz="800" spc="600" dirty="0">
                <a:latin typeface="方正清刻本悦宋简体" panose="02000000000000000000" pitchFamily="2" charset="-122"/>
                <a:ea typeface="方正清刻本悦宋简体" panose="02000000000000000000" pitchFamily="2" charset="-122"/>
              </a:rPr>
              <a:t>设计格式规范一致的</a:t>
            </a:r>
            <a:r>
              <a:rPr lang="en-US" altLang="zh-CN" sz="800" spc="600" dirty="0">
                <a:latin typeface="方正清刻本悦宋简体" panose="02000000000000000000" pitchFamily="2" charset="-122"/>
                <a:ea typeface="方正清刻本悦宋简体" panose="02000000000000000000" pitchFamily="2" charset="-122"/>
              </a:rPr>
              <a:t>PPT</a:t>
            </a:r>
            <a:r>
              <a:rPr lang="zh-CN" altLang="en-US" sz="800" spc="600" dirty="0">
                <a:latin typeface="方正清刻本悦宋简体" panose="02000000000000000000" pitchFamily="2" charset="-122"/>
                <a:ea typeface="方正清刻本悦宋简体" panose="02000000000000000000" pitchFamily="2" charset="-122"/>
              </a:rPr>
              <a:t>，一方面可以使项目组成员各自撰写的</a:t>
            </a:r>
            <a:r>
              <a:rPr lang="en-US" altLang="zh-CN" sz="800" spc="600" dirty="0">
                <a:latin typeface="方正清刻本悦宋简体" panose="02000000000000000000" pitchFamily="2" charset="-122"/>
                <a:ea typeface="方正清刻本悦宋简体" panose="02000000000000000000" pitchFamily="2" charset="-122"/>
              </a:rPr>
              <a:t>PPT</a:t>
            </a:r>
            <a:r>
              <a:rPr lang="zh-CN" altLang="en-US" sz="800" spc="600" dirty="0">
                <a:latin typeface="方正清刻本悦宋简体" panose="02000000000000000000" pitchFamily="2" charset="-122"/>
                <a:ea typeface="方正清刻本悦宋简体" panose="02000000000000000000" pitchFamily="2" charset="-122"/>
              </a:rPr>
              <a:t>能得到有效融合，一方面也可以给客户带来良好的客户体验，显示项目组的专业性；</a:t>
            </a:r>
          </a:p>
        </p:txBody>
      </p:sp>
      <p:pic>
        <p:nvPicPr>
          <p:cNvPr id="29" name="图片 28"/>
          <p:cNvPicPr>
            <a:picLocks noChangeAspect="1"/>
          </p:cNvPicPr>
          <p:nvPr/>
        </p:nvPicPr>
        <p:blipFill>
          <a:blip r:embed="rId3" cstate="screen">
            <a:duotone>
              <a:prstClr val="black"/>
              <a:schemeClr val="accent6">
                <a:tint val="45000"/>
                <a:satMod val="400000"/>
              </a:schemeClr>
            </a:duotone>
          </a:blip>
          <a:stretch>
            <a:fillRect/>
          </a:stretch>
        </p:blipFill>
        <p:spPr>
          <a:xfrm>
            <a:off x="5388145" y="3567587"/>
            <a:ext cx="1508289" cy="760956"/>
          </a:xfrm>
          <a:prstGeom prst="rect">
            <a:avLst/>
          </a:prstGeom>
        </p:spPr>
      </p:pic>
      <p:pic>
        <p:nvPicPr>
          <p:cNvPr id="30" name="图片 29"/>
          <p:cNvPicPr>
            <a:picLocks noChangeAspect="1"/>
          </p:cNvPicPr>
          <p:nvPr/>
        </p:nvPicPr>
        <p:blipFill>
          <a:blip r:embed="rId4" cstate="screen"/>
          <a:stretch>
            <a:fillRect/>
          </a:stretch>
        </p:blipFill>
        <p:spPr>
          <a:xfrm>
            <a:off x="9387927" y="2994260"/>
            <a:ext cx="1183912" cy="905693"/>
          </a:xfrm>
          <a:prstGeom prst="rect">
            <a:avLst/>
          </a:prstGeom>
        </p:spPr>
      </p:pic>
      <p:pic>
        <p:nvPicPr>
          <p:cNvPr id="31" name="图片 30"/>
          <p:cNvPicPr>
            <a:picLocks noChangeAspect="1"/>
          </p:cNvPicPr>
          <p:nvPr/>
        </p:nvPicPr>
        <p:blipFill>
          <a:blip r:embed="rId5" cstate="screen">
            <a:duotone>
              <a:prstClr val="black"/>
              <a:schemeClr val="accent6">
                <a:tint val="45000"/>
                <a:satMod val="400000"/>
              </a:schemeClr>
            </a:duotone>
          </a:blip>
          <a:stretch>
            <a:fillRect/>
          </a:stretch>
        </p:blipFill>
        <p:spPr>
          <a:xfrm>
            <a:off x="6798645" y="4355747"/>
            <a:ext cx="5178563" cy="13594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74" descr="题字"/>
          <p:cNvPicPr>
            <a:picLocks noChangeAspect="1" noChangeArrowheads="1"/>
          </p:cNvPicPr>
          <p:nvPr/>
        </p:nvPicPr>
        <p:blipFill>
          <a:blip r:embed="rId3" cstate="screen">
            <a:biLevel thresh="75000"/>
          </a:blip>
          <a:srcRect/>
          <a:stretch>
            <a:fillRect/>
          </a:stretch>
        </p:blipFill>
        <p:spPr bwMode="auto">
          <a:xfrm>
            <a:off x="1286503" y="2573344"/>
            <a:ext cx="2312584" cy="180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_14"/>
          <p:cNvSpPr txBox="1">
            <a:spLocks noChangeArrowheads="1"/>
          </p:cNvSpPr>
          <p:nvPr/>
        </p:nvSpPr>
        <p:spPr bwMode="auto">
          <a:xfrm>
            <a:off x="4153084" y="2573344"/>
            <a:ext cx="1552840" cy="1399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5" tIns="34293" rIns="68585" bIns="34293"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9600" spc="450" dirty="0">
                <a:solidFill>
                  <a:schemeClr val="tx1"/>
                </a:solidFill>
                <a:latin typeface="汉仪雪君体简" panose="02010604000101010101" pitchFamily="2" charset="-122"/>
                <a:ea typeface="汉仪雪君体简" panose="02010604000101010101" pitchFamily="2" charset="-122"/>
              </a:rPr>
              <a:t>壹</a:t>
            </a:r>
            <a:endParaRPr lang="zh-CN" altLang="zh-CN" sz="9600" spc="450" dirty="0">
              <a:solidFill>
                <a:schemeClr val="tx1"/>
              </a:solidFill>
              <a:latin typeface="汉仪雪君体简" panose="02010604000101010101" pitchFamily="2" charset="-122"/>
              <a:ea typeface="汉仪雪君体简" panose="02010604000101010101" pitchFamily="2" charset="-122"/>
            </a:endParaRPr>
          </a:p>
        </p:txBody>
      </p:sp>
      <p:sp>
        <p:nvSpPr>
          <p:cNvPr id="4" name="TextBox 7"/>
          <p:cNvSpPr txBox="1">
            <a:spLocks noChangeArrowheads="1"/>
          </p:cNvSpPr>
          <p:nvPr/>
        </p:nvSpPr>
        <p:spPr bwMode="auto">
          <a:xfrm>
            <a:off x="3537532" y="2054037"/>
            <a:ext cx="677108" cy="317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5"/>
          <p:cNvSpPr>
            <a:spLocks noEditPoints="1" noChangeArrowheads="1"/>
          </p:cNvSpPr>
          <p:nvPr/>
        </p:nvSpPr>
        <p:spPr bwMode="auto">
          <a:xfrm>
            <a:off x="6591300" y="4586288"/>
            <a:ext cx="5002213" cy="830262"/>
          </a:xfrm>
          <a:custGeom>
            <a:avLst/>
            <a:gdLst>
              <a:gd name="T0" fmla="*/ 2147483646 w 1548"/>
              <a:gd name="T1" fmla="*/ 17296276 h 489"/>
              <a:gd name="T2" fmla="*/ 2147483646 w 1548"/>
              <a:gd name="T3" fmla="*/ 717813284 h 489"/>
              <a:gd name="T4" fmla="*/ 2147483646 w 1548"/>
              <a:gd name="T5" fmla="*/ 14413280 h 489"/>
              <a:gd name="T6" fmla="*/ 2147483646 w 1548"/>
              <a:gd name="T7" fmla="*/ 144139596 h 489"/>
              <a:gd name="T8" fmla="*/ 2147483646 w 1548"/>
              <a:gd name="T9" fmla="*/ 374762269 h 489"/>
              <a:gd name="T10" fmla="*/ 2147483646 w 1548"/>
              <a:gd name="T11" fmla="*/ 570792391 h 489"/>
              <a:gd name="T12" fmla="*/ 2147483646 w 1548"/>
              <a:gd name="T13" fmla="*/ 501605589 h 489"/>
              <a:gd name="T14" fmla="*/ 2147483646 w 1548"/>
              <a:gd name="T15" fmla="*/ 510252878 h 489"/>
              <a:gd name="T16" fmla="*/ 2147483646 w 1548"/>
              <a:gd name="T17" fmla="*/ 934022678 h 489"/>
              <a:gd name="T18" fmla="*/ 2147483646 w 1548"/>
              <a:gd name="T19" fmla="*/ 1181943325 h 489"/>
              <a:gd name="T20" fmla="*/ 2147483646 w 1548"/>
              <a:gd name="T21" fmla="*/ 887898143 h 489"/>
              <a:gd name="T22" fmla="*/ 2147483646 w 1548"/>
              <a:gd name="T23" fmla="*/ 962850936 h 489"/>
              <a:gd name="T24" fmla="*/ 2147483646 w 1548"/>
              <a:gd name="T25" fmla="*/ 1366441464 h 489"/>
              <a:gd name="T26" fmla="*/ 2147483646 w 1548"/>
              <a:gd name="T27" fmla="*/ 980147212 h 489"/>
              <a:gd name="T28" fmla="*/ 2147483646 w 1548"/>
              <a:gd name="T29" fmla="*/ 810064052 h 489"/>
              <a:gd name="T30" fmla="*/ 2147483646 w 1548"/>
              <a:gd name="T31" fmla="*/ 608267939 h 489"/>
              <a:gd name="T32" fmla="*/ 2147483646 w 1548"/>
              <a:gd name="T33" fmla="*/ 654392473 h 489"/>
              <a:gd name="T34" fmla="*/ 2147483646 w 1548"/>
              <a:gd name="T35" fmla="*/ 720696280 h 489"/>
              <a:gd name="T36" fmla="*/ 2147483646 w 1548"/>
              <a:gd name="T37" fmla="*/ 870601867 h 489"/>
              <a:gd name="T38" fmla="*/ 2147483646 w 1548"/>
              <a:gd name="T39" fmla="*/ 887898143 h 489"/>
              <a:gd name="T40" fmla="*/ 2147483646 w 1548"/>
              <a:gd name="T41" fmla="*/ 885015147 h 489"/>
              <a:gd name="T42" fmla="*/ 2147483646 w 1548"/>
              <a:gd name="T43" fmla="*/ 919609397 h 489"/>
              <a:gd name="T44" fmla="*/ 2147483646 w 1548"/>
              <a:gd name="T45" fmla="*/ 922492393 h 489"/>
              <a:gd name="T46" fmla="*/ 2147483646 w 1548"/>
              <a:gd name="T47" fmla="*/ 957084945 h 489"/>
              <a:gd name="T48" fmla="*/ 2147483646 w 1548"/>
              <a:gd name="T49" fmla="*/ 985913204 h 489"/>
              <a:gd name="T50" fmla="*/ 2147483646 w 1548"/>
              <a:gd name="T51" fmla="*/ 1003209480 h 489"/>
              <a:gd name="T52" fmla="*/ 2147483646 w 1548"/>
              <a:gd name="T53" fmla="*/ 1014741462 h 489"/>
              <a:gd name="T54" fmla="*/ 2147483646 w 1548"/>
              <a:gd name="T55" fmla="*/ 1046451019 h 489"/>
              <a:gd name="T56" fmla="*/ 2147483646 w 1548"/>
              <a:gd name="T57" fmla="*/ 1069513286 h 489"/>
              <a:gd name="T58" fmla="*/ 2147483646 w 1548"/>
              <a:gd name="T59" fmla="*/ 1101224541 h 489"/>
              <a:gd name="T60" fmla="*/ 2147483646 w 1548"/>
              <a:gd name="T61" fmla="*/ 1118520817 h 489"/>
              <a:gd name="T62" fmla="*/ 2147483646 w 1548"/>
              <a:gd name="T63" fmla="*/ 1109873527 h 489"/>
              <a:gd name="T64" fmla="*/ 2147483646 w 1548"/>
              <a:gd name="T65" fmla="*/ 1118520817 h 489"/>
              <a:gd name="T66" fmla="*/ 271489617 w 1548"/>
              <a:gd name="T67" fmla="*/ 1127169804 h 489"/>
              <a:gd name="T68" fmla="*/ 2147483646 w 1548"/>
              <a:gd name="T69" fmla="*/ 1173294338 h 489"/>
              <a:gd name="T70" fmla="*/ 2147483646 w 1548"/>
              <a:gd name="T71" fmla="*/ 1167528347 h 489"/>
              <a:gd name="T72" fmla="*/ 2147483646 w 1548"/>
              <a:gd name="T73" fmla="*/ 1196356606 h 489"/>
              <a:gd name="T74" fmla="*/ 2147483646 w 1548"/>
              <a:gd name="T75" fmla="*/ 1233832153 h 489"/>
              <a:gd name="T76" fmla="*/ 2147483646 w 1548"/>
              <a:gd name="T77" fmla="*/ 1265543408 h 489"/>
              <a:gd name="T78" fmla="*/ 1900437015 w 1548"/>
              <a:gd name="T79" fmla="*/ 1294371666 h 489"/>
              <a:gd name="T80" fmla="*/ 2147483646 w 1548"/>
              <a:gd name="T81" fmla="*/ 1337613206 h 489"/>
              <a:gd name="T82" fmla="*/ 2147483646 w 1548"/>
              <a:gd name="T83" fmla="*/ 1360675473 h 489"/>
              <a:gd name="T84" fmla="*/ 2147483646 w 1548"/>
              <a:gd name="T85" fmla="*/ 1354909482 h 489"/>
              <a:gd name="T86" fmla="*/ 2147483646 w 1548"/>
              <a:gd name="T87" fmla="*/ 1262660412 h 489"/>
              <a:gd name="T88" fmla="*/ 2147483646 w 1548"/>
              <a:gd name="T89" fmla="*/ 1052217010 h 489"/>
              <a:gd name="T90" fmla="*/ 2147483646 w 1548"/>
              <a:gd name="T91" fmla="*/ 945554660 h 489"/>
              <a:gd name="T92" fmla="*/ 2147483646 w 1548"/>
              <a:gd name="T93" fmla="*/ 1109873527 h 489"/>
              <a:gd name="T94" fmla="*/ 2147483646 w 1548"/>
              <a:gd name="T95" fmla="*/ 1109873527 h 489"/>
              <a:gd name="T96" fmla="*/ 2147483646 w 1548"/>
              <a:gd name="T97" fmla="*/ 1323199925 h 489"/>
              <a:gd name="T98" fmla="*/ 2147483646 w 1548"/>
              <a:gd name="T99" fmla="*/ 1277075390 h 489"/>
              <a:gd name="T100" fmla="*/ 2147483646 w 1548"/>
              <a:gd name="T101" fmla="*/ 1014741462 h 489"/>
              <a:gd name="T102" fmla="*/ 2004859827 w 1548"/>
              <a:gd name="T103" fmla="*/ 1360675473 h 489"/>
              <a:gd name="T104" fmla="*/ 2147483646 w 1548"/>
              <a:gd name="T105" fmla="*/ 1167528347 h 489"/>
              <a:gd name="T106" fmla="*/ 2147483646 w 1548"/>
              <a:gd name="T107" fmla="*/ 1170411343 h 489"/>
              <a:gd name="T108" fmla="*/ 2147483646 w 1548"/>
              <a:gd name="T109" fmla="*/ 1233832153 h 489"/>
              <a:gd name="T110" fmla="*/ 2147483646 w 1548"/>
              <a:gd name="T111" fmla="*/ 1230950856 h 489"/>
              <a:gd name="T112" fmla="*/ 2147483646 w 1548"/>
              <a:gd name="T113" fmla="*/ 1164645351 h 489"/>
              <a:gd name="T114" fmla="*/ 2147483646 w 1548"/>
              <a:gd name="T115" fmla="*/ 1213652882 h 489"/>
              <a:gd name="T116" fmla="*/ 2147483646 w 1548"/>
              <a:gd name="T117" fmla="*/ 1216535877 h 489"/>
              <a:gd name="T118" fmla="*/ 2147483646 w 1548"/>
              <a:gd name="T119" fmla="*/ 948437656 h 489"/>
              <a:gd name="T120" fmla="*/ 2147483646 w 1548"/>
              <a:gd name="T121" fmla="*/ 968616928 h 489"/>
              <a:gd name="T122" fmla="*/ 2147483646 w 1548"/>
              <a:gd name="T123" fmla="*/ 1216535877 h 4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48" h="489">
                <a:moveTo>
                  <a:pt x="148" y="242"/>
                </a:moveTo>
                <a:cubicBezTo>
                  <a:pt x="147" y="244"/>
                  <a:pt x="145" y="244"/>
                  <a:pt x="146" y="247"/>
                </a:cubicBezTo>
                <a:cubicBezTo>
                  <a:pt x="149" y="249"/>
                  <a:pt x="150" y="242"/>
                  <a:pt x="148" y="242"/>
                </a:cubicBezTo>
                <a:close/>
                <a:moveTo>
                  <a:pt x="651" y="6"/>
                </a:moveTo>
                <a:cubicBezTo>
                  <a:pt x="642" y="5"/>
                  <a:pt x="638" y="15"/>
                  <a:pt x="632" y="20"/>
                </a:cubicBezTo>
                <a:cubicBezTo>
                  <a:pt x="639" y="17"/>
                  <a:pt x="646" y="14"/>
                  <a:pt x="651" y="6"/>
                </a:cubicBezTo>
                <a:close/>
                <a:moveTo>
                  <a:pt x="567" y="266"/>
                </a:moveTo>
                <a:cubicBezTo>
                  <a:pt x="569" y="259"/>
                  <a:pt x="576" y="256"/>
                  <a:pt x="576" y="249"/>
                </a:cubicBezTo>
                <a:cubicBezTo>
                  <a:pt x="571" y="248"/>
                  <a:pt x="568" y="262"/>
                  <a:pt x="567" y="266"/>
                </a:cubicBezTo>
                <a:close/>
                <a:moveTo>
                  <a:pt x="826" y="5"/>
                </a:moveTo>
                <a:cubicBezTo>
                  <a:pt x="825" y="3"/>
                  <a:pt x="818" y="0"/>
                  <a:pt x="816" y="1"/>
                </a:cubicBezTo>
                <a:cubicBezTo>
                  <a:pt x="820" y="2"/>
                  <a:pt x="822" y="7"/>
                  <a:pt x="826" y="5"/>
                </a:cubicBezTo>
                <a:close/>
                <a:moveTo>
                  <a:pt x="730" y="261"/>
                </a:moveTo>
                <a:cubicBezTo>
                  <a:pt x="729" y="263"/>
                  <a:pt x="728" y="262"/>
                  <a:pt x="729" y="264"/>
                </a:cubicBezTo>
                <a:cubicBezTo>
                  <a:pt x="732" y="266"/>
                  <a:pt x="734" y="261"/>
                  <a:pt x="730" y="261"/>
                </a:cubicBezTo>
                <a:close/>
                <a:moveTo>
                  <a:pt x="817" y="50"/>
                </a:moveTo>
                <a:cubicBezTo>
                  <a:pt x="818" y="49"/>
                  <a:pt x="820" y="49"/>
                  <a:pt x="821" y="46"/>
                </a:cubicBezTo>
                <a:cubicBezTo>
                  <a:pt x="819" y="44"/>
                  <a:pt x="815" y="49"/>
                  <a:pt x="817" y="50"/>
                </a:cubicBezTo>
                <a:close/>
                <a:moveTo>
                  <a:pt x="807" y="132"/>
                </a:moveTo>
                <a:cubicBezTo>
                  <a:pt x="804" y="132"/>
                  <a:pt x="801" y="128"/>
                  <a:pt x="800" y="130"/>
                </a:cubicBezTo>
                <a:cubicBezTo>
                  <a:pt x="801" y="133"/>
                  <a:pt x="804" y="134"/>
                  <a:pt x="807" y="132"/>
                </a:cubicBezTo>
                <a:close/>
                <a:moveTo>
                  <a:pt x="1040" y="198"/>
                </a:moveTo>
                <a:cubicBezTo>
                  <a:pt x="1039" y="202"/>
                  <a:pt x="1032" y="204"/>
                  <a:pt x="1033" y="209"/>
                </a:cubicBezTo>
                <a:cubicBezTo>
                  <a:pt x="1035" y="206"/>
                  <a:pt x="1041" y="202"/>
                  <a:pt x="1040" y="198"/>
                </a:cubicBezTo>
                <a:close/>
                <a:moveTo>
                  <a:pt x="1089" y="174"/>
                </a:moveTo>
                <a:cubicBezTo>
                  <a:pt x="1090" y="171"/>
                  <a:pt x="1090" y="169"/>
                  <a:pt x="1088" y="169"/>
                </a:cubicBezTo>
                <a:cubicBezTo>
                  <a:pt x="1087" y="170"/>
                  <a:pt x="1086" y="170"/>
                  <a:pt x="1086" y="171"/>
                </a:cubicBezTo>
                <a:cubicBezTo>
                  <a:pt x="1087" y="172"/>
                  <a:pt x="1087" y="173"/>
                  <a:pt x="1089" y="174"/>
                </a:cubicBezTo>
                <a:close/>
                <a:moveTo>
                  <a:pt x="1100" y="177"/>
                </a:moveTo>
                <a:cubicBezTo>
                  <a:pt x="1101" y="176"/>
                  <a:pt x="1102" y="176"/>
                  <a:pt x="1103" y="173"/>
                </a:cubicBezTo>
                <a:cubicBezTo>
                  <a:pt x="1102" y="173"/>
                  <a:pt x="1101" y="173"/>
                  <a:pt x="1100" y="172"/>
                </a:cubicBezTo>
                <a:cubicBezTo>
                  <a:pt x="1099" y="174"/>
                  <a:pt x="1099" y="176"/>
                  <a:pt x="1100" y="177"/>
                </a:cubicBezTo>
                <a:close/>
                <a:moveTo>
                  <a:pt x="1509" y="318"/>
                </a:moveTo>
                <a:cubicBezTo>
                  <a:pt x="1509" y="319"/>
                  <a:pt x="1509" y="320"/>
                  <a:pt x="1508" y="320"/>
                </a:cubicBezTo>
                <a:cubicBezTo>
                  <a:pt x="1508" y="321"/>
                  <a:pt x="1508" y="321"/>
                  <a:pt x="1509" y="322"/>
                </a:cubicBezTo>
                <a:cubicBezTo>
                  <a:pt x="1511" y="319"/>
                  <a:pt x="1508" y="324"/>
                  <a:pt x="1512" y="324"/>
                </a:cubicBezTo>
                <a:cubicBezTo>
                  <a:pt x="1513" y="321"/>
                  <a:pt x="1521" y="323"/>
                  <a:pt x="1525" y="319"/>
                </a:cubicBezTo>
                <a:cubicBezTo>
                  <a:pt x="1519" y="317"/>
                  <a:pt x="1514" y="323"/>
                  <a:pt x="1509" y="318"/>
                </a:cubicBezTo>
                <a:close/>
                <a:moveTo>
                  <a:pt x="1475" y="412"/>
                </a:moveTo>
                <a:cubicBezTo>
                  <a:pt x="1478" y="416"/>
                  <a:pt x="1484" y="412"/>
                  <a:pt x="1487" y="410"/>
                </a:cubicBezTo>
                <a:cubicBezTo>
                  <a:pt x="1485" y="408"/>
                  <a:pt x="1478" y="409"/>
                  <a:pt x="1475" y="412"/>
                </a:cubicBezTo>
                <a:close/>
                <a:moveTo>
                  <a:pt x="1527" y="308"/>
                </a:moveTo>
                <a:cubicBezTo>
                  <a:pt x="1530" y="309"/>
                  <a:pt x="1527" y="313"/>
                  <a:pt x="1530" y="315"/>
                </a:cubicBezTo>
                <a:cubicBezTo>
                  <a:pt x="1530" y="312"/>
                  <a:pt x="1530" y="310"/>
                  <a:pt x="1530" y="308"/>
                </a:cubicBezTo>
                <a:cubicBezTo>
                  <a:pt x="1529" y="308"/>
                  <a:pt x="1527" y="307"/>
                  <a:pt x="1527" y="308"/>
                </a:cubicBezTo>
                <a:close/>
                <a:moveTo>
                  <a:pt x="1522" y="334"/>
                </a:moveTo>
                <a:cubicBezTo>
                  <a:pt x="1523" y="331"/>
                  <a:pt x="1529" y="328"/>
                  <a:pt x="1528" y="325"/>
                </a:cubicBezTo>
                <a:cubicBezTo>
                  <a:pt x="1527" y="328"/>
                  <a:pt x="1518" y="329"/>
                  <a:pt x="1522" y="334"/>
                </a:cubicBezTo>
                <a:close/>
                <a:moveTo>
                  <a:pt x="1482" y="439"/>
                </a:moveTo>
                <a:cubicBezTo>
                  <a:pt x="1483" y="441"/>
                  <a:pt x="1490" y="442"/>
                  <a:pt x="1492" y="440"/>
                </a:cubicBezTo>
                <a:cubicBezTo>
                  <a:pt x="1488" y="439"/>
                  <a:pt x="1484" y="436"/>
                  <a:pt x="1482" y="439"/>
                </a:cubicBezTo>
                <a:close/>
                <a:moveTo>
                  <a:pt x="1481" y="474"/>
                </a:moveTo>
                <a:cubicBezTo>
                  <a:pt x="1483" y="475"/>
                  <a:pt x="1484" y="475"/>
                  <a:pt x="1485" y="476"/>
                </a:cubicBezTo>
                <a:cubicBezTo>
                  <a:pt x="1485" y="472"/>
                  <a:pt x="1490" y="477"/>
                  <a:pt x="1490" y="473"/>
                </a:cubicBezTo>
                <a:cubicBezTo>
                  <a:pt x="1487" y="474"/>
                  <a:pt x="1482" y="470"/>
                  <a:pt x="1481" y="474"/>
                </a:cubicBezTo>
                <a:close/>
                <a:moveTo>
                  <a:pt x="1540" y="340"/>
                </a:moveTo>
                <a:cubicBezTo>
                  <a:pt x="1545" y="342"/>
                  <a:pt x="1547" y="338"/>
                  <a:pt x="1548" y="333"/>
                </a:cubicBezTo>
                <a:cubicBezTo>
                  <a:pt x="1545" y="332"/>
                  <a:pt x="1540" y="336"/>
                  <a:pt x="1540" y="340"/>
                </a:cubicBezTo>
                <a:close/>
                <a:moveTo>
                  <a:pt x="1501" y="283"/>
                </a:moveTo>
                <a:cubicBezTo>
                  <a:pt x="1499" y="280"/>
                  <a:pt x="1495" y="280"/>
                  <a:pt x="1491" y="281"/>
                </a:cubicBezTo>
                <a:cubicBezTo>
                  <a:pt x="1491" y="265"/>
                  <a:pt x="1481" y="254"/>
                  <a:pt x="1482" y="238"/>
                </a:cubicBezTo>
                <a:cubicBezTo>
                  <a:pt x="1473" y="231"/>
                  <a:pt x="1473" y="221"/>
                  <a:pt x="1469" y="212"/>
                </a:cubicBezTo>
                <a:cubicBezTo>
                  <a:pt x="1460" y="208"/>
                  <a:pt x="1451" y="205"/>
                  <a:pt x="1443" y="202"/>
                </a:cubicBezTo>
                <a:cubicBezTo>
                  <a:pt x="1389" y="194"/>
                  <a:pt x="1351" y="203"/>
                  <a:pt x="1307" y="211"/>
                </a:cubicBezTo>
                <a:cubicBezTo>
                  <a:pt x="1298" y="209"/>
                  <a:pt x="1290" y="210"/>
                  <a:pt x="1283" y="214"/>
                </a:cubicBezTo>
                <a:cubicBezTo>
                  <a:pt x="1252" y="212"/>
                  <a:pt x="1220" y="216"/>
                  <a:pt x="1188" y="218"/>
                </a:cubicBezTo>
                <a:cubicBezTo>
                  <a:pt x="1172" y="220"/>
                  <a:pt x="1158" y="218"/>
                  <a:pt x="1143" y="220"/>
                </a:cubicBezTo>
                <a:cubicBezTo>
                  <a:pt x="1132" y="222"/>
                  <a:pt x="1121" y="226"/>
                  <a:pt x="1110" y="227"/>
                </a:cubicBezTo>
                <a:cubicBezTo>
                  <a:pt x="1106" y="228"/>
                  <a:pt x="1101" y="226"/>
                  <a:pt x="1096" y="227"/>
                </a:cubicBezTo>
                <a:cubicBezTo>
                  <a:pt x="1094" y="228"/>
                  <a:pt x="1091" y="230"/>
                  <a:pt x="1089" y="231"/>
                </a:cubicBezTo>
                <a:cubicBezTo>
                  <a:pt x="1074" y="234"/>
                  <a:pt x="1058" y="236"/>
                  <a:pt x="1043" y="239"/>
                </a:cubicBezTo>
                <a:cubicBezTo>
                  <a:pt x="1027" y="242"/>
                  <a:pt x="1013" y="246"/>
                  <a:pt x="997" y="250"/>
                </a:cubicBezTo>
                <a:cubicBezTo>
                  <a:pt x="966" y="257"/>
                  <a:pt x="934" y="258"/>
                  <a:pt x="902" y="262"/>
                </a:cubicBezTo>
                <a:cubicBezTo>
                  <a:pt x="840" y="269"/>
                  <a:pt x="778" y="286"/>
                  <a:pt x="713" y="286"/>
                </a:cubicBezTo>
                <a:cubicBezTo>
                  <a:pt x="659" y="296"/>
                  <a:pt x="601" y="296"/>
                  <a:pt x="544" y="298"/>
                </a:cubicBezTo>
                <a:cubicBezTo>
                  <a:pt x="496" y="298"/>
                  <a:pt x="449" y="299"/>
                  <a:pt x="403" y="302"/>
                </a:cubicBezTo>
                <a:cubicBezTo>
                  <a:pt x="431" y="304"/>
                  <a:pt x="459" y="302"/>
                  <a:pt x="482" y="302"/>
                </a:cubicBezTo>
                <a:cubicBezTo>
                  <a:pt x="491" y="302"/>
                  <a:pt x="501" y="301"/>
                  <a:pt x="508" y="305"/>
                </a:cubicBezTo>
                <a:cubicBezTo>
                  <a:pt x="500" y="306"/>
                  <a:pt x="477" y="305"/>
                  <a:pt x="462" y="307"/>
                </a:cubicBezTo>
                <a:cubicBezTo>
                  <a:pt x="441" y="306"/>
                  <a:pt x="413" y="307"/>
                  <a:pt x="390" y="308"/>
                </a:cubicBezTo>
                <a:cubicBezTo>
                  <a:pt x="382" y="308"/>
                  <a:pt x="373" y="306"/>
                  <a:pt x="367" y="310"/>
                </a:cubicBezTo>
                <a:cubicBezTo>
                  <a:pt x="399" y="308"/>
                  <a:pt x="432" y="310"/>
                  <a:pt x="465" y="308"/>
                </a:cubicBezTo>
                <a:cubicBezTo>
                  <a:pt x="497" y="307"/>
                  <a:pt x="531" y="309"/>
                  <a:pt x="561" y="306"/>
                </a:cubicBezTo>
                <a:cubicBezTo>
                  <a:pt x="592" y="311"/>
                  <a:pt x="627" y="307"/>
                  <a:pt x="659" y="307"/>
                </a:cubicBezTo>
                <a:cubicBezTo>
                  <a:pt x="631" y="316"/>
                  <a:pt x="594" y="308"/>
                  <a:pt x="564" y="314"/>
                </a:cubicBezTo>
                <a:cubicBezTo>
                  <a:pt x="501" y="311"/>
                  <a:pt x="440" y="316"/>
                  <a:pt x="379" y="315"/>
                </a:cubicBezTo>
                <a:cubicBezTo>
                  <a:pt x="359" y="315"/>
                  <a:pt x="337" y="313"/>
                  <a:pt x="317" y="315"/>
                </a:cubicBezTo>
                <a:cubicBezTo>
                  <a:pt x="310" y="316"/>
                  <a:pt x="304" y="319"/>
                  <a:pt x="298" y="319"/>
                </a:cubicBezTo>
                <a:cubicBezTo>
                  <a:pt x="253" y="321"/>
                  <a:pt x="206" y="318"/>
                  <a:pt x="160" y="321"/>
                </a:cubicBezTo>
                <a:cubicBezTo>
                  <a:pt x="191" y="323"/>
                  <a:pt x="220" y="323"/>
                  <a:pt x="247" y="321"/>
                </a:cubicBezTo>
                <a:cubicBezTo>
                  <a:pt x="250" y="325"/>
                  <a:pt x="251" y="322"/>
                  <a:pt x="253" y="324"/>
                </a:cubicBezTo>
                <a:cubicBezTo>
                  <a:pt x="396" y="321"/>
                  <a:pt x="544" y="326"/>
                  <a:pt x="683" y="320"/>
                </a:cubicBezTo>
                <a:cubicBezTo>
                  <a:pt x="672" y="324"/>
                  <a:pt x="657" y="322"/>
                  <a:pt x="645" y="324"/>
                </a:cubicBezTo>
                <a:cubicBezTo>
                  <a:pt x="676" y="328"/>
                  <a:pt x="711" y="318"/>
                  <a:pt x="739" y="324"/>
                </a:cubicBezTo>
                <a:cubicBezTo>
                  <a:pt x="723" y="325"/>
                  <a:pt x="708" y="327"/>
                  <a:pt x="692" y="328"/>
                </a:cubicBezTo>
                <a:cubicBezTo>
                  <a:pt x="689" y="329"/>
                  <a:pt x="688" y="332"/>
                  <a:pt x="684" y="332"/>
                </a:cubicBezTo>
                <a:cubicBezTo>
                  <a:pt x="639" y="336"/>
                  <a:pt x="587" y="334"/>
                  <a:pt x="539" y="336"/>
                </a:cubicBezTo>
                <a:cubicBezTo>
                  <a:pt x="538" y="337"/>
                  <a:pt x="537" y="338"/>
                  <a:pt x="534" y="339"/>
                </a:cubicBezTo>
                <a:cubicBezTo>
                  <a:pt x="482" y="340"/>
                  <a:pt x="433" y="341"/>
                  <a:pt x="378" y="341"/>
                </a:cubicBezTo>
                <a:cubicBezTo>
                  <a:pt x="454" y="345"/>
                  <a:pt x="536" y="340"/>
                  <a:pt x="614" y="342"/>
                </a:cubicBezTo>
                <a:cubicBezTo>
                  <a:pt x="638" y="343"/>
                  <a:pt x="662" y="342"/>
                  <a:pt x="685" y="343"/>
                </a:cubicBezTo>
                <a:cubicBezTo>
                  <a:pt x="678" y="348"/>
                  <a:pt x="665" y="344"/>
                  <a:pt x="657" y="348"/>
                </a:cubicBezTo>
                <a:cubicBezTo>
                  <a:pt x="658" y="344"/>
                  <a:pt x="655" y="350"/>
                  <a:pt x="650" y="346"/>
                </a:cubicBezTo>
                <a:cubicBezTo>
                  <a:pt x="603" y="352"/>
                  <a:pt x="548" y="349"/>
                  <a:pt x="498" y="348"/>
                </a:cubicBezTo>
                <a:cubicBezTo>
                  <a:pt x="418" y="353"/>
                  <a:pt x="327" y="346"/>
                  <a:pt x="250" y="351"/>
                </a:cubicBezTo>
                <a:cubicBezTo>
                  <a:pt x="249" y="351"/>
                  <a:pt x="245" y="349"/>
                  <a:pt x="245" y="352"/>
                </a:cubicBezTo>
                <a:cubicBezTo>
                  <a:pt x="246" y="350"/>
                  <a:pt x="247" y="353"/>
                  <a:pt x="245" y="353"/>
                </a:cubicBezTo>
                <a:cubicBezTo>
                  <a:pt x="242" y="354"/>
                  <a:pt x="250" y="354"/>
                  <a:pt x="251" y="352"/>
                </a:cubicBezTo>
                <a:cubicBezTo>
                  <a:pt x="351" y="354"/>
                  <a:pt x="456" y="352"/>
                  <a:pt x="557" y="353"/>
                </a:cubicBezTo>
                <a:cubicBezTo>
                  <a:pt x="591" y="353"/>
                  <a:pt x="624" y="352"/>
                  <a:pt x="657" y="354"/>
                </a:cubicBezTo>
                <a:cubicBezTo>
                  <a:pt x="631" y="359"/>
                  <a:pt x="603" y="358"/>
                  <a:pt x="576" y="361"/>
                </a:cubicBezTo>
                <a:cubicBezTo>
                  <a:pt x="595" y="364"/>
                  <a:pt x="615" y="360"/>
                  <a:pt x="635" y="363"/>
                </a:cubicBezTo>
                <a:cubicBezTo>
                  <a:pt x="639" y="364"/>
                  <a:pt x="633" y="365"/>
                  <a:pt x="637" y="366"/>
                </a:cubicBezTo>
                <a:cubicBezTo>
                  <a:pt x="648" y="366"/>
                  <a:pt x="661" y="362"/>
                  <a:pt x="671" y="366"/>
                </a:cubicBezTo>
                <a:cubicBezTo>
                  <a:pt x="661" y="371"/>
                  <a:pt x="647" y="367"/>
                  <a:pt x="636" y="370"/>
                </a:cubicBezTo>
                <a:cubicBezTo>
                  <a:pt x="654" y="376"/>
                  <a:pt x="678" y="368"/>
                  <a:pt x="697" y="371"/>
                </a:cubicBezTo>
                <a:cubicBezTo>
                  <a:pt x="673" y="377"/>
                  <a:pt x="645" y="374"/>
                  <a:pt x="619" y="376"/>
                </a:cubicBezTo>
                <a:cubicBezTo>
                  <a:pt x="612" y="375"/>
                  <a:pt x="604" y="373"/>
                  <a:pt x="599" y="377"/>
                </a:cubicBezTo>
                <a:cubicBezTo>
                  <a:pt x="616" y="379"/>
                  <a:pt x="635" y="377"/>
                  <a:pt x="648" y="381"/>
                </a:cubicBezTo>
                <a:cubicBezTo>
                  <a:pt x="547" y="384"/>
                  <a:pt x="446" y="380"/>
                  <a:pt x="344" y="382"/>
                </a:cubicBezTo>
                <a:cubicBezTo>
                  <a:pt x="395" y="387"/>
                  <a:pt x="455" y="381"/>
                  <a:pt x="505" y="384"/>
                </a:cubicBezTo>
                <a:cubicBezTo>
                  <a:pt x="513" y="385"/>
                  <a:pt x="517" y="385"/>
                  <a:pt x="521" y="387"/>
                </a:cubicBezTo>
                <a:cubicBezTo>
                  <a:pt x="490" y="388"/>
                  <a:pt x="462" y="387"/>
                  <a:pt x="429" y="386"/>
                </a:cubicBezTo>
                <a:cubicBezTo>
                  <a:pt x="432" y="388"/>
                  <a:pt x="427" y="387"/>
                  <a:pt x="427" y="388"/>
                </a:cubicBezTo>
                <a:cubicBezTo>
                  <a:pt x="402" y="386"/>
                  <a:pt x="378" y="387"/>
                  <a:pt x="362" y="387"/>
                </a:cubicBezTo>
                <a:cubicBezTo>
                  <a:pt x="355" y="386"/>
                  <a:pt x="341" y="386"/>
                  <a:pt x="340" y="385"/>
                </a:cubicBezTo>
                <a:cubicBezTo>
                  <a:pt x="334" y="389"/>
                  <a:pt x="336" y="383"/>
                  <a:pt x="330" y="387"/>
                </a:cubicBezTo>
                <a:cubicBezTo>
                  <a:pt x="324" y="383"/>
                  <a:pt x="321" y="388"/>
                  <a:pt x="316" y="385"/>
                </a:cubicBezTo>
                <a:cubicBezTo>
                  <a:pt x="313" y="385"/>
                  <a:pt x="311" y="388"/>
                  <a:pt x="307" y="387"/>
                </a:cubicBezTo>
                <a:cubicBezTo>
                  <a:pt x="304" y="388"/>
                  <a:pt x="303" y="384"/>
                  <a:pt x="300" y="386"/>
                </a:cubicBezTo>
                <a:cubicBezTo>
                  <a:pt x="304" y="386"/>
                  <a:pt x="301" y="388"/>
                  <a:pt x="300" y="388"/>
                </a:cubicBezTo>
                <a:cubicBezTo>
                  <a:pt x="299" y="384"/>
                  <a:pt x="295" y="387"/>
                  <a:pt x="291" y="388"/>
                </a:cubicBezTo>
                <a:cubicBezTo>
                  <a:pt x="252" y="390"/>
                  <a:pt x="212" y="386"/>
                  <a:pt x="175" y="387"/>
                </a:cubicBezTo>
                <a:cubicBezTo>
                  <a:pt x="145" y="386"/>
                  <a:pt x="109" y="382"/>
                  <a:pt x="79" y="384"/>
                </a:cubicBezTo>
                <a:cubicBezTo>
                  <a:pt x="215" y="394"/>
                  <a:pt x="356" y="385"/>
                  <a:pt x="492" y="391"/>
                </a:cubicBezTo>
                <a:cubicBezTo>
                  <a:pt x="340" y="398"/>
                  <a:pt x="183" y="398"/>
                  <a:pt x="26" y="391"/>
                </a:cubicBezTo>
                <a:cubicBezTo>
                  <a:pt x="18" y="390"/>
                  <a:pt x="9" y="386"/>
                  <a:pt x="0" y="389"/>
                </a:cubicBezTo>
                <a:cubicBezTo>
                  <a:pt x="115" y="398"/>
                  <a:pt x="227" y="399"/>
                  <a:pt x="335" y="401"/>
                </a:cubicBezTo>
                <a:cubicBezTo>
                  <a:pt x="335" y="404"/>
                  <a:pt x="332" y="402"/>
                  <a:pt x="331" y="404"/>
                </a:cubicBezTo>
                <a:cubicBezTo>
                  <a:pt x="369" y="406"/>
                  <a:pt x="399" y="400"/>
                  <a:pt x="438" y="407"/>
                </a:cubicBezTo>
                <a:cubicBezTo>
                  <a:pt x="442" y="404"/>
                  <a:pt x="440" y="407"/>
                  <a:pt x="445" y="404"/>
                </a:cubicBezTo>
                <a:cubicBezTo>
                  <a:pt x="452" y="408"/>
                  <a:pt x="450" y="405"/>
                  <a:pt x="455" y="405"/>
                </a:cubicBezTo>
                <a:cubicBezTo>
                  <a:pt x="456" y="408"/>
                  <a:pt x="458" y="404"/>
                  <a:pt x="464" y="407"/>
                </a:cubicBezTo>
                <a:cubicBezTo>
                  <a:pt x="480" y="405"/>
                  <a:pt x="505" y="405"/>
                  <a:pt x="526" y="405"/>
                </a:cubicBezTo>
                <a:cubicBezTo>
                  <a:pt x="574" y="404"/>
                  <a:pt x="621" y="407"/>
                  <a:pt x="667" y="406"/>
                </a:cubicBezTo>
                <a:cubicBezTo>
                  <a:pt x="698" y="405"/>
                  <a:pt x="726" y="401"/>
                  <a:pt x="756" y="403"/>
                </a:cubicBezTo>
                <a:cubicBezTo>
                  <a:pt x="753" y="406"/>
                  <a:pt x="756" y="406"/>
                  <a:pt x="755" y="409"/>
                </a:cubicBezTo>
                <a:cubicBezTo>
                  <a:pt x="683" y="418"/>
                  <a:pt x="611" y="417"/>
                  <a:pt x="533" y="415"/>
                </a:cubicBezTo>
                <a:cubicBezTo>
                  <a:pt x="524" y="425"/>
                  <a:pt x="507" y="418"/>
                  <a:pt x="494" y="420"/>
                </a:cubicBezTo>
                <a:cubicBezTo>
                  <a:pt x="491" y="421"/>
                  <a:pt x="494" y="426"/>
                  <a:pt x="490" y="425"/>
                </a:cubicBezTo>
                <a:cubicBezTo>
                  <a:pt x="423" y="428"/>
                  <a:pt x="355" y="424"/>
                  <a:pt x="288" y="428"/>
                </a:cubicBezTo>
                <a:cubicBezTo>
                  <a:pt x="301" y="429"/>
                  <a:pt x="315" y="428"/>
                  <a:pt x="329" y="428"/>
                </a:cubicBezTo>
                <a:cubicBezTo>
                  <a:pt x="343" y="429"/>
                  <a:pt x="357" y="428"/>
                  <a:pt x="368" y="432"/>
                </a:cubicBezTo>
                <a:cubicBezTo>
                  <a:pt x="346" y="435"/>
                  <a:pt x="322" y="435"/>
                  <a:pt x="298" y="435"/>
                </a:cubicBezTo>
                <a:cubicBezTo>
                  <a:pt x="269" y="435"/>
                  <a:pt x="233" y="434"/>
                  <a:pt x="212" y="440"/>
                </a:cubicBezTo>
                <a:cubicBezTo>
                  <a:pt x="257" y="439"/>
                  <a:pt x="305" y="437"/>
                  <a:pt x="349" y="439"/>
                </a:cubicBezTo>
                <a:cubicBezTo>
                  <a:pt x="359" y="437"/>
                  <a:pt x="375" y="438"/>
                  <a:pt x="388" y="440"/>
                </a:cubicBezTo>
                <a:cubicBezTo>
                  <a:pt x="401" y="435"/>
                  <a:pt x="413" y="440"/>
                  <a:pt x="424" y="441"/>
                </a:cubicBezTo>
                <a:cubicBezTo>
                  <a:pt x="466" y="445"/>
                  <a:pt x="515" y="440"/>
                  <a:pt x="559" y="444"/>
                </a:cubicBezTo>
                <a:cubicBezTo>
                  <a:pt x="435" y="445"/>
                  <a:pt x="308" y="450"/>
                  <a:pt x="182" y="449"/>
                </a:cubicBezTo>
                <a:cubicBezTo>
                  <a:pt x="207" y="455"/>
                  <a:pt x="230" y="454"/>
                  <a:pt x="252" y="454"/>
                </a:cubicBezTo>
                <a:cubicBezTo>
                  <a:pt x="305" y="454"/>
                  <a:pt x="360" y="459"/>
                  <a:pt x="412" y="457"/>
                </a:cubicBezTo>
                <a:cubicBezTo>
                  <a:pt x="415" y="457"/>
                  <a:pt x="409" y="462"/>
                  <a:pt x="414" y="461"/>
                </a:cubicBezTo>
                <a:cubicBezTo>
                  <a:pt x="465" y="460"/>
                  <a:pt x="519" y="463"/>
                  <a:pt x="571" y="464"/>
                </a:cubicBezTo>
                <a:cubicBezTo>
                  <a:pt x="578" y="464"/>
                  <a:pt x="587" y="460"/>
                  <a:pt x="591" y="468"/>
                </a:cubicBezTo>
                <a:cubicBezTo>
                  <a:pt x="464" y="472"/>
                  <a:pt x="336" y="468"/>
                  <a:pt x="207" y="472"/>
                </a:cubicBezTo>
                <a:cubicBezTo>
                  <a:pt x="329" y="472"/>
                  <a:pt x="452" y="471"/>
                  <a:pt x="574" y="474"/>
                </a:cubicBezTo>
                <a:cubicBezTo>
                  <a:pt x="620" y="475"/>
                  <a:pt x="666" y="473"/>
                  <a:pt x="710" y="472"/>
                </a:cubicBezTo>
                <a:cubicBezTo>
                  <a:pt x="725" y="472"/>
                  <a:pt x="741" y="473"/>
                  <a:pt x="756" y="473"/>
                </a:cubicBezTo>
                <a:cubicBezTo>
                  <a:pt x="816" y="472"/>
                  <a:pt x="875" y="458"/>
                  <a:pt x="934" y="458"/>
                </a:cubicBezTo>
                <a:cubicBezTo>
                  <a:pt x="937" y="456"/>
                  <a:pt x="935" y="462"/>
                  <a:pt x="939" y="463"/>
                </a:cubicBezTo>
                <a:cubicBezTo>
                  <a:pt x="967" y="465"/>
                  <a:pt x="992" y="468"/>
                  <a:pt x="1023" y="470"/>
                </a:cubicBezTo>
                <a:cubicBezTo>
                  <a:pt x="1025" y="471"/>
                  <a:pt x="1024" y="475"/>
                  <a:pt x="1027" y="474"/>
                </a:cubicBezTo>
                <a:cubicBezTo>
                  <a:pt x="1104" y="482"/>
                  <a:pt x="1179" y="482"/>
                  <a:pt x="1252" y="489"/>
                </a:cubicBezTo>
                <a:cubicBezTo>
                  <a:pt x="1270" y="487"/>
                  <a:pt x="1287" y="487"/>
                  <a:pt x="1305" y="486"/>
                </a:cubicBezTo>
                <a:cubicBezTo>
                  <a:pt x="1358" y="484"/>
                  <a:pt x="1406" y="465"/>
                  <a:pt x="1447" y="438"/>
                </a:cubicBezTo>
                <a:cubicBezTo>
                  <a:pt x="1455" y="418"/>
                  <a:pt x="1474" y="407"/>
                  <a:pt x="1486" y="388"/>
                </a:cubicBezTo>
                <a:cubicBezTo>
                  <a:pt x="1489" y="391"/>
                  <a:pt x="1495" y="391"/>
                  <a:pt x="1497" y="386"/>
                </a:cubicBezTo>
                <a:cubicBezTo>
                  <a:pt x="1497" y="383"/>
                  <a:pt x="1488" y="383"/>
                  <a:pt x="1488" y="382"/>
                </a:cubicBezTo>
                <a:cubicBezTo>
                  <a:pt x="1490" y="372"/>
                  <a:pt x="1493" y="369"/>
                  <a:pt x="1497" y="365"/>
                </a:cubicBezTo>
                <a:cubicBezTo>
                  <a:pt x="1494" y="358"/>
                  <a:pt x="1492" y="344"/>
                  <a:pt x="1499" y="340"/>
                </a:cubicBezTo>
                <a:cubicBezTo>
                  <a:pt x="1498" y="337"/>
                  <a:pt x="1494" y="335"/>
                  <a:pt x="1493" y="333"/>
                </a:cubicBezTo>
                <a:cubicBezTo>
                  <a:pt x="1496" y="332"/>
                  <a:pt x="1498" y="337"/>
                  <a:pt x="1500" y="332"/>
                </a:cubicBezTo>
                <a:cubicBezTo>
                  <a:pt x="1498" y="329"/>
                  <a:pt x="1494" y="331"/>
                  <a:pt x="1492" y="328"/>
                </a:cubicBezTo>
                <a:cubicBezTo>
                  <a:pt x="1495" y="313"/>
                  <a:pt x="1489" y="293"/>
                  <a:pt x="1501" y="283"/>
                </a:cubicBezTo>
                <a:close/>
                <a:moveTo>
                  <a:pt x="527" y="388"/>
                </a:moveTo>
                <a:cubicBezTo>
                  <a:pt x="525" y="386"/>
                  <a:pt x="524" y="387"/>
                  <a:pt x="521" y="386"/>
                </a:cubicBezTo>
                <a:cubicBezTo>
                  <a:pt x="522" y="383"/>
                  <a:pt x="527" y="387"/>
                  <a:pt x="529" y="385"/>
                </a:cubicBezTo>
                <a:cubicBezTo>
                  <a:pt x="531" y="386"/>
                  <a:pt x="528" y="388"/>
                  <a:pt x="527" y="388"/>
                </a:cubicBezTo>
                <a:close/>
                <a:moveTo>
                  <a:pt x="531" y="385"/>
                </a:moveTo>
                <a:cubicBezTo>
                  <a:pt x="552" y="385"/>
                  <a:pt x="579" y="385"/>
                  <a:pt x="604" y="386"/>
                </a:cubicBezTo>
                <a:cubicBezTo>
                  <a:pt x="580" y="388"/>
                  <a:pt x="556" y="388"/>
                  <a:pt x="531" y="385"/>
                </a:cubicBezTo>
                <a:close/>
                <a:moveTo>
                  <a:pt x="416" y="459"/>
                </a:moveTo>
                <a:cubicBezTo>
                  <a:pt x="419" y="454"/>
                  <a:pt x="426" y="457"/>
                  <a:pt x="430" y="457"/>
                </a:cubicBezTo>
                <a:cubicBezTo>
                  <a:pt x="463" y="457"/>
                  <a:pt x="502" y="455"/>
                  <a:pt x="535" y="458"/>
                </a:cubicBezTo>
                <a:cubicBezTo>
                  <a:pt x="499" y="459"/>
                  <a:pt x="453" y="461"/>
                  <a:pt x="416" y="459"/>
                </a:cubicBezTo>
                <a:close/>
                <a:moveTo>
                  <a:pt x="560" y="442"/>
                </a:moveTo>
                <a:cubicBezTo>
                  <a:pt x="568" y="438"/>
                  <a:pt x="571" y="445"/>
                  <a:pt x="560" y="442"/>
                </a:cubicBezTo>
                <a:close/>
                <a:moveTo>
                  <a:pt x="572" y="442"/>
                </a:moveTo>
                <a:cubicBezTo>
                  <a:pt x="577" y="441"/>
                  <a:pt x="584" y="441"/>
                  <a:pt x="589" y="443"/>
                </a:cubicBezTo>
                <a:cubicBezTo>
                  <a:pt x="584" y="444"/>
                  <a:pt x="576" y="446"/>
                  <a:pt x="572" y="442"/>
                </a:cubicBezTo>
                <a:close/>
                <a:moveTo>
                  <a:pt x="206" y="352"/>
                </a:moveTo>
                <a:cubicBezTo>
                  <a:pt x="202" y="355"/>
                  <a:pt x="194" y="351"/>
                  <a:pt x="190" y="354"/>
                </a:cubicBezTo>
                <a:cubicBezTo>
                  <a:pt x="195" y="354"/>
                  <a:pt x="205" y="357"/>
                  <a:pt x="206" y="352"/>
                </a:cubicBezTo>
                <a:close/>
                <a:moveTo>
                  <a:pt x="207" y="354"/>
                </a:moveTo>
                <a:cubicBezTo>
                  <a:pt x="219" y="354"/>
                  <a:pt x="228" y="354"/>
                  <a:pt x="240" y="353"/>
                </a:cubicBezTo>
                <a:cubicBezTo>
                  <a:pt x="229" y="352"/>
                  <a:pt x="215" y="351"/>
                  <a:pt x="207" y="354"/>
                </a:cubicBezTo>
                <a:close/>
                <a:moveTo>
                  <a:pt x="192" y="472"/>
                </a:moveTo>
                <a:cubicBezTo>
                  <a:pt x="192" y="472"/>
                  <a:pt x="191" y="471"/>
                  <a:pt x="190" y="472"/>
                </a:cubicBezTo>
                <a:cubicBezTo>
                  <a:pt x="194" y="473"/>
                  <a:pt x="207" y="472"/>
                  <a:pt x="203" y="471"/>
                </a:cubicBezTo>
                <a:cubicBezTo>
                  <a:pt x="199" y="471"/>
                  <a:pt x="196" y="471"/>
                  <a:pt x="192" y="472"/>
                </a:cubicBezTo>
                <a:close/>
                <a:moveTo>
                  <a:pt x="236" y="405"/>
                </a:moveTo>
                <a:cubicBezTo>
                  <a:pt x="231" y="405"/>
                  <a:pt x="221" y="404"/>
                  <a:pt x="232" y="407"/>
                </a:cubicBezTo>
                <a:cubicBezTo>
                  <a:pt x="232" y="404"/>
                  <a:pt x="235" y="407"/>
                  <a:pt x="236" y="405"/>
                </a:cubicBezTo>
                <a:close/>
                <a:moveTo>
                  <a:pt x="242" y="406"/>
                </a:moveTo>
                <a:cubicBezTo>
                  <a:pt x="250" y="404"/>
                  <a:pt x="263" y="406"/>
                  <a:pt x="269" y="406"/>
                </a:cubicBezTo>
                <a:cubicBezTo>
                  <a:pt x="286" y="405"/>
                  <a:pt x="274" y="403"/>
                  <a:pt x="262" y="403"/>
                </a:cubicBezTo>
                <a:cubicBezTo>
                  <a:pt x="257" y="403"/>
                  <a:pt x="244" y="404"/>
                  <a:pt x="242" y="406"/>
                </a:cubicBezTo>
                <a:close/>
                <a:moveTo>
                  <a:pt x="268" y="427"/>
                </a:moveTo>
                <a:cubicBezTo>
                  <a:pt x="267" y="427"/>
                  <a:pt x="265" y="427"/>
                  <a:pt x="263" y="428"/>
                </a:cubicBezTo>
                <a:cubicBezTo>
                  <a:pt x="273" y="430"/>
                  <a:pt x="280" y="426"/>
                  <a:pt x="268" y="427"/>
                </a:cubicBezTo>
                <a:close/>
                <a:moveTo>
                  <a:pt x="287" y="427"/>
                </a:moveTo>
                <a:cubicBezTo>
                  <a:pt x="283" y="427"/>
                  <a:pt x="280" y="427"/>
                  <a:pt x="277" y="428"/>
                </a:cubicBezTo>
                <a:cubicBezTo>
                  <a:pt x="281" y="429"/>
                  <a:pt x="284" y="429"/>
                  <a:pt x="287" y="427"/>
                </a:cubicBezTo>
                <a:close/>
                <a:moveTo>
                  <a:pt x="307" y="405"/>
                </a:moveTo>
                <a:cubicBezTo>
                  <a:pt x="307" y="405"/>
                  <a:pt x="308" y="405"/>
                  <a:pt x="308" y="404"/>
                </a:cubicBezTo>
                <a:cubicBezTo>
                  <a:pt x="307" y="404"/>
                  <a:pt x="307" y="405"/>
                  <a:pt x="307" y="405"/>
                </a:cubicBezTo>
                <a:close/>
                <a:moveTo>
                  <a:pt x="308" y="404"/>
                </a:moveTo>
                <a:cubicBezTo>
                  <a:pt x="308" y="404"/>
                  <a:pt x="308" y="405"/>
                  <a:pt x="308" y="405"/>
                </a:cubicBezTo>
                <a:cubicBezTo>
                  <a:pt x="322" y="406"/>
                  <a:pt x="313" y="401"/>
                  <a:pt x="308" y="404"/>
                </a:cubicBezTo>
                <a:close/>
                <a:moveTo>
                  <a:pt x="321" y="421"/>
                </a:moveTo>
                <a:cubicBezTo>
                  <a:pt x="314" y="420"/>
                  <a:pt x="308" y="420"/>
                  <a:pt x="302" y="421"/>
                </a:cubicBezTo>
                <a:cubicBezTo>
                  <a:pt x="309" y="422"/>
                  <a:pt x="315" y="422"/>
                  <a:pt x="321" y="421"/>
                </a:cubicBezTo>
                <a:close/>
                <a:moveTo>
                  <a:pt x="425" y="422"/>
                </a:moveTo>
                <a:cubicBezTo>
                  <a:pt x="398" y="419"/>
                  <a:pt x="372" y="420"/>
                  <a:pt x="346" y="421"/>
                </a:cubicBezTo>
                <a:cubicBezTo>
                  <a:pt x="372" y="424"/>
                  <a:pt x="398" y="422"/>
                  <a:pt x="425" y="422"/>
                </a:cubicBezTo>
                <a:close/>
                <a:moveTo>
                  <a:pt x="405" y="460"/>
                </a:moveTo>
                <a:cubicBezTo>
                  <a:pt x="396" y="461"/>
                  <a:pt x="386" y="459"/>
                  <a:pt x="377" y="462"/>
                </a:cubicBezTo>
                <a:cubicBezTo>
                  <a:pt x="387" y="461"/>
                  <a:pt x="397" y="463"/>
                  <a:pt x="405" y="460"/>
                </a:cubicBezTo>
                <a:close/>
                <a:moveTo>
                  <a:pt x="442" y="329"/>
                </a:moveTo>
                <a:cubicBezTo>
                  <a:pt x="440" y="330"/>
                  <a:pt x="431" y="327"/>
                  <a:pt x="432" y="331"/>
                </a:cubicBezTo>
                <a:cubicBezTo>
                  <a:pt x="434" y="328"/>
                  <a:pt x="443" y="332"/>
                  <a:pt x="442" y="329"/>
                </a:cubicBezTo>
                <a:close/>
                <a:moveTo>
                  <a:pt x="453" y="337"/>
                </a:moveTo>
                <a:cubicBezTo>
                  <a:pt x="464" y="338"/>
                  <a:pt x="473" y="337"/>
                  <a:pt x="483" y="336"/>
                </a:cubicBezTo>
                <a:cubicBezTo>
                  <a:pt x="473" y="336"/>
                  <a:pt x="463" y="336"/>
                  <a:pt x="453" y="337"/>
                </a:cubicBezTo>
                <a:close/>
                <a:moveTo>
                  <a:pt x="486" y="422"/>
                </a:moveTo>
                <a:cubicBezTo>
                  <a:pt x="481" y="421"/>
                  <a:pt x="471" y="418"/>
                  <a:pt x="470" y="422"/>
                </a:cubicBezTo>
                <a:cubicBezTo>
                  <a:pt x="476" y="420"/>
                  <a:pt x="480" y="424"/>
                  <a:pt x="486" y="422"/>
                </a:cubicBezTo>
                <a:close/>
                <a:moveTo>
                  <a:pt x="556" y="360"/>
                </a:moveTo>
                <a:cubicBezTo>
                  <a:pt x="553" y="360"/>
                  <a:pt x="550" y="359"/>
                  <a:pt x="547" y="361"/>
                </a:cubicBezTo>
                <a:cubicBezTo>
                  <a:pt x="550" y="360"/>
                  <a:pt x="560" y="362"/>
                  <a:pt x="556" y="360"/>
                </a:cubicBez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eaLnBrk="0" fontAlgn="base" hangingPunct="0">
              <a:spcBef>
                <a:spcPct val="0"/>
              </a:spcBef>
              <a:spcAft>
                <a:spcPct val="0"/>
              </a:spcAft>
            </a:pPr>
            <a:endParaRPr lang="zh-CN" altLang="en-US">
              <a:solidFill>
                <a:prstClr val="black"/>
              </a:solidFill>
              <a:latin typeface="Calibri" panose="020F0502020204030204" pitchFamily="34" charset="0"/>
              <a:ea typeface="宋体" panose="02010600030101010101" pitchFamily="2" charset="-122"/>
            </a:endParaRPr>
          </a:p>
        </p:txBody>
      </p:sp>
      <p:sp>
        <p:nvSpPr>
          <p:cNvPr id="42" name="文本框 3"/>
          <p:cNvSpPr>
            <a:spLocks noChangeArrowheads="1"/>
          </p:cNvSpPr>
          <p:nvPr/>
        </p:nvSpPr>
        <p:spPr bwMode="auto">
          <a:xfrm>
            <a:off x="6870700" y="19478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fontAlgn="base">
              <a:lnSpc>
                <a:spcPct val="100000"/>
              </a:lnSpc>
              <a:spcBef>
                <a:spcPct val="0"/>
              </a:spcBef>
              <a:spcAft>
                <a:spcPct val="0"/>
              </a:spcAft>
              <a:buFontTx/>
              <a:buNone/>
            </a:pPr>
            <a:r>
              <a:rPr lang="zh-CN" altLang="en-US" sz="3200" dirty="0">
                <a:solidFill>
                  <a:prstClr val="black"/>
                </a:solidFill>
                <a:latin typeface="华文细黑" panose="02010600040101010101" pitchFamily="2" charset="-122"/>
                <a:ea typeface="华文细黑" panose="02010600040101010101" pitchFamily="2" charset="-122"/>
                <a:sym typeface="Segoe UI" panose="020B0502040204020203" pitchFamily="34" charset="0"/>
              </a:rPr>
              <a:t>此处添加文字</a:t>
            </a:r>
          </a:p>
        </p:txBody>
      </p:sp>
      <p:sp>
        <p:nvSpPr>
          <p:cNvPr id="43" name="矩形 4"/>
          <p:cNvSpPr>
            <a:spLocks noChangeArrowheads="1"/>
          </p:cNvSpPr>
          <p:nvPr/>
        </p:nvSpPr>
        <p:spPr bwMode="auto">
          <a:xfrm>
            <a:off x="6203950" y="2533650"/>
            <a:ext cx="523875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fontAlgn="base">
              <a:lnSpc>
                <a:spcPts val="2500"/>
              </a:lnSpc>
              <a:spcBef>
                <a:spcPct val="0"/>
              </a:spcBef>
              <a:spcAft>
                <a:spcPct val="0"/>
              </a:spcAft>
              <a:buFontTx/>
              <a:buNone/>
            </a:pPr>
            <a:r>
              <a:rPr lang="en-US" altLang="zh-CN" sz="1600">
                <a:solidFill>
                  <a:srgbClr val="7F7F7F"/>
                </a:solidFill>
                <a:latin typeface="华文细黑" panose="02010600040101010101" pitchFamily="2" charset="-122"/>
                <a:ea typeface="华文细黑" panose="02010600040101010101" pitchFamily="2" charset="-122"/>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p>
        </p:txBody>
      </p:sp>
      <p:sp>
        <p:nvSpPr>
          <p:cNvPr id="44" name="矩形 43"/>
          <p:cNvSpPr/>
          <p:nvPr/>
        </p:nvSpPr>
        <p:spPr>
          <a:xfrm>
            <a:off x="9189343" y="4995864"/>
            <a:ext cx="2008883" cy="420884"/>
          </a:xfrm>
          <a:prstGeom prst="rect">
            <a:avLst/>
          </a:prstGeom>
        </p:spPr>
        <p:txBody>
          <a:bodyPr wrap="none">
            <a:spAutoFit/>
          </a:bodyPr>
          <a:lstStyle/>
          <a:p>
            <a:pPr algn="r">
              <a:spcBef>
                <a:spcPct val="0"/>
              </a:spcBef>
              <a:spcAft>
                <a:spcPct val="0"/>
              </a:spcAft>
              <a:defRPr/>
            </a:pPr>
            <a:r>
              <a:rPr lang="en-US" sz="2135" noProof="1">
                <a:solidFill>
                  <a:prstClr val="white"/>
                </a:solidFill>
                <a:latin typeface="华文细黑" panose="02010600040101010101" pitchFamily="2" charset="-122"/>
                <a:ea typeface="华文细黑" panose="02010600040101010101" pitchFamily="2" charset="-122"/>
                <a:sym typeface="Segoe UI Semilight" panose="020B0402040204020203" pitchFamily="2" charset="0"/>
              </a:rPr>
              <a:t>We’re the best </a:t>
            </a:r>
          </a:p>
        </p:txBody>
      </p:sp>
      <p:pic>
        <p:nvPicPr>
          <p:cNvPr id="45" name="图片 9"/>
          <p:cNvPicPr>
            <a:picLocks noChangeAspect="1" noChangeArrowheads="1"/>
          </p:cNvPicPr>
          <p:nvPr/>
        </p:nvPicPr>
        <p:blipFill>
          <a:blip r:embed="rId3" cstate="email"/>
          <a:srcRect/>
          <a:stretch>
            <a:fillRect/>
          </a:stretch>
        </p:blipFill>
        <p:spPr bwMode="auto">
          <a:xfrm>
            <a:off x="-1" y="1947863"/>
            <a:ext cx="6203951"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108075" y="4481738"/>
            <a:ext cx="1968500" cy="914096"/>
          </a:xfrm>
          <a:prstGeom prst="rect">
            <a:avLst/>
          </a:prstGeom>
          <a:noFill/>
        </p:spPr>
        <p:txBody>
          <a:bodyPr>
            <a:spAutoFit/>
          </a:bodyPr>
          <a:lstStyle/>
          <a:p>
            <a:pPr algn="ctr">
              <a:spcBef>
                <a:spcPct val="0"/>
              </a:spcBef>
              <a:spcAft>
                <a:spcPct val="0"/>
              </a:spcAft>
              <a:defRPr/>
            </a:pPr>
            <a:r>
              <a:rPr lang="en-US" altLang="zh-CN" sz="1335" noProof="1">
                <a:solidFill>
                  <a:prstClr val="black"/>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43" name="TextBox 32"/>
          <p:cNvSpPr txBox="1"/>
          <p:nvPr/>
        </p:nvSpPr>
        <p:spPr>
          <a:xfrm>
            <a:off x="3617914" y="4481738"/>
            <a:ext cx="1968500" cy="914096"/>
          </a:xfrm>
          <a:prstGeom prst="rect">
            <a:avLst/>
          </a:prstGeom>
          <a:noFill/>
        </p:spPr>
        <p:txBody>
          <a:bodyPr>
            <a:spAutoFit/>
          </a:bodyPr>
          <a:lstStyle/>
          <a:p>
            <a:pPr algn="ctr">
              <a:spcBef>
                <a:spcPct val="0"/>
              </a:spcBef>
              <a:spcAft>
                <a:spcPct val="0"/>
              </a:spcAft>
              <a:defRPr/>
            </a:pPr>
            <a:r>
              <a:rPr lang="en-US" altLang="zh-CN" sz="1335" noProof="1">
                <a:solidFill>
                  <a:prstClr val="black"/>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44" name="TextBox 32"/>
          <p:cNvSpPr txBox="1"/>
          <p:nvPr/>
        </p:nvSpPr>
        <p:spPr>
          <a:xfrm>
            <a:off x="6262689" y="4481738"/>
            <a:ext cx="1968500" cy="914096"/>
          </a:xfrm>
          <a:prstGeom prst="rect">
            <a:avLst/>
          </a:prstGeom>
          <a:noFill/>
        </p:spPr>
        <p:txBody>
          <a:bodyPr>
            <a:spAutoFit/>
          </a:bodyPr>
          <a:lstStyle/>
          <a:p>
            <a:pPr algn="ctr">
              <a:spcBef>
                <a:spcPct val="0"/>
              </a:spcBef>
              <a:spcAft>
                <a:spcPct val="0"/>
              </a:spcAft>
              <a:defRPr/>
            </a:pPr>
            <a:r>
              <a:rPr lang="en-US" altLang="zh-CN" sz="1335" noProof="1">
                <a:solidFill>
                  <a:prstClr val="black"/>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45" name="TextBox 32"/>
          <p:cNvSpPr txBox="1"/>
          <p:nvPr/>
        </p:nvSpPr>
        <p:spPr>
          <a:xfrm>
            <a:off x="8904289" y="4496026"/>
            <a:ext cx="1968500" cy="914096"/>
          </a:xfrm>
          <a:prstGeom prst="rect">
            <a:avLst/>
          </a:prstGeom>
          <a:noFill/>
        </p:spPr>
        <p:txBody>
          <a:bodyPr>
            <a:spAutoFit/>
          </a:bodyPr>
          <a:lstStyle/>
          <a:p>
            <a:pPr algn="ctr">
              <a:spcBef>
                <a:spcPct val="0"/>
              </a:spcBef>
              <a:spcAft>
                <a:spcPct val="0"/>
              </a:spcAft>
              <a:defRPr/>
            </a:pPr>
            <a:r>
              <a:rPr lang="en-US" altLang="zh-CN" sz="1335" noProof="1">
                <a:solidFill>
                  <a:prstClr val="black"/>
                </a:solidFill>
                <a:latin typeface="华文细黑" panose="02010600040101010101" pitchFamily="2" charset="-122"/>
                <a:ea typeface="华文细黑" panose="02010600040101010101" pitchFamily="2" charset="-122"/>
              </a:rPr>
              <a:t>A designer can use default text to simulate what text would look like. If it is not real text. </a:t>
            </a:r>
          </a:p>
        </p:txBody>
      </p:sp>
      <p:sp>
        <p:nvSpPr>
          <p:cNvPr id="46" name="矩形 1"/>
          <p:cNvSpPr>
            <a:spLocks noChangeArrowheads="1"/>
          </p:cNvSpPr>
          <p:nvPr/>
        </p:nvSpPr>
        <p:spPr bwMode="auto">
          <a:xfrm>
            <a:off x="1339851" y="3826101"/>
            <a:ext cx="1400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3600" dirty="0">
                <a:solidFill>
                  <a:prstClr val="black"/>
                </a:solidFill>
                <a:latin typeface="禹卫书法行书简体" panose="02000603000000000000" pitchFamily="2" charset="-122"/>
                <a:ea typeface="禹卫书法行书简体" panose="02000603000000000000" pitchFamily="2" charset="-122"/>
              </a:rPr>
              <a:t>壹</a:t>
            </a:r>
            <a:endParaRPr lang="en-US" altLang="zh-CN" sz="3600" dirty="0">
              <a:solidFill>
                <a:prstClr val="black"/>
              </a:solidFill>
              <a:latin typeface="禹卫书法行书简体" panose="02000603000000000000" pitchFamily="2" charset="-122"/>
              <a:ea typeface="禹卫书法行书简体" panose="02000603000000000000" pitchFamily="2" charset="-122"/>
            </a:endParaRPr>
          </a:p>
        </p:txBody>
      </p:sp>
      <p:sp>
        <p:nvSpPr>
          <p:cNvPr id="47" name="矩形 25"/>
          <p:cNvSpPr>
            <a:spLocks noChangeArrowheads="1"/>
          </p:cNvSpPr>
          <p:nvPr/>
        </p:nvSpPr>
        <p:spPr bwMode="auto">
          <a:xfrm>
            <a:off x="3906839" y="3837213"/>
            <a:ext cx="1400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3600" dirty="0">
                <a:solidFill>
                  <a:prstClr val="black"/>
                </a:solidFill>
                <a:latin typeface="禹卫书法行书简体" panose="02000603000000000000" pitchFamily="2" charset="-122"/>
                <a:ea typeface="禹卫书法行书简体" panose="02000603000000000000" pitchFamily="2" charset="-122"/>
              </a:rPr>
              <a:t>贰</a:t>
            </a:r>
            <a:endParaRPr lang="en-US" altLang="zh-CN" sz="3600" dirty="0">
              <a:solidFill>
                <a:prstClr val="black"/>
              </a:solidFill>
              <a:latin typeface="禹卫书法行书简体" panose="02000603000000000000" pitchFamily="2" charset="-122"/>
              <a:ea typeface="禹卫书法行书简体" panose="02000603000000000000" pitchFamily="2" charset="-122"/>
            </a:endParaRPr>
          </a:p>
        </p:txBody>
      </p:sp>
      <p:sp>
        <p:nvSpPr>
          <p:cNvPr id="48" name="矩形 26"/>
          <p:cNvSpPr>
            <a:spLocks noChangeArrowheads="1"/>
          </p:cNvSpPr>
          <p:nvPr/>
        </p:nvSpPr>
        <p:spPr bwMode="auto">
          <a:xfrm>
            <a:off x="6550026" y="3834038"/>
            <a:ext cx="1400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3600" dirty="0">
                <a:solidFill>
                  <a:prstClr val="black"/>
                </a:solidFill>
                <a:latin typeface="禹卫书法行书简体" panose="02000603000000000000" pitchFamily="2" charset="-122"/>
                <a:ea typeface="禹卫书法行书简体" panose="02000603000000000000" pitchFamily="2" charset="-122"/>
              </a:rPr>
              <a:t>叁</a:t>
            </a:r>
            <a:endParaRPr lang="en-US" altLang="zh-CN" sz="3600" dirty="0">
              <a:solidFill>
                <a:prstClr val="black"/>
              </a:solidFill>
              <a:latin typeface="禹卫书法行书简体" panose="02000603000000000000" pitchFamily="2" charset="-122"/>
              <a:ea typeface="禹卫书法行书简体" panose="02000603000000000000" pitchFamily="2" charset="-122"/>
            </a:endParaRPr>
          </a:p>
        </p:txBody>
      </p:sp>
      <p:sp>
        <p:nvSpPr>
          <p:cNvPr id="49" name="矩形 30"/>
          <p:cNvSpPr>
            <a:spLocks noChangeArrowheads="1"/>
          </p:cNvSpPr>
          <p:nvPr/>
        </p:nvSpPr>
        <p:spPr bwMode="auto">
          <a:xfrm>
            <a:off x="9220202" y="3832451"/>
            <a:ext cx="1400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3600" dirty="0">
                <a:solidFill>
                  <a:prstClr val="black"/>
                </a:solidFill>
                <a:latin typeface="禹卫书法行书简体" panose="02000603000000000000" pitchFamily="2" charset="-122"/>
                <a:ea typeface="禹卫书法行书简体" panose="02000603000000000000" pitchFamily="2" charset="-122"/>
              </a:rPr>
              <a:t>肆</a:t>
            </a:r>
            <a:endParaRPr lang="en-US" altLang="zh-CN" sz="3600" dirty="0">
              <a:solidFill>
                <a:prstClr val="black"/>
              </a:solidFill>
              <a:latin typeface="禹卫书法行书简体" panose="02000603000000000000" pitchFamily="2" charset="-122"/>
              <a:ea typeface="禹卫书法行书简体" panose="02000603000000000000" pitchFamily="2" charset="-122"/>
            </a:endParaRPr>
          </a:p>
        </p:txBody>
      </p:sp>
      <p:pic>
        <p:nvPicPr>
          <p:cNvPr id="50" name="图片 18"/>
          <p:cNvPicPr>
            <a:picLocks noChangeAspect="1" noChangeArrowheads="1"/>
          </p:cNvPicPr>
          <p:nvPr/>
        </p:nvPicPr>
        <p:blipFill>
          <a:blip r:embed="rId3" cstate="email"/>
          <a:srcRect/>
          <a:stretch>
            <a:fillRect/>
          </a:stretch>
        </p:blipFill>
        <p:spPr bwMode="auto">
          <a:xfrm>
            <a:off x="1276351" y="1643288"/>
            <a:ext cx="17526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19"/>
          <p:cNvPicPr>
            <a:picLocks noChangeAspect="1" noChangeArrowheads="1"/>
          </p:cNvPicPr>
          <p:nvPr/>
        </p:nvPicPr>
        <p:blipFill>
          <a:blip r:embed="rId3" cstate="email"/>
          <a:srcRect/>
          <a:stretch>
            <a:fillRect/>
          </a:stretch>
        </p:blipFill>
        <p:spPr bwMode="auto">
          <a:xfrm>
            <a:off x="3859213" y="1665513"/>
            <a:ext cx="1752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20"/>
          <p:cNvPicPr>
            <a:picLocks noChangeAspect="1" noChangeArrowheads="1"/>
          </p:cNvPicPr>
          <p:nvPr/>
        </p:nvPicPr>
        <p:blipFill>
          <a:blip r:embed="rId3" cstate="email"/>
          <a:srcRect/>
          <a:stretch>
            <a:fillRect/>
          </a:stretch>
        </p:blipFill>
        <p:spPr bwMode="auto">
          <a:xfrm>
            <a:off x="6442076" y="1665513"/>
            <a:ext cx="1751013"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图片 21"/>
          <p:cNvPicPr>
            <a:picLocks noChangeAspect="1" noChangeArrowheads="1"/>
          </p:cNvPicPr>
          <p:nvPr/>
        </p:nvPicPr>
        <p:blipFill>
          <a:blip r:embed="rId3" cstate="email"/>
          <a:srcRect/>
          <a:stretch>
            <a:fillRect/>
          </a:stretch>
        </p:blipFill>
        <p:spPr bwMode="auto">
          <a:xfrm>
            <a:off x="9024939" y="1686151"/>
            <a:ext cx="17526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图片 84"/>
          <p:cNvPicPr>
            <a:picLocks noChangeAspect="1" noChangeArrowheads="1"/>
          </p:cNvPicPr>
          <p:nvPr/>
        </p:nvPicPr>
        <p:blipFill>
          <a:blip r:embed="rId3" cstate="email"/>
          <a:srcRect/>
          <a:stretch>
            <a:fillRect/>
          </a:stretch>
        </p:blipFill>
        <p:spPr bwMode="auto">
          <a:xfrm>
            <a:off x="8947149" y="3600451"/>
            <a:ext cx="1390651"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6"/>
          <p:cNvSpPr txBox="1">
            <a:spLocks noChangeArrowheads="1"/>
          </p:cNvSpPr>
          <p:nvPr/>
        </p:nvSpPr>
        <p:spPr bwMode="auto">
          <a:xfrm>
            <a:off x="1093789" y="2730500"/>
            <a:ext cx="25209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en-US" sz="1400" b="1">
                <a:solidFill>
                  <a:prstClr val="black"/>
                </a:solidFill>
                <a:latin typeface="Calibri Light" panose="020F0302020204030204" pitchFamily="34" charset="0"/>
              </a:rPr>
              <a:t>Worldwide Business</a:t>
            </a:r>
          </a:p>
        </p:txBody>
      </p:sp>
      <p:sp>
        <p:nvSpPr>
          <p:cNvPr id="77" name="TextBox 7"/>
          <p:cNvSpPr txBox="1">
            <a:spLocks noChangeArrowheads="1"/>
          </p:cNvSpPr>
          <p:nvPr/>
        </p:nvSpPr>
        <p:spPr bwMode="auto">
          <a:xfrm>
            <a:off x="1284289" y="2952750"/>
            <a:ext cx="225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zh-CN" sz="1200">
                <a:solidFill>
                  <a:prstClr val="black"/>
                </a:solidFill>
                <a:latin typeface="华文细黑" panose="02010600040101010101" pitchFamily="2" charset="-122"/>
                <a:ea typeface="华文细黑" panose="02010600040101010101" pitchFamily="2" charset="-122"/>
              </a:rPr>
              <a:t>A designer can use default text to simulate what text would look like. </a:t>
            </a:r>
          </a:p>
        </p:txBody>
      </p:sp>
      <p:sp>
        <p:nvSpPr>
          <p:cNvPr id="78" name="TextBox 42"/>
          <p:cNvSpPr txBox="1">
            <a:spLocks noChangeArrowheads="1"/>
          </p:cNvSpPr>
          <p:nvPr/>
        </p:nvSpPr>
        <p:spPr bwMode="auto">
          <a:xfrm>
            <a:off x="4752975" y="2730500"/>
            <a:ext cx="252095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en-US" sz="1400" b="1">
                <a:solidFill>
                  <a:prstClr val="black"/>
                </a:solidFill>
                <a:latin typeface="华文细黑" panose="02010600040101010101" pitchFamily="2" charset="-122"/>
                <a:ea typeface="华文细黑" panose="02010600040101010101" pitchFamily="2" charset="-122"/>
              </a:rPr>
              <a:t>Business To Go</a:t>
            </a:r>
          </a:p>
        </p:txBody>
      </p:sp>
      <p:sp>
        <p:nvSpPr>
          <p:cNvPr id="79" name="TextBox 55"/>
          <p:cNvSpPr txBox="1">
            <a:spLocks noChangeArrowheads="1"/>
          </p:cNvSpPr>
          <p:nvPr/>
        </p:nvSpPr>
        <p:spPr bwMode="auto">
          <a:xfrm>
            <a:off x="8382000" y="2730500"/>
            <a:ext cx="252253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en-US" sz="1400" b="1">
                <a:solidFill>
                  <a:prstClr val="black"/>
                </a:solidFill>
                <a:latin typeface="华文细黑" panose="02010600040101010101" pitchFamily="2" charset="-122"/>
                <a:ea typeface="华文细黑" panose="02010600040101010101" pitchFamily="2" charset="-122"/>
              </a:rPr>
              <a:t>Creative Solutions</a:t>
            </a:r>
          </a:p>
        </p:txBody>
      </p:sp>
      <p:sp>
        <p:nvSpPr>
          <p:cNvPr id="80" name="TextBox 60"/>
          <p:cNvSpPr txBox="1">
            <a:spLocks noChangeArrowheads="1"/>
          </p:cNvSpPr>
          <p:nvPr/>
        </p:nvSpPr>
        <p:spPr bwMode="auto">
          <a:xfrm>
            <a:off x="1093789" y="4948238"/>
            <a:ext cx="25209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en-US" sz="1400" b="1">
                <a:solidFill>
                  <a:prstClr val="black"/>
                </a:solidFill>
                <a:latin typeface="华文细黑" panose="02010600040101010101" pitchFamily="2" charset="-122"/>
                <a:ea typeface="华文细黑" panose="02010600040101010101" pitchFamily="2" charset="-122"/>
              </a:rPr>
              <a:t>Market Assessment</a:t>
            </a:r>
          </a:p>
        </p:txBody>
      </p:sp>
      <p:sp>
        <p:nvSpPr>
          <p:cNvPr id="81" name="TextBox 65"/>
          <p:cNvSpPr txBox="1">
            <a:spLocks noChangeArrowheads="1"/>
          </p:cNvSpPr>
          <p:nvPr/>
        </p:nvSpPr>
        <p:spPr bwMode="auto">
          <a:xfrm>
            <a:off x="4752975" y="4948238"/>
            <a:ext cx="252095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en-US" sz="1400" b="1">
                <a:solidFill>
                  <a:prstClr val="black"/>
                </a:solidFill>
                <a:latin typeface="华文细黑" panose="02010600040101010101" pitchFamily="2" charset="-122"/>
                <a:ea typeface="华文细黑" panose="02010600040101010101" pitchFamily="2" charset="-122"/>
              </a:rPr>
              <a:t>Regulatory Support</a:t>
            </a:r>
          </a:p>
        </p:txBody>
      </p:sp>
      <p:sp>
        <p:nvSpPr>
          <p:cNvPr id="82" name="TextBox 70"/>
          <p:cNvSpPr txBox="1">
            <a:spLocks noChangeArrowheads="1"/>
          </p:cNvSpPr>
          <p:nvPr/>
        </p:nvSpPr>
        <p:spPr bwMode="auto">
          <a:xfrm>
            <a:off x="8382000" y="4948238"/>
            <a:ext cx="2522539"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en-US" sz="1400" b="1">
                <a:solidFill>
                  <a:prstClr val="black"/>
                </a:solidFill>
                <a:latin typeface="华文细黑" panose="02010600040101010101" pitchFamily="2" charset="-122"/>
                <a:ea typeface="华文细黑" panose="02010600040101010101" pitchFamily="2" charset="-122"/>
              </a:rPr>
              <a:t>Program Management</a:t>
            </a:r>
          </a:p>
        </p:txBody>
      </p:sp>
      <p:sp>
        <p:nvSpPr>
          <p:cNvPr id="83" name="TextBox 7"/>
          <p:cNvSpPr txBox="1">
            <a:spLocks noChangeArrowheads="1"/>
          </p:cNvSpPr>
          <p:nvPr/>
        </p:nvSpPr>
        <p:spPr bwMode="auto">
          <a:xfrm>
            <a:off x="4876800" y="2944813"/>
            <a:ext cx="2249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zh-CN" sz="1200">
                <a:solidFill>
                  <a:prstClr val="black"/>
                </a:solidFill>
                <a:latin typeface="华文细黑" panose="02010600040101010101" pitchFamily="2" charset="-122"/>
                <a:ea typeface="华文细黑" panose="02010600040101010101" pitchFamily="2" charset="-122"/>
              </a:rPr>
              <a:t>A designer can use default text to simulate what text would look like. </a:t>
            </a:r>
          </a:p>
        </p:txBody>
      </p:sp>
      <p:sp>
        <p:nvSpPr>
          <p:cNvPr id="84" name="TextBox 7"/>
          <p:cNvSpPr txBox="1">
            <a:spLocks noChangeArrowheads="1"/>
          </p:cNvSpPr>
          <p:nvPr/>
        </p:nvSpPr>
        <p:spPr bwMode="auto">
          <a:xfrm>
            <a:off x="8532813" y="2944813"/>
            <a:ext cx="225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zh-CN" sz="1200">
                <a:solidFill>
                  <a:prstClr val="black"/>
                </a:solidFill>
                <a:latin typeface="华文细黑" panose="02010600040101010101" pitchFamily="2" charset="-122"/>
                <a:ea typeface="华文细黑" panose="02010600040101010101" pitchFamily="2" charset="-122"/>
              </a:rPr>
              <a:t>A designer can use default text to simulate what text would look like. </a:t>
            </a:r>
          </a:p>
        </p:txBody>
      </p:sp>
      <p:sp>
        <p:nvSpPr>
          <p:cNvPr id="85" name="TextBox 7"/>
          <p:cNvSpPr txBox="1">
            <a:spLocks noChangeArrowheads="1"/>
          </p:cNvSpPr>
          <p:nvPr/>
        </p:nvSpPr>
        <p:spPr bwMode="auto">
          <a:xfrm>
            <a:off x="1284289" y="5221290"/>
            <a:ext cx="225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zh-CN" sz="1200">
                <a:solidFill>
                  <a:prstClr val="black"/>
                </a:solidFill>
                <a:latin typeface="华文细黑" panose="02010600040101010101" pitchFamily="2" charset="-122"/>
                <a:ea typeface="华文细黑" panose="02010600040101010101" pitchFamily="2" charset="-122"/>
              </a:rPr>
              <a:t>A designer can use default text to simulate what text would look like. </a:t>
            </a:r>
          </a:p>
        </p:txBody>
      </p:sp>
      <p:sp>
        <p:nvSpPr>
          <p:cNvPr id="86" name="TextBox 7"/>
          <p:cNvSpPr txBox="1">
            <a:spLocks noChangeArrowheads="1"/>
          </p:cNvSpPr>
          <p:nvPr/>
        </p:nvSpPr>
        <p:spPr bwMode="auto">
          <a:xfrm>
            <a:off x="4900614" y="5224465"/>
            <a:ext cx="2249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zh-CN" sz="1200">
                <a:solidFill>
                  <a:prstClr val="black"/>
                </a:solidFill>
                <a:latin typeface="华文细黑" panose="02010600040101010101" pitchFamily="2" charset="-122"/>
                <a:ea typeface="华文细黑" panose="02010600040101010101" pitchFamily="2" charset="-122"/>
              </a:rPr>
              <a:t>A designer can use default text to simulate what text would look like. </a:t>
            </a:r>
          </a:p>
        </p:txBody>
      </p:sp>
      <p:sp>
        <p:nvSpPr>
          <p:cNvPr id="87" name="TextBox 7"/>
          <p:cNvSpPr txBox="1">
            <a:spLocks noChangeArrowheads="1"/>
          </p:cNvSpPr>
          <p:nvPr/>
        </p:nvSpPr>
        <p:spPr bwMode="auto">
          <a:xfrm>
            <a:off x="8532813" y="5224465"/>
            <a:ext cx="2251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en-US" altLang="zh-CN" sz="1200">
                <a:solidFill>
                  <a:prstClr val="black"/>
                </a:solidFill>
                <a:latin typeface="华文细黑" panose="02010600040101010101" pitchFamily="2" charset="-122"/>
                <a:ea typeface="华文细黑" panose="02010600040101010101" pitchFamily="2" charset="-122"/>
              </a:rPr>
              <a:t>A designer can use default text to simulate what text would look like. </a:t>
            </a:r>
          </a:p>
        </p:txBody>
      </p:sp>
      <p:grpSp>
        <p:nvGrpSpPr>
          <p:cNvPr id="88" name="组合 4"/>
          <p:cNvGrpSpPr/>
          <p:nvPr/>
        </p:nvGrpSpPr>
        <p:grpSpPr bwMode="auto">
          <a:xfrm>
            <a:off x="1701800" y="1411288"/>
            <a:ext cx="1390651" cy="1338262"/>
            <a:chOff x="1702505" y="1411717"/>
            <a:chExt cx="1390230" cy="1337479"/>
          </a:xfrm>
        </p:grpSpPr>
        <p:pic>
          <p:nvPicPr>
            <p:cNvPr id="89" name="图片 81"/>
            <p:cNvPicPr>
              <a:picLocks noChangeAspect="1" noChangeArrowheads="1"/>
            </p:cNvPicPr>
            <p:nvPr/>
          </p:nvPicPr>
          <p:blipFill>
            <a:blip r:embed="rId3" cstate="email"/>
            <a:srcRect/>
            <a:stretch>
              <a:fillRect/>
            </a:stretch>
          </p:blipFill>
          <p:spPr bwMode="auto">
            <a:xfrm>
              <a:off x="1702505" y="1411717"/>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文本框 1"/>
            <p:cNvSpPr txBox="1">
              <a:spLocks noChangeArrowheads="1"/>
            </p:cNvSpPr>
            <p:nvPr/>
          </p:nvSpPr>
          <p:spPr bwMode="auto">
            <a:xfrm>
              <a:off x="1985232" y="1664959"/>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dirty="0">
                  <a:solidFill>
                    <a:prstClr val="white"/>
                  </a:solidFill>
                  <a:latin typeface="叶根友刀锋黑草" pitchFamily="2" charset="-122"/>
                  <a:ea typeface="叶根友刀锋黑草" pitchFamily="2" charset="-122"/>
                </a:rPr>
                <a:t>壹</a:t>
              </a:r>
            </a:p>
          </p:txBody>
        </p:sp>
      </p:grpSp>
      <p:grpSp>
        <p:nvGrpSpPr>
          <p:cNvPr id="91" name="组合 5"/>
          <p:cNvGrpSpPr/>
          <p:nvPr/>
        </p:nvGrpSpPr>
        <p:grpSpPr bwMode="auto">
          <a:xfrm>
            <a:off x="5275263" y="1392238"/>
            <a:ext cx="1390651" cy="1338262"/>
            <a:chOff x="5275042" y="1392903"/>
            <a:chExt cx="1390230" cy="1337479"/>
          </a:xfrm>
        </p:grpSpPr>
        <p:pic>
          <p:nvPicPr>
            <p:cNvPr id="92" name="图片 82"/>
            <p:cNvPicPr>
              <a:picLocks noChangeAspect="1" noChangeArrowheads="1"/>
            </p:cNvPicPr>
            <p:nvPr/>
          </p:nvPicPr>
          <p:blipFill>
            <a:blip r:embed="rId3" cstate="email"/>
            <a:srcRect/>
            <a:stretch>
              <a:fillRect/>
            </a:stretch>
          </p:blipFill>
          <p:spPr bwMode="auto">
            <a:xfrm>
              <a:off x="5275042" y="1392903"/>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文本框 101"/>
            <p:cNvSpPr txBox="1">
              <a:spLocks noChangeArrowheads="1"/>
            </p:cNvSpPr>
            <p:nvPr/>
          </p:nvSpPr>
          <p:spPr bwMode="auto">
            <a:xfrm>
              <a:off x="5581757" y="1655982"/>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贰</a:t>
              </a:r>
            </a:p>
          </p:txBody>
        </p:sp>
      </p:grpSp>
      <p:grpSp>
        <p:nvGrpSpPr>
          <p:cNvPr id="94" name="组合 7"/>
          <p:cNvGrpSpPr/>
          <p:nvPr/>
        </p:nvGrpSpPr>
        <p:grpSpPr bwMode="auto">
          <a:xfrm>
            <a:off x="8947149" y="1392238"/>
            <a:ext cx="1390651" cy="1338262"/>
            <a:chOff x="8947121" y="1392902"/>
            <a:chExt cx="1390230" cy="1337479"/>
          </a:xfrm>
        </p:grpSpPr>
        <p:pic>
          <p:nvPicPr>
            <p:cNvPr id="95" name="图片 83"/>
            <p:cNvPicPr>
              <a:picLocks noChangeAspect="1" noChangeArrowheads="1"/>
            </p:cNvPicPr>
            <p:nvPr/>
          </p:nvPicPr>
          <p:blipFill>
            <a:blip r:embed="rId3" cstate="email"/>
            <a:srcRect/>
            <a:stretch>
              <a:fillRect/>
            </a:stretch>
          </p:blipFill>
          <p:spPr bwMode="auto">
            <a:xfrm>
              <a:off x="8947121" y="1392902"/>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文本框 104"/>
            <p:cNvSpPr txBox="1">
              <a:spLocks noChangeArrowheads="1"/>
            </p:cNvSpPr>
            <p:nvPr/>
          </p:nvSpPr>
          <p:spPr bwMode="auto">
            <a:xfrm>
              <a:off x="9267181" y="1655068"/>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叁</a:t>
              </a:r>
            </a:p>
          </p:txBody>
        </p:sp>
      </p:grpSp>
      <p:grpSp>
        <p:nvGrpSpPr>
          <p:cNvPr id="97" name="组合 8"/>
          <p:cNvGrpSpPr/>
          <p:nvPr/>
        </p:nvGrpSpPr>
        <p:grpSpPr bwMode="auto">
          <a:xfrm>
            <a:off x="1701800" y="3619500"/>
            <a:ext cx="1390651" cy="1336675"/>
            <a:chOff x="1702505" y="3619249"/>
            <a:chExt cx="1390230" cy="1337479"/>
          </a:xfrm>
        </p:grpSpPr>
        <p:pic>
          <p:nvPicPr>
            <p:cNvPr id="98" name="图片 86"/>
            <p:cNvPicPr>
              <a:picLocks noChangeAspect="1" noChangeArrowheads="1"/>
            </p:cNvPicPr>
            <p:nvPr/>
          </p:nvPicPr>
          <p:blipFill>
            <a:blip r:embed="rId3" cstate="email"/>
            <a:srcRect/>
            <a:stretch>
              <a:fillRect/>
            </a:stretch>
          </p:blipFill>
          <p:spPr bwMode="auto">
            <a:xfrm>
              <a:off x="1702505" y="3619249"/>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文本框 107"/>
            <p:cNvSpPr txBox="1">
              <a:spLocks noChangeArrowheads="1"/>
            </p:cNvSpPr>
            <p:nvPr/>
          </p:nvSpPr>
          <p:spPr bwMode="auto">
            <a:xfrm>
              <a:off x="1985232" y="3867407"/>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肆</a:t>
              </a:r>
            </a:p>
          </p:txBody>
        </p:sp>
      </p:grpSp>
      <p:grpSp>
        <p:nvGrpSpPr>
          <p:cNvPr id="100" name="组合 9"/>
          <p:cNvGrpSpPr/>
          <p:nvPr/>
        </p:nvGrpSpPr>
        <p:grpSpPr bwMode="auto">
          <a:xfrm>
            <a:off x="5275263" y="3600451"/>
            <a:ext cx="1390651" cy="1336675"/>
            <a:chOff x="5275042" y="3600435"/>
            <a:chExt cx="1390230" cy="1337479"/>
          </a:xfrm>
        </p:grpSpPr>
        <p:pic>
          <p:nvPicPr>
            <p:cNvPr id="101" name="图片 85"/>
            <p:cNvPicPr>
              <a:picLocks noChangeAspect="1" noChangeArrowheads="1"/>
            </p:cNvPicPr>
            <p:nvPr/>
          </p:nvPicPr>
          <p:blipFill>
            <a:blip r:embed="rId3" cstate="email"/>
            <a:srcRect/>
            <a:stretch>
              <a:fillRect/>
            </a:stretch>
          </p:blipFill>
          <p:spPr bwMode="auto">
            <a:xfrm>
              <a:off x="5275042" y="3600435"/>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文本框 110"/>
            <p:cNvSpPr txBox="1">
              <a:spLocks noChangeArrowheads="1"/>
            </p:cNvSpPr>
            <p:nvPr/>
          </p:nvSpPr>
          <p:spPr bwMode="auto">
            <a:xfrm>
              <a:off x="5581757" y="3858430"/>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伍</a:t>
              </a:r>
            </a:p>
          </p:txBody>
        </p:sp>
      </p:grpSp>
      <p:sp>
        <p:nvSpPr>
          <p:cNvPr id="103" name="文本框 113"/>
          <p:cNvSpPr txBox="1">
            <a:spLocks noChangeArrowheads="1"/>
          </p:cNvSpPr>
          <p:nvPr/>
        </p:nvSpPr>
        <p:spPr bwMode="auto">
          <a:xfrm>
            <a:off x="9267825" y="3857627"/>
            <a:ext cx="592139"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陆</a:t>
            </a:r>
          </a:p>
        </p:txBody>
      </p:sp>
      <p:sp>
        <p:nvSpPr>
          <p:cNvPr id="104"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74" descr="题字"/>
          <p:cNvPicPr>
            <a:picLocks noChangeAspect="1" noChangeArrowheads="1"/>
          </p:cNvPicPr>
          <p:nvPr/>
        </p:nvPicPr>
        <p:blipFill>
          <a:blip r:embed="rId3" cstate="screen">
            <a:biLevel thresh="75000"/>
          </a:blip>
          <a:srcRect/>
          <a:stretch>
            <a:fillRect/>
          </a:stretch>
        </p:blipFill>
        <p:spPr bwMode="auto">
          <a:xfrm>
            <a:off x="1455633" y="2525722"/>
            <a:ext cx="2312584" cy="180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_14"/>
          <p:cNvSpPr txBox="1">
            <a:spLocks noChangeArrowheads="1"/>
          </p:cNvSpPr>
          <p:nvPr/>
        </p:nvSpPr>
        <p:spPr bwMode="auto">
          <a:xfrm>
            <a:off x="4322214" y="2525722"/>
            <a:ext cx="1552840" cy="1399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5" tIns="34293" rIns="68585" bIns="34293"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9600" spc="450" dirty="0">
                <a:solidFill>
                  <a:schemeClr val="tx1"/>
                </a:solidFill>
                <a:latin typeface="汉仪雪君体简" panose="02010604000101010101" pitchFamily="2" charset="-122"/>
                <a:ea typeface="汉仪雪君体简" panose="02010604000101010101" pitchFamily="2" charset="-122"/>
              </a:rPr>
              <a:t>贰</a:t>
            </a:r>
            <a:endParaRPr lang="zh-CN" altLang="zh-CN" sz="9600" spc="450" dirty="0">
              <a:solidFill>
                <a:schemeClr val="tx1"/>
              </a:solidFill>
              <a:latin typeface="汉仪雪君体简" panose="02010604000101010101" pitchFamily="2" charset="-122"/>
              <a:ea typeface="汉仪雪君体简" panose="02010604000101010101" pitchFamily="2" charset="-122"/>
            </a:endParaRPr>
          </a:p>
        </p:txBody>
      </p:sp>
      <p:sp>
        <p:nvSpPr>
          <p:cNvPr id="4" name="TextBox 7"/>
          <p:cNvSpPr txBox="1">
            <a:spLocks noChangeArrowheads="1"/>
          </p:cNvSpPr>
          <p:nvPr/>
        </p:nvSpPr>
        <p:spPr bwMode="auto">
          <a:xfrm>
            <a:off x="3706662" y="2006415"/>
            <a:ext cx="677108" cy="317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3200" spc="600" dirty="0">
                <a:solidFill>
                  <a:schemeClr val="bg2">
                    <a:lumMod val="25000"/>
                  </a:schemeClr>
                </a:solidFill>
                <a:latin typeface="汉仪雪君体简" panose="02010604000101010101" pitchFamily="2" charset="-122"/>
                <a:ea typeface="汉仪雪君体简" panose="02010604000101010101" pitchFamily="2" charset="-122"/>
              </a:rPr>
              <a:t>标题文字内容</a:t>
            </a:r>
          </a:p>
        </p:txBody>
      </p:sp>
    </p:spTree>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1"/>
          <p:cNvSpPr>
            <a:spLocks noChangeArrowheads="1"/>
          </p:cNvSpPr>
          <p:nvPr/>
        </p:nvSpPr>
        <p:spPr bwMode="auto">
          <a:xfrm>
            <a:off x="6121401" y="2473327"/>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21" name="矩形 14"/>
          <p:cNvSpPr>
            <a:spLocks noChangeArrowheads="1"/>
          </p:cNvSpPr>
          <p:nvPr/>
        </p:nvSpPr>
        <p:spPr bwMode="auto">
          <a:xfrm>
            <a:off x="9629775" y="2473327"/>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22" name="矩形 20"/>
          <p:cNvSpPr>
            <a:spLocks noChangeArrowheads="1"/>
          </p:cNvSpPr>
          <p:nvPr/>
        </p:nvSpPr>
        <p:spPr bwMode="auto">
          <a:xfrm>
            <a:off x="6121401" y="3951289"/>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sp>
        <p:nvSpPr>
          <p:cNvPr id="23" name="矩形 23"/>
          <p:cNvSpPr>
            <a:spLocks noChangeArrowheads="1"/>
          </p:cNvSpPr>
          <p:nvPr/>
        </p:nvSpPr>
        <p:spPr bwMode="auto">
          <a:xfrm>
            <a:off x="9629775" y="3951289"/>
            <a:ext cx="22113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300" b="0" i="0" u="none" strike="noStrike" kern="0" cap="none" spc="0" normalizeH="0" baseline="0" noProof="0">
                <a:ln>
                  <a:noFill/>
                </a:ln>
                <a:solidFill>
                  <a:prstClr val="black"/>
                </a:solidFill>
                <a:effectLst/>
                <a:uLnTx/>
                <a:uFillTx/>
                <a:latin typeface="华文细黑" panose="02010600040101010101" pitchFamily="2" charset="-122"/>
                <a:ea typeface="华文细黑" panose="02010600040101010101" pitchFamily="2" charset="-122"/>
              </a:rPr>
              <a:t>A designer can use default text to simulate what text would look like. If it is not real text.</a:t>
            </a:r>
            <a:endParaRPr kumimoji="0" lang="zh-CN" altLang="en-US" sz="1300" b="0" i="0" u="none" strike="noStrike" kern="0" cap="none" spc="0" normalizeH="0" baseline="0" noProof="0">
              <a:ln>
                <a:noFill/>
              </a:ln>
              <a:solidFill>
                <a:prstClr val="black"/>
              </a:solidFill>
              <a:effectLst/>
              <a:uLnTx/>
              <a:uFillTx/>
              <a:latin typeface="Calibri" panose="020F0502020204030204" pitchFamily="34" charset="0"/>
              <a:ea typeface="宋体" panose="02010600030101010101" pitchFamily="2" charset="-122"/>
            </a:endParaRPr>
          </a:p>
        </p:txBody>
      </p:sp>
      <p:grpSp>
        <p:nvGrpSpPr>
          <p:cNvPr id="24" name="组合 17"/>
          <p:cNvGrpSpPr/>
          <p:nvPr/>
        </p:nvGrpSpPr>
        <p:grpSpPr bwMode="auto">
          <a:xfrm>
            <a:off x="4818063" y="2203452"/>
            <a:ext cx="1390651" cy="1336675"/>
            <a:chOff x="1702505" y="1411717"/>
            <a:chExt cx="1390230" cy="1337479"/>
          </a:xfrm>
        </p:grpSpPr>
        <p:pic>
          <p:nvPicPr>
            <p:cNvPr id="25" name="图片 18"/>
            <p:cNvPicPr>
              <a:picLocks noChangeAspect="1" noChangeArrowheads="1"/>
            </p:cNvPicPr>
            <p:nvPr/>
          </p:nvPicPr>
          <p:blipFill>
            <a:blip r:embed="rId3" cstate="email"/>
            <a:srcRect/>
            <a:stretch>
              <a:fillRect/>
            </a:stretch>
          </p:blipFill>
          <p:spPr bwMode="auto">
            <a:xfrm>
              <a:off x="1702505" y="1411717"/>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1"/>
            <p:cNvSpPr txBox="1">
              <a:spLocks noChangeArrowheads="1"/>
            </p:cNvSpPr>
            <p:nvPr/>
          </p:nvSpPr>
          <p:spPr bwMode="auto">
            <a:xfrm>
              <a:off x="1985232" y="1664959"/>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壹</a:t>
              </a:r>
            </a:p>
          </p:txBody>
        </p:sp>
      </p:grpSp>
      <p:grpSp>
        <p:nvGrpSpPr>
          <p:cNvPr id="27" name="组合 24"/>
          <p:cNvGrpSpPr/>
          <p:nvPr/>
        </p:nvGrpSpPr>
        <p:grpSpPr bwMode="auto">
          <a:xfrm>
            <a:off x="8391526" y="2184402"/>
            <a:ext cx="1389063" cy="1338263"/>
            <a:chOff x="5275042" y="1392903"/>
            <a:chExt cx="1390230" cy="1337479"/>
          </a:xfrm>
        </p:grpSpPr>
        <p:pic>
          <p:nvPicPr>
            <p:cNvPr id="28" name="图片 25"/>
            <p:cNvPicPr>
              <a:picLocks noChangeAspect="1" noChangeArrowheads="1"/>
            </p:cNvPicPr>
            <p:nvPr/>
          </p:nvPicPr>
          <p:blipFill>
            <a:blip r:embed="rId3" cstate="email"/>
            <a:srcRect/>
            <a:stretch>
              <a:fillRect/>
            </a:stretch>
          </p:blipFill>
          <p:spPr bwMode="auto">
            <a:xfrm>
              <a:off x="5275042" y="1392903"/>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6"/>
            <p:cNvSpPr txBox="1">
              <a:spLocks noChangeArrowheads="1"/>
            </p:cNvSpPr>
            <p:nvPr/>
          </p:nvSpPr>
          <p:spPr bwMode="auto">
            <a:xfrm>
              <a:off x="5581757" y="1655982"/>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贰</a:t>
              </a:r>
            </a:p>
          </p:txBody>
        </p:sp>
      </p:grpSp>
      <p:grpSp>
        <p:nvGrpSpPr>
          <p:cNvPr id="30" name="组合 27"/>
          <p:cNvGrpSpPr/>
          <p:nvPr/>
        </p:nvGrpSpPr>
        <p:grpSpPr bwMode="auto">
          <a:xfrm>
            <a:off x="4818063" y="3810002"/>
            <a:ext cx="1389063" cy="1338263"/>
            <a:chOff x="8947121" y="1392902"/>
            <a:chExt cx="1390230" cy="1337479"/>
          </a:xfrm>
        </p:grpSpPr>
        <p:pic>
          <p:nvPicPr>
            <p:cNvPr id="31" name="图片 28"/>
            <p:cNvPicPr>
              <a:picLocks noChangeAspect="1" noChangeArrowheads="1"/>
            </p:cNvPicPr>
            <p:nvPr/>
          </p:nvPicPr>
          <p:blipFill>
            <a:blip r:embed="rId3" cstate="email"/>
            <a:srcRect/>
            <a:stretch>
              <a:fillRect/>
            </a:stretch>
          </p:blipFill>
          <p:spPr bwMode="auto">
            <a:xfrm>
              <a:off x="8947121" y="1392902"/>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29"/>
            <p:cNvSpPr txBox="1">
              <a:spLocks noChangeArrowheads="1"/>
            </p:cNvSpPr>
            <p:nvPr/>
          </p:nvSpPr>
          <p:spPr bwMode="auto">
            <a:xfrm>
              <a:off x="9267181" y="1655068"/>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叁</a:t>
              </a:r>
            </a:p>
          </p:txBody>
        </p:sp>
      </p:grpSp>
      <p:grpSp>
        <p:nvGrpSpPr>
          <p:cNvPr id="33" name="组合 30"/>
          <p:cNvGrpSpPr/>
          <p:nvPr/>
        </p:nvGrpSpPr>
        <p:grpSpPr bwMode="auto">
          <a:xfrm>
            <a:off x="8362951" y="3810002"/>
            <a:ext cx="1389063" cy="1338263"/>
            <a:chOff x="1702505" y="3619249"/>
            <a:chExt cx="1390230" cy="1337479"/>
          </a:xfrm>
        </p:grpSpPr>
        <p:pic>
          <p:nvPicPr>
            <p:cNvPr id="34" name="图片 31"/>
            <p:cNvPicPr>
              <a:picLocks noChangeAspect="1" noChangeArrowheads="1"/>
            </p:cNvPicPr>
            <p:nvPr/>
          </p:nvPicPr>
          <p:blipFill>
            <a:blip r:embed="rId3" cstate="email"/>
            <a:srcRect/>
            <a:stretch>
              <a:fillRect/>
            </a:stretch>
          </p:blipFill>
          <p:spPr bwMode="auto">
            <a:xfrm>
              <a:off x="1702505" y="3619249"/>
              <a:ext cx="1390230" cy="133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2"/>
            <p:cNvSpPr txBox="1">
              <a:spLocks noChangeArrowheads="1"/>
            </p:cNvSpPr>
            <p:nvPr/>
          </p:nvSpPr>
          <p:spPr bwMode="auto">
            <a:xfrm>
              <a:off x="1985232" y="3867407"/>
              <a:ext cx="5925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800">
                  <a:solidFill>
                    <a:prstClr val="white"/>
                  </a:solidFill>
                  <a:latin typeface="叶根友刀锋黑草" pitchFamily="2" charset="-122"/>
                  <a:ea typeface="叶根友刀锋黑草" pitchFamily="2" charset="-122"/>
                </a:rPr>
                <a:t>肆</a:t>
              </a:r>
            </a:p>
          </p:txBody>
        </p:sp>
      </p:grpSp>
      <p:pic>
        <p:nvPicPr>
          <p:cNvPr id="36" name="图片 59"/>
          <p:cNvPicPr>
            <a:picLocks noChangeAspect="1" noChangeArrowheads="1"/>
          </p:cNvPicPr>
          <p:nvPr/>
        </p:nvPicPr>
        <p:blipFill>
          <a:blip r:embed="rId4" cstate="email"/>
          <a:srcRect/>
          <a:stretch>
            <a:fillRect/>
          </a:stretch>
        </p:blipFill>
        <p:spPr bwMode="auto">
          <a:xfrm flipH="1">
            <a:off x="764042" y="1357314"/>
            <a:ext cx="3354388"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4"/>
          <p:cNvGrpSpPr>
            <a:grpSpLocks noChangeAspect="1"/>
          </p:cNvGrpSpPr>
          <p:nvPr/>
        </p:nvGrpSpPr>
        <p:grpSpPr bwMode="auto">
          <a:xfrm>
            <a:off x="1331896" y="1897038"/>
            <a:ext cx="965200" cy="3835400"/>
            <a:chOff x="3535" y="952"/>
            <a:chExt cx="608" cy="2416"/>
          </a:xfrm>
          <a:solidFill>
            <a:sysClr val="windowText" lastClr="000000"/>
          </a:solidFill>
        </p:grpSpPr>
        <p:sp>
          <p:nvSpPr>
            <p:cNvPr id="22" name="Freeform 5"/>
            <p:cNvSpPr>
              <a:spLocks noEditPoints="1"/>
            </p:cNvSpPr>
            <p:nvPr/>
          </p:nvSpPr>
          <p:spPr bwMode="auto">
            <a:xfrm>
              <a:off x="3535" y="952"/>
              <a:ext cx="608" cy="2416"/>
            </a:xfrm>
            <a:custGeom>
              <a:avLst/>
              <a:gdLst>
                <a:gd name="T0" fmla="*/ 459 w 608"/>
                <a:gd name="T1" fmla="*/ 2331 h 2416"/>
                <a:gd name="T2" fmla="*/ 433 w 608"/>
                <a:gd name="T3" fmla="*/ 2416 h 2416"/>
                <a:gd name="T4" fmla="*/ 175 w 608"/>
                <a:gd name="T5" fmla="*/ 2331 h 2416"/>
                <a:gd name="T6" fmla="*/ 148 w 608"/>
                <a:gd name="T7" fmla="*/ 2416 h 2416"/>
                <a:gd name="T8" fmla="*/ 0 w 608"/>
                <a:gd name="T9" fmla="*/ 2269 h 2416"/>
                <a:gd name="T10" fmla="*/ 88 w 608"/>
                <a:gd name="T11" fmla="*/ 2243 h 2416"/>
                <a:gd name="T12" fmla="*/ 0 w 608"/>
                <a:gd name="T13" fmla="*/ 173 h 2416"/>
                <a:gd name="T14" fmla="*/ 88 w 608"/>
                <a:gd name="T15" fmla="*/ 147 h 2416"/>
                <a:gd name="T16" fmla="*/ 0 w 608"/>
                <a:gd name="T17" fmla="*/ 0 h 2416"/>
                <a:gd name="T18" fmla="*/ 148 w 608"/>
                <a:gd name="T19" fmla="*/ 88 h 2416"/>
                <a:gd name="T20" fmla="*/ 175 w 608"/>
                <a:gd name="T21" fmla="*/ 0 h 2416"/>
                <a:gd name="T22" fmla="*/ 433 w 608"/>
                <a:gd name="T23" fmla="*/ 88 h 2416"/>
                <a:gd name="T24" fmla="*/ 459 w 608"/>
                <a:gd name="T25" fmla="*/ 0 h 2416"/>
                <a:gd name="T26" fmla="*/ 608 w 608"/>
                <a:gd name="T27" fmla="*/ 147 h 2416"/>
                <a:gd name="T28" fmla="*/ 519 w 608"/>
                <a:gd name="T29" fmla="*/ 173 h 2416"/>
                <a:gd name="T30" fmla="*/ 600 w 608"/>
                <a:gd name="T31" fmla="*/ 180 h 2416"/>
                <a:gd name="T32" fmla="*/ 608 w 608"/>
                <a:gd name="T33" fmla="*/ 173 h 2416"/>
                <a:gd name="T34" fmla="*/ 519 w 608"/>
                <a:gd name="T35" fmla="*/ 2243 h 2416"/>
                <a:gd name="T36" fmla="*/ 608 w 608"/>
                <a:gd name="T37" fmla="*/ 2269 h 2416"/>
                <a:gd name="T38" fmla="*/ 459 w 608"/>
                <a:gd name="T39" fmla="*/ 2416 h 2416"/>
                <a:gd name="T40" fmla="*/ 474 w 608"/>
                <a:gd name="T41" fmla="*/ 2317 h 2416"/>
                <a:gd name="T42" fmla="*/ 593 w 608"/>
                <a:gd name="T43" fmla="*/ 2404 h 2416"/>
                <a:gd name="T44" fmla="*/ 505 w 608"/>
                <a:gd name="T45" fmla="*/ 2283 h 2416"/>
                <a:gd name="T46" fmla="*/ 593 w 608"/>
                <a:gd name="T47" fmla="*/ 2229 h 2416"/>
                <a:gd name="T48" fmla="*/ 505 w 608"/>
                <a:gd name="T49" fmla="*/ 187 h 2416"/>
                <a:gd name="T50" fmla="*/ 593 w 608"/>
                <a:gd name="T51" fmla="*/ 133 h 2416"/>
                <a:gd name="T52" fmla="*/ 474 w 608"/>
                <a:gd name="T53" fmla="*/ 14 h 2416"/>
                <a:gd name="T54" fmla="*/ 419 w 608"/>
                <a:gd name="T55" fmla="*/ 102 h 2416"/>
                <a:gd name="T56" fmla="*/ 189 w 608"/>
                <a:gd name="T57" fmla="*/ 14 h 2416"/>
                <a:gd name="T58" fmla="*/ 136 w 608"/>
                <a:gd name="T59" fmla="*/ 102 h 2416"/>
                <a:gd name="T60" fmla="*/ 14 w 608"/>
                <a:gd name="T61" fmla="*/ 14 h 2416"/>
                <a:gd name="T62" fmla="*/ 103 w 608"/>
                <a:gd name="T63" fmla="*/ 133 h 2416"/>
                <a:gd name="T64" fmla="*/ 14 w 608"/>
                <a:gd name="T65" fmla="*/ 187 h 2416"/>
                <a:gd name="T66" fmla="*/ 103 w 608"/>
                <a:gd name="T67" fmla="*/ 2229 h 2416"/>
                <a:gd name="T68" fmla="*/ 14 w 608"/>
                <a:gd name="T69" fmla="*/ 2283 h 2416"/>
                <a:gd name="T70" fmla="*/ 136 w 608"/>
                <a:gd name="T71" fmla="*/ 2404 h 2416"/>
                <a:gd name="T72" fmla="*/ 189 w 608"/>
                <a:gd name="T73" fmla="*/ 2317 h 2416"/>
                <a:gd name="T74" fmla="*/ 419 w 608"/>
                <a:gd name="T75" fmla="*/ 2404 h 2416"/>
                <a:gd name="T76" fmla="*/ 474 w 608"/>
                <a:gd name="T77" fmla="*/ 2317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8" h="2416">
                  <a:moveTo>
                    <a:pt x="459" y="2416"/>
                  </a:moveTo>
                  <a:lnTo>
                    <a:pt x="459" y="2331"/>
                  </a:lnTo>
                  <a:lnTo>
                    <a:pt x="433" y="2331"/>
                  </a:lnTo>
                  <a:lnTo>
                    <a:pt x="433" y="2416"/>
                  </a:lnTo>
                  <a:lnTo>
                    <a:pt x="175" y="2416"/>
                  </a:lnTo>
                  <a:lnTo>
                    <a:pt x="175" y="2331"/>
                  </a:lnTo>
                  <a:lnTo>
                    <a:pt x="148" y="2331"/>
                  </a:lnTo>
                  <a:lnTo>
                    <a:pt x="148" y="2416"/>
                  </a:lnTo>
                  <a:lnTo>
                    <a:pt x="0" y="2416"/>
                  </a:lnTo>
                  <a:lnTo>
                    <a:pt x="0" y="2269"/>
                  </a:lnTo>
                  <a:lnTo>
                    <a:pt x="88" y="2269"/>
                  </a:lnTo>
                  <a:lnTo>
                    <a:pt x="88" y="2243"/>
                  </a:lnTo>
                  <a:lnTo>
                    <a:pt x="0" y="2243"/>
                  </a:lnTo>
                  <a:lnTo>
                    <a:pt x="0" y="173"/>
                  </a:lnTo>
                  <a:lnTo>
                    <a:pt x="88" y="173"/>
                  </a:lnTo>
                  <a:lnTo>
                    <a:pt x="88" y="147"/>
                  </a:lnTo>
                  <a:lnTo>
                    <a:pt x="0" y="147"/>
                  </a:lnTo>
                  <a:lnTo>
                    <a:pt x="0" y="0"/>
                  </a:lnTo>
                  <a:lnTo>
                    <a:pt x="148" y="0"/>
                  </a:lnTo>
                  <a:lnTo>
                    <a:pt x="148" y="88"/>
                  </a:lnTo>
                  <a:lnTo>
                    <a:pt x="175" y="88"/>
                  </a:lnTo>
                  <a:lnTo>
                    <a:pt x="175" y="0"/>
                  </a:lnTo>
                  <a:lnTo>
                    <a:pt x="433" y="0"/>
                  </a:lnTo>
                  <a:lnTo>
                    <a:pt x="433" y="88"/>
                  </a:lnTo>
                  <a:lnTo>
                    <a:pt x="459" y="88"/>
                  </a:lnTo>
                  <a:lnTo>
                    <a:pt x="459" y="0"/>
                  </a:lnTo>
                  <a:lnTo>
                    <a:pt x="608" y="0"/>
                  </a:lnTo>
                  <a:lnTo>
                    <a:pt x="608" y="147"/>
                  </a:lnTo>
                  <a:lnTo>
                    <a:pt x="519" y="147"/>
                  </a:lnTo>
                  <a:lnTo>
                    <a:pt x="519" y="173"/>
                  </a:lnTo>
                  <a:lnTo>
                    <a:pt x="600" y="173"/>
                  </a:lnTo>
                  <a:lnTo>
                    <a:pt x="600" y="180"/>
                  </a:lnTo>
                  <a:lnTo>
                    <a:pt x="600" y="173"/>
                  </a:lnTo>
                  <a:lnTo>
                    <a:pt x="608" y="173"/>
                  </a:lnTo>
                  <a:lnTo>
                    <a:pt x="608" y="2243"/>
                  </a:lnTo>
                  <a:lnTo>
                    <a:pt x="519" y="2243"/>
                  </a:lnTo>
                  <a:lnTo>
                    <a:pt x="519" y="2269"/>
                  </a:lnTo>
                  <a:lnTo>
                    <a:pt x="608" y="2269"/>
                  </a:lnTo>
                  <a:lnTo>
                    <a:pt x="608" y="2416"/>
                  </a:lnTo>
                  <a:lnTo>
                    <a:pt x="459" y="2416"/>
                  </a:lnTo>
                  <a:lnTo>
                    <a:pt x="459" y="2416"/>
                  </a:lnTo>
                  <a:close/>
                  <a:moveTo>
                    <a:pt x="474" y="2317"/>
                  </a:moveTo>
                  <a:lnTo>
                    <a:pt x="474" y="2404"/>
                  </a:lnTo>
                  <a:lnTo>
                    <a:pt x="593" y="2404"/>
                  </a:lnTo>
                  <a:lnTo>
                    <a:pt x="593" y="2283"/>
                  </a:lnTo>
                  <a:lnTo>
                    <a:pt x="505" y="2283"/>
                  </a:lnTo>
                  <a:lnTo>
                    <a:pt x="505" y="2229"/>
                  </a:lnTo>
                  <a:lnTo>
                    <a:pt x="593" y="2229"/>
                  </a:lnTo>
                  <a:lnTo>
                    <a:pt x="593" y="187"/>
                  </a:lnTo>
                  <a:lnTo>
                    <a:pt x="505" y="187"/>
                  </a:lnTo>
                  <a:lnTo>
                    <a:pt x="505" y="133"/>
                  </a:lnTo>
                  <a:lnTo>
                    <a:pt x="593" y="133"/>
                  </a:lnTo>
                  <a:lnTo>
                    <a:pt x="593" y="14"/>
                  </a:lnTo>
                  <a:lnTo>
                    <a:pt x="474" y="14"/>
                  </a:lnTo>
                  <a:lnTo>
                    <a:pt x="474" y="102"/>
                  </a:lnTo>
                  <a:lnTo>
                    <a:pt x="419" y="102"/>
                  </a:lnTo>
                  <a:lnTo>
                    <a:pt x="419" y="14"/>
                  </a:lnTo>
                  <a:lnTo>
                    <a:pt x="189" y="14"/>
                  </a:lnTo>
                  <a:lnTo>
                    <a:pt x="189" y="102"/>
                  </a:lnTo>
                  <a:lnTo>
                    <a:pt x="136" y="102"/>
                  </a:lnTo>
                  <a:lnTo>
                    <a:pt x="136" y="14"/>
                  </a:lnTo>
                  <a:lnTo>
                    <a:pt x="14" y="14"/>
                  </a:lnTo>
                  <a:lnTo>
                    <a:pt x="14" y="133"/>
                  </a:lnTo>
                  <a:lnTo>
                    <a:pt x="103" y="133"/>
                  </a:lnTo>
                  <a:lnTo>
                    <a:pt x="103" y="187"/>
                  </a:lnTo>
                  <a:lnTo>
                    <a:pt x="14" y="187"/>
                  </a:lnTo>
                  <a:lnTo>
                    <a:pt x="14" y="2229"/>
                  </a:lnTo>
                  <a:lnTo>
                    <a:pt x="103" y="2229"/>
                  </a:lnTo>
                  <a:lnTo>
                    <a:pt x="103" y="2283"/>
                  </a:lnTo>
                  <a:lnTo>
                    <a:pt x="14" y="2283"/>
                  </a:lnTo>
                  <a:lnTo>
                    <a:pt x="14" y="2404"/>
                  </a:lnTo>
                  <a:lnTo>
                    <a:pt x="136" y="2404"/>
                  </a:lnTo>
                  <a:lnTo>
                    <a:pt x="136" y="2317"/>
                  </a:lnTo>
                  <a:lnTo>
                    <a:pt x="189" y="2317"/>
                  </a:lnTo>
                  <a:lnTo>
                    <a:pt x="189" y="2404"/>
                  </a:lnTo>
                  <a:lnTo>
                    <a:pt x="419" y="2404"/>
                  </a:lnTo>
                  <a:lnTo>
                    <a:pt x="419" y="2317"/>
                  </a:lnTo>
                  <a:lnTo>
                    <a:pt x="474" y="2317"/>
                  </a:lnTo>
                  <a:lnTo>
                    <a:pt x="474" y="23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Calibri" panose="020F0502020204030204" pitchFamily="34" charset="0"/>
                <a:ea typeface="宋体" panose="02010600030101010101" pitchFamily="2" charset="-122"/>
              </a:endParaRPr>
            </a:p>
          </p:txBody>
        </p:sp>
        <p:sp>
          <p:nvSpPr>
            <p:cNvPr id="23" name="Freeform 6"/>
            <p:cNvSpPr>
              <a:spLocks noEditPoints="1"/>
            </p:cNvSpPr>
            <p:nvPr/>
          </p:nvSpPr>
          <p:spPr bwMode="auto">
            <a:xfrm>
              <a:off x="3583" y="999"/>
              <a:ext cx="512" cy="2324"/>
            </a:xfrm>
            <a:custGeom>
              <a:avLst/>
              <a:gdLst>
                <a:gd name="T0" fmla="*/ 174 w 512"/>
                <a:gd name="T1" fmla="*/ 2324 h 2324"/>
                <a:gd name="T2" fmla="*/ 174 w 512"/>
                <a:gd name="T3" fmla="*/ 2236 h 2324"/>
                <a:gd name="T4" fmla="*/ 88 w 512"/>
                <a:gd name="T5" fmla="*/ 2236 h 2324"/>
                <a:gd name="T6" fmla="*/ 86 w 512"/>
                <a:gd name="T7" fmla="*/ 2151 h 2324"/>
                <a:gd name="T8" fmla="*/ 0 w 512"/>
                <a:gd name="T9" fmla="*/ 2151 h 2324"/>
                <a:gd name="T10" fmla="*/ 0 w 512"/>
                <a:gd name="T11" fmla="*/ 173 h 2324"/>
                <a:gd name="T12" fmla="*/ 88 w 512"/>
                <a:gd name="T13" fmla="*/ 173 h 2324"/>
                <a:gd name="T14" fmla="*/ 88 w 512"/>
                <a:gd name="T15" fmla="*/ 86 h 2324"/>
                <a:gd name="T16" fmla="*/ 174 w 512"/>
                <a:gd name="T17" fmla="*/ 86 h 2324"/>
                <a:gd name="T18" fmla="*/ 174 w 512"/>
                <a:gd name="T19" fmla="*/ 0 h 2324"/>
                <a:gd name="T20" fmla="*/ 337 w 512"/>
                <a:gd name="T21" fmla="*/ 0 h 2324"/>
                <a:gd name="T22" fmla="*/ 337 w 512"/>
                <a:gd name="T23" fmla="*/ 86 h 2324"/>
                <a:gd name="T24" fmla="*/ 426 w 512"/>
                <a:gd name="T25" fmla="*/ 86 h 2324"/>
                <a:gd name="T26" fmla="*/ 426 w 512"/>
                <a:gd name="T27" fmla="*/ 173 h 2324"/>
                <a:gd name="T28" fmla="*/ 505 w 512"/>
                <a:gd name="T29" fmla="*/ 173 h 2324"/>
                <a:gd name="T30" fmla="*/ 505 w 512"/>
                <a:gd name="T31" fmla="*/ 180 h 2324"/>
                <a:gd name="T32" fmla="*/ 505 w 512"/>
                <a:gd name="T33" fmla="*/ 173 h 2324"/>
                <a:gd name="T34" fmla="*/ 512 w 512"/>
                <a:gd name="T35" fmla="*/ 173 h 2324"/>
                <a:gd name="T36" fmla="*/ 512 w 512"/>
                <a:gd name="T37" fmla="*/ 2151 h 2324"/>
                <a:gd name="T38" fmla="*/ 426 w 512"/>
                <a:gd name="T39" fmla="*/ 2151 h 2324"/>
                <a:gd name="T40" fmla="*/ 426 w 512"/>
                <a:gd name="T41" fmla="*/ 2236 h 2324"/>
                <a:gd name="T42" fmla="*/ 337 w 512"/>
                <a:gd name="T43" fmla="*/ 2236 h 2324"/>
                <a:gd name="T44" fmla="*/ 337 w 512"/>
                <a:gd name="T45" fmla="*/ 2324 h 2324"/>
                <a:gd name="T46" fmla="*/ 174 w 512"/>
                <a:gd name="T47" fmla="*/ 2324 h 2324"/>
                <a:gd name="T48" fmla="*/ 174 w 512"/>
                <a:gd name="T49" fmla="*/ 2324 h 2324"/>
                <a:gd name="T50" fmla="*/ 14 w 512"/>
                <a:gd name="T51" fmla="*/ 2137 h 2324"/>
                <a:gd name="T52" fmla="*/ 100 w 512"/>
                <a:gd name="T53" fmla="*/ 2137 h 2324"/>
                <a:gd name="T54" fmla="*/ 100 w 512"/>
                <a:gd name="T55" fmla="*/ 2222 h 2324"/>
                <a:gd name="T56" fmla="*/ 189 w 512"/>
                <a:gd name="T57" fmla="*/ 2222 h 2324"/>
                <a:gd name="T58" fmla="*/ 189 w 512"/>
                <a:gd name="T59" fmla="*/ 2310 h 2324"/>
                <a:gd name="T60" fmla="*/ 323 w 512"/>
                <a:gd name="T61" fmla="*/ 2310 h 2324"/>
                <a:gd name="T62" fmla="*/ 323 w 512"/>
                <a:gd name="T63" fmla="*/ 2222 h 2324"/>
                <a:gd name="T64" fmla="*/ 411 w 512"/>
                <a:gd name="T65" fmla="*/ 2222 h 2324"/>
                <a:gd name="T66" fmla="*/ 411 w 512"/>
                <a:gd name="T67" fmla="*/ 2137 h 2324"/>
                <a:gd name="T68" fmla="*/ 497 w 512"/>
                <a:gd name="T69" fmla="*/ 2137 h 2324"/>
                <a:gd name="T70" fmla="*/ 497 w 512"/>
                <a:gd name="T71" fmla="*/ 187 h 2324"/>
                <a:gd name="T72" fmla="*/ 411 w 512"/>
                <a:gd name="T73" fmla="*/ 187 h 2324"/>
                <a:gd name="T74" fmla="*/ 411 w 512"/>
                <a:gd name="T75" fmla="*/ 100 h 2324"/>
                <a:gd name="T76" fmla="*/ 323 w 512"/>
                <a:gd name="T77" fmla="*/ 100 h 2324"/>
                <a:gd name="T78" fmla="*/ 323 w 512"/>
                <a:gd name="T79" fmla="*/ 15 h 2324"/>
                <a:gd name="T80" fmla="*/ 189 w 512"/>
                <a:gd name="T81" fmla="*/ 15 h 2324"/>
                <a:gd name="T82" fmla="*/ 189 w 512"/>
                <a:gd name="T83" fmla="*/ 100 h 2324"/>
                <a:gd name="T84" fmla="*/ 100 w 512"/>
                <a:gd name="T85" fmla="*/ 100 h 2324"/>
                <a:gd name="T86" fmla="*/ 100 w 512"/>
                <a:gd name="T87" fmla="*/ 187 h 2324"/>
                <a:gd name="T88" fmla="*/ 14 w 512"/>
                <a:gd name="T89" fmla="*/ 187 h 2324"/>
                <a:gd name="T90" fmla="*/ 14 w 512"/>
                <a:gd name="T91" fmla="*/ 2137 h 2324"/>
                <a:gd name="T92" fmla="*/ 14 w 512"/>
                <a:gd name="T93" fmla="*/ 2137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2324">
                  <a:moveTo>
                    <a:pt x="174" y="2324"/>
                  </a:moveTo>
                  <a:lnTo>
                    <a:pt x="174" y="2236"/>
                  </a:lnTo>
                  <a:lnTo>
                    <a:pt x="88" y="2236"/>
                  </a:lnTo>
                  <a:lnTo>
                    <a:pt x="86" y="2151"/>
                  </a:lnTo>
                  <a:lnTo>
                    <a:pt x="0" y="2151"/>
                  </a:lnTo>
                  <a:lnTo>
                    <a:pt x="0" y="173"/>
                  </a:lnTo>
                  <a:lnTo>
                    <a:pt x="88" y="173"/>
                  </a:lnTo>
                  <a:lnTo>
                    <a:pt x="88" y="86"/>
                  </a:lnTo>
                  <a:lnTo>
                    <a:pt x="174" y="86"/>
                  </a:lnTo>
                  <a:lnTo>
                    <a:pt x="174" y="0"/>
                  </a:lnTo>
                  <a:lnTo>
                    <a:pt x="337" y="0"/>
                  </a:lnTo>
                  <a:lnTo>
                    <a:pt x="337" y="86"/>
                  </a:lnTo>
                  <a:lnTo>
                    <a:pt x="426" y="86"/>
                  </a:lnTo>
                  <a:lnTo>
                    <a:pt x="426" y="173"/>
                  </a:lnTo>
                  <a:lnTo>
                    <a:pt x="505" y="173"/>
                  </a:lnTo>
                  <a:lnTo>
                    <a:pt x="505" y="180"/>
                  </a:lnTo>
                  <a:lnTo>
                    <a:pt x="505" y="173"/>
                  </a:lnTo>
                  <a:lnTo>
                    <a:pt x="512" y="173"/>
                  </a:lnTo>
                  <a:lnTo>
                    <a:pt x="512" y="2151"/>
                  </a:lnTo>
                  <a:lnTo>
                    <a:pt x="426" y="2151"/>
                  </a:lnTo>
                  <a:lnTo>
                    <a:pt x="426" y="2236"/>
                  </a:lnTo>
                  <a:lnTo>
                    <a:pt x="337" y="2236"/>
                  </a:lnTo>
                  <a:lnTo>
                    <a:pt x="337" y="2324"/>
                  </a:lnTo>
                  <a:lnTo>
                    <a:pt x="174" y="2324"/>
                  </a:lnTo>
                  <a:lnTo>
                    <a:pt x="174" y="2324"/>
                  </a:lnTo>
                  <a:close/>
                  <a:moveTo>
                    <a:pt x="14" y="2137"/>
                  </a:moveTo>
                  <a:lnTo>
                    <a:pt x="100" y="2137"/>
                  </a:lnTo>
                  <a:lnTo>
                    <a:pt x="100" y="2222"/>
                  </a:lnTo>
                  <a:lnTo>
                    <a:pt x="189" y="2222"/>
                  </a:lnTo>
                  <a:lnTo>
                    <a:pt x="189" y="2310"/>
                  </a:lnTo>
                  <a:lnTo>
                    <a:pt x="323" y="2310"/>
                  </a:lnTo>
                  <a:lnTo>
                    <a:pt x="323" y="2222"/>
                  </a:lnTo>
                  <a:lnTo>
                    <a:pt x="411" y="2222"/>
                  </a:lnTo>
                  <a:lnTo>
                    <a:pt x="411" y="2137"/>
                  </a:lnTo>
                  <a:lnTo>
                    <a:pt x="497" y="2137"/>
                  </a:lnTo>
                  <a:lnTo>
                    <a:pt x="497" y="187"/>
                  </a:lnTo>
                  <a:lnTo>
                    <a:pt x="411" y="187"/>
                  </a:lnTo>
                  <a:lnTo>
                    <a:pt x="411" y="100"/>
                  </a:lnTo>
                  <a:lnTo>
                    <a:pt x="323" y="100"/>
                  </a:lnTo>
                  <a:lnTo>
                    <a:pt x="323" y="15"/>
                  </a:lnTo>
                  <a:lnTo>
                    <a:pt x="189" y="15"/>
                  </a:lnTo>
                  <a:lnTo>
                    <a:pt x="189" y="100"/>
                  </a:lnTo>
                  <a:lnTo>
                    <a:pt x="100" y="100"/>
                  </a:lnTo>
                  <a:lnTo>
                    <a:pt x="100" y="187"/>
                  </a:lnTo>
                  <a:lnTo>
                    <a:pt x="14" y="187"/>
                  </a:lnTo>
                  <a:lnTo>
                    <a:pt x="14" y="2137"/>
                  </a:lnTo>
                  <a:lnTo>
                    <a:pt x="14" y="2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Calibri" panose="020F0502020204030204" pitchFamily="34" charset="0"/>
                <a:ea typeface="宋体" panose="02010600030101010101" pitchFamily="2" charset="-122"/>
              </a:endParaRPr>
            </a:p>
          </p:txBody>
        </p:sp>
        <p:sp>
          <p:nvSpPr>
            <p:cNvPr id="24" name="Freeform 7"/>
            <p:cNvSpPr>
              <a:spLocks noEditPoints="1"/>
            </p:cNvSpPr>
            <p:nvPr/>
          </p:nvSpPr>
          <p:spPr bwMode="auto">
            <a:xfrm>
              <a:off x="3583" y="999"/>
              <a:ext cx="55" cy="55"/>
            </a:xfrm>
            <a:custGeom>
              <a:avLst/>
              <a:gdLst>
                <a:gd name="T0" fmla="*/ 0 w 55"/>
                <a:gd name="T1" fmla="*/ 55 h 55"/>
                <a:gd name="T2" fmla="*/ 0 w 55"/>
                <a:gd name="T3" fmla="*/ 7 h 55"/>
                <a:gd name="T4" fmla="*/ 0 w 55"/>
                <a:gd name="T5" fmla="*/ 0 h 55"/>
                <a:gd name="T6" fmla="*/ 55 w 55"/>
                <a:gd name="T7" fmla="*/ 0 h 55"/>
                <a:gd name="T8" fmla="*/ 55 w 55"/>
                <a:gd name="T9" fmla="*/ 55 h 55"/>
                <a:gd name="T10" fmla="*/ 0 w 55"/>
                <a:gd name="T11" fmla="*/ 55 h 55"/>
                <a:gd name="T12" fmla="*/ 0 w 55"/>
                <a:gd name="T13" fmla="*/ 55 h 55"/>
                <a:gd name="T14" fmla="*/ 14 w 55"/>
                <a:gd name="T15" fmla="*/ 41 h 55"/>
                <a:gd name="T16" fmla="*/ 40 w 55"/>
                <a:gd name="T17" fmla="*/ 41 h 55"/>
                <a:gd name="T18" fmla="*/ 40 w 55"/>
                <a:gd name="T19" fmla="*/ 15 h 55"/>
                <a:gd name="T20" fmla="*/ 14 w 55"/>
                <a:gd name="T21" fmla="*/ 15 h 55"/>
                <a:gd name="T22" fmla="*/ 14 w 55"/>
                <a:gd name="T23" fmla="*/ 41 h 55"/>
                <a:gd name="T24" fmla="*/ 14 w 55"/>
                <a:gd name="T25"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5">
                  <a:moveTo>
                    <a:pt x="0" y="55"/>
                  </a:moveTo>
                  <a:lnTo>
                    <a:pt x="0" y="7"/>
                  </a:lnTo>
                  <a:lnTo>
                    <a:pt x="0" y="0"/>
                  </a:lnTo>
                  <a:lnTo>
                    <a:pt x="55" y="0"/>
                  </a:lnTo>
                  <a:lnTo>
                    <a:pt x="55" y="55"/>
                  </a:lnTo>
                  <a:lnTo>
                    <a:pt x="0" y="55"/>
                  </a:lnTo>
                  <a:lnTo>
                    <a:pt x="0" y="55"/>
                  </a:lnTo>
                  <a:close/>
                  <a:moveTo>
                    <a:pt x="14" y="41"/>
                  </a:moveTo>
                  <a:lnTo>
                    <a:pt x="40" y="41"/>
                  </a:lnTo>
                  <a:lnTo>
                    <a:pt x="40" y="15"/>
                  </a:lnTo>
                  <a:lnTo>
                    <a:pt x="14" y="15"/>
                  </a:lnTo>
                  <a:lnTo>
                    <a:pt x="14" y="41"/>
                  </a:lnTo>
                  <a:lnTo>
                    <a:pt x="14"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Calibri" panose="020F0502020204030204" pitchFamily="34" charset="0"/>
                <a:ea typeface="宋体" panose="02010600030101010101" pitchFamily="2" charset="-122"/>
              </a:endParaRPr>
            </a:p>
          </p:txBody>
        </p:sp>
        <p:sp>
          <p:nvSpPr>
            <p:cNvPr id="25" name="Freeform 8"/>
            <p:cNvSpPr>
              <a:spLocks noEditPoints="1"/>
            </p:cNvSpPr>
            <p:nvPr/>
          </p:nvSpPr>
          <p:spPr bwMode="auto">
            <a:xfrm>
              <a:off x="4040" y="999"/>
              <a:ext cx="55" cy="55"/>
            </a:xfrm>
            <a:custGeom>
              <a:avLst/>
              <a:gdLst>
                <a:gd name="T0" fmla="*/ 0 w 55"/>
                <a:gd name="T1" fmla="*/ 55 h 55"/>
                <a:gd name="T2" fmla="*/ 0 w 55"/>
                <a:gd name="T3" fmla="*/ 0 h 55"/>
                <a:gd name="T4" fmla="*/ 48 w 55"/>
                <a:gd name="T5" fmla="*/ 0 h 55"/>
                <a:gd name="T6" fmla="*/ 48 w 55"/>
                <a:gd name="T7" fmla="*/ 7 h 55"/>
                <a:gd name="T8" fmla="*/ 48 w 55"/>
                <a:gd name="T9" fmla="*/ 0 h 55"/>
                <a:gd name="T10" fmla="*/ 55 w 55"/>
                <a:gd name="T11" fmla="*/ 0 h 55"/>
                <a:gd name="T12" fmla="*/ 55 w 55"/>
                <a:gd name="T13" fmla="*/ 55 h 55"/>
                <a:gd name="T14" fmla="*/ 0 w 55"/>
                <a:gd name="T15" fmla="*/ 55 h 55"/>
                <a:gd name="T16" fmla="*/ 0 w 55"/>
                <a:gd name="T17" fmla="*/ 55 h 55"/>
                <a:gd name="T18" fmla="*/ 14 w 55"/>
                <a:gd name="T19" fmla="*/ 41 h 55"/>
                <a:gd name="T20" fmla="*/ 40 w 55"/>
                <a:gd name="T21" fmla="*/ 41 h 55"/>
                <a:gd name="T22" fmla="*/ 40 w 55"/>
                <a:gd name="T23" fmla="*/ 15 h 55"/>
                <a:gd name="T24" fmla="*/ 14 w 55"/>
                <a:gd name="T25" fmla="*/ 15 h 55"/>
                <a:gd name="T26" fmla="*/ 14 w 55"/>
                <a:gd name="T27" fmla="*/ 41 h 55"/>
                <a:gd name="T28" fmla="*/ 14 w 55"/>
                <a:gd name="T29"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55">
                  <a:moveTo>
                    <a:pt x="0" y="55"/>
                  </a:moveTo>
                  <a:lnTo>
                    <a:pt x="0" y="0"/>
                  </a:lnTo>
                  <a:lnTo>
                    <a:pt x="48" y="0"/>
                  </a:lnTo>
                  <a:lnTo>
                    <a:pt x="48" y="7"/>
                  </a:lnTo>
                  <a:lnTo>
                    <a:pt x="48" y="0"/>
                  </a:lnTo>
                  <a:lnTo>
                    <a:pt x="55" y="0"/>
                  </a:lnTo>
                  <a:lnTo>
                    <a:pt x="55" y="55"/>
                  </a:lnTo>
                  <a:lnTo>
                    <a:pt x="0" y="55"/>
                  </a:lnTo>
                  <a:lnTo>
                    <a:pt x="0" y="55"/>
                  </a:lnTo>
                  <a:close/>
                  <a:moveTo>
                    <a:pt x="14" y="41"/>
                  </a:moveTo>
                  <a:lnTo>
                    <a:pt x="40" y="41"/>
                  </a:lnTo>
                  <a:lnTo>
                    <a:pt x="40" y="15"/>
                  </a:lnTo>
                  <a:lnTo>
                    <a:pt x="14" y="15"/>
                  </a:lnTo>
                  <a:lnTo>
                    <a:pt x="14" y="41"/>
                  </a:lnTo>
                  <a:lnTo>
                    <a:pt x="14"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Calibri" panose="020F0502020204030204" pitchFamily="34" charset="0"/>
                <a:ea typeface="宋体" panose="02010600030101010101" pitchFamily="2" charset="-122"/>
              </a:endParaRPr>
            </a:p>
          </p:txBody>
        </p:sp>
        <p:sp>
          <p:nvSpPr>
            <p:cNvPr id="26" name="Freeform 9"/>
            <p:cNvSpPr>
              <a:spLocks noEditPoints="1"/>
            </p:cNvSpPr>
            <p:nvPr/>
          </p:nvSpPr>
          <p:spPr bwMode="auto">
            <a:xfrm>
              <a:off x="3583" y="3269"/>
              <a:ext cx="55" cy="54"/>
            </a:xfrm>
            <a:custGeom>
              <a:avLst/>
              <a:gdLst>
                <a:gd name="T0" fmla="*/ 7 w 55"/>
                <a:gd name="T1" fmla="*/ 54 h 54"/>
                <a:gd name="T2" fmla="*/ 0 w 55"/>
                <a:gd name="T3" fmla="*/ 54 h 54"/>
                <a:gd name="T4" fmla="*/ 0 w 55"/>
                <a:gd name="T5" fmla="*/ 0 h 54"/>
                <a:gd name="T6" fmla="*/ 55 w 55"/>
                <a:gd name="T7" fmla="*/ 0 h 54"/>
                <a:gd name="T8" fmla="*/ 55 w 55"/>
                <a:gd name="T9" fmla="*/ 54 h 54"/>
                <a:gd name="T10" fmla="*/ 7 w 55"/>
                <a:gd name="T11" fmla="*/ 54 h 54"/>
                <a:gd name="T12" fmla="*/ 7 w 55"/>
                <a:gd name="T13" fmla="*/ 54 h 54"/>
                <a:gd name="T14" fmla="*/ 40 w 55"/>
                <a:gd name="T15" fmla="*/ 40 h 54"/>
                <a:gd name="T16" fmla="*/ 40 w 55"/>
                <a:gd name="T17" fmla="*/ 14 h 54"/>
                <a:gd name="T18" fmla="*/ 14 w 55"/>
                <a:gd name="T19" fmla="*/ 14 h 54"/>
                <a:gd name="T20" fmla="*/ 14 w 55"/>
                <a:gd name="T21" fmla="*/ 40 h 54"/>
                <a:gd name="T22" fmla="*/ 40 w 55"/>
                <a:gd name="T23" fmla="*/ 40 h 54"/>
                <a:gd name="T24" fmla="*/ 40 w 55"/>
                <a:gd name="T2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54">
                  <a:moveTo>
                    <a:pt x="7" y="54"/>
                  </a:moveTo>
                  <a:lnTo>
                    <a:pt x="0" y="54"/>
                  </a:lnTo>
                  <a:lnTo>
                    <a:pt x="0" y="0"/>
                  </a:lnTo>
                  <a:lnTo>
                    <a:pt x="55" y="0"/>
                  </a:lnTo>
                  <a:lnTo>
                    <a:pt x="55" y="54"/>
                  </a:lnTo>
                  <a:lnTo>
                    <a:pt x="7" y="54"/>
                  </a:lnTo>
                  <a:lnTo>
                    <a:pt x="7" y="54"/>
                  </a:lnTo>
                  <a:close/>
                  <a:moveTo>
                    <a:pt x="40" y="40"/>
                  </a:moveTo>
                  <a:lnTo>
                    <a:pt x="40" y="14"/>
                  </a:lnTo>
                  <a:lnTo>
                    <a:pt x="14" y="14"/>
                  </a:lnTo>
                  <a:lnTo>
                    <a:pt x="14" y="40"/>
                  </a:lnTo>
                  <a:lnTo>
                    <a:pt x="40" y="40"/>
                  </a:lnTo>
                  <a:lnTo>
                    <a:pt x="4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Calibri" panose="020F0502020204030204" pitchFamily="34" charset="0"/>
                <a:ea typeface="宋体" panose="02010600030101010101" pitchFamily="2" charset="-122"/>
              </a:endParaRPr>
            </a:p>
          </p:txBody>
        </p:sp>
        <p:sp>
          <p:nvSpPr>
            <p:cNvPr id="27" name="Freeform 10"/>
            <p:cNvSpPr>
              <a:spLocks noEditPoints="1"/>
            </p:cNvSpPr>
            <p:nvPr/>
          </p:nvSpPr>
          <p:spPr bwMode="auto">
            <a:xfrm>
              <a:off x="4040" y="3269"/>
              <a:ext cx="55" cy="54"/>
            </a:xfrm>
            <a:custGeom>
              <a:avLst/>
              <a:gdLst>
                <a:gd name="T0" fmla="*/ 0 w 55"/>
                <a:gd name="T1" fmla="*/ 54 h 54"/>
                <a:gd name="T2" fmla="*/ 0 w 55"/>
                <a:gd name="T3" fmla="*/ 0 h 54"/>
                <a:gd name="T4" fmla="*/ 55 w 55"/>
                <a:gd name="T5" fmla="*/ 0 h 54"/>
                <a:gd name="T6" fmla="*/ 55 w 55"/>
                <a:gd name="T7" fmla="*/ 47 h 54"/>
                <a:gd name="T8" fmla="*/ 55 w 55"/>
                <a:gd name="T9" fmla="*/ 54 h 54"/>
                <a:gd name="T10" fmla="*/ 0 w 55"/>
                <a:gd name="T11" fmla="*/ 54 h 54"/>
                <a:gd name="T12" fmla="*/ 0 w 55"/>
                <a:gd name="T13" fmla="*/ 54 h 54"/>
                <a:gd name="T14" fmla="*/ 48 w 55"/>
                <a:gd name="T15" fmla="*/ 47 h 54"/>
                <a:gd name="T16" fmla="*/ 48 w 55"/>
                <a:gd name="T17" fmla="*/ 40 h 54"/>
                <a:gd name="T18" fmla="*/ 48 w 55"/>
                <a:gd name="T19" fmla="*/ 47 h 54"/>
                <a:gd name="T20" fmla="*/ 48 w 55"/>
                <a:gd name="T21" fmla="*/ 47 h 54"/>
                <a:gd name="T22" fmla="*/ 14 w 55"/>
                <a:gd name="T23" fmla="*/ 40 h 54"/>
                <a:gd name="T24" fmla="*/ 40 w 55"/>
                <a:gd name="T25" fmla="*/ 40 h 54"/>
                <a:gd name="T26" fmla="*/ 40 w 55"/>
                <a:gd name="T27" fmla="*/ 14 h 54"/>
                <a:gd name="T28" fmla="*/ 14 w 55"/>
                <a:gd name="T29" fmla="*/ 14 h 54"/>
                <a:gd name="T30" fmla="*/ 14 w 55"/>
                <a:gd name="T31" fmla="*/ 40 h 54"/>
                <a:gd name="T32" fmla="*/ 14 w 55"/>
                <a:gd name="T33"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54">
                  <a:moveTo>
                    <a:pt x="0" y="54"/>
                  </a:moveTo>
                  <a:lnTo>
                    <a:pt x="0" y="0"/>
                  </a:lnTo>
                  <a:lnTo>
                    <a:pt x="55" y="0"/>
                  </a:lnTo>
                  <a:lnTo>
                    <a:pt x="55" y="47"/>
                  </a:lnTo>
                  <a:lnTo>
                    <a:pt x="55" y="54"/>
                  </a:lnTo>
                  <a:lnTo>
                    <a:pt x="0" y="54"/>
                  </a:lnTo>
                  <a:lnTo>
                    <a:pt x="0" y="54"/>
                  </a:lnTo>
                  <a:close/>
                  <a:moveTo>
                    <a:pt x="48" y="47"/>
                  </a:moveTo>
                  <a:lnTo>
                    <a:pt x="48" y="40"/>
                  </a:lnTo>
                  <a:lnTo>
                    <a:pt x="48" y="47"/>
                  </a:lnTo>
                  <a:lnTo>
                    <a:pt x="48" y="47"/>
                  </a:lnTo>
                  <a:close/>
                  <a:moveTo>
                    <a:pt x="14" y="40"/>
                  </a:moveTo>
                  <a:lnTo>
                    <a:pt x="40" y="40"/>
                  </a:lnTo>
                  <a:lnTo>
                    <a:pt x="40" y="14"/>
                  </a:lnTo>
                  <a:lnTo>
                    <a:pt x="14" y="14"/>
                  </a:lnTo>
                  <a:lnTo>
                    <a:pt x="14" y="40"/>
                  </a:lnTo>
                  <a:lnTo>
                    <a:pt x="14"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solidFill>
                <a:effectLst/>
                <a:uLnTx/>
                <a:uFillTx/>
                <a:latin typeface="Calibri" panose="020F0502020204030204" pitchFamily="34" charset="0"/>
                <a:ea typeface="宋体" panose="02010600030101010101" pitchFamily="2" charset="-122"/>
              </a:endParaRPr>
            </a:p>
          </p:txBody>
        </p:sp>
      </p:grpSp>
      <p:sp>
        <p:nvSpPr>
          <p:cNvPr id="28" name="文本框 14"/>
          <p:cNvSpPr txBox="1">
            <a:spLocks noChangeArrowheads="1"/>
          </p:cNvSpPr>
          <p:nvPr/>
        </p:nvSpPr>
        <p:spPr bwMode="auto">
          <a:xfrm>
            <a:off x="1408351" y="2665415"/>
            <a:ext cx="861774"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ct val="100000"/>
              </a:lnSpc>
              <a:spcBef>
                <a:spcPct val="0"/>
              </a:spcBef>
              <a:spcAft>
                <a:spcPct val="0"/>
              </a:spcAft>
              <a:buFontTx/>
              <a:buNone/>
            </a:pPr>
            <a:r>
              <a:rPr lang="zh-CN" altLang="en-US" sz="4400" dirty="0">
                <a:solidFill>
                  <a:prstClr val="black"/>
                </a:solidFill>
                <a:latin typeface="禹卫书法行书简体" panose="02000603000000000000" pitchFamily="2" charset="-122"/>
                <a:ea typeface="禹卫书法行书简体" panose="02000603000000000000" pitchFamily="2" charset="-122"/>
              </a:rPr>
              <a:t>中 国 风</a:t>
            </a:r>
          </a:p>
        </p:txBody>
      </p:sp>
      <p:grpSp>
        <p:nvGrpSpPr>
          <p:cNvPr id="29" name="组合 21"/>
          <p:cNvGrpSpPr/>
          <p:nvPr/>
        </p:nvGrpSpPr>
        <p:grpSpPr bwMode="auto">
          <a:xfrm>
            <a:off x="5040314" y="1787525"/>
            <a:ext cx="5905500" cy="4000500"/>
            <a:chOff x="3857620" y="1071552"/>
            <a:chExt cx="4143404" cy="3000396"/>
          </a:xfrm>
        </p:grpSpPr>
        <p:cxnSp>
          <p:nvCxnSpPr>
            <p:cNvPr id="30" name="直接连接符 29"/>
            <p:cNvCxnSpPr/>
            <p:nvPr/>
          </p:nvCxnSpPr>
          <p:spPr>
            <a:xfrm>
              <a:off x="3857620" y="1071552"/>
              <a:ext cx="4143404" cy="1191"/>
            </a:xfrm>
            <a:prstGeom prst="line">
              <a:avLst/>
            </a:prstGeom>
            <a:noFill/>
            <a:ln w="6350" cap="flat" cmpd="sng" algn="ctr">
              <a:solidFill>
                <a:sysClr val="windowText" lastClr="000000"/>
              </a:solidFill>
              <a:prstDash val="solid"/>
              <a:miter lim="800000"/>
            </a:ln>
            <a:effectLst/>
          </p:spPr>
        </p:cxnSp>
        <p:cxnSp>
          <p:nvCxnSpPr>
            <p:cNvPr id="31" name="直接连接符 30"/>
            <p:cNvCxnSpPr/>
            <p:nvPr/>
          </p:nvCxnSpPr>
          <p:spPr>
            <a:xfrm>
              <a:off x="3857620" y="1498990"/>
              <a:ext cx="4143404" cy="1190"/>
            </a:xfrm>
            <a:prstGeom prst="line">
              <a:avLst/>
            </a:prstGeom>
            <a:noFill/>
            <a:ln w="6350" cap="flat" cmpd="sng" algn="ctr">
              <a:solidFill>
                <a:sysClr val="windowText" lastClr="000000"/>
              </a:solidFill>
              <a:prstDash val="solid"/>
              <a:miter lim="800000"/>
            </a:ln>
            <a:effectLst/>
          </p:spPr>
        </p:cxnSp>
        <p:cxnSp>
          <p:nvCxnSpPr>
            <p:cNvPr id="32" name="直接连接符 31"/>
            <p:cNvCxnSpPr/>
            <p:nvPr/>
          </p:nvCxnSpPr>
          <p:spPr>
            <a:xfrm>
              <a:off x="3857620" y="1927618"/>
              <a:ext cx="4143404" cy="1190"/>
            </a:xfrm>
            <a:prstGeom prst="line">
              <a:avLst/>
            </a:prstGeom>
            <a:noFill/>
            <a:ln w="6350" cap="flat" cmpd="sng" algn="ctr">
              <a:solidFill>
                <a:sysClr val="windowText" lastClr="000000"/>
              </a:solidFill>
              <a:prstDash val="solid"/>
              <a:miter lim="800000"/>
            </a:ln>
            <a:effectLst/>
          </p:spPr>
        </p:cxnSp>
        <p:cxnSp>
          <p:nvCxnSpPr>
            <p:cNvPr id="33" name="直接连接符 32"/>
            <p:cNvCxnSpPr/>
            <p:nvPr/>
          </p:nvCxnSpPr>
          <p:spPr>
            <a:xfrm>
              <a:off x="3857620" y="2356246"/>
              <a:ext cx="4143404" cy="1190"/>
            </a:xfrm>
            <a:prstGeom prst="line">
              <a:avLst/>
            </a:prstGeom>
            <a:noFill/>
            <a:ln w="6350" cap="flat" cmpd="sng" algn="ctr">
              <a:solidFill>
                <a:sysClr val="windowText" lastClr="000000"/>
              </a:solidFill>
              <a:prstDash val="solid"/>
              <a:miter lim="800000"/>
            </a:ln>
            <a:effectLst/>
          </p:spPr>
        </p:cxnSp>
        <p:cxnSp>
          <p:nvCxnSpPr>
            <p:cNvPr id="34" name="直接连接符 33"/>
            <p:cNvCxnSpPr/>
            <p:nvPr/>
          </p:nvCxnSpPr>
          <p:spPr>
            <a:xfrm>
              <a:off x="3857620" y="2784874"/>
              <a:ext cx="4143404" cy="1190"/>
            </a:xfrm>
            <a:prstGeom prst="line">
              <a:avLst/>
            </a:prstGeom>
            <a:noFill/>
            <a:ln w="6350" cap="flat" cmpd="sng" algn="ctr">
              <a:solidFill>
                <a:sysClr val="windowText" lastClr="000000"/>
              </a:solidFill>
              <a:prstDash val="solid"/>
              <a:miter lim="800000"/>
            </a:ln>
            <a:effectLst/>
          </p:spPr>
        </p:cxnSp>
        <p:cxnSp>
          <p:nvCxnSpPr>
            <p:cNvPr id="35" name="直接连接符 34"/>
            <p:cNvCxnSpPr/>
            <p:nvPr/>
          </p:nvCxnSpPr>
          <p:spPr>
            <a:xfrm>
              <a:off x="3857620" y="3214692"/>
              <a:ext cx="4143404" cy="1191"/>
            </a:xfrm>
            <a:prstGeom prst="line">
              <a:avLst/>
            </a:prstGeom>
            <a:noFill/>
            <a:ln w="6350" cap="flat" cmpd="sng" algn="ctr">
              <a:solidFill>
                <a:sysClr val="windowText" lastClr="000000"/>
              </a:solidFill>
              <a:prstDash val="solid"/>
              <a:miter lim="800000"/>
            </a:ln>
            <a:effectLst/>
          </p:spPr>
        </p:cxnSp>
        <p:cxnSp>
          <p:nvCxnSpPr>
            <p:cNvPr id="36" name="直接连接符 35"/>
            <p:cNvCxnSpPr/>
            <p:nvPr/>
          </p:nvCxnSpPr>
          <p:spPr>
            <a:xfrm>
              <a:off x="3857620" y="3642130"/>
              <a:ext cx="4143404" cy="1190"/>
            </a:xfrm>
            <a:prstGeom prst="line">
              <a:avLst/>
            </a:prstGeom>
            <a:noFill/>
            <a:ln w="6350" cap="flat" cmpd="sng" algn="ctr">
              <a:solidFill>
                <a:sysClr val="windowText" lastClr="000000"/>
              </a:solidFill>
              <a:prstDash val="solid"/>
              <a:miter lim="800000"/>
            </a:ln>
            <a:effectLst/>
          </p:spPr>
        </p:cxnSp>
        <p:cxnSp>
          <p:nvCxnSpPr>
            <p:cNvPr id="37" name="直接连接符 36"/>
            <p:cNvCxnSpPr/>
            <p:nvPr/>
          </p:nvCxnSpPr>
          <p:spPr>
            <a:xfrm>
              <a:off x="3857620" y="4070758"/>
              <a:ext cx="4143404" cy="1190"/>
            </a:xfrm>
            <a:prstGeom prst="line">
              <a:avLst/>
            </a:prstGeom>
            <a:noFill/>
            <a:ln w="6350" cap="flat" cmpd="sng" algn="ctr">
              <a:solidFill>
                <a:sysClr val="windowText" lastClr="000000"/>
              </a:solidFill>
              <a:prstDash val="solid"/>
              <a:miter lim="800000"/>
            </a:ln>
            <a:effectLst/>
          </p:spPr>
        </p:cxnSp>
      </p:grpSp>
      <p:sp>
        <p:nvSpPr>
          <p:cNvPr id="38" name="矩形 22"/>
          <p:cNvSpPr>
            <a:spLocks noChangeArrowheads="1"/>
          </p:cNvSpPr>
          <p:nvPr/>
        </p:nvSpPr>
        <p:spPr bwMode="auto">
          <a:xfrm>
            <a:off x="5364163" y="2255838"/>
            <a:ext cx="5238751" cy="250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fontAlgn="base">
              <a:lnSpc>
                <a:spcPts val="4665"/>
              </a:lnSpc>
              <a:spcBef>
                <a:spcPct val="0"/>
              </a:spcBef>
              <a:spcAft>
                <a:spcPct val="0"/>
              </a:spcAft>
              <a:buFont typeface="Arial" panose="020B0604020202020204" pitchFamily="34" charset="0"/>
              <a:buNone/>
            </a:pPr>
            <a:r>
              <a:rPr lang="zh-CN" altLang="en-US" sz="2400" dirty="0">
                <a:solidFill>
                  <a:prstClr val="black"/>
                </a:solidFill>
                <a:latin typeface="禹卫书法行书简体" panose="02000603000000000000" pitchFamily="2" charset="-122"/>
                <a:ea typeface="禹卫书法行书简体" panose="02000603000000000000" pitchFamily="2" charset="-122"/>
              </a:rPr>
              <a:t>人生若只如初见，何事秋风悲画扇。</a:t>
            </a:r>
          </a:p>
          <a:p>
            <a:pPr fontAlgn="base">
              <a:lnSpc>
                <a:spcPts val="4665"/>
              </a:lnSpc>
              <a:spcBef>
                <a:spcPct val="0"/>
              </a:spcBef>
              <a:spcAft>
                <a:spcPct val="0"/>
              </a:spcAft>
              <a:buFont typeface="Arial" panose="020B0604020202020204" pitchFamily="34" charset="0"/>
              <a:buNone/>
            </a:pPr>
            <a:r>
              <a:rPr lang="zh-CN" altLang="en-US" sz="2400" dirty="0">
                <a:solidFill>
                  <a:prstClr val="black"/>
                </a:solidFill>
                <a:latin typeface="禹卫书法行书简体" panose="02000603000000000000" pitchFamily="2" charset="-122"/>
                <a:ea typeface="禹卫书法行书简体" panose="02000603000000000000" pitchFamily="2" charset="-122"/>
              </a:rPr>
              <a:t>等闲变却故人心，却道故人心易变。</a:t>
            </a:r>
          </a:p>
          <a:p>
            <a:pPr fontAlgn="base">
              <a:lnSpc>
                <a:spcPts val="4665"/>
              </a:lnSpc>
              <a:spcBef>
                <a:spcPct val="0"/>
              </a:spcBef>
              <a:spcAft>
                <a:spcPct val="0"/>
              </a:spcAft>
              <a:buFont typeface="Arial" panose="020B0604020202020204" pitchFamily="34" charset="0"/>
              <a:buNone/>
            </a:pPr>
            <a:r>
              <a:rPr lang="zh-CN" altLang="en-US" sz="2400" dirty="0">
                <a:solidFill>
                  <a:prstClr val="black"/>
                </a:solidFill>
                <a:latin typeface="禹卫书法行书简体" panose="02000603000000000000" pitchFamily="2" charset="-122"/>
                <a:ea typeface="禹卫书法行书简体" panose="02000603000000000000" pitchFamily="2" charset="-122"/>
              </a:rPr>
              <a:t>骊山语罢清宵半，泪雨零铃终不怨。</a:t>
            </a:r>
          </a:p>
          <a:p>
            <a:pPr fontAlgn="base">
              <a:lnSpc>
                <a:spcPts val="4665"/>
              </a:lnSpc>
              <a:spcBef>
                <a:spcPct val="0"/>
              </a:spcBef>
              <a:spcAft>
                <a:spcPct val="0"/>
              </a:spcAft>
              <a:buFont typeface="Arial" panose="020B0604020202020204" pitchFamily="34" charset="0"/>
              <a:buNone/>
            </a:pPr>
            <a:r>
              <a:rPr lang="zh-CN" altLang="en-US" sz="2400" dirty="0">
                <a:solidFill>
                  <a:prstClr val="black"/>
                </a:solidFill>
                <a:latin typeface="禹卫书法行书简体" panose="02000603000000000000" pitchFamily="2" charset="-122"/>
                <a:ea typeface="禹卫书法行书简体" panose="02000603000000000000" pitchFamily="2" charset="-122"/>
              </a:rPr>
              <a:t>何如薄幸锦衣郎，比翼连枝当日愿。</a:t>
            </a:r>
          </a:p>
        </p:txBody>
      </p:sp>
      <p:pic>
        <p:nvPicPr>
          <p:cNvPr id="39" name="图片 22"/>
          <p:cNvPicPr>
            <a:picLocks noChangeAspect="1" noChangeArrowheads="1"/>
          </p:cNvPicPr>
          <p:nvPr/>
        </p:nvPicPr>
        <p:blipFill>
          <a:blip r:embed="rId3" cstate="email"/>
          <a:srcRect/>
          <a:stretch>
            <a:fillRect/>
          </a:stretch>
        </p:blipFill>
        <p:spPr bwMode="auto">
          <a:xfrm>
            <a:off x="2101849" y="3051177"/>
            <a:ext cx="27320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13"/>
          <p:cNvSpPr txBox="1"/>
          <p:nvPr/>
        </p:nvSpPr>
        <p:spPr>
          <a:xfrm>
            <a:off x="2511478" y="139727"/>
            <a:ext cx="617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r" fontAlgn="base">
              <a:lnSpc>
                <a:spcPct val="100000"/>
              </a:lnSpc>
              <a:spcBef>
                <a:spcPct val="0"/>
              </a:spcBef>
              <a:spcAft>
                <a:spcPct val="0"/>
              </a:spcAft>
              <a:buFontTx/>
              <a:buNone/>
              <a:defRPr sz="3200">
                <a:solidFill>
                  <a:prstClr val="black"/>
                </a:solidFill>
                <a:latin typeface="华文细黑" panose="02010600040101010101" pitchFamily="2" charset="-122"/>
                <a:ea typeface="华文细黑" panose="02010600040101010101" pitchFamily="2"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pPr algn="ctr"/>
            <a:r>
              <a:rPr lang="zh-CN" altLang="en-US" sz="2400" dirty="0">
                <a:solidFill>
                  <a:schemeClr val="bg1">
                    <a:lumMod val="50000"/>
                  </a:schemeClr>
                </a:solidFill>
              </a:rPr>
              <a:t>点击添加标题文字内容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第一PPT，www.1ppt.com">
  <a:themeElements>
    <a:clrScheme name="MC-欧美风主题色">
      <a:dk1>
        <a:srgbClr val="000000"/>
      </a:dk1>
      <a:lt1>
        <a:srgbClr val="FFFFFF"/>
      </a:lt1>
      <a:dk2>
        <a:srgbClr val="44546A"/>
      </a:dk2>
      <a:lt2>
        <a:srgbClr val="E7E6E6"/>
      </a:lt2>
      <a:accent1>
        <a:srgbClr val="121715"/>
      </a:accent1>
      <a:accent2>
        <a:srgbClr val="746457"/>
      </a:accent2>
      <a:accent3>
        <a:srgbClr val="7B7D7D"/>
      </a:accent3>
      <a:accent4>
        <a:srgbClr val="121715"/>
      </a:accent4>
      <a:accent5>
        <a:srgbClr val="746457"/>
      </a:accent5>
      <a:accent6>
        <a:srgbClr val="7B7D7D"/>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千图</Template>
  <TotalTime>0</TotalTime>
  <Words>1233</Words>
  <Application>Microsoft Office PowerPoint</Application>
  <PresentationFormat>宽屏</PresentationFormat>
  <Paragraphs>200</Paragraphs>
  <Slides>23</Slides>
  <Notes>23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23</vt:i4>
      </vt:variant>
    </vt:vector>
  </HeadingPairs>
  <TitlesOfParts>
    <vt:vector size="42" baseType="lpstr">
      <vt:lpstr>Adobe 楷体 Std R</vt:lpstr>
      <vt:lpstr>等线</vt:lpstr>
      <vt:lpstr>方正清刻本悦宋简体</vt:lpstr>
      <vt:lpstr>方正硬笔楷书简体</vt:lpstr>
      <vt:lpstr>汉仪雪君体简</vt:lpstr>
      <vt:lpstr>华文隶书</vt:lpstr>
      <vt:lpstr>华文细黑</vt:lpstr>
      <vt:lpstr>楷体</vt:lpstr>
      <vt:lpstr>苏新诗古印宋简</vt:lpstr>
      <vt:lpstr>腾祥铁山楷书简</vt:lpstr>
      <vt:lpstr>微软雅黑</vt:lpstr>
      <vt:lpstr>叶根友刀锋黑草</vt:lpstr>
      <vt:lpstr>叶根友行书繁</vt:lpstr>
      <vt:lpstr>禹卫书法行书简体</vt:lpstr>
      <vt:lpstr>Arial</vt:lpstr>
      <vt:lpstr>Calibri</vt:lpstr>
      <vt:lpstr>Calibri Light</vt:lpstr>
      <vt:lpstr>Verdana</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古典水墨中国风</dc:title>
  <dc:creator>第一PPT</dc:creator>
  <cp:keywords>www.1ppt.com</cp:keywords>
  <dc:description>www.1ppt.com</dc:description>
  <cp:lastModifiedBy>天 下</cp:lastModifiedBy>
  <cp:revision>30</cp:revision>
  <dcterms:created xsi:type="dcterms:W3CDTF">2018-01-09T02:42:00Z</dcterms:created>
  <dcterms:modified xsi:type="dcterms:W3CDTF">2021-01-04T14:28:11Z</dcterms:modified>
  <cp:category>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