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332" r:id="rId4"/>
    <p:sldId id="365" r:id="rId5"/>
    <p:sldId id="315" r:id="rId6"/>
    <p:sldId id="303" r:id="rId7"/>
    <p:sldId id="310" r:id="rId8"/>
    <p:sldId id="319" r:id="rId9"/>
    <p:sldId id="361" r:id="rId10"/>
    <p:sldId id="339" r:id="rId11"/>
    <p:sldId id="333" r:id="rId12"/>
    <p:sldId id="344" r:id="rId13"/>
    <p:sldId id="362" r:id="rId14"/>
    <p:sldId id="341" r:id="rId15"/>
    <p:sldId id="309" r:id="rId16"/>
    <p:sldId id="345" r:id="rId17"/>
    <p:sldId id="346" r:id="rId18"/>
    <p:sldId id="363" r:id="rId19"/>
    <p:sldId id="356" r:id="rId20"/>
    <p:sldId id="359" r:id="rId21"/>
    <p:sldId id="358" r:id="rId22"/>
    <p:sldId id="36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414455"/>
    <a:srgbClr val="595959"/>
    <a:srgbClr val="D32F2F"/>
    <a:srgbClr val="A4A3A4"/>
    <a:srgbClr val="464658"/>
    <a:srgbClr val="000000"/>
    <a:srgbClr val="3B3838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2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1362" y="9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800C-6DA0-43D0-90D4-152D1B3950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8EB6F-31B9-40B4-8CE8-E215F282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170"/>
            </a:lvl1pPr>
            <a:lvl2pPr marL="413385" indent="0" algn="ctr">
              <a:buNone/>
              <a:defRPr sz="1805"/>
            </a:lvl2pPr>
            <a:lvl3pPr marL="826135" indent="0" algn="ctr">
              <a:buNone/>
              <a:defRPr sz="1625"/>
            </a:lvl3pPr>
            <a:lvl4pPr marL="1239520" indent="0" algn="ctr">
              <a:buNone/>
              <a:defRPr sz="1445"/>
            </a:lvl4pPr>
            <a:lvl5pPr marL="1652270" indent="0" algn="ctr">
              <a:buNone/>
              <a:defRPr sz="1445"/>
            </a:lvl5pPr>
            <a:lvl6pPr marL="2065655" indent="0" algn="ctr">
              <a:buNone/>
              <a:defRPr sz="1445"/>
            </a:lvl6pPr>
            <a:lvl7pPr marL="2478405" indent="0" algn="ctr">
              <a:buNone/>
              <a:defRPr sz="1445"/>
            </a:lvl7pPr>
            <a:lvl8pPr marL="2891790" indent="0" algn="ctr">
              <a:buNone/>
              <a:defRPr sz="1445"/>
            </a:lvl8pPr>
            <a:lvl9pPr marL="3304540" indent="0" algn="ctr">
              <a:buNone/>
              <a:defRPr sz="144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170">
                <a:solidFill>
                  <a:schemeClr val="tx1">
                    <a:tint val="75000"/>
                  </a:schemeClr>
                </a:solidFill>
              </a:defRPr>
            </a:lvl1pPr>
            <a:lvl2pPr marL="41338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3952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5pPr>
            <a:lvl6pPr marL="206565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7pPr>
            <a:lvl8pPr marL="289179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8pPr>
            <a:lvl9pPr marL="330454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2890"/>
            </a:lvl1pPr>
            <a:lvl2pPr>
              <a:defRPr sz="2530"/>
            </a:lvl2pPr>
            <a:lvl3pPr>
              <a:defRPr sz="2170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2890"/>
            </a:lvl1pPr>
            <a:lvl2pPr marL="413385" indent="0">
              <a:buNone/>
              <a:defRPr sz="2530"/>
            </a:lvl2pPr>
            <a:lvl3pPr marL="826135" indent="0">
              <a:buNone/>
              <a:defRPr sz="2170"/>
            </a:lvl3pPr>
            <a:lvl4pPr marL="1239520" indent="0">
              <a:buNone/>
              <a:defRPr sz="1805"/>
            </a:lvl4pPr>
            <a:lvl5pPr marL="1652270" indent="0">
              <a:buNone/>
              <a:defRPr sz="1805"/>
            </a:lvl5pPr>
            <a:lvl6pPr marL="2065655" indent="0">
              <a:buNone/>
              <a:defRPr sz="1805"/>
            </a:lvl6pPr>
            <a:lvl7pPr marL="2478405" indent="0">
              <a:buNone/>
              <a:defRPr sz="1805"/>
            </a:lvl7pPr>
            <a:lvl8pPr marL="2891790" indent="0">
              <a:buNone/>
              <a:defRPr sz="1805"/>
            </a:lvl8pPr>
            <a:lvl9pPr marL="3304540" indent="0">
              <a:buNone/>
              <a:defRPr sz="18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17469" b="174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图片占位符 33"/>
          <p:cNvSpPr>
            <a:spLocks noGrp="1"/>
          </p:cNvSpPr>
          <p:nvPr>
            <p:ph type="pic" sz="quarter" idx="12"/>
          </p:nvPr>
        </p:nvSpPr>
        <p:spPr>
          <a:xfrm>
            <a:off x="8259185" y="3213111"/>
            <a:ext cx="2886927" cy="2952609"/>
          </a:xfrm>
          <a:custGeom>
            <a:avLst/>
            <a:gdLst>
              <a:gd name="connsiteX0" fmla="*/ 0 w 2886927"/>
              <a:gd name="connsiteY0" fmla="*/ 0 h 2952609"/>
              <a:gd name="connsiteX1" fmla="*/ 2886927 w 2886927"/>
              <a:gd name="connsiteY1" fmla="*/ 0 h 2952609"/>
              <a:gd name="connsiteX2" fmla="*/ 2886927 w 2886927"/>
              <a:gd name="connsiteY2" fmla="*/ 2952609 h 2952609"/>
              <a:gd name="connsiteX3" fmla="*/ 0 w 2886927"/>
              <a:gd name="connsiteY3" fmla="*/ 2952609 h 295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927" h="2952609">
                <a:moveTo>
                  <a:pt x="0" y="0"/>
                </a:moveTo>
                <a:lnTo>
                  <a:pt x="2886927" y="0"/>
                </a:lnTo>
                <a:lnTo>
                  <a:pt x="2886927" y="2952609"/>
                </a:lnTo>
                <a:lnTo>
                  <a:pt x="0" y="295260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3"/>
          </p:nvPr>
        </p:nvSpPr>
        <p:spPr>
          <a:xfrm>
            <a:off x="1183197" y="4000474"/>
            <a:ext cx="6928436" cy="2165246"/>
          </a:xfrm>
          <a:custGeom>
            <a:avLst/>
            <a:gdLst>
              <a:gd name="connsiteX0" fmla="*/ 0 w 6928436"/>
              <a:gd name="connsiteY0" fmla="*/ 0 h 2165246"/>
              <a:gd name="connsiteX1" fmla="*/ 6928436 w 6928436"/>
              <a:gd name="connsiteY1" fmla="*/ 0 h 2165246"/>
              <a:gd name="connsiteX2" fmla="*/ 6928436 w 6928436"/>
              <a:gd name="connsiteY2" fmla="*/ 2165246 h 2165246"/>
              <a:gd name="connsiteX3" fmla="*/ 0 w 6928436"/>
              <a:gd name="connsiteY3" fmla="*/ 2165246 h 216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8436" h="2165246">
                <a:moveTo>
                  <a:pt x="0" y="0"/>
                </a:moveTo>
                <a:lnTo>
                  <a:pt x="6928436" y="0"/>
                </a:lnTo>
                <a:lnTo>
                  <a:pt x="6928436" y="2165246"/>
                </a:lnTo>
                <a:lnTo>
                  <a:pt x="0" y="216524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1"/>
          </p:nvPr>
        </p:nvSpPr>
        <p:spPr>
          <a:xfrm>
            <a:off x="1183197" y="1593939"/>
            <a:ext cx="3452086" cy="2311289"/>
          </a:xfrm>
          <a:custGeom>
            <a:avLst/>
            <a:gdLst>
              <a:gd name="connsiteX0" fmla="*/ 0 w 3452086"/>
              <a:gd name="connsiteY0" fmla="*/ 0 h 2311289"/>
              <a:gd name="connsiteX1" fmla="*/ 3452086 w 3452086"/>
              <a:gd name="connsiteY1" fmla="*/ 0 h 2311289"/>
              <a:gd name="connsiteX2" fmla="*/ 3452086 w 3452086"/>
              <a:gd name="connsiteY2" fmla="*/ 2311289 h 2311289"/>
              <a:gd name="connsiteX3" fmla="*/ 0 w 3452086"/>
              <a:gd name="connsiteY3" fmla="*/ 2311289 h 23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086" h="2311289">
                <a:moveTo>
                  <a:pt x="0" y="0"/>
                </a:moveTo>
                <a:lnTo>
                  <a:pt x="3452086" y="0"/>
                </a:lnTo>
                <a:lnTo>
                  <a:pt x="3452086" y="2311289"/>
                </a:lnTo>
                <a:lnTo>
                  <a:pt x="0" y="23112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1524503" y="381"/>
            <a:ext cx="9142996" cy="3908623"/>
          </a:xfrm>
          <a:custGeom>
            <a:avLst/>
            <a:gdLst>
              <a:gd name="connsiteX0" fmla="*/ 0 w 9142996"/>
              <a:gd name="connsiteY0" fmla="*/ 0 h 3908623"/>
              <a:gd name="connsiteX1" fmla="*/ 9142996 w 9142996"/>
              <a:gd name="connsiteY1" fmla="*/ 0 h 3908623"/>
              <a:gd name="connsiteX2" fmla="*/ 9142996 w 9142996"/>
              <a:gd name="connsiteY2" fmla="*/ 3908623 h 3908623"/>
              <a:gd name="connsiteX3" fmla="*/ 0 w 9142996"/>
              <a:gd name="connsiteY3" fmla="*/ 3908623 h 39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996" h="3908623">
                <a:moveTo>
                  <a:pt x="0" y="0"/>
                </a:moveTo>
                <a:lnTo>
                  <a:pt x="9142996" y="0"/>
                </a:lnTo>
                <a:lnTo>
                  <a:pt x="9142996" y="3908623"/>
                </a:lnTo>
                <a:lnTo>
                  <a:pt x="0" y="39086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335" y="1390763"/>
            <a:ext cx="6514743" cy="4768589"/>
          </a:xfrm>
          <a:custGeom>
            <a:avLst/>
            <a:gdLst>
              <a:gd name="connsiteX0" fmla="*/ 0 w 6514743"/>
              <a:gd name="connsiteY0" fmla="*/ 0 h 4768589"/>
              <a:gd name="connsiteX1" fmla="*/ 6514743 w 6514743"/>
              <a:gd name="connsiteY1" fmla="*/ 0 h 4768589"/>
              <a:gd name="connsiteX2" fmla="*/ 6514743 w 6514743"/>
              <a:gd name="connsiteY2" fmla="*/ 4768589 h 4768589"/>
              <a:gd name="connsiteX3" fmla="*/ 0 w 6514743"/>
              <a:gd name="connsiteY3" fmla="*/ 4768589 h 476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4743" h="4768589">
                <a:moveTo>
                  <a:pt x="0" y="0"/>
                </a:moveTo>
                <a:lnTo>
                  <a:pt x="6514743" y="0"/>
                </a:lnTo>
                <a:lnTo>
                  <a:pt x="6514743" y="4768589"/>
                </a:lnTo>
                <a:lnTo>
                  <a:pt x="0" y="47685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0384" y="1927412"/>
            <a:ext cx="3172883" cy="4257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65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2"/>
          </p:nvPr>
        </p:nvSpPr>
        <p:spPr>
          <a:xfrm>
            <a:off x="6476983" y="3869106"/>
            <a:ext cx="4944363" cy="2285890"/>
          </a:xfrm>
          <a:custGeom>
            <a:avLst/>
            <a:gdLst>
              <a:gd name="connsiteX0" fmla="*/ 0 w 4944363"/>
              <a:gd name="connsiteY0" fmla="*/ 0 h 2285890"/>
              <a:gd name="connsiteX1" fmla="*/ 4944363 w 4944363"/>
              <a:gd name="connsiteY1" fmla="*/ 0 h 2285890"/>
              <a:gd name="connsiteX2" fmla="*/ 4944363 w 4944363"/>
              <a:gd name="connsiteY2" fmla="*/ 2285890 h 2285890"/>
              <a:gd name="connsiteX3" fmla="*/ 0 w 4944363"/>
              <a:gd name="connsiteY3" fmla="*/ 2285890 h 22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4363" h="2285890">
                <a:moveTo>
                  <a:pt x="0" y="0"/>
                </a:moveTo>
                <a:lnTo>
                  <a:pt x="4944363" y="0"/>
                </a:lnTo>
                <a:lnTo>
                  <a:pt x="4944363" y="2285890"/>
                </a:lnTo>
                <a:lnTo>
                  <a:pt x="0" y="228589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1"/>
          </p:nvPr>
        </p:nvSpPr>
        <p:spPr>
          <a:xfrm>
            <a:off x="838389" y="1583214"/>
            <a:ext cx="4873916" cy="2285889"/>
          </a:xfrm>
          <a:custGeom>
            <a:avLst/>
            <a:gdLst>
              <a:gd name="connsiteX0" fmla="*/ 0 w 4873916"/>
              <a:gd name="connsiteY0" fmla="*/ 0 h 2285889"/>
              <a:gd name="connsiteX1" fmla="*/ 4873916 w 4873916"/>
              <a:gd name="connsiteY1" fmla="*/ 0 h 2285889"/>
              <a:gd name="connsiteX2" fmla="*/ 4873916 w 4873916"/>
              <a:gd name="connsiteY2" fmla="*/ 2285889 h 2285889"/>
              <a:gd name="connsiteX3" fmla="*/ 0 w 4873916"/>
              <a:gd name="connsiteY3" fmla="*/ 2285889 h 22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916" h="2285889">
                <a:moveTo>
                  <a:pt x="0" y="0"/>
                </a:moveTo>
                <a:lnTo>
                  <a:pt x="4873916" y="0"/>
                </a:lnTo>
                <a:lnTo>
                  <a:pt x="4873916" y="2285889"/>
                </a:lnTo>
                <a:lnTo>
                  <a:pt x="0" y="228588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lang="zh-CN" altLang="en-US" sz="8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331914"/>
            <a:ext cx="955040" cy="511367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331914"/>
            <a:ext cx="174172" cy="511367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2"/>
          <a:stretch>
            <a:fillRect/>
          </a:stretch>
        </p:blipFill>
        <p:spPr>
          <a:xfrm>
            <a:off x="-96839" y="-24709"/>
            <a:ext cx="12303353" cy="69915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40C7-E47C-4751-A59B-F4F554CD0C7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4145" y="-3174654"/>
            <a:ext cx="7466909" cy="1336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6135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826135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27203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33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6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79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17469" b="174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>
            <a:fillRect/>
          </a:stretch>
        </p:blipFill>
        <p:spPr>
          <a:xfrm rot="5400000">
            <a:off x="6563317" y="633472"/>
            <a:ext cx="5139594" cy="5660571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67524" y="1619850"/>
            <a:ext cx="1924492" cy="3563251"/>
            <a:chOff x="2494524" y="1619850"/>
            <a:chExt cx="1924492" cy="3563251"/>
          </a:xfrm>
        </p:grpSpPr>
        <p:sp>
          <p:nvSpPr>
            <p:cNvPr id="33" name="矩形 32"/>
            <p:cNvSpPr/>
            <p:nvPr/>
          </p:nvSpPr>
          <p:spPr>
            <a:xfrm>
              <a:off x="3126354" y="1619850"/>
              <a:ext cx="1292662" cy="101566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7200" dirty="0">
                  <a:solidFill>
                    <a:prstClr val="black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极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2494524" y="2233392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>
                  <a:solidFill>
                    <a:prstClr val="black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致</a:t>
              </a:r>
              <a:endParaRPr lang="zh-CN" altLang="en-US" sz="7200" dirty="0">
                <a:solidFill>
                  <a:prstClr val="black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30479" y="3038924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>
                  <a:solidFill>
                    <a:prstClr val="black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设计主义</a:t>
              </a:r>
              <a:endParaRPr lang="zh-CN" altLang="en-US" sz="4000" dirty="0">
                <a:solidFill>
                  <a:prstClr val="black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29842" r="31995" b="35845"/>
          <a:stretch>
            <a:fillRect/>
          </a:stretch>
        </p:blipFill>
        <p:spPr>
          <a:xfrm>
            <a:off x="1551028" y="2061029"/>
            <a:ext cx="1701150" cy="977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19" name="矩形 17"/>
          <p:cNvSpPr>
            <a:spLocks noChangeArrowheads="1"/>
          </p:cNvSpPr>
          <p:nvPr/>
        </p:nvSpPr>
        <p:spPr bwMode="auto">
          <a:xfrm>
            <a:off x="1243014" y="4233546"/>
            <a:ext cx="9985375" cy="825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椭圆 18"/>
          <p:cNvSpPr>
            <a:spLocks noChangeArrowheads="1"/>
          </p:cNvSpPr>
          <p:nvPr/>
        </p:nvSpPr>
        <p:spPr bwMode="auto">
          <a:xfrm>
            <a:off x="2425701" y="4170046"/>
            <a:ext cx="179388" cy="179388"/>
          </a:xfrm>
          <a:prstGeom prst="ellipse">
            <a:avLst/>
          </a:prstGeom>
          <a:solidFill>
            <a:srgbClr val="414455"/>
          </a:solidFill>
          <a:ln w="25400" cmpd="sng">
            <a:solidFill>
              <a:srgbClr val="FFFFFF"/>
            </a:solidFill>
            <a:round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椭圆 19"/>
          <p:cNvSpPr>
            <a:spLocks noChangeArrowheads="1"/>
          </p:cNvSpPr>
          <p:nvPr/>
        </p:nvSpPr>
        <p:spPr bwMode="auto">
          <a:xfrm>
            <a:off x="4906963" y="4170046"/>
            <a:ext cx="177800" cy="179388"/>
          </a:xfrm>
          <a:prstGeom prst="ellipse">
            <a:avLst/>
          </a:prstGeom>
          <a:solidFill>
            <a:srgbClr val="C00000"/>
          </a:solidFill>
          <a:ln w="25400" cmpd="sng">
            <a:solidFill>
              <a:srgbClr val="FFFFFF"/>
            </a:solidFill>
            <a:round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椭圆 20"/>
          <p:cNvSpPr>
            <a:spLocks noChangeArrowheads="1"/>
          </p:cNvSpPr>
          <p:nvPr/>
        </p:nvSpPr>
        <p:spPr bwMode="auto">
          <a:xfrm>
            <a:off x="7386639" y="4170046"/>
            <a:ext cx="177800" cy="179388"/>
          </a:xfrm>
          <a:prstGeom prst="ellipse">
            <a:avLst/>
          </a:prstGeom>
          <a:solidFill>
            <a:srgbClr val="414455"/>
          </a:solidFill>
          <a:ln w="25400" cmpd="sng">
            <a:solidFill>
              <a:srgbClr val="FFFFFF"/>
            </a:solidFill>
            <a:round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椭圆 28"/>
          <p:cNvSpPr>
            <a:spLocks noChangeArrowheads="1"/>
          </p:cNvSpPr>
          <p:nvPr/>
        </p:nvSpPr>
        <p:spPr bwMode="auto">
          <a:xfrm>
            <a:off x="9866313" y="4170046"/>
            <a:ext cx="179387" cy="179388"/>
          </a:xfrm>
          <a:prstGeom prst="ellipse">
            <a:avLst/>
          </a:prstGeom>
          <a:solidFill>
            <a:srgbClr val="C00000"/>
          </a:solidFill>
          <a:ln w="25400" cmpd="sng">
            <a:solidFill>
              <a:srgbClr val="FFFFFF"/>
            </a:solidFill>
            <a:round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任意多边形 29"/>
          <p:cNvSpPr>
            <a:spLocks noChangeArrowheads="1"/>
          </p:cNvSpPr>
          <p:nvPr/>
        </p:nvSpPr>
        <p:spPr bwMode="auto">
          <a:xfrm>
            <a:off x="1846264" y="2203133"/>
            <a:ext cx="1366837" cy="1830387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lIns="91440" tIns="0" rIns="91440" bIns="36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2013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5" name="任意多边形 30"/>
          <p:cNvSpPr>
            <a:spLocks noChangeArrowheads="1"/>
          </p:cNvSpPr>
          <p:nvPr/>
        </p:nvSpPr>
        <p:spPr bwMode="auto">
          <a:xfrm>
            <a:off x="9269414" y="2203133"/>
            <a:ext cx="1366837" cy="1830387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40" tIns="0" rIns="91440" bIns="360000" anchor="ctr"/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2016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6" name="任意多边形 31"/>
          <p:cNvSpPr>
            <a:spLocks noChangeArrowheads="1"/>
          </p:cNvSpPr>
          <p:nvPr/>
        </p:nvSpPr>
        <p:spPr bwMode="auto">
          <a:xfrm>
            <a:off x="4321175" y="2203133"/>
            <a:ext cx="1365251" cy="1830387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40" tIns="0" rIns="91440" bIns="36000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2014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1" name="任意多边形 32"/>
          <p:cNvSpPr>
            <a:spLocks noChangeArrowheads="1"/>
          </p:cNvSpPr>
          <p:nvPr/>
        </p:nvSpPr>
        <p:spPr bwMode="auto">
          <a:xfrm>
            <a:off x="6796088" y="2203133"/>
            <a:ext cx="1365251" cy="1830387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lIns="91440" tIns="0" rIns="91440" bIns="360000" anchor="ctr"/>
          <a:lstStyle/>
          <a:p>
            <a:pPr algn="ctr" defTabSz="914400">
              <a:defRPr/>
            </a:pPr>
            <a:r>
              <a:rPr lang="en-US" sz="32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2015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" name="KSO_GT3"/>
          <p:cNvSpPr txBox="1">
            <a:spLocks noChangeArrowheads="1"/>
          </p:cNvSpPr>
          <p:nvPr/>
        </p:nvSpPr>
        <p:spPr bwMode="auto">
          <a:xfrm>
            <a:off x="1243015" y="4527233"/>
            <a:ext cx="216058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在此处输入您的文本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，或将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您的文本粘贴到此处。</a:t>
            </a:r>
          </a:p>
        </p:txBody>
      </p:sp>
      <p:sp>
        <p:nvSpPr>
          <p:cNvPr id="33" name="KSO_GT3"/>
          <p:cNvSpPr txBox="1">
            <a:spLocks noChangeArrowheads="1"/>
          </p:cNvSpPr>
          <p:nvPr/>
        </p:nvSpPr>
        <p:spPr bwMode="auto">
          <a:xfrm>
            <a:off x="3914777" y="4527233"/>
            <a:ext cx="229044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请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在此处输入您的文本，或将您的文本粘贴到此处。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34" name="KSO_GT3"/>
          <p:cNvSpPr txBox="1">
            <a:spLocks noChangeArrowheads="1"/>
          </p:cNvSpPr>
          <p:nvPr/>
        </p:nvSpPr>
        <p:spPr bwMode="auto">
          <a:xfrm>
            <a:off x="6394452" y="4527233"/>
            <a:ext cx="226948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请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在此处输入您的文本，或将您的文本粘贴到此处。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35" name="KSO_GT3"/>
          <p:cNvSpPr txBox="1">
            <a:spLocks noChangeArrowheads="1"/>
          </p:cNvSpPr>
          <p:nvPr/>
        </p:nvSpPr>
        <p:spPr bwMode="auto">
          <a:xfrm>
            <a:off x="8874126" y="4527233"/>
            <a:ext cx="2354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请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在此处输入您的文本，或将您的文本粘贴到此处。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308600" y="1822306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>
              <a:defRPr/>
            </a:pPr>
            <a:r>
              <a:rPr lang="en-US" altLang="zh-CN" sz="6600" kern="0" spc="-300">
                <a:solidFill>
                  <a:srgbClr val="C00000"/>
                </a:solidFill>
                <a:latin typeface="Agency FB" panose="020B0503020202020204" pitchFamily="34" charset="0"/>
                <a:ea typeface="方正兰亭黑简体"/>
              </a:rPr>
              <a:t>03</a:t>
            </a:r>
            <a:endParaRPr lang="zh-CN" altLang="en-US" sz="6600" kern="0" spc="-300" dirty="0">
              <a:solidFill>
                <a:srgbClr val="C00000"/>
              </a:solidFill>
              <a:latin typeface="Agency FB" panose="020B0503020202020204" pitchFamily="34" charset="0"/>
              <a:ea typeface="方正兰亭黑简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8758" y="3008320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54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第三部分</a:t>
            </a:r>
            <a:endParaRPr lang="zh-CN" altLang="en-US" sz="54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2352" y="3909685"/>
            <a:ext cx="3564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200">
                <a:solidFill>
                  <a:srgbClr val="000000"/>
                </a:solidFill>
                <a:latin typeface="Montserrat Medium"/>
                <a:ea typeface="方正兰亭黑简体"/>
              </a:rPr>
              <a:t>PART ONE CONTENT</a:t>
            </a:r>
            <a:endParaRPr lang="zh-CN" altLang="en-US" sz="3200" dirty="0">
              <a:solidFill>
                <a:srgbClr val="000000"/>
              </a:solidFill>
              <a:latin typeface="Montserrat Medium"/>
              <a:ea typeface="方正兰亭黑简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>
            <a:off x="-560443" y="2252254"/>
            <a:ext cx="3780916" cy="2228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 flipV="1">
            <a:off x="8890575" y="2199238"/>
            <a:ext cx="3780916" cy="23342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auto">
          <a:xfrm flipV="1">
            <a:off x="190500" y="3984774"/>
            <a:ext cx="3920068" cy="247651"/>
          </a:xfrm>
          <a:custGeom>
            <a:avLst/>
            <a:gdLst>
              <a:gd name="T0" fmla="*/ 0 w 4571707"/>
              <a:gd name="T1" fmla="*/ 184150 h 242218"/>
              <a:gd name="T2" fmla="*/ 3082925 w 4571707"/>
              <a:gd name="T3" fmla="*/ 184150 h 242218"/>
              <a:gd name="T4" fmla="*/ 3082925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67D90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40"/>
          <p:cNvGrpSpPr/>
          <p:nvPr/>
        </p:nvGrpSpPr>
        <p:grpSpPr bwMode="auto">
          <a:xfrm>
            <a:off x="3234267" y="3984775"/>
            <a:ext cx="1735667" cy="1735667"/>
            <a:chOff x="0" y="0"/>
            <a:chExt cx="1735762" cy="1734334"/>
          </a:xfrm>
        </p:grpSpPr>
        <p:sp>
          <p:nvSpPr>
            <p:cNvPr id="8" name="椭圆 4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67D9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14455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endParaRPr>
            </a:p>
          </p:txBody>
        </p:sp>
        <p:sp>
          <p:nvSpPr>
            <p:cNvPr id="9" name="椭圆 4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48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400" b="1">
                  <a:solidFill>
                    <a:srgbClr val="00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sym typeface="Bebas" pitchFamily="2" charset="0"/>
                </a:rPr>
                <a:t>02</a:t>
              </a:r>
              <a:endParaRPr lang="zh-CN" altLang="en-US" sz="44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Bebas" pitchFamily="2" charset="0"/>
              </a:endParaRPr>
            </a:p>
          </p:txBody>
        </p:sp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190500" y="3470251"/>
            <a:ext cx="6913033" cy="226658"/>
          </a:xfrm>
          <a:custGeom>
            <a:avLst/>
            <a:gdLst>
              <a:gd name="T0" fmla="*/ 0 w 4571707"/>
              <a:gd name="T1" fmla="*/ 0 h 242218"/>
              <a:gd name="T2" fmla="*/ 5327650 w 4571707"/>
              <a:gd name="T3" fmla="*/ 0 h 242218"/>
              <a:gd name="T4" fmla="*/ 5327650 w 4571707"/>
              <a:gd name="T5" fmla="*/ 184150 h 242218"/>
              <a:gd name="T6" fmla="*/ 0 w 4571707"/>
              <a:gd name="T7" fmla="*/ 184150 h 242218"/>
              <a:gd name="T8" fmla="*/ 0 w 4571707"/>
              <a:gd name="T9" fmla="*/ 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46D33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45"/>
          <p:cNvGrpSpPr/>
          <p:nvPr/>
        </p:nvGrpSpPr>
        <p:grpSpPr bwMode="auto">
          <a:xfrm>
            <a:off x="6131984" y="1969709"/>
            <a:ext cx="1735667" cy="1735667"/>
            <a:chOff x="0" y="0"/>
            <a:chExt cx="1735762" cy="1735763"/>
          </a:xfrm>
        </p:grpSpPr>
        <p:sp>
          <p:nvSpPr>
            <p:cNvPr id="12" name="椭圆 46"/>
            <p:cNvSpPr>
              <a:spLocks noChangeArrowheads="1"/>
            </p:cNvSpPr>
            <p:nvPr/>
          </p:nvSpPr>
          <p:spPr bwMode="auto">
            <a:xfrm>
              <a:off x="0" y="0"/>
              <a:ext cx="1735762" cy="1735763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46D33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14455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endParaRPr>
            </a:p>
          </p:txBody>
        </p:sp>
        <p:sp>
          <p:nvSpPr>
            <p:cNvPr id="13" name="椭圆 47"/>
            <p:cNvSpPr>
              <a:spLocks noChangeArrowheads="1"/>
            </p:cNvSpPr>
            <p:nvPr/>
          </p:nvSpPr>
          <p:spPr bwMode="auto">
            <a:xfrm>
              <a:off x="242191" y="207642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4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4400" b="1">
                  <a:solidFill>
                    <a:srgbClr val="00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sym typeface="Bebas" pitchFamily="2" charset="0"/>
                </a:rPr>
                <a:t>01</a:t>
              </a:r>
              <a:endParaRPr lang="zh-CN" altLang="en-US" sz="44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Bebas" pitchFamily="2" charset="0"/>
              </a:endParaRPr>
            </a:p>
          </p:txBody>
        </p:sp>
      </p:grpSp>
      <p:sp>
        <p:nvSpPr>
          <p:cNvPr id="14" name="矩形 14"/>
          <p:cNvSpPr>
            <a:spLocks noChangeArrowheads="1"/>
          </p:cNvSpPr>
          <p:nvPr/>
        </p:nvSpPr>
        <p:spPr bwMode="auto">
          <a:xfrm flipV="1">
            <a:off x="6108701" y="4020265"/>
            <a:ext cx="5841999" cy="212159"/>
          </a:xfrm>
          <a:custGeom>
            <a:avLst/>
            <a:gdLst>
              <a:gd name="T0" fmla="*/ 0 w 4571707"/>
              <a:gd name="T1" fmla="*/ 184150 h 242218"/>
              <a:gd name="T2" fmla="*/ 4573588 w 4571707"/>
              <a:gd name="T3" fmla="*/ 184150 h 242218"/>
              <a:gd name="T4" fmla="*/ 4573588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50"/>
          <p:cNvGrpSpPr/>
          <p:nvPr/>
        </p:nvGrpSpPr>
        <p:grpSpPr bwMode="auto">
          <a:xfrm>
            <a:off x="5228167" y="3984775"/>
            <a:ext cx="1735667" cy="1735667"/>
            <a:chOff x="0" y="0"/>
            <a:chExt cx="1735762" cy="1734334"/>
          </a:xfrm>
        </p:grpSpPr>
        <p:sp>
          <p:nvSpPr>
            <p:cNvPr id="16" name="椭圆 5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14455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endParaRPr>
            </a:p>
          </p:txBody>
        </p:sp>
        <p:sp>
          <p:nvSpPr>
            <p:cNvPr id="17" name="椭圆 5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4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4400" b="1">
                  <a:solidFill>
                    <a:srgbClr val="C0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sym typeface="Bebas" pitchFamily="2" charset="0"/>
                </a:rPr>
                <a:t>03</a:t>
              </a:r>
              <a:endParaRPr lang="zh-CN" altLang="en-US" sz="4400" b="1">
                <a:solidFill>
                  <a:srgbClr val="C0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Bebas" pitchFamily="2" charset="0"/>
              </a:endParaRPr>
            </a:p>
          </p:txBody>
        </p:sp>
      </p:grpSp>
      <p:sp>
        <p:nvSpPr>
          <p:cNvPr id="18" name="TextBox 54"/>
          <p:cNvSpPr>
            <a:spLocks noChangeArrowheads="1"/>
          </p:cNvSpPr>
          <p:nvPr/>
        </p:nvSpPr>
        <p:spPr bwMode="auto">
          <a:xfrm>
            <a:off x="1911351" y="2384576"/>
            <a:ext cx="3860800" cy="6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65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" name="TextBox 55"/>
          <p:cNvSpPr>
            <a:spLocks noChangeArrowheads="1"/>
          </p:cNvSpPr>
          <p:nvPr/>
        </p:nvSpPr>
        <p:spPr bwMode="auto">
          <a:xfrm>
            <a:off x="1919818" y="1984526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0" name="TextBox 56"/>
          <p:cNvSpPr>
            <a:spLocks noChangeArrowheads="1"/>
          </p:cNvSpPr>
          <p:nvPr/>
        </p:nvSpPr>
        <p:spPr bwMode="auto">
          <a:xfrm>
            <a:off x="594785" y="4888593"/>
            <a:ext cx="2535767" cy="6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65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您的内容打在这里，或者通过复制您的文本后，在此框</a:t>
            </a:r>
          </a:p>
        </p:txBody>
      </p:sp>
      <p:sp>
        <p:nvSpPr>
          <p:cNvPr id="21" name="TextBox 57"/>
          <p:cNvSpPr>
            <a:spLocks noChangeArrowheads="1"/>
          </p:cNvSpPr>
          <p:nvPr/>
        </p:nvSpPr>
        <p:spPr bwMode="auto">
          <a:xfrm>
            <a:off x="601134" y="4488542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TextBox 58"/>
          <p:cNvSpPr>
            <a:spLocks noChangeArrowheads="1"/>
          </p:cNvSpPr>
          <p:nvPr/>
        </p:nvSpPr>
        <p:spPr bwMode="auto">
          <a:xfrm>
            <a:off x="7213600" y="4899176"/>
            <a:ext cx="3860800" cy="6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65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3" name="TextBox 59"/>
          <p:cNvSpPr>
            <a:spLocks noChangeArrowheads="1"/>
          </p:cNvSpPr>
          <p:nvPr/>
        </p:nvSpPr>
        <p:spPr bwMode="auto">
          <a:xfrm>
            <a:off x="7222067" y="4499126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点击添加关键字</a:t>
            </a:r>
            <a:endParaRPr lang="zh-CN" altLang="en-US" sz="20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21" y="1795661"/>
            <a:ext cx="1733369" cy="1674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文本框 12"/>
          <p:cNvSpPr txBox="1"/>
          <p:nvPr/>
        </p:nvSpPr>
        <p:spPr>
          <a:xfrm>
            <a:off x="4517910" y="4118444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zh-CN" altLang="en-US" sz="2400" spc="60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点击添加小标题</a:t>
            </a:r>
            <a:endParaRPr lang="zh-CN" altLang="en-US" sz="2400" spc="6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02115" y="4819464"/>
            <a:ext cx="73436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>
                <a:solidFill>
                  <a:prstClr val="black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此处添加详细文本描述，建议与标题相关并符合整体语言风格，语言描述尽量简洁生动。此处添加详细文本描述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146061" y="4580109"/>
            <a:ext cx="4366847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63" y="1795660"/>
            <a:ext cx="1758447" cy="1674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06" y="1795661"/>
            <a:ext cx="1733369" cy="1674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397780" y="2194507"/>
            <a:ext cx="7365346" cy="3660340"/>
            <a:chOff x="1387421" y="2132936"/>
            <a:chExt cx="9232954" cy="4588481"/>
          </a:xfrm>
        </p:grpSpPr>
        <p:sp>
          <p:nvSpPr>
            <p:cNvPr id="7" name="矩形 6"/>
            <p:cNvSpPr/>
            <p:nvPr/>
          </p:nvSpPr>
          <p:spPr>
            <a:xfrm>
              <a:off x="1524436" y="2132936"/>
              <a:ext cx="802181" cy="578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655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60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PS</a:t>
              </a:r>
              <a:endParaRPr kumimoji="0" lang="zh-CN" altLang="en-US" sz="2400" b="0" i="0" u="none" strike="noStrike" kern="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24435" y="3147770"/>
              <a:ext cx="794143" cy="578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655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60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AI</a:t>
              </a:r>
              <a:endParaRPr kumimoji="0" lang="zh-CN" altLang="en-US" sz="2400" b="0" i="0" u="none" strike="noStrike" kern="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87421" y="4086478"/>
              <a:ext cx="1192018" cy="578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655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60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CDR</a:t>
              </a:r>
              <a:endParaRPr kumimoji="0" lang="zh-CN" altLang="en-US" sz="2400" b="0" i="0" u="none" strike="noStrike" kern="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TextBox 3073"/>
            <p:cNvSpPr txBox="1"/>
            <p:nvPr/>
          </p:nvSpPr>
          <p:spPr>
            <a:xfrm>
              <a:off x="7956691" y="2205644"/>
              <a:ext cx="2663682" cy="377589"/>
            </a:xfrm>
            <a:prstGeom prst="rect">
              <a:avLst/>
            </a:prstGeom>
            <a:noFill/>
          </p:spPr>
          <p:txBody>
            <a:bodyPr wrap="square" lIns="86532" tIns="43263" rIns="86532" bIns="43263" rtlCol="0">
              <a:spAutoFit/>
            </a:bodyPr>
            <a:lstStyle/>
            <a:p>
              <a:pPr marL="0" marR="0" lvl="0" indent="0" algn="just" defTabSz="865505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点击输入简要的文字介绍，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1" name="TextBox 3073"/>
            <p:cNvSpPr txBox="1"/>
            <p:nvPr/>
          </p:nvSpPr>
          <p:spPr>
            <a:xfrm>
              <a:off x="7956691" y="3219720"/>
              <a:ext cx="2663683" cy="377589"/>
            </a:xfrm>
            <a:prstGeom prst="rect">
              <a:avLst/>
            </a:prstGeom>
            <a:noFill/>
          </p:spPr>
          <p:txBody>
            <a:bodyPr wrap="square" lIns="86532" tIns="43263" rIns="86532" bIns="43263" rtlCol="0">
              <a:spAutoFit/>
            </a:bodyPr>
            <a:lstStyle/>
            <a:p>
              <a:pPr marL="0" marR="0" lvl="0" indent="0" algn="just" defTabSz="865505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点击输入简要的文字介绍，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Box 3073"/>
            <p:cNvSpPr txBox="1"/>
            <p:nvPr/>
          </p:nvSpPr>
          <p:spPr>
            <a:xfrm>
              <a:off x="7956692" y="4126504"/>
              <a:ext cx="2663683" cy="377589"/>
            </a:xfrm>
            <a:prstGeom prst="rect">
              <a:avLst/>
            </a:prstGeom>
            <a:noFill/>
          </p:spPr>
          <p:txBody>
            <a:bodyPr wrap="square" lIns="86532" tIns="43263" rIns="86532" bIns="43263" rtlCol="0">
              <a:spAutoFit/>
            </a:bodyPr>
            <a:lstStyle/>
            <a:p>
              <a:pPr marL="0" marR="0" lvl="0" indent="0" algn="just" defTabSz="865505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点击输入简要的文字介绍，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TextBox 3073"/>
            <p:cNvSpPr txBox="1"/>
            <p:nvPr/>
          </p:nvSpPr>
          <p:spPr>
            <a:xfrm>
              <a:off x="1717784" y="5714864"/>
              <a:ext cx="8759308" cy="1006553"/>
            </a:xfrm>
            <a:prstGeom prst="rect">
              <a:avLst/>
            </a:prstGeom>
            <a:noFill/>
          </p:spPr>
          <p:txBody>
            <a:bodyPr wrap="square" lIns="86532" tIns="43263" rIns="86532" bIns="43263" rtlCol="0">
              <a:spAutoFit/>
            </a:bodyPr>
            <a:lstStyle/>
            <a:p>
              <a:pPr marL="0" marR="0" lvl="0" indent="0" algn="ctr" defTabSz="865505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点击输入简要的文字介绍，文字内容需概括精炼，不用多余的文字修饰，点击输入简要的文字介绍，文字内容需概括精炼，不用多余的文字修饰，点击输入简要的文字介绍，文字内容需概括精炼，不用多余的文字修饰，</a:t>
              </a:r>
            </a:p>
            <a:p>
              <a:pPr marL="0" marR="0" lvl="0" indent="0" algn="ctr" defTabSz="865505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646873" y="2237677"/>
              <a:ext cx="5148386" cy="299700"/>
              <a:chOff x="2780223" y="2409127"/>
              <a:chExt cx="5148386" cy="299700"/>
            </a:xfrm>
          </p:grpSpPr>
          <p:sp>
            <p:nvSpPr>
              <p:cNvPr id="21" name="Rounded Rectangle 4"/>
              <p:cNvSpPr/>
              <p:nvPr/>
            </p:nvSpPr>
            <p:spPr>
              <a:xfrm rot="16200000">
                <a:off x="5331226" y="111444"/>
                <a:ext cx="298393" cy="489637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>
                <a:outerShdw blurRad="368300" dist="203200" dir="5400000" algn="t" rotWithShape="0">
                  <a:prstClr val="black">
                    <a:alpha val="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圆角矩形 39"/>
              <p:cNvSpPr/>
              <p:nvPr/>
            </p:nvSpPr>
            <p:spPr>
              <a:xfrm>
                <a:off x="2780223" y="2409127"/>
                <a:ext cx="2801469" cy="299700"/>
              </a:xfrm>
              <a:prstGeom prst="roundRect">
                <a:avLst>
                  <a:gd name="adj" fmla="val 50000"/>
                </a:avLst>
              </a:prstGeom>
              <a:solidFill>
                <a:srgbClr val="414455"/>
              </a:solidFill>
              <a:ln w="12700" cap="flat">
                <a:noFill/>
                <a:prstDash val="solid"/>
                <a:miter lim="800000"/>
              </a:ln>
              <a:effectLst>
                <a:outerShdw blurRad="241300" dist="63500" dir="5400000" algn="t" rotWithShape="0">
                  <a:srgbClr val="222222">
                    <a:lumMod val="85000"/>
                    <a:lumOff val="15000"/>
                    <a:alpha val="43000"/>
                  </a:srgbClr>
                </a:outerShdw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defTabSz="86550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3B11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646859" y="3275707"/>
              <a:ext cx="5148402" cy="299701"/>
              <a:chOff x="2780209" y="3447157"/>
              <a:chExt cx="5148402" cy="299701"/>
            </a:xfrm>
          </p:grpSpPr>
          <p:sp>
            <p:nvSpPr>
              <p:cNvPr id="19" name="Rounded Rectangle 4"/>
              <p:cNvSpPr/>
              <p:nvPr/>
            </p:nvSpPr>
            <p:spPr>
              <a:xfrm rot="16200000">
                <a:off x="5331228" y="1148168"/>
                <a:ext cx="298393" cy="489637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>
                <a:outerShdw blurRad="368300" dist="203200" dir="5400000" algn="t" rotWithShape="0">
                  <a:prstClr val="black">
                    <a:alpha val="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圆角矩形 50"/>
              <p:cNvSpPr/>
              <p:nvPr/>
            </p:nvSpPr>
            <p:spPr>
              <a:xfrm>
                <a:off x="2780209" y="3447158"/>
                <a:ext cx="4449204" cy="2997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12700" cap="flat">
                <a:noFill/>
                <a:prstDash val="solid"/>
                <a:miter lim="800000"/>
              </a:ln>
              <a:effectLst>
                <a:outerShdw blurRad="241300" dist="63500" dir="5400000" algn="t" rotWithShape="0">
                  <a:srgbClr val="222222">
                    <a:lumMod val="85000"/>
                    <a:lumOff val="15000"/>
                    <a:alpha val="43000"/>
                  </a:srgbClr>
                </a:outerShdw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defTabSz="86550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46859" y="4236739"/>
              <a:ext cx="5148402" cy="304556"/>
              <a:chOff x="2780209" y="4408189"/>
              <a:chExt cx="5148402" cy="304556"/>
            </a:xfrm>
          </p:grpSpPr>
          <p:sp>
            <p:nvSpPr>
              <p:cNvPr id="17" name="Rounded Rectangle 4"/>
              <p:cNvSpPr/>
              <p:nvPr/>
            </p:nvSpPr>
            <p:spPr>
              <a:xfrm rot="16200000">
                <a:off x="5350982" y="2128953"/>
                <a:ext cx="298393" cy="485686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>
                <a:outerShdw blurRad="368300" dist="203200" dir="5400000" algn="t" rotWithShape="0">
                  <a:prstClr val="black">
                    <a:alpha val="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圆角矩形 53"/>
              <p:cNvSpPr/>
              <p:nvPr/>
            </p:nvSpPr>
            <p:spPr>
              <a:xfrm>
                <a:off x="2780209" y="4413045"/>
                <a:ext cx="1706155" cy="299700"/>
              </a:xfrm>
              <a:prstGeom prst="roundRect">
                <a:avLst>
                  <a:gd name="adj" fmla="val 50000"/>
                </a:avLst>
              </a:prstGeom>
              <a:solidFill>
                <a:srgbClr val="414455"/>
              </a:solidFill>
              <a:ln w="12700" cap="flat">
                <a:noFill/>
                <a:prstDash val="solid"/>
                <a:miter lim="800000"/>
              </a:ln>
              <a:effectLst>
                <a:outerShdw blurRad="241300" dist="63500" dir="5400000" algn="t" rotWithShape="0">
                  <a:srgbClr val="222222">
                    <a:lumMod val="85000"/>
                    <a:lumOff val="15000"/>
                    <a:alpha val="43000"/>
                  </a:srgbClr>
                </a:outerShdw>
              </a:effectLst>
            </p:spPr>
            <p:txBody>
              <a:bodyPr vert="horz" wrap="square" lIns="96435" tIns="48218" rIns="96435" bIns="48218" numCol="1" anchor="t" anchorCtr="0" compatLnSpc="1"/>
              <a:lstStyle/>
              <a:p>
                <a:pPr marL="0" marR="0" lvl="0" indent="0" defTabSz="86550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6" name="Notched Right Arrow 3"/>
          <p:cNvSpPr>
            <a:spLocks noChangeArrowheads="1"/>
          </p:cNvSpPr>
          <p:nvPr/>
        </p:nvSpPr>
        <p:spPr bwMode="auto">
          <a:xfrm>
            <a:off x="-46886" y="3192460"/>
            <a:ext cx="12188239" cy="609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lIns="91412" tIns="45705" rIns="91412" bIns="45705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Roboto condensed" charset="0"/>
            </a:endParaRPr>
          </a:p>
        </p:txBody>
      </p:sp>
      <p:sp>
        <p:nvSpPr>
          <p:cNvPr id="7" name="文本框 85"/>
          <p:cNvSpPr>
            <a:spLocks noChangeArrowheads="1"/>
          </p:cNvSpPr>
          <p:nvPr/>
        </p:nvSpPr>
        <p:spPr bwMode="auto">
          <a:xfrm>
            <a:off x="1797870" y="4451347"/>
            <a:ext cx="1501799" cy="4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/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89"/>
          <p:cNvSpPr>
            <a:spLocks noChangeArrowheads="1"/>
          </p:cNvSpPr>
          <p:nvPr/>
        </p:nvSpPr>
        <p:spPr bwMode="auto">
          <a:xfrm>
            <a:off x="5367655" y="4451347"/>
            <a:ext cx="1569599" cy="4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/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文本框 92"/>
          <p:cNvSpPr>
            <a:spLocks noChangeArrowheads="1"/>
          </p:cNvSpPr>
          <p:nvPr/>
        </p:nvSpPr>
        <p:spPr bwMode="auto">
          <a:xfrm>
            <a:off x="8970575" y="4451347"/>
            <a:ext cx="1501799" cy="4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/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0" name="组合 8"/>
          <p:cNvGrpSpPr/>
          <p:nvPr/>
        </p:nvGrpSpPr>
        <p:grpSpPr>
          <a:xfrm>
            <a:off x="1760455" y="2471894"/>
            <a:ext cx="1615220" cy="1492253"/>
            <a:chOff x="1759116" y="1876807"/>
            <a:chExt cx="1615718" cy="1492251"/>
          </a:xfrm>
        </p:grpSpPr>
        <p:sp>
          <p:nvSpPr>
            <p:cNvPr id="11" name="矩形 77"/>
            <p:cNvSpPr>
              <a:spLocks noChangeArrowheads="1"/>
            </p:cNvSpPr>
            <p:nvPr/>
          </p:nvSpPr>
          <p:spPr bwMode="auto">
            <a:xfrm rot="2700000">
              <a:off x="1759910" y="1876013"/>
              <a:ext cx="1492251" cy="1493839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61149" y="2351151"/>
              <a:ext cx="1613685" cy="46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</a:rPr>
                <a:t>第一阶段</a:t>
              </a:r>
            </a:p>
          </p:txBody>
        </p:sp>
      </p:grpSp>
      <p:grpSp>
        <p:nvGrpSpPr>
          <p:cNvPr id="13" name="组合 11"/>
          <p:cNvGrpSpPr/>
          <p:nvPr/>
        </p:nvGrpSpPr>
        <p:grpSpPr>
          <a:xfrm>
            <a:off x="5301341" y="2472455"/>
            <a:ext cx="1635913" cy="1492252"/>
            <a:chOff x="5301094" y="1877370"/>
            <a:chExt cx="1636419" cy="1492251"/>
          </a:xfrm>
          <a:solidFill>
            <a:srgbClr val="8D2963"/>
          </a:solidFill>
        </p:grpSpPr>
        <p:sp>
          <p:nvSpPr>
            <p:cNvPr id="14" name="矩形 78"/>
            <p:cNvSpPr>
              <a:spLocks noChangeArrowheads="1"/>
            </p:cNvSpPr>
            <p:nvPr/>
          </p:nvSpPr>
          <p:spPr bwMode="auto">
            <a:xfrm rot="2700000">
              <a:off x="5301094" y="1877370"/>
              <a:ext cx="1492251" cy="14922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23826" y="2351715"/>
              <a:ext cx="1613687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</a:rPr>
                <a:t>第二阶段</a:t>
              </a:r>
            </a:p>
          </p:txBody>
        </p:sp>
      </p:grpSp>
      <p:grpSp>
        <p:nvGrpSpPr>
          <p:cNvPr id="16" name="组合 14"/>
          <p:cNvGrpSpPr/>
          <p:nvPr/>
        </p:nvGrpSpPr>
        <p:grpSpPr>
          <a:xfrm>
            <a:off x="8875035" y="2471891"/>
            <a:ext cx="1667039" cy="1492252"/>
            <a:chOff x="8875892" y="1876806"/>
            <a:chExt cx="1667553" cy="1492251"/>
          </a:xfrm>
        </p:grpSpPr>
        <p:sp>
          <p:nvSpPr>
            <p:cNvPr id="17" name="矩形 79"/>
            <p:cNvSpPr>
              <a:spLocks noChangeArrowheads="1"/>
            </p:cNvSpPr>
            <p:nvPr/>
          </p:nvSpPr>
          <p:spPr bwMode="auto">
            <a:xfrm rot="2700000">
              <a:off x="8876685" y="1876013"/>
              <a:ext cx="1492251" cy="1493837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29761" y="2351151"/>
              <a:ext cx="1613684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</a:rPr>
                <a:t>第三阶段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1058334" y="4902754"/>
            <a:ext cx="2840565" cy="830966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defTabSz="608965"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点击此处添加文本内容，如关键词、部分简单介绍等。点击此处添加文本内容，如关键词、部分简单介绍等。点击此处添加文本内容，如关键词、部分</a:t>
            </a: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简单介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87900" y="4902754"/>
            <a:ext cx="2875653" cy="830966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defTabSz="608965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点击此处添加文本内容，如关键词、部分简单介绍等。点击此处添加文本内容，如关键词、部分简单介绍等。点击此处添加文本内容，如关键词、部分简单介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45500" y="4902754"/>
            <a:ext cx="2861900" cy="830966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defTabSz="608965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点击此处添加文本内容，如关键词、部分简单介绍等。点击此处添加文本内容，如关键词、部分简单介绍等。点击此处添加文本内容，如关键词、部分简单介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308600" y="1822306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>
              <a:defRPr/>
            </a:pPr>
            <a:r>
              <a:rPr lang="en-US" altLang="zh-CN" sz="6600" kern="0" spc="-300">
                <a:solidFill>
                  <a:srgbClr val="C00000"/>
                </a:solidFill>
                <a:latin typeface="Agency FB" panose="020B0503020202020204" pitchFamily="34" charset="0"/>
                <a:ea typeface="方正兰亭黑简体"/>
              </a:rPr>
              <a:t>04</a:t>
            </a:r>
            <a:endParaRPr lang="zh-CN" altLang="en-US" sz="6600" kern="0" spc="-300" dirty="0">
              <a:solidFill>
                <a:srgbClr val="C00000"/>
              </a:solidFill>
              <a:latin typeface="Agency FB" panose="020B0503020202020204" pitchFamily="34" charset="0"/>
              <a:ea typeface="方正兰亭黑简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8758" y="3008320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54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第四部分</a:t>
            </a:r>
            <a:endParaRPr lang="zh-CN" altLang="en-US" sz="54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2352" y="3909685"/>
            <a:ext cx="3564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200">
                <a:solidFill>
                  <a:srgbClr val="000000"/>
                </a:solidFill>
                <a:latin typeface="Montserrat Medium"/>
                <a:ea typeface="方正兰亭黑简体"/>
              </a:rPr>
              <a:t>PART ONE CONTENT</a:t>
            </a:r>
            <a:endParaRPr lang="zh-CN" altLang="en-US" sz="3200" dirty="0">
              <a:solidFill>
                <a:srgbClr val="000000"/>
              </a:solidFill>
              <a:latin typeface="Montserrat Medium"/>
              <a:ea typeface="方正兰亭黑简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>
            <a:off x="-560443" y="2252254"/>
            <a:ext cx="3780916" cy="2228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 flipV="1">
            <a:off x="8890575" y="2199238"/>
            <a:ext cx="3780916" cy="23342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599723" y="4101075"/>
            <a:ext cx="0" cy="172819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5999989" y="4101075"/>
            <a:ext cx="0" cy="172819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8400256" y="4101075"/>
            <a:ext cx="0" cy="172819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ysDash"/>
          </a:ln>
          <a:effectLst/>
        </p:spPr>
      </p:cxnSp>
      <p:grpSp>
        <p:nvGrpSpPr>
          <p:cNvPr id="25" name="组合 24"/>
          <p:cNvGrpSpPr/>
          <p:nvPr/>
        </p:nvGrpSpPr>
        <p:grpSpPr>
          <a:xfrm>
            <a:off x="1173504" y="4149081"/>
            <a:ext cx="2426218" cy="1519715"/>
            <a:chOff x="880128" y="3075806"/>
            <a:chExt cx="1819664" cy="1139786"/>
          </a:xfrm>
        </p:grpSpPr>
        <p:sp>
          <p:nvSpPr>
            <p:cNvPr id="26" name="文本框 25"/>
            <p:cNvSpPr txBox="1"/>
            <p:nvPr/>
          </p:nvSpPr>
          <p:spPr>
            <a:xfrm>
              <a:off x="880128" y="3435846"/>
              <a:ext cx="1819664" cy="779746"/>
            </a:xfrm>
            <a:prstGeom prst="rect">
              <a:avLst/>
            </a:prstGeom>
            <a:noFill/>
          </p:spPr>
          <p:txBody>
            <a:bodyPr wrap="square" lIns="115205" tIns="57603" rIns="115205" bIns="57603">
              <a:spAutoFit/>
            </a:bodyPr>
            <a:lstStyle/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65579" y="3075806"/>
              <a:ext cx="129266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765" eaLnBrk="0" hangingPunct="0">
                <a:defRPr/>
              </a:pPr>
              <a:r>
                <a:rPr lang="zh-CN" altLang="en-US" sz="2400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添加关键字</a:t>
              </a:r>
              <a:endParaRPr lang="zh-CN" altLang="en-US" sz="240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99723" y="4149082"/>
            <a:ext cx="2426218" cy="1519714"/>
            <a:chOff x="2699792" y="3075806"/>
            <a:chExt cx="1819664" cy="1139785"/>
          </a:xfrm>
        </p:grpSpPr>
        <p:sp>
          <p:nvSpPr>
            <p:cNvPr id="33" name="文本框 32"/>
            <p:cNvSpPr txBox="1"/>
            <p:nvPr/>
          </p:nvSpPr>
          <p:spPr>
            <a:xfrm>
              <a:off x="2699792" y="3435846"/>
              <a:ext cx="1819664" cy="779745"/>
            </a:xfrm>
            <a:prstGeom prst="rect">
              <a:avLst/>
            </a:prstGeom>
            <a:noFill/>
          </p:spPr>
          <p:txBody>
            <a:bodyPr wrap="square" lIns="115205" tIns="57603" rIns="115205" bIns="57603">
              <a:spAutoFit/>
            </a:bodyPr>
            <a:lstStyle/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885243" y="3075806"/>
              <a:ext cx="129266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765" eaLnBrk="0" hangingPunct="0">
                <a:defRPr/>
              </a:pPr>
              <a:r>
                <a:rPr lang="zh-CN" altLang="en-US" sz="2400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添加关键字</a:t>
              </a:r>
              <a:endParaRPr lang="zh-CN" altLang="en-US" sz="240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9990" y="4149081"/>
            <a:ext cx="2426218" cy="1519715"/>
            <a:chOff x="4499992" y="3075806"/>
            <a:chExt cx="1819664" cy="1139786"/>
          </a:xfrm>
        </p:grpSpPr>
        <p:sp>
          <p:nvSpPr>
            <p:cNvPr id="36" name="文本框 25"/>
            <p:cNvSpPr txBox="1"/>
            <p:nvPr/>
          </p:nvSpPr>
          <p:spPr>
            <a:xfrm>
              <a:off x="4499992" y="3435846"/>
              <a:ext cx="1819664" cy="779746"/>
            </a:xfrm>
            <a:prstGeom prst="rect">
              <a:avLst/>
            </a:prstGeom>
            <a:noFill/>
          </p:spPr>
          <p:txBody>
            <a:bodyPr wrap="square" lIns="115205" tIns="57603" rIns="115205" bIns="57603">
              <a:spAutoFit/>
            </a:bodyPr>
            <a:lstStyle/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85443" y="3075806"/>
              <a:ext cx="129266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765" eaLnBrk="0" hangingPunct="0">
                <a:defRPr/>
              </a:pPr>
              <a:r>
                <a:rPr lang="zh-CN" altLang="en-US" sz="2400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添加关键字</a:t>
              </a:r>
              <a:endParaRPr lang="zh-CN" altLang="en-US" sz="240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96266" y="4149081"/>
            <a:ext cx="2426218" cy="1519715"/>
            <a:chOff x="6372200" y="3075806"/>
            <a:chExt cx="1819664" cy="1139786"/>
          </a:xfrm>
        </p:grpSpPr>
        <p:sp>
          <p:nvSpPr>
            <p:cNvPr id="39" name="文本框 25"/>
            <p:cNvSpPr txBox="1"/>
            <p:nvPr/>
          </p:nvSpPr>
          <p:spPr>
            <a:xfrm>
              <a:off x="6372200" y="3435846"/>
              <a:ext cx="1819664" cy="779746"/>
            </a:xfrm>
            <a:prstGeom prst="rect">
              <a:avLst/>
            </a:prstGeom>
            <a:noFill/>
          </p:spPr>
          <p:txBody>
            <a:bodyPr wrap="square" lIns="115205" tIns="57603" rIns="115205" bIns="57603">
              <a:spAutoFit/>
            </a:bodyPr>
            <a:lstStyle/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单击此处输入文本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557651" y="3075806"/>
              <a:ext cx="129266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765" eaLnBrk="0" hangingPunct="0">
                <a:defRPr/>
              </a:pPr>
              <a:r>
                <a:rPr lang="zh-CN" altLang="en-US" sz="2400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添加关键字</a:t>
              </a:r>
              <a:endParaRPr lang="zh-CN" altLang="en-US" sz="240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96000" y="1892831"/>
            <a:ext cx="2112235" cy="1920213"/>
            <a:chOff x="4572000" y="1347615"/>
            <a:chExt cx="1584176" cy="1440160"/>
          </a:xfrm>
        </p:grpSpPr>
        <p:sp>
          <p:nvSpPr>
            <p:cNvPr id="42" name="流程图: 手动操作 41"/>
            <p:cNvSpPr/>
            <p:nvPr/>
          </p:nvSpPr>
          <p:spPr>
            <a:xfrm rot="16200000">
              <a:off x="4644008" y="1275607"/>
              <a:ext cx="1440160" cy="1584176"/>
            </a:xfrm>
            <a:prstGeom prst="flowChartManualOperati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KSO_Shape"/>
            <p:cNvSpPr/>
            <p:nvPr/>
          </p:nvSpPr>
          <p:spPr bwMode="auto">
            <a:xfrm>
              <a:off x="5124222" y="1864334"/>
              <a:ext cx="479731" cy="471736"/>
            </a:xfrm>
            <a:custGeom>
              <a:avLst/>
              <a:gdLst>
                <a:gd name="T0" fmla="*/ 1840657 w 4293"/>
                <a:gd name="T1" fmla="*/ 1035711 h 4218"/>
                <a:gd name="T2" fmla="*/ 1891688 w 4293"/>
                <a:gd name="T3" fmla="*/ 969592 h 4218"/>
                <a:gd name="T4" fmla="*/ 1900119 w 4293"/>
                <a:gd name="T5" fmla="*/ 893267 h 4218"/>
                <a:gd name="T6" fmla="*/ 1886363 w 4293"/>
                <a:gd name="T7" fmla="*/ 838242 h 4218"/>
                <a:gd name="T8" fmla="*/ 1857075 w 4293"/>
                <a:gd name="T9" fmla="*/ 794311 h 4218"/>
                <a:gd name="T10" fmla="*/ 1814032 w 4293"/>
                <a:gd name="T11" fmla="*/ 763249 h 4218"/>
                <a:gd name="T12" fmla="*/ 1759895 w 4293"/>
                <a:gd name="T13" fmla="*/ 746386 h 4218"/>
                <a:gd name="T14" fmla="*/ 1644965 w 4293"/>
                <a:gd name="T15" fmla="*/ 734849 h 4218"/>
                <a:gd name="T16" fmla="*/ 1326356 w 4293"/>
                <a:gd name="T17" fmla="*/ 703342 h 4218"/>
                <a:gd name="T18" fmla="*/ 1318368 w 4293"/>
                <a:gd name="T19" fmla="*/ 626574 h 4218"/>
                <a:gd name="T20" fmla="*/ 1345881 w 4293"/>
                <a:gd name="T21" fmla="*/ 542261 h 4218"/>
                <a:gd name="T22" fmla="*/ 1429305 w 4293"/>
                <a:gd name="T23" fmla="*/ 433987 h 4218"/>
                <a:gd name="T24" fmla="*/ 1468354 w 4293"/>
                <a:gd name="T25" fmla="*/ 354112 h 4218"/>
                <a:gd name="T26" fmla="*/ 1489654 w 4293"/>
                <a:gd name="T27" fmla="*/ 267581 h 4218"/>
                <a:gd name="T28" fmla="*/ 1491429 w 4293"/>
                <a:gd name="T29" fmla="*/ 171287 h 4218"/>
                <a:gd name="T30" fmla="*/ 1472348 w 4293"/>
                <a:gd name="T31" fmla="*/ 96294 h 4218"/>
                <a:gd name="T32" fmla="*/ 1422648 w 4293"/>
                <a:gd name="T33" fmla="*/ 19969 h 4218"/>
                <a:gd name="T34" fmla="*/ 1390255 w 4293"/>
                <a:gd name="T35" fmla="*/ 887 h 4218"/>
                <a:gd name="T36" fmla="*/ 1350318 w 4293"/>
                <a:gd name="T37" fmla="*/ 3106 h 4218"/>
                <a:gd name="T38" fmla="*/ 1312600 w 4293"/>
                <a:gd name="T39" fmla="*/ 30175 h 4218"/>
                <a:gd name="T40" fmla="*/ 1249588 w 4293"/>
                <a:gd name="T41" fmla="*/ 130019 h 4218"/>
                <a:gd name="T42" fmla="*/ 1131551 w 4293"/>
                <a:gd name="T43" fmla="*/ 309293 h 4218"/>
                <a:gd name="T44" fmla="*/ 1049902 w 4293"/>
                <a:gd name="T45" fmla="*/ 440643 h 4218"/>
                <a:gd name="T46" fmla="*/ 922991 w 4293"/>
                <a:gd name="T47" fmla="*/ 556018 h 4218"/>
                <a:gd name="T48" fmla="*/ 753036 w 4293"/>
                <a:gd name="T49" fmla="*/ 679824 h 4218"/>
                <a:gd name="T50" fmla="*/ 608375 w 4293"/>
                <a:gd name="T51" fmla="*/ 799192 h 4218"/>
                <a:gd name="T52" fmla="*/ 531607 w 4293"/>
                <a:gd name="T53" fmla="*/ 838242 h 4218"/>
                <a:gd name="T54" fmla="*/ 410908 w 4293"/>
                <a:gd name="T55" fmla="*/ 868861 h 4218"/>
                <a:gd name="T56" fmla="*/ 219654 w 4293"/>
                <a:gd name="T57" fmla="*/ 893267 h 4218"/>
                <a:gd name="T58" fmla="*/ 71443 w 4293"/>
                <a:gd name="T59" fmla="*/ 898592 h 4218"/>
                <a:gd name="T60" fmla="*/ 46150 w 4293"/>
                <a:gd name="T61" fmla="*/ 917230 h 4218"/>
                <a:gd name="T62" fmla="*/ 24850 w 4293"/>
                <a:gd name="T63" fmla="*/ 970479 h 4218"/>
                <a:gd name="T64" fmla="*/ 1775 w 4293"/>
                <a:gd name="T65" fmla="*/ 1184367 h 4218"/>
                <a:gd name="T66" fmla="*/ 6212 w 4293"/>
                <a:gd name="T67" fmla="*/ 1471916 h 4218"/>
                <a:gd name="T68" fmla="*/ 30618 w 4293"/>
                <a:gd name="T69" fmla="*/ 1621016 h 4218"/>
                <a:gd name="T70" fmla="*/ 53249 w 4293"/>
                <a:gd name="T71" fmla="*/ 1663616 h 4218"/>
                <a:gd name="T72" fmla="*/ 75881 w 4293"/>
                <a:gd name="T73" fmla="*/ 1673378 h 4218"/>
                <a:gd name="T74" fmla="*/ 354109 w 4293"/>
                <a:gd name="T75" fmla="*/ 1683584 h 4218"/>
                <a:gd name="T76" fmla="*/ 513857 w 4293"/>
                <a:gd name="T77" fmla="*/ 1709766 h 4218"/>
                <a:gd name="T78" fmla="*/ 715318 w 4293"/>
                <a:gd name="T79" fmla="*/ 1778547 h 4218"/>
                <a:gd name="T80" fmla="*/ 956272 w 4293"/>
                <a:gd name="T81" fmla="*/ 1831353 h 4218"/>
                <a:gd name="T82" fmla="*/ 1241157 w 4293"/>
                <a:gd name="T83" fmla="*/ 1866853 h 4218"/>
                <a:gd name="T84" fmla="*/ 1461254 w 4293"/>
                <a:gd name="T85" fmla="*/ 1866409 h 4218"/>
                <a:gd name="T86" fmla="*/ 1561985 w 4293"/>
                <a:gd name="T87" fmla="*/ 1845997 h 4218"/>
                <a:gd name="T88" fmla="*/ 1617453 w 4293"/>
                <a:gd name="T89" fmla="*/ 1815378 h 4218"/>
                <a:gd name="T90" fmla="*/ 1654727 w 4293"/>
                <a:gd name="T91" fmla="*/ 1759909 h 4218"/>
                <a:gd name="T92" fmla="*/ 1668927 w 4293"/>
                <a:gd name="T93" fmla="*/ 1700891 h 4218"/>
                <a:gd name="T94" fmla="*/ 1660052 w 4293"/>
                <a:gd name="T95" fmla="*/ 1650747 h 4218"/>
                <a:gd name="T96" fmla="*/ 1664046 w 4293"/>
                <a:gd name="T97" fmla="*/ 1623234 h 4218"/>
                <a:gd name="T98" fmla="*/ 1754126 w 4293"/>
                <a:gd name="T99" fmla="*/ 1587291 h 4218"/>
                <a:gd name="T100" fmla="*/ 1788295 w 4293"/>
                <a:gd name="T101" fmla="*/ 1548241 h 4218"/>
                <a:gd name="T102" fmla="*/ 1806488 w 4293"/>
                <a:gd name="T103" fmla="*/ 1500760 h 4218"/>
                <a:gd name="T104" fmla="*/ 1810926 w 4293"/>
                <a:gd name="T105" fmla="*/ 1440854 h 4218"/>
                <a:gd name="T106" fmla="*/ 1791401 w 4293"/>
                <a:gd name="T107" fmla="*/ 1379172 h 4218"/>
                <a:gd name="T108" fmla="*/ 1753239 w 4293"/>
                <a:gd name="T109" fmla="*/ 1348997 h 4218"/>
                <a:gd name="T110" fmla="*/ 1836663 w 4293"/>
                <a:gd name="T111" fmla="*/ 1327698 h 4218"/>
                <a:gd name="T112" fmla="*/ 1870832 w 4293"/>
                <a:gd name="T113" fmla="*/ 1297966 h 4218"/>
                <a:gd name="T114" fmla="*/ 1894350 w 4293"/>
                <a:gd name="T115" fmla="*/ 1253148 h 4218"/>
                <a:gd name="T116" fmla="*/ 1904556 w 4293"/>
                <a:gd name="T117" fmla="*/ 1202117 h 4218"/>
                <a:gd name="T118" fmla="*/ 1900119 w 4293"/>
                <a:gd name="T119" fmla="*/ 1147979 h 4218"/>
                <a:gd name="T120" fmla="*/ 1880150 w 4293"/>
                <a:gd name="T121" fmla="*/ 1104935 h 4218"/>
                <a:gd name="T122" fmla="*/ 1847313 w 4293"/>
                <a:gd name="T123" fmla="*/ 1074317 h 4218"/>
                <a:gd name="T124" fmla="*/ 1803826 w 4293"/>
                <a:gd name="T125" fmla="*/ 1058342 h 42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3" h="4218">
                  <a:moveTo>
                    <a:pt x="4018" y="2379"/>
                  </a:moveTo>
                  <a:lnTo>
                    <a:pt x="4018" y="2379"/>
                  </a:lnTo>
                  <a:lnTo>
                    <a:pt x="4047" y="2374"/>
                  </a:lnTo>
                  <a:lnTo>
                    <a:pt x="4074" y="2367"/>
                  </a:lnTo>
                  <a:lnTo>
                    <a:pt x="4100" y="2359"/>
                  </a:lnTo>
                  <a:lnTo>
                    <a:pt x="4125" y="2347"/>
                  </a:lnTo>
                  <a:lnTo>
                    <a:pt x="4148" y="2334"/>
                  </a:lnTo>
                  <a:lnTo>
                    <a:pt x="4171" y="2320"/>
                  </a:lnTo>
                  <a:lnTo>
                    <a:pt x="4191" y="2302"/>
                  </a:lnTo>
                  <a:lnTo>
                    <a:pt x="4209" y="2283"/>
                  </a:lnTo>
                  <a:lnTo>
                    <a:pt x="4225" y="2262"/>
                  </a:lnTo>
                  <a:lnTo>
                    <a:pt x="4241" y="2238"/>
                  </a:lnTo>
                  <a:lnTo>
                    <a:pt x="4253" y="2213"/>
                  </a:lnTo>
                  <a:lnTo>
                    <a:pt x="4263" y="2185"/>
                  </a:lnTo>
                  <a:lnTo>
                    <a:pt x="4273" y="2155"/>
                  </a:lnTo>
                  <a:lnTo>
                    <a:pt x="4279" y="2123"/>
                  </a:lnTo>
                  <a:lnTo>
                    <a:pt x="4282" y="2089"/>
                  </a:lnTo>
                  <a:lnTo>
                    <a:pt x="4283" y="2053"/>
                  </a:lnTo>
                  <a:lnTo>
                    <a:pt x="4283" y="2033"/>
                  </a:lnTo>
                  <a:lnTo>
                    <a:pt x="4282" y="2013"/>
                  </a:lnTo>
                  <a:lnTo>
                    <a:pt x="4280" y="1993"/>
                  </a:lnTo>
                  <a:lnTo>
                    <a:pt x="4276" y="1975"/>
                  </a:lnTo>
                  <a:lnTo>
                    <a:pt x="4273" y="1956"/>
                  </a:lnTo>
                  <a:lnTo>
                    <a:pt x="4269" y="1938"/>
                  </a:lnTo>
                  <a:lnTo>
                    <a:pt x="4263" y="1920"/>
                  </a:lnTo>
                  <a:lnTo>
                    <a:pt x="4257" y="1904"/>
                  </a:lnTo>
                  <a:lnTo>
                    <a:pt x="4251" y="1889"/>
                  </a:lnTo>
                  <a:lnTo>
                    <a:pt x="4243" y="1872"/>
                  </a:lnTo>
                  <a:lnTo>
                    <a:pt x="4236" y="1858"/>
                  </a:lnTo>
                  <a:lnTo>
                    <a:pt x="4227" y="1842"/>
                  </a:lnTo>
                  <a:lnTo>
                    <a:pt x="4217" y="1828"/>
                  </a:lnTo>
                  <a:lnTo>
                    <a:pt x="4208" y="1815"/>
                  </a:lnTo>
                  <a:lnTo>
                    <a:pt x="4197" y="1802"/>
                  </a:lnTo>
                  <a:lnTo>
                    <a:pt x="4185" y="1790"/>
                  </a:lnTo>
                  <a:lnTo>
                    <a:pt x="4173" y="1778"/>
                  </a:lnTo>
                  <a:lnTo>
                    <a:pt x="4160" y="1768"/>
                  </a:lnTo>
                  <a:lnTo>
                    <a:pt x="4147" y="1757"/>
                  </a:lnTo>
                  <a:lnTo>
                    <a:pt x="4133" y="1746"/>
                  </a:lnTo>
                  <a:lnTo>
                    <a:pt x="4119" y="1737"/>
                  </a:lnTo>
                  <a:lnTo>
                    <a:pt x="4105" y="1729"/>
                  </a:lnTo>
                  <a:lnTo>
                    <a:pt x="4088" y="1720"/>
                  </a:lnTo>
                  <a:lnTo>
                    <a:pt x="4073" y="1713"/>
                  </a:lnTo>
                  <a:lnTo>
                    <a:pt x="4056" y="1706"/>
                  </a:lnTo>
                  <a:lnTo>
                    <a:pt x="4039" y="1700"/>
                  </a:lnTo>
                  <a:lnTo>
                    <a:pt x="4022" y="1695"/>
                  </a:lnTo>
                  <a:lnTo>
                    <a:pt x="4004" y="1690"/>
                  </a:lnTo>
                  <a:lnTo>
                    <a:pt x="3985" y="1686"/>
                  </a:lnTo>
                  <a:lnTo>
                    <a:pt x="3966" y="1682"/>
                  </a:lnTo>
                  <a:lnTo>
                    <a:pt x="3947" y="1680"/>
                  </a:lnTo>
                  <a:lnTo>
                    <a:pt x="3927" y="1678"/>
                  </a:lnTo>
                  <a:lnTo>
                    <a:pt x="3923" y="1678"/>
                  </a:lnTo>
                  <a:lnTo>
                    <a:pt x="3874" y="1672"/>
                  </a:lnTo>
                  <a:lnTo>
                    <a:pt x="3820" y="1666"/>
                  </a:lnTo>
                  <a:lnTo>
                    <a:pt x="3707" y="1656"/>
                  </a:lnTo>
                  <a:lnTo>
                    <a:pt x="3583" y="1647"/>
                  </a:lnTo>
                  <a:lnTo>
                    <a:pt x="3458" y="1640"/>
                  </a:lnTo>
                  <a:lnTo>
                    <a:pt x="3212" y="1628"/>
                  </a:lnTo>
                  <a:lnTo>
                    <a:pt x="3098" y="1622"/>
                  </a:lnTo>
                  <a:lnTo>
                    <a:pt x="2997" y="1617"/>
                  </a:lnTo>
                  <a:lnTo>
                    <a:pt x="2989" y="1585"/>
                  </a:lnTo>
                  <a:lnTo>
                    <a:pt x="2982" y="1556"/>
                  </a:lnTo>
                  <a:lnTo>
                    <a:pt x="2976" y="1529"/>
                  </a:lnTo>
                  <a:lnTo>
                    <a:pt x="2972" y="1504"/>
                  </a:lnTo>
                  <a:lnTo>
                    <a:pt x="2970" y="1479"/>
                  </a:lnTo>
                  <a:lnTo>
                    <a:pt x="2969" y="1456"/>
                  </a:lnTo>
                  <a:lnTo>
                    <a:pt x="2969" y="1434"/>
                  </a:lnTo>
                  <a:lnTo>
                    <a:pt x="2971" y="1412"/>
                  </a:lnTo>
                  <a:lnTo>
                    <a:pt x="2974" y="1391"/>
                  </a:lnTo>
                  <a:lnTo>
                    <a:pt x="2978" y="1369"/>
                  </a:lnTo>
                  <a:lnTo>
                    <a:pt x="2984" y="1347"/>
                  </a:lnTo>
                  <a:lnTo>
                    <a:pt x="2991" y="1325"/>
                  </a:lnTo>
                  <a:lnTo>
                    <a:pt x="3000" y="1301"/>
                  </a:lnTo>
                  <a:lnTo>
                    <a:pt x="3010" y="1276"/>
                  </a:lnTo>
                  <a:lnTo>
                    <a:pt x="3033" y="1222"/>
                  </a:lnTo>
                  <a:lnTo>
                    <a:pt x="3077" y="1173"/>
                  </a:lnTo>
                  <a:lnTo>
                    <a:pt x="3117" y="1125"/>
                  </a:lnTo>
                  <a:lnTo>
                    <a:pt x="3155" y="1077"/>
                  </a:lnTo>
                  <a:lnTo>
                    <a:pt x="3189" y="1028"/>
                  </a:lnTo>
                  <a:lnTo>
                    <a:pt x="3206" y="1003"/>
                  </a:lnTo>
                  <a:lnTo>
                    <a:pt x="3221" y="978"/>
                  </a:lnTo>
                  <a:lnTo>
                    <a:pt x="3237" y="953"/>
                  </a:lnTo>
                  <a:lnTo>
                    <a:pt x="3251" y="928"/>
                  </a:lnTo>
                  <a:lnTo>
                    <a:pt x="3264" y="902"/>
                  </a:lnTo>
                  <a:lnTo>
                    <a:pt x="3277" y="877"/>
                  </a:lnTo>
                  <a:lnTo>
                    <a:pt x="3287" y="851"/>
                  </a:lnTo>
                  <a:lnTo>
                    <a:pt x="3299" y="825"/>
                  </a:lnTo>
                  <a:lnTo>
                    <a:pt x="3309" y="798"/>
                  </a:lnTo>
                  <a:lnTo>
                    <a:pt x="3318" y="772"/>
                  </a:lnTo>
                  <a:lnTo>
                    <a:pt x="3327" y="745"/>
                  </a:lnTo>
                  <a:lnTo>
                    <a:pt x="3335" y="716"/>
                  </a:lnTo>
                  <a:lnTo>
                    <a:pt x="3342" y="689"/>
                  </a:lnTo>
                  <a:lnTo>
                    <a:pt x="3348" y="661"/>
                  </a:lnTo>
                  <a:lnTo>
                    <a:pt x="3353" y="632"/>
                  </a:lnTo>
                  <a:lnTo>
                    <a:pt x="3357" y="603"/>
                  </a:lnTo>
                  <a:lnTo>
                    <a:pt x="3360" y="573"/>
                  </a:lnTo>
                  <a:lnTo>
                    <a:pt x="3363" y="543"/>
                  </a:lnTo>
                  <a:lnTo>
                    <a:pt x="3364" y="513"/>
                  </a:lnTo>
                  <a:lnTo>
                    <a:pt x="3364" y="482"/>
                  </a:lnTo>
                  <a:lnTo>
                    <a:pt x="3364" y="450"/>
                  </a:lnTo>
                  <a:lnTo>
                    <a:pt x="3363" y="418"/>
                  </a:lnTo>
                  <a:lnTo>
                    <a:pt x="3361" y="386"/>
                  </a:lnTo>
                  <a:lnTo>
                    <a:pt x="3358" y="353"/>
                  </a:lnTo>
                  <a:lnTo>
                    <a:pt x="3355" y="328"/>
                  </a:lnTo>
                  <a:lnTo>
                    <a:pt x="3349" y="301"/>
                  </a:lnTo>
                  <a:lnTo>
                    <a:pt x="3341" y="273"/>
                  </a:lnTo>
                  <a:lnTo>
                    <a:pt x="3330" y="245"/>
                  </a:lnTo>
                  <a:lnTo>
                    <a:pt x="3318" y="217"/>
                  </a:lnTo>
                  <a:lnTo>
                    <a:pt x="3305" y="188"/>
                  </a:lnTo>
                  <a:lnTo>
                    <a:pt x="3291" y="161"/>
                  </a:lnTo>
                  <a:lnTo>
                    <a:pt x="3276" y="134"/>
                  </a:lnTo>
                  <a:lnTo>
                    <a:pt x="3258" y="109"/>
                  </a:lnTo>
                  <a:lnTo>
                    <a:pt x="3241" y="85"/>
                  </a:lnTo>
                  <a:lnTo>
                    <a:pt x="3223" y="64"/>
                  </a:lnTo>
                  <a:lnTo>
                    <a:pt x="3206" y="45"/>
                  </a:lnTo>
                  <a:lnTo>
                    <a:pt x="3187" y="29"/>
                  </a:lnTo>
                  <a:lnTo>
                    <a:pt x="3169" y="16"/>
                  </a:lnTo>
                  <a:lnTo>
                    <a:pt x="3160" y="12"/>
                  </a:lnTo>
                  <a:lnTo>
                    <a:pt x="3151" y="7"/>
                  </a:lnTo>
                  <a:lnTo>
                    <a:pt x="3142" y="5"/>
                  </a:lnTo>
                  <a:lnTo>
                    <a:pt x="3133" y="2"/>
                  </a:lnTo>
                  <a:lnTo>
                    <a:pt x="3119" y="1"/>
                  </a:lnTo>
                  <a:lnTo>
                    <a:pt x="3105" y="0"/>
                  </a:lnTo>
                  <a:lnTo>
                    <a:pt x="3092" y="0"/>
                  </a:lnTo>
                  <a:lnTo>
                    <a:pt x="3079" y="1"/>
                  </a:lnTo>
                  <a:lnTo>
                    <a:pt x="3067" y="2"/>
                  </a:lnTo>
                  <a:lnTo>
                    <a:pt x="3055" y="5"/>
                  </a:lnTo>
                  <a:lnTo>
                    <a:pt x="3043" y="7"/>
                  </a:lnTo>
                  <a:lnTo>
                    <a:pt x="3033" y="12"/>
                  </a:lnTo>
                  <a:lnTo>
                    <a:pt x="3022" y="16"/>
                  </a:lnTo>
                  <a:lnTo>
                    <a:pt x="3013" y="21"/>
                  </a:lnTo>
                  <a:lnTo>
                    <a:pt x="3003" y="27"/>
                  </a:lnTo>
                  <a:lnTo>
                    <a:pt x="2994" y="34"/>
                  </a:lnTo>
                  <a:lnTo>
                    <a:pt x="2975" y="50"/>
                  </a:lnTo>
                  <a:lnTo>
                    <a:pt x="2958" y="68"/>
                  </a:lnTo>
                  <a:lnTo>
                    <a:pt x="2940" y="89"/>
                  </a:lnTo>
                  <a:lnTo>
                    <a:pt x="2924" y="112"/>
                  </a:lnTo>
                  <a:lnTo>
                    <a:pt x="2907" y="137"/>
                  </a:lnTo>
                  <a:lnTo>
                    <a:pt x="2891" y="166"/>
                  </a:lnTo>
                  <a:lnTo>
                    <a:pt x="2855" y="226"/>
                  </a:lnTo>
                  <a:lnTo>
                    <a:pt x="2816" y="293"/>
                  </a:lnTo>
                  <a:lnTo>
                    <a:pt x="2775" y="361"/>
                  </a:lnTo>
                  <a:lnTo>
                    <a:pt x="2737" y="419"/>
                  </a:lnTo>
                  <a:lnTo>
                    <a:pt x="2701" y="471"/>
                  </a:lnTo>
                  <a:lnTo>
                    <a:pt x="2666" y="521"/>
                  </a:lnTo>
                  <a:lnTo>
                    <a:pt x="2630" y="572"/>
                  </a:lnTo>
                  <a:lnTo>
                    <a:pt x="2592" y="630"/>
                  </a:lnTo>
                  <a:lnTo>
                    <a:pt x="2550" y="697"/>
                  </a:lnTo>
                  <a:lnTo>
                    <a:pt x="2502" y="778"/>
                  </a:lnTo>
                  <a:lnTo>
                    <a:pt x="2455" y="859"/>
                  </a:lnTo>
                  <a:lnTo>
                    <a:pt x="2434" y="895"/>
                  </a:lnTo>
                  <a:lnTo>
                    <a:pt x="2412" y="929"/>
                  </a:lnTo>
                  <a:lnTo>
                    <a:pt x="2390" y="961"/>
                  </a:lnTo>
                  <a:lnTo>
                    <a:pt x="2366" y="993"/>
                  </a:lnTo>
                  <a:lnTo>
                    <a:pt x="2340" y="1025"/>
                  </a:lnTo>
                  <a:lnTo>
                    <a:pt x="2309" y="1057"/>
                  </a:lnTo>
                  <a:lnTo>
                    <a:pt x="2276" y="1090"/>
                  </a:lnTo>
                  <a:lnTo>
                    <a:pt x="2237" y="1127"/>
                  </a:lnTo>
                  <a:lnTo>
                    <a:pt x="2192" y="1165"/>
                  </a:lnTo>
                  <a:lnTo>
                    <a:pt x="2140" y="1206"/>
                  </a:lnTo>
                  <a:lnTo>
                    <a:pt x="2080" y="1253"/>
                  </a:lnTo>
                  <a:lnTo>
                    <a:pt x="2012" y="1304"/>
                  </a:lnTo>
                  <a:lnTo>
                    <a:pt x="1934" y="1359"/>
                  </a:lnTo>
                  <a:lnTo>
                    <a:pt x="1845" y="1422"/>
                  </a:lnTo>
                  <a:lnTo>
                    <a:pt x="1805" y="1450"/>
                  </a:lnTo>
                  <a:lnTo>
                    <a:pt x="1766" y="1479"/>
                  </a:lnTo>
                  <a:lnTo>
                    <a:pt x="1697" y="1532"/>
                  </a:lnTo>
                  <a:lnTo>
                    <a:pt x="1637" y="1581"/>
                  </a:lnTo>
                  <a:lnTo>
                    <a:pt x="1583" y="1626"/>
                  </a:lnTo>
                  <a:lnTo>
                    <a:pt x="1493" y="1705"/>
                  </a:lnTo>
                  <a:lnTo>
                    <a:pt x="1452" y="1739"/>
                  </a:lnTo>
                  <a:lnTo>
                    <a:pt x="1413" y="1772"/>
                  </a:lnTo>
                  <a:lnTo>
                    <a:pt x="1393" y="1787"/>
                  </a:lnTo>
                  <a:lnTo>
                    <a:pt x="1371" y="1801"/>
                  </a:lnTo>
                  <a:lnTo>
                    <a:pt x="1350" y="1815"/>
                  </a:lnTo>
                  <a:lnTo>
                    <a:pt x="1328" y="1828"/>
                  </a:lnTo>
                  <a:lnTo>
                    <a:pt x="1305" y="1841"/>
                  </a:lnTo>
                  <a:lnTo>
                    <a:pt x="1280" y="1854"/>
                  </a:lnTo>
                  <a:lnTo>
                    <a:pt x="1255" y="1866"/>
                  </a:lnTo>
                  <a:lnTo>
                    <a:pt x="1228" y="1878"/>
                  </a:lnTo>
                  <a:lnTo>
                    <a:pt x="1198" y="1889"/>
                  </a:lnTo>
                  <a:lnTo>
                    <a:pt x="1168" y="1899"/>
                  </a:lnTo>
                  <a:lnTo>
                    <a:pt x="1133" y="1910"/>
                  </a:lnTo>
                  <a:lnTo>
                    <a:pt x="1098" y="1920"/>
                  </a:lnTo>
                  <a:lnTo>
                    <a:pt x="1060" y="1930"/>
                  </a:lnTo>
                  <a:lnTo>
                    <a:pt x="1018" y="1939"/>
                  </a:lnTo>
                  <a:lnTo>
                    <a:pt x="973" y="1949"/>
                  </a:lnTo>
                  <a:lnTo>
                    <a:pt x="926" y="1958"/>
                  </a:lnTo>
                  <a:lnTo>
                    <a:pt x="882" y="1967"/>
                  </a:lnTo>
                  <a:lnTo>
                    <a:pt x="822" y="1976"/>
                  </a:lnTo>
                  <a:lnTo>
                    <a:pt x="746" y="1988"/>
                  </a:lnTo>
                  <a:lnTo>
                    <a:pt x="656" y="1999"/>
                  </a:lnTo>
                  <a:lnTo>
                    <a:pt x="552" y="2008"/>
                  </a:lnTo>
                  <a:lnTo>
                    <a:pt x="495" y="2013"/>
                  </a:lnTo>
                  <a:lnTo>
                    <a:pt x="436" y="2016"/>
                  </a:lnTo>
                  <a:lnTo>
                    <a:pt x="373" y="2020"/>
                  </a:lnTo>
                  <a:lnTo>
                    <a:pt x="308" y="2022"/>
                  </a:lnTo>
                  <a:lnTo>
                    <a:pt x="240" y="2024"/>
                  </a:lnTo>
                  <a:lnTo>
                    <a:pt x="171" y="2025"/>
                  </a:lnTo>
                  <a:lnTo>
                    <a:pt x="161" y="2025"/>
                  </a:lnTo>
                  <a:lnTo>
                    <a:pt x="153" y="2027"/>
                  </a:lnTo>
                  <a:lnTo>
                    <a:pt x="144" y="2031"/>
                  </a:lnTo>
                  <a:lnTo>
                    <a:pt x="136" y="2034"/>
                  </a:lnTo>
                  <a:lnTo>
                    <a:pt x="128" y="2040"/>
                  </a:lnTo>
                  <a:lnTo>
                    <a:pt x="120" y="2048"/>
                  </a:lnTo>
                  <a:lnTo>
                    <a:pt x="111" y="2057"/>
                  </a:lnTo>
                  <a:lnTo>
                    <a:pt x="104" y="2067"/>
                  </a:lnTo>
                  <a:lnTo>
                    <a:pt x="96" y="2079"/>
                  </a:lnTo>
                  <a:lnTo>
                    <a:pt x="89" y="2092"/>
                  </a:lnTo>
                  <a:lnTo>
                    <a:pt x="82" y="2108"/>
                  </a:lnTo>
                  <a:lnTo>
                    <a:pt x="75" y="2125"/>
                  </a:lnTo>
                  <a:lnTo>
                    <a:pt x="69" y="2144"/>
                  </a:lnTo>
                  <a:lnTo>
                    <a:pt x="62" y="2164"/>
                  </a:lnTo>
                  <a:lnTo>
                    <a:pt x="56" y="2187"/>
                  </a:lnTo>
                  <a:lnTo>
                    <a:pt x="50" y="2211"/>
                  </a:lnTo>
                  <a:lnTo>
                    <a:pt x="39" y="2266"/>
                  </a:lnTo>
                  <a:lnTo>
                    <a:pt x="30" y="2329"/>
                  </a:lnTo>
                  <a:lnTo>
                    <a:pt x="21" y="2400"/>
                  </a:lnTo>
                  <a:lnTo>
                    <a:pt x="14" y="2481"/>
                  </a:lnTo>
                  <a:lnTo>
                    <a:pt x="8" y="2569"/>
                  </a:lnTo>
                  <a:lnTo>
                    <a:pt x="4" y="2669"/>
                  </a:lnTo>
                  <a:lnTo>
                    <a:pt x="1" y="2779"/>
                  </a:lnTo>
                  <a:lnTo>
                    <a:pt x="0" y="2899"/>
                  </a:lnTo>
                  <a:lnTo>
                    <a:pt x="1" y="3018"/>
                  </a:lnTo>
                  <a:lnTo>
                    <a:pt x="4" y="3127"/>
                  </a:lnTo>
                  <a:lnTo>
                    <a:pt x="8" y="3227"/>
                  </a:lnTo>
                  <a:lnTo>
                    <a:pt x="14" y="3317"/>
                  </a:lnTo>
                  <a:lnTo>
                    <a:pt x="21" y="3397"/>
                  </a:lnTo>
                  <a:lnTo>
                    <a:pt x="30" y="3468"/>
                  </a:lnTo>
                  <a:lnTo>
                    <a:pt x="39" y="3531"/>
                  </a:lnTo>
                  <a:lnTo>
                    <a:pt x="50" y="3585"/>
                  </a:lnTo>
                  <a:lnTo>
                    <a:pt x="56" y="3609"/>
                  </a:lnTo>
                  <a:lnTo>
                    <a:pt x="62" y="3632"/>
                  </a:lnTo>
                  <a:lnTo>
                    <a:pt x="69" y="3653"/>
                  </a:lnTo>
                  <a:lnTo>
                    <a:pt x="75" y="3672"/>
                  </a:lnTo>
                  <a:lnTo>
                    <a:pt x="82" y="3688"/>
                  </a:lnTo>
                  <a:lnTo>
                    <a:pt x="89" y="3704"/>
                  </a:lnTo>
                  <a:lnTo>
                    <a:pt x="96" y="3717"/>
                  </a:lnTo>
                  <a:lnTo>
                    <a:pt x="104" y="3729"/>
                  </a:lnTo>
                  <a:lnTo>
                    <a:pt x="111" y="3739"/>
                  </a:lnTo>
                  <a:lnTo>
                    <a:pt x="120" y="3749"/>
                  </a:lnTo>
                  <a:lnTo>
                    <a:pt x="128" y="3756"/>
                  </a:lnTo>
                  <a:lnTo>
                    <a:pt x="136" y="3762"/>
                  </a:lnTo>
                  <a:lnTo>
                    <a:pt x="144" y="3767"/>
                  </a:lnTo>
                  <a:lnTo>
                    <a:pt x="153" y="3769"/>
                  </a:lnTo>
                  <a:lnTo>
                    <a:pt x="161" y="3771"/>
                  </a:lnTo>
                  <a:lnTo>
                    <a:pt x="171" y="3771"/>
                  </a:lnTo>
                  <a:lnTo>
                    <a:pt x="323" y="3772"/>
                  </a:lnTo>
                  <a:lnTo>
                    <a:pt x="470" y="3776"/>
                  </a:lnTo>
                  <a:lnTo>
                    <a:pt x="540" y="3778"/>
                  </a:lnTo>
                  <a:lnTo>
                    <a:pt x="608" y="3781"/>
                  </a:lnTo>
                  <a:lnTo>
                    <a:pt x="673" y="3784"/>
                  </a:lnTo>
                  <a:lnTo>
                    <a:pt x="737" y="3789"/>
                  </a:lnTo>
                  <a:lnTo>
                    <a:pt x="798" y="3794"/>
                  </a:lnTo>
                  <a:lnTo>
                    <a:pt x="857" y="3800"/>
                  </a:lnTo>
                  <a:lnTo>
                    <a:pt x="913" y="3807"/>
                  </a:lnTo>
                  <a:lnTo>
                    <a:pt x="968" y="3814"/>
                  </a:lnTo>
                  <a:lnTo>
                    <a:pt x="1020" y="3822"/>
                  </a:lnTo>
                  <a:lnTo>
                    <a:pt x="1068" y="3832"/>
                  </a:lnTo>
                  <a:lnTo>
                    <a:pt x="1114" y="3841"/>
                  </a:lnTo>
                  <a:lnTo>
                    <a:pt x="1158" y="3853"/>
                  </a:lnTo>
                  <a:lnTo>
                    <a:pt x="1229" y="3883"/>
                  </a:lnTo>
                  <a:lnTo>
                    <a:pt x="1303" y="3911"/>
                  </a:lnTo>
                  <a:lnTo>
                    <a:pt x="1378" y="3937"/>
                  </a:lnTo>
                  <a:lnTo>
                    <a:pt x="1455" y="3962"/>
                  </a:lnTo>
                  <a:lnTo>
                    <a:pt x="1534" y="3986"/>
                  </a:lnTo>
                  <a:lnTo>
                    <a:pt x="1612" y="4008"/>
                  </a:lnTo>
                  <a:lnTo>
                    <a:pt x="1691" y="4028"/>
                  </a:lnTo>
                  <a:lnTo>
                    <a:pt x="1770" y="4048"/>
                  </a:lnTo>
                  <a:lnTo>
                    <a:pt x="1850" y="4066"/>
                  </a:lnTo>
                  <a:lnTo>
                    <a:pt x="1928" y="4083"/>
                  </a:lnTo>
                  <a:lnTo>
                    <a:pt x="2005" y="4098"/>
                  </a:lnTo>
                  <a:lnTo>
                    <a:pt x="2081" y="4112"/>
                  </a:lnTo>
                  <a:lnTo>
                    <a:pt x="2155" y="4127"/>
                  </a:lnTo>
                  <a:lnTo>
                    <a:pt x="2228" y="4138"/>
                  </a:lnTo>
                  <a:lnTo>
                    <a:pt x="2365" y="4160"/>
                  </a:lnTo>
                  <a:lnTo>
                    <a:pt x="2485" y="4175"/>
                  </a:lnTo>
                  <a:lnTo>
                    <a:pt x="2597" y="4189"/>
                  </a:lnTo>
                  <a:lnTo>
                    <a:pt x="2700" y="4200"/>
                  </a:lnTo>
                  <a:lnTo>
                    <a:pt x="2797" y="4207"/>
                  </a:lnTo>
                  <a:lnTo>
                    <a:pt x="2886" y="4213"/>
                  </a:lnTo>
                  <a:lnTo>
                    <a:pt x="2968" y="4217"/>
                  </a:lnTo>
                  <a:lnTo>
                    <a:pt x="3043" y="4218"/>
                  </a:lnTo>
                  <a:lnTo>
                    <a:pt x="3113" y="4218"/>
                  </a:lnTo>
                  <a:lnTo>
                    <a:pt x="3178" y="4215"/>
                  </a:lnTo>
                  <a:lnTo>
                    <a:pt x="3238" y="4211"/>
                  </a:lnTo>
                  <a:lnTo>
                    <a:pt x="3293" y="4206"/>
                  </a:lnTo>
                  <a:lnTo>
                    <a:pt x="3345" y="4199"/>
                  </a:lnTo>
                  <a:lnTo>
                    <a:pt x="3393" y="4192"/>
                  </a:lnTo>
                  <a:lnTo>
                    <a:pt x="3438" y="4182"/>
                  </a:lnTo>
                  <a:lnTo>
                    <a:pt x="3479" y="4173"/>
                  </a:lnTo>
                  <a:lnTo>
                    <a:pt x="3520" y="4163"/>
                  </a:lnTo>
                  <a:lnTo>
                    <a:pt x="3520" y="4160"/>
                  </a:lnTo>
                  <a:lnTo>
                    <a:pt x="3540" y="4153"/>
                  </a:lnTo>
                  <a:lnTo>
                    <a:pt x="3560" y="4145"/>
                  </a:lnTo>
                  <a:lnTo>
                    <a:pt x="3578" y="4137"/>
                  </a:lnTo>
                  <a:lnTo>
                    <a:pt x="3595" y="4127"/>
                  </a:lnTo>
                  <a:lnTo>
                    <a:pt x="3613" y="4116"/>
                  </a:lnTo>
                  <a:lnTo>
                    <a:pt x="3630" y="4104"/>
                  </a:lnTo>
                  <a:lnTo>
                    <a:pt x="3645" y="4091"/>
                  </a:lnTo>
                  <a:lnTo>
                    <a:pt x="3659" y="4077"/>
                  </a:lnTo>
                  <a:lnTo>
                    <a:pt x="3673" y="4061"/>
                  </a:lnTo>
                  <a:lnTo>
                    <a:pt x="3687" y="4045"/>
                  </a:lnTo>
                  <a:lnTo>
                    <a:pt x="3698" y="4026"/>
                  </a:lnTo>
                  <a:lnTo>
                    <a:pt x="3710" y="4007"/>
                  </a:lnTo>
                  <a:lnTo>
                    <a:pt x="3720" y="3987"/>
                  </a:lnTo>
                  <a:lnTo>
                    <a:pt x="3729" y="3966"/>
                  </a:lnTo>
                  <a:lnTo>
                    <a:pt x="3737" y="3942"/>
                  </a:lnTo>
                  <a:lnTo>
                    <a:pt x="3746" y="3918"/>
                  </a:lnTo>
                  <a:lnTo>
                    <a:pt x="3752" y="3894"/>
                  </a:lnTo>
                  <a:lnTo>
                    <a:pt x="3756" y="3873"/>
                  </a:lnTo>
                  <a:lnTo>
                    <a:pt x="3760" y="3852"/>
                  </a:lnTo>
                  <a:lnTo>
                    <a:pt x="3761" y="3833"/>
                  </a:lnTo>
                  <a:lnTo>
                    <a:pt x="3762" y="3814"/>
                  </a:lnTo>
                  <a:lnTo>
                    <a:pt x="3762" y="3795"/>
                  </a:lnTo>
                  <a:lnTo>
                    <a:pt x="3760" y="3778"/>
                  </a:lnTo>
                  <a:lnTo>
                    <a:pt x="3758" y="3763"/>
                  </a:lnTo>
                  <a:lnTo>
                    <a:pt x="3753" y="3748"/>
                  </a:lnTo>
                  <a:lnTo>
                    <a:pt x="3747" y="3733"/>
                  </a:lnTo>
                  <a:lnTo>
                    <a:pt x="3741" y="3720"/>
                  </a:lnTo>
                  <a:lnTo>
                    <a:pt x="3733" y="3707"/>
                  </a:lnTo>
                  <a:lnTo>
                    <a:pt x="3724" y="3696"/>
                  </a:lnTo>
                  <a:lnTo>
                    <a:pt x="3714" y="3685"/>
                  </a:lnTo>
                  <a:lnTo>
                    <a:pt x="3702" y="3675"/>
                  </a:lnTo>
                  <a:lnTo>
                    <a:pt x="3689" y="3666"/>
                  </a:lnTo>
                  <a:lnTo>
                    <a:pt x="3750" y="3658"/>
                  </a:lnTo>
                  <a:lnTo>
                    <a:pt x="3784" y="3652"/>
                  </a:lnTo>
                  <a:lnTo>
                    <a:pt x="3816" y="3643"/>
                  </a:lnTo>
                  <a:lnTo>
                    <a:pt x="3846" y="3633"/>
                  </a:lnTo>
                  <a:lnTo>
                    <a:pt x="3875" y="3622"/>
                  </a:lnTo>
                  <a:lnTo>
                    <a:pt x="3902" y="3609"/>
                  </a:lnTo>
                  <a:lnTo>
                    <a:pt x="3928" y="3594"/>
                  </a:lnTo>
                  <a:lnTo>
                    <a:pt x="3953" y="3577"/>
                  </a:lnTo>
                  <a:lnTo>
                    <a:pt x="3974" y="3558"/>
                  </a:lnTo>
                  <a:lnTo>
                    <a:pt x="3985" y="3549"/>
                  </a:lnTo>
                  <a:lnTo>
                    <a:pt x="3996" y="3538"/>
                  </a:lnTo>
                  <a:lnTo>
                    <a:pt x="4005" y="3526"/>
                  </a:lnTo>
                  <a:lnTo>
                    <a:pt x="4013" y="3514"/>
                  </a:lnTo>
                  <a:lnTo>
                    <a:pt x="4023" y="3503"/>
                  </a:lnTo>
                  <a:lnTo>
                    <a:pt x="4030" y="3489"/>
                  </a:lnTo>
                  <a:lnTo>
                    <a:pt x="4038" y="3475"/>
                  </a:lnTo>
                  <a:lnTo>
                    <a:pt x="4045" y="3462"/>
                  </a:lnTo>
                  <a:lnTo>
                    <a:pt x="4051" y="3447"/>
                  </a:lnTo>
                  <a:lnTo>
                    <a:pt x="4057" y="3431"/>
                  </a:lnTo>
                  <a:lnTo>
                    <a:pt x="4062" y="3416"/>
                  </a:lnTo>
                  <a:lnTo>
                    <a:pt x="4067" y="3399"/>
                  </a:lnTo>
                  <a:lnTo>
                    <a:pt x="4071" y="3382"/>
                  </a:lnTo>
                  <a:lnTo>
                    <a:pt x="4074" y="3364"/>
                  </a:lnTo>
                  <a:lnTo>
                    <a:pt x="4077" y="3345"/>
                  </a:lnTo>
                  <a:lnTo>
                    <a:pt x="4080" y="3326"/>
                  </a:lnTo>
                  <a:lnTo>
                    <a:pt x="4081" y="3299"/>
                  </a:lnTo>
                  <a:lnTo>
                    <a:pt x="4082" y="3272"/>
                  </a:lnTo>
                  <a:lnTo>
                    <a:pt x="4081" y="3247"/>
                  </a:lnTo>
                  <a:lnTo>
                    <a:pt x="4078" y="3223"/>
                  </a:lnTo>
                  <a:lnTo>
                    <a:pt x="4075" y="3201"/>
                  </a:lnTo>
                  <a:lnTo>
                    <a:pt x="4070" y="3180"/>
                  </a:lnTo>
                  <a:lnTo>
                    <a:pt x="4064" y="3160"/>
                  </a:lnTo>
                  <a:lnTo>
                    <a:pt x="4056" y="3141"/>
                  </a:lnTo>
                  <a:lnTo>
                    <a:pt x="4048" y="3125"/>
                  </a:lnTo>
                  <a:lnTo>
                    <a:pt x="4037" y="3108"/>
                  </a:lnTo>
                  <a:lnTo>
                    <a:pt x="4025" y="3094"/>
                  </a:lnTo>
                  <a:lnTo>
                    <a:pt x="4013" y="3080"/>
                  </a:lnTo>
                  <a:lnTo>
                    <a:pt x="3999" y="3068"/>
                  </a:lnTo>
                  <a:lnTo>
                    <a:pt x="3984" y="3057"/>
                  </a:lnTo>
                  <a:lnTo>
                    <a:pt x="3967" y="3048"/>
                  </a:lnTo>
                  <a:lnTo>
                    <a:pt x="3951" y="3040"/>
                  </a:lnTo>
                  <a:lnTo>
                    <a:pt x="3983" y="3038"/>
                  </a:lnTo>
                  <a:lnTo>
                    <a:pt x="4013" y="3035"/>
                  </a:lnTo>
                  <a:lnTo>
                    <a:pt x="4044" y="3029"/>
                  </a:lnTo>
                  <a:lnTo>
                    <a:pt x="4073" y="3022"/>
                  </a:lnTo>
                  <a:lnTo>
                    <a:pt x="4100" y="3011"/>
                  </a:lnTo>
                  <a:lnTo>
                    <a:pt x="4127" y="2999"/>
                  </a:lnTo>
                  <a:lnTo>
                    <a:pt x="4139" y="2992"/>
                  </a:lnTo>
                  <a:lnTo>
                    <a:pt x="4152" y="2985"/>
                  </a:lnTo>
                  <a:lnTo>
                    <a:pt x="4164" y="2977"/>
                  </a:lnTo>
                  <a:lnTo>
                    <a:pt x="4174" y="2967"/>
                  </a:lnTo>
                  <a:lnTo>
                    <a:pt x="4185" y="2958"/>
                  </a:lnTo>
                  <a:lnTo>
                    <a:pt x="4196" y="2947"/>
                  </a:lnTo>
                  <a:lnTo>
                    <a:pt x="4206" y="2936"/>
                  </a:lnTo>
                  <a:lnTo>
                    <a:pt x="4216" y="2925"/>
                  </a:lnTo>
                  <a:lnTo>
                    <a:pt x="4225" y="2913"/>
                  </a:lnTo>
                  <a:lnTo>
                    <a:pt x="4234" y="2900"/>
                  </a:lnTo>
                  <a:lnTo>
                    <a:pt x="4242" y="2886"/>
                  </a:lnTo>
                  <a:lnTo>
                    <a:pt x="4249" y="2871"/>
                  </a:lnTo>
                  <a:lnTo>
                    <a:pt x="4256" y="2856"/>
                  </a:lnTo>
                  <a:lnTo>
                    <a:pt x="4263" y="2841"/>
                  </a:lnTo>
                  <a:lnTo>
                    <a:pt x="4269" y="2824"/>
                  </a:lnTo>
                  <a:lnTo>
                    <a:pt x="4274" y="2806"/>
                  </a:lnTo>
                  <a:lnTo>
                    <a:pt x="4279" y="2787"/>
                  </a:lnTo>
                  <a:lnTo>
                    <a:pt x="4283" y="2768"/>
                  </a:lnTo>
                  <a:lnTo>
                    <a:pt x="4287" y="2748"/>
                  </a:lnTo>
                  <a:lnTo>
                    <a:pt x="4289" y="2728"/>
                  </a:lnTo>
                  <a:lnTo>
                    <a:pt x="4292" y="2709"/>
                  </a:lnTo>
                  <a:lnTo>
                    <a:pt x="4293" y="2690"/>
                  </a:lnTo>
                  <a:lnTo>
                    <a:pt x="4293" y="2671"/>
                  </a:lnTo>
                  <a:lnTo>
                    <a:pt x="4293" y="2653"/>
                  </a:lnTo>
                  <a:lnTo>
                    <a:pt x="4292" y="2637"/>
                  </a:lnTo>
                  <a:lnTo>
                    <a:pt x="4289" y="2619"/>
                  </a:lnTo>
                  <a:lnTo>
                    <a:pt x="4286" y="2603"/>
                  </a:lnTo>
                  <a:lnTo>
                    <a:pt x="4282" y="2587"/>
                  </a:lnTo>
                  <a:lnTo>
                    <a:pt x="4277" y="2572"/>
                  </a:lnTo>
                  <a:lnTo>
                    <a:pt x="4273" y="2556"/>
                  </a:lnTo>
                  <a:lnTo>
                    <a:pt x="4267" y="2542"/>
                  </a:lnTo>
                  <a:lnTo>
                    <a:pt x="4261" y="2528"/>
                  </a:lnTo>
                  <a:lnTo>
                    <a:pt x="4254" y="2515"/>
                  </a:lnTo>
                  <a:lnTo>
                    <a:pt x="4245" y="2502"/>
                  </a:lnTo>
                  <a:lnTo>
                    <a:pt x="4237" y="2490"/>
                  </a:lnTo>
                  <a:lnTo>
                    <a:pt x="4228" y="2478"/>
                  </a:lnTo>
                  <a:lnTo>
                    <a:pt x="4218" y="2468"/>
                  </a:lnTo>
                  <a:lnTo>
                    <a:pt x="4209" y="2457"/>
                  </a:lnTo>
                  <a:lnTo>
                    <a:pt x="4197" y="2447"/>
                  </a:lnTo>
                  <a:lnTo>
                    <a:pt x="4186" y="2438"/>
                  </a:lnTo>
                  <a:lnTo>
                    <a:pt x="4174" y="2430"/>
                  </a:lnTo>
                  <a:lnTo>
                    <a:pt x="4163" y="2421"/>
                  </a:lnTo>
                  <a:lnTo>
                    <a:pt x="4150" y="2414"/>
                  </a:lnTo>
                  <a:lnTo>
                    <a:pt x="4137" y="2407"/>
                  </a:lnTo>
                  <a:lnTo>
                    <a:pt x="4123" y="2401"/>
                  </a:lnTo>
                  <a:lnTo>
                    <a:pt x="4109" y="2397"/>
                  </a:lnTo>
                  <a:lnTo>
                    <a:pt x="4095" y="2392"/>
                  </a:lnTo>
                  <a:lnTo>
                    <a:pt x="4080" y="2388"/>
                  </a:lnTo>
                  <a:lnTo>
                    <a:pt x="4065" y="2385"/>
                  </a:lnTo>
                  <a:lnTo>
                    <a:pt x="4050" y="2382"/>
                  </a:lnTo>
                  <a:lnTo>
                    <a:pt x="4033" y="2380"/>
                  </a:lnTo>
                  <a:lnTo>
                    <a:pt x="4018" y="237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00256" y="1892831"/>
            <a:ext cx="2112235" cy="1920213"/>
            <a:chOff x="6300192" y="1347615"/>
            <a:chExt cx="1584176" cy="1440160"/>
          </a:xfrm>
        </p:grpSpPr>
        <p:sp>
          <p:nvSpPr>
            <p:cNvPr id="45" name="流程图: 手动操作 44"/>
            <p:cNvSpPr/>
            <p:nvPr/>
          </p:nvSpPr>
          <p:spPr>
            <a:xfrm rot="16200000">
              <a:off x="6372200" y="1275607"/>
              <a:ext cx="1440160" cy="1584176"/>
            </a:xfrm>
            <a:prstGeom prst="flowChartManualOperation">
              <a:avLst/>
            </a:prstGeom>
            <a:solidFill>
              <a:srgbClr val="41445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KSO_Shape"/>
            <p:cNvSpPr/>
            <p:nvPr/>
          </p:nvSpPr>
          <p:spPr bwMode="auto">
            <a:xfrm>
              <a:off x="6781990" y="1826331"/>
              <a:ext cx="546830" cy="547743"/>
            </a:xfrm>
            <a:custGeom>
              <a:avLst/>
              <a:gdLst/>
              <a:ahLst/>
              <a:cxnLst/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791744" y="1892831"/>
            <a:ext cx="2112235" cy="1920213"/>
            <a:chOff x="2843808" y="1347615"/>
            <a:chExt cx="1584176" cy="1440160"/>
          </a:xfrm>
        </p:grpSpPr>
        <p:sp>
          <p:nvSpPr>
            <p:cNvPr id="48" name="流程图: 手动操作 47"/>
            <p:cNvSpPr/>
            <p:nvPr/>
          </p:nvSpPr>
          <p:spPr>
            <a:xfrm rot="16200000">
              <a:off x="2915816" y="1275607"/>
              <a:ext cx="1440160" cy="1584176"/>
            </a:xfrm>
            <a:prstGeom prst="flowChartManualOperation">
              <a:avLst/>
            </a:prstGeom>
            <a:solidFill>
              <a:srgbClr val="41445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KSO_Shape"/>
            <p:cNvSpPr/>
            <p:nvPr/>
          </p:nvSpPr>
          <p:spPr bwMode="auto">
            <a:xfrm>
              <a:off x="3368163" y="1827365"/>
              <a:ext cx="482922" cy="545675"/>
            </a:xfrm>
            <a:custGeom>
              <a:avLst/>
              <a:gdLst>
                <a:gd name="T0" fmla="*/ 842889 w 4313"/>
                <a:gd name="T1" fmla="*/ 0 h 4874"/>
                <a:gd name="T2" fmla="*/ 74281 w 4313"/>
                <a:gd name="T3" fmla="*/ 443614 h 4874"/>
                <a:gd name="T4" fmla="*/ 848362 w 4313"/>
                <a:gd name="T5" fmla="*/ 890355 h 4874"/>
                <a:gd name="T6" fmla="*/ 1616971 w 4313"/>
                <a:gd name="T7" fmla="*/ 446741 h 4874"/>
                <a:gd name="T8" fmla="*/ 842889 w 4313"/>
                <a:gd name="T9" fmla="*/ 0 h 4874"/>
                <a:gd name="T10" fmla="*/ 0 w 4313"/>
                <a:gd name="T11" fmla="*/ 1459823 h 4874"/>
                <a:gd name="T12" fmla="*/ 771345 w 4313"/>
                <a:gd name="T13" fmla="*/ 1905000 h 4874"/>
                <a:gd name="T14" fmla="*/ 771345 w 4313"/>
                <a:gd name="T15" fmla="*/ 1011909 h 4874"/>
                <a:gd name="T16" fmla="*/ 0 w 4313"/>
                <a:gd name="T17" fmla="*/ 566732 h 4874"/>
                <a:gd name="T18" fmla="*/ 0 w 4313"/>
                <a:gd name="T19" fmla="*/ 1459823 h 4874"/>
                <a:gd name="T20" fmla="*/ 915215 w 4313"/>
                <a:gd name="T21" fmla="*/ 1017772 h 4874"/>
                <a:gd name="T22" fmla="*/ 915215 w 4313"/>
                <a:gd name="T23" fmla="*/ 1905000 h 4874"/>
                <a:gd name="T24" fmla="*/ 1686169 w 4313"/>
                <a:gd name="T25" fmla="*/ 1459823 h 4874"/>
                <a:gd name="T26" fmla="*/ 1686169 w 4313"/>
                <a:gd name="T27" fmla="*/ 572594 h 4874"/>
                <a:gd name="T28" fmla="*/ 915215 w 4313"/>
                <a:gd name="T29" fmla="*/ 1017772 h 48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13" h="4874">
                  <a:moveTo>
                    <a:pt x="2156" y="0"/>
                  </a:moveTo>
                  <a:lnTo>
                    <a:pt x="190" y="1135"/>
                  </a:lnTo>
                  <a:lnTo>
                    <a:pt x="2170" y="2278"/>
                  </a:lnTo>
                  <a:lnTo>
                    <a:pt x="4136" y="1143"/>
                  </a:lnTo>
                  <a:lnTo>
                    <a:pt x="2156" y="0"/>
                  </a:lnTo>
                  <a:close/>
                  <a:moveTo>
                    <a:pt x="0" y="3735"/>
                  </a:moveTo>
                  <a:lnTo>
                    <a:pt x="1973" y="4874"/>
                  </a:lnTo>
                  <a:lnTo>
                    <a:pt x="1973" y="2589"/>
                  </a:lnTo>
                  <a:lnTo>
                    <a:pt x="0" y="1450"/>
                  </a:lnTo>
                  <a:lnTo>
                    <a:pt x="0" y="3735"/>
                  </a:lnTo>
                  <a:close/>
                  <a:moveTo>
                    <a:pt x="2341" y="2604"/>
                  </a:moveTo>
                  <a:lnTo>
                    <a:pt x="2341" y="4874"/>
                  </a:lnTo>
                  <a:lnTo>
                    <a:pt x="4313" y="3735"/>
                  </a:lnTo>
                  <a:lnTo>
                    <a:pt x="4313" y="1465"/>
                  </a:lnTo>
                  <a:lnTo>
                    <a:pt x="2341" y="260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87488" y="1892830"/>
            <a:ext cx="2112235" cy="1920213"/>
            <a:chOff x="1115616" y="1347614"/>
            <a:chExt cx="1584176" cy="1440160"/>
          </a:xfrm>
        </p:grpSpPr>
        <p:sp>
          <p:nvSpPr>
            <p:cNvPr id="51" name="流程图: 手动操作 50"/>
            <p:cNvSpPr/>
            <p:nvPr/>
          </p:nvSpPr>
          <p:spPr>
            <a:xfrm rot="16200000">
              <a:off x="1187624" y="1275606"/>
              <a:ext cx="1440160" cy="1584176"/>
            </a:xfrm>
            <a:prstGeom prst="flowChartManualOperati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1683482" y="1890181"/>
              <a:ext cx="448444" cy="420043"/>
            </a:xfrm>
            <a:custGeom>
              <a:avLst/>
              <a:gdLst/>
              <a:ahLst/>
              <a:cxnLst/>
              <a:rect l="0" t="0" r="r" b="b"/>
              <a:pathLst>
                <a:path w="1298575" h="1216025">
                  <a:moveTo>
                    <a:pt x="836160" y="826558"/>
                  </a:moveTo>
                  <a:lnTo>
                    <a:pt x="1038913" y="1088496"/>
                  </a:lnTo>
                  <a:lnTo>
                    <a:pt x="1028590" y="1095640"/>
                  </a:lnTo>
                  <a:lnTo>
                    <a:pt x="1018002" y="1103313"/>
                  </a:lnTo>
                  <a:lnTo>
                    <a:pt x="1007415" y="1109927"/>
                  </a:lnTo>
                  <a:lnTo>
                    <a:pt x="996827" y="1116806"/>
                  </a:lnTo>
                  <a:lnTo>
                    <a:pt x="985975" y="1123421"/>
                  </a:lnTo>
                  <a:lnTo>
                    <a:pt x="974858" y="1129771"/>
                  </a:lnTo>
                  <a:lnTo>
                    <a:pt x="963741" y="1136121"/>
                  </a:lnTo>
                  <a:lnTo>
                    <a:pt x="952624" y="1141942"/>
                  </a:lnTo>
                  <a:lnTo>
                    <a:pt x="941507" y="1147763"/>
                  </a:lnTo>
                  <a:lnTo>
                    <a:pt x="929596" y="1153319"/>
                  </a:lnTo>
                  <a:lnTo>
                    <a:pt x="918214" y="1158611"/>
                  </a:lnTo>
                  <a:lnTo>
                    <a:pt x="906303" y="1163902"/>
                  </a:lnTo>
                  <a:lnTo>
                    <a:pt x="894656" y="1168665"/>
                  </a:lnTo>
                  <a:lnTo>
                    <a:pt x="882480" y="1173692"/>
                  </a:lnTo>
                  <a:lnTo>
                    <a:pt x="870305" y="1177925"/>
                  </a:lnTo>
                  <a:lnTo>
                    <a:pt x="858129" y="1182159"/>
                  </a:lnTo>
                  <a:lnTo>
                    <a:pt x="845953" y="1186127"/>
                  </a:lnTo>
                  <a:lnTo>
                    <a:pt x="833513" y="1190096"/>
                  </a:lnTo>
                  <a:lnTo>
                    <a:pt x="820807" y="1193536"/>
                  </a:lnTo>
                  <a:lnTo>
                    <a:pt x="808367" y="1196446"/>
                  </a:lnTo>
                  <a:lnTo>
                    <a:pt x="795662" y="1199621"/>
                  </a:lnTo>
                  <a:lnTo>
                    <a:pt x="782427" y="1202531"/>
                  </a:lnTo>
                  <a:lnTo>
                    <a:pt x="769722" y="1204913"/>
                  </a:lnTo>
                  <a:lnTo>
                    <a:pt x="756487" y="1207294"/>
                  </a:lnTo>
                  <a:lnTo>
                    <a:pt x="743518" y="1209146"/>
                  </a:lnTo>
                  <a:lnTo>
                    <a:pt x="730548" y="1211263"/>
                  </a:lnTo>
                  <a:lnTo>
                    <a:pt x="717048" y="1212586"/>
                  </a:lnTo>
                  <a:lnTo>
                    <a:pt x="703814" y="1213909"/>
                  </a:lnTo>
                  <a:lnTo>
                    <a:pt x="690050" y="1214967"/>
                  </a:lnTo>
                  <a:lnTo>
                    <a:pt x="676815" y="1215496"/>
                  </a:lnTo>
                  <a:lnTo>
                    <a:pt x="663051" y="1215761"/>
                  </a:lnTo>
                  <a:lnTo>
                    <a:pt x="649552" y="1216025"/>
                  </a:lnTo>
                  <a:lnTo>
                    <a:pt x="636053" y="1215761"/>
                  </a:lnTo>
                  <a:lnTo>
                    <a:pt x="622818" y="1215496"/>
                  </a:lnTo>
                  <a:lnTo>
                    <a:pt x="609848" y="1214967"/>
                  </a:lnTo>
                  <a:lnTo>
                    <a:pt x="596349" y="1213909"/>
                  </a:lnTo>
                  <a:lnTo>
                    <a:pt x="583379" y="1212586"/>
                  </a:lnTo>
                  <a:lnTo>
                    <a:pt x="570674" y="1211527"/>
                  </a:lnTo>
                  <a:lnTo>
                    <a:pt x="557704" y="1209675"/>
                  </a:lnTo>
                  <a:lnTo>
                    <a:pt x="544999" y="1207823"/>
                  </a:lnTo>
                  <a:lnTo>
                    <a:pt x="532029" y="1205442"/>
                  </a:lnTo>
                  <a:lnTo>
                    <a:pt x="519324" y="1203061"/>
                  </a:lnTo>
                  <a:lnTo>
                    <a:pt x="507148" y="1200679"/>
                  </a:lnTo>
                  <a:lnTo>
                    <a:pt x="494708" y="1197769"/>
                  </a:lnTo>
                  <a:lnTo>
                    <a:pt x="482267" y="1194594"/>
                  </a:lnTo>
                  <a:lnTo>
                    <a:pt x="469827" y="1191154"/>
                  </a:lnTo>
                  <a:lnTo>
                    <a:pt x="457651" y="1187450"/>
                  </a:lnTo>
                  <a:lnTo>
                    <a:pt x="445475" y="1183746"/>
                  </a:lnTo>
                  <a:lnTo>
                    <a:pt x="433829" y="1179777"/>
                  </a:lnTo>
                  <a:lnTo>
                    <a:pt x="421918" y="1175809"/>
                  </a:lnTo>
                  <a:lnTo>
                    <a:pt x="410272" y="1171046"/>
                  </a:lnTo>
                  <a:lnTo>
                    <a:pt x="398625" y="1166548"/>
                  </a:lnTo>
                  <a:lnTo>
                    <a:pt x="386979" y="1161786"/>
                  </a:lnTo>
                  <a:lnTo>
                    <a:pt x="375862" y="1156494"/>
                  </a:lnTo>
                  <a:lnTo>
                    <a:pt x="364215" y="1151202"/>
                  </a:lnTo>
                  <a:lnTo>
                    <a:pt x="353098" y="1145646"/>
                  </a:lnTo>
                  <a:lnTo>
                    <a:pt x="342246" y="1140090"/>
                  </a:lnTo>
                  <a:lnTo>
                    <a:pt x="331394" y="1134269"/>
                  </a:lnTo>
                  <a:lnTo>
                    <a:pt x="320541" y="1127919"/>
                  </a:lnTo>
                  <a:lnTo>
                    <a:pt x="309954" y="1121834"/>
                  </a:lnTo>
                  <a:lnTo>
                    <a:pt x="299366" y="1115219"/>
                  </a:lnTo>
                  <a:lnTo>
                    <a:pt x="288778" y="1108869"/>
                  </a:lnTo>
                  <a:lnTo>
                    <a:pt x="278720" y="1101990"/>
                  </a:lnTo>
                  <a:lnTo>
                    <a:pt x="268662" y="1094846"/>
                  </a:lnTo>
                  <a:lnTo>
                    <a:pt x="468239" y="830527"/>
                  </a:lnTo>
                  <a:lnTo>
                    <a:pt x="478032" y="837142"/>
                  </a:lnTo>
                  <a:lnTo>
                    <a:pt x="488091" y="843227"/>
                  </a:lnTo>
                  <a:lnTo>
                    <a:pt x="498414" y="849313"/>
                  </a:lnTo>
                  <a:lnTo>
                    <a:pt x="508472" y="854340"/>
                  </a:lnTo>
                  <a:lnTo>
                    <a:pt x="519324" y="859367"/>
                  </a:lnTo>
                  <a:lnTo>
                    <a:pt x="530176" y="864129"/>
                  </a:lnTo>
                  <a:lnTo>
                    <a:pt x="541558" y="868363"/>
                  </a:lnTo>
                  <a:lnTo>
                    <a:pt x="552675" y="872331"/>
                  </a:lnTo>
                  <a:lnTo>
                    <a:pt x="564057" y="875771"/>
                  </a:lnTo>
                  <a:lnTo>
                    <a:pt x="575968" y="878681"/>
                  </a:lnTo>
                  <a:lnTo>
                    <a:pt x="587614" y="881327"/>
                  </a:lnTo>
                  <a:lnTo>
                    <a:pt x="599790" y="883709"/>
                  </a:lnTo>
                  <a:lnTo>
                    <a:pt x="611966" y="885296"/>
                  </a:lnTo>
                  <a:lnTo>
                    <a:pt x="624406" y="886354"/>
                  </a:lnTo>
                  <a:lnTo>
                    <a:pt x="636847" y="887148"/>
                  </a:lnTo>
                  <a:lnTo>
                    <a:pt x="649552" y="887413"/>
                  </a:lnTo>
                  <a:lnTo>
                    <a:pt x="662522" y="887148"/>
                  </a:lnTo>
                  <a:lnTo>
                    <a:pt x="675492" y="886354"/>
                  </a:lnTo>
                  <a:lnTo>
                    <a:pt x="688197" y="884767"/>
                  </a:lnTo>
                  <a:lnTo>
                    <a:pt x="700902" y="883179"/>
                  </a:lnTo>
                  <a:lnTo>
                    <a:pt x="713343" y="880798"/>
                  </a:lnTo>
                  <a:lnTo>
                    <a:pt x="725519" y="878152"/>
                  </a:lnTo>
                  <a:lnTo>
                    <a:pt x="737430" y="874977"/>
                  </a:lnTo>
                  <a:lnTo>
                    <a:pt x="749605" y="871273"/>
                  </a:lnTo>
                  <a:lnTo>
                    <a:pt x="761252" y="866775"/>
                  </a:lnTo>
                  <a:lnTo>
                    <a:pt x="772634" y="862542"/>
                  </a:lnTo>
                  <a:lnTo>
                    <a:pt x="783751" y="857515"/>
                  </a:lnTo>
                  <a:lnTo>
                    <a:pt x="794868" y="851959"/>
                  </a:lnTo>
                  <a:lnTo>
                    <a:pt x="805455" y="846138"/>
                  </a:lnTo>
                  <a:lnTo>
                    <a:pt x="816043" y="839788"/>
                  </a:lnTo>
                  <a:lnTo>
                    <a:pt x="826366" y="833438"/>
                  </a:lnTo>
                  <a:lnTo>
                    <a:pt x="836160" y="826558"/>
                  </a:lnTo>
                  <a:close/>
                  <a:moveTo>
                    <a:pt x="649552" y="454025"/>
                  </a:moveTo>
                  <a:lnTo>
                    <a:pt x="656167" y="454290"/>
                  </a:lnTo>
                  <a:lnTo>
                    <a:pt x="662781" y="454555"/>
                  </a:lnTo>
                  <a:lnTo>
                    <a:pt x="669396" y="455349"/>
                  </a:lnTo>
                  <a:lnTo>
                    <a:pt x="675746" y="456674"/>
                  </a:lnTo>
                  <a:lnTo>
                    <a:pt x="682360" y="457998"/>
                  </a:lnTo>
                  <a:lnTo>
                    <a:pt x="688446" y="459852"/>
                  </a:lnTo>
                  <a:lnTo>
                    <a:pt x="694796" y="461706"/>
                  </a:lnTo>
                  <a:lnTo>
                    <a:pt x="700617" y="464090"/>
                  </a:lnTo>
                  <a:lnTo>
                    <a:pt x="706438" y="466738"/>
                  </a:lnTo>
                  <a:lnTo>
                    <a:pt x="711994" y="469387"/>
                  </a:lnTo>
                  <a:lnTo>
                    <a:pt x="717550" y="472565"/>
                  </a:lnTo>
                  <a:lnTo>
                    <a:pt x="722842" y="476008"/>
                  </a:lnTo>
                  <a:lnTo>
                    <a:pt x="728133" y="479716"/>
                  </a:lnTo>
                  <a:lnTo>
                    <a:pt x="733160" y="483424"/>
                  </a:lnTo>
                  <a:lnTo>
                    <a:pt x="737923" y="487397"/>
                  </a:lnTo>
                  <a:lnTo>
                    <a:pt x="742421" y="491900"/>
                  </a:lnTo>
                  <a:lnTo>
                    <a:pt x="746919" y="496137"/>
                  </a:lnTo>
                  <a:lnTo>
                    <a:pt x="750888" y="500905"/>
                  </a:lnTo>
                  <a:lnTo>
                    <a:pt x="754856" y="505672"/>
                  </a:lnTo>
                  <a:lnTo>
                    <a:pt x="758296" y="510704"/>
                  </a:lnTo>
                  <a:lnTo>
                    <a:pt x="761735" y="516001"/>
                  </a:lnTo>
                  <a:lnTo>
                    <a:pt x="765175" y="521299"/>
                  </a:lnTo>
                  <a:lnTo>
                    <a:pt x="767821" y="526860"/>
                  </a:lnTo>
                  <a:lnTo>
                    <a:pt x="770731" y="532687"/>
                  </a:lnTo>
                  <a:lnTo>
                    <a:pt x="772848" y="538249"/>
                  </a:lnTo>
                  <a:lnTo>
                    <a:pt x="774965" y="544606"/>
                  </a:lnTo>
                  <a:lnTo>
                    <a:pt x="776817" y="550433"/>
                  </a:lnTo>
                  <a:lnTo>
                    <a:pt x="778140" y="556789"/>
                  </a:lnTo>
                  <a:lnTo>
                    <a:pt x="779462" y="563146"/>
                  </a:lnTo>
                  <a:lnTo>
                    <a:pt x="780256" y="569767"/>
                  </a:lnTo>
                  <a:lnTo>
                    <a:pt x="780521" y="576124"/>
                  </a:lnTo>
                  <a:lnTo>
                    <a:pt x="781050" y="582745"/>
                  </a:lnTo>
                  <a:lnTo>
                    <a:pt x="780521" y="589366"/>
                  </a:lnTo>
                  <a:lnTo>
                    <a:pt x="780256" y="595723"/>
                  </a:lnTo>
                  <a:lnTo>
                    <a:pt x="779462" y="602344"/>
                  </a:lnTo>
                  <a:lnTo>
                    <a:pt x="778140" y="608436"/>
                  </a:lnTo>
                  <a:lnTo>
                    <a:pt x="776817" y="614793"/>
                  </a:lnTo>
                  <a:lnTo>
                    <a:pt x="774965" y="620884"/>
                  </a:lnTo>
                  <a:lnTo>
                    <a:pt x="772848" y="626976"/>
                  </a:lnTo>
                  <a:lnTo>
                    <a:pt x="770731" y="632803"/>
                  </a:lnTo>
                  <a:lnTo>
                    <a:pt x="767821" y="638630"/>
                  </a:lnTo>
                  <a:lnTo>
                    <a:pt x="765175" y="643927"/>
                  </a:lnTo>
                  <a:lnTo>
                    <a:pt x="761735" y="649489"/>
                  </a:lnTo>
                  <a:lnTo>
                    <a:pt x="758296" y="654786"/>
                  </a:lnTo>
                  <a:lnTo>
                    <a:pt x="754856" y="659818"/>
                  </a:lnTo>
                  <a:lnTo>
                    <a:pt x="750888" y="664850"/>
                  </a:lnTo>
                  <a:lnTo>
                    <a:pt x="746919" y="669353"/>
                  </a:lnTo>
                  <a:lnTo>
                    <a:pt x="742421" y="673855"/>
                  </a:lnTo>
                  <a:lnTo>
                    <a:pt x="737923" y="678093"/>
                  </a:lnTo>
                  <a:lnTo>
                    <a:pt x="733160" y="682066"/>
                  </a:lnTo>
                  <a:lnTo>
                    <a:pt x="728133" y="685774"/>
                  </a:lnTo>
                  <a:lnTo>
                    <a:pt x="722842" y="689482"/>
                  </a:lnTo>
                  <a:lnTo>
                    <a:pt x="717550" y="692660"/>
                  </a:lnTo>
                  <a:lnTo>
                    <a:pt x="711994" y="695838"/>
                  </a:lnTo>
                  <a:lnTo>
                    <a:pt x="706438" y="698487"/>
                  </a:lnTo>
                  <a:lnTo>
                    <a:pt x="700617" y="701400"/>
                  </a:lnTo>
                  <a:lnTo>
                    <a:pt x="694796" y="703519"/>
                  </a:lnTo>
                  <a:lnTo>
                    <a:pt x="688446" y="705638"/>
                  </a:lnTo>
                  <a:lnTo>
                    <a:pt x="682360" y="707227"/>
                  </a:lnTo>
                  <a:lnTo>
                    <a:pt x="675746" y="708816"/>
                  </a:lnTo>
                  <a:lnTo>
                    <a:pt x="669396" y="710141"/>
                  </a:lnTo>
                  <a:lnTo>
                    <a:pt x="662781" y="710670"/>
                  </a:lnTo>
                  <a:lnTo>
                    <a:pt x="656167" y="711200"/>
                  </a:lnTo>
                  <a:lnTo>
                    <a:pt x="649552" y="711200"/>
                  </a:lnTo>
                  <a:lnTo>
                    <a:pt x="642673" y="711200"/>
                  </a:lnTo>
                  <a:lnTo>
                    <a:pt x="635794" y="710670"/>
                  </a:lnTo>
                  <a:lnTo>
                    <a:pt x="629179" y="710141"/>
                  </a:lnTo>
                  <a:lnTo>
                    <a:pt x="622829" y="708816"/>
                  </a:lnTo>
                  <a:lnTo>
                    <a:pt x="616479" y="707227"/>
                  </a:lnTo>
                  <a:lnTo>
                    <a:pt x="610394" y="705638"/>
                  </a:lnTo>
                  <a:lnTo>
                    <a:pt x="604044" y="703519"/>
                  </a:lnTo>
                  <a:lnTo>
                    <a:pt x="598223" y="701400"/>
                  </a:lnTo>
                  <a:lnTo>
                    <a:pt x="592402" y="698487"/>
                  </a:lnTo>
                  <a:lnTo>
                    <a:pt x="586581" y="695838"/>
                  </a:lnTo>
                  <a:lnTo>
                    <a:pt x="581290" y="692660"/>
                  </a:lnTo>
                  <a:lnTo>
                    <a:pt x="575733" y="689482"/>
                  </a:lnTo>
                  <a:lnTo>
                    <a:pt x="570706" y="685774"/>
                  </a:lnTo>
                  <a:lnTo>
                    <a:pt x="565679" y="682066"/>
                  </a:lnTo>
                  <a:lnTo>
                    <a:pt x="560652" y="678093"/>
                  </a:lnTo>
                  <a:lnTo>
                    <a:pt x="556419" y="673855"/>
                  </a:lnTo>
                  <a:lnTo>
                    <a:pt x="551921" y="669353"/>
                  </a:lnTo>
                  <a:lnTo>
                    <a:pt x="547688" y="664850"/>
                  </a:lnTo>
                  <a:lnTo>
                    <a:pt x="543983" y="659818"/>
                  </a:lnTo>
                  <a:lnTo>
                    <a:pt x="540279" y="654786"/>
                  </a:lnTo>
                  <a:lnTo>
                    <a:pt x="536840" y="649489"/>
                  </a:lnTo>
                  <a:lnTo>
                    <a:pt x="533665" y="643927"/>
                  </a:lnTo>
                  <a:lnTo>
                    <a:pt x="530754" y="638630"/>
                  </a:lnTo>
                  <a:lnTo>
                    <a:pt x="528108" y="632803"/>
                  </a:lnTo>
                  <a:lnTo>
                    <a:pt x="525727" y="626976"/>
                  </a:lnTo>
                  <a:lnTo>
                    <a:pt x="523875" y="620884"/>
                  </a:lnTo>
                  <a:lnTo>
                    <a:pt x="522023" y="614793"/>
                  </a:lnTo>
                  <a:lnTo>
                    <a:pt x="520435" y="608436"/>
                  </a:lnTo>
                  <a:lnTo>
                    <a:pt x="519112" y="602344"/>
                  </a:lnTo>
                  <a:lnTo>
                    <a:pt x="518583" y="595723"/>
                  </a:lnTo>
                  <a:lnTo>
                    <a:pt x="518054" y="589366"/>
                  </a:lnTo>
                  <a:lnTo>
                    <a:pt x="517525" y="582745"/>
                  </a:lnTo>
                  <a:lnTo>
                    <a:pt x="518054" y="576124"/>
                  </a:lnTo>
                  <a:lnTo>
                    <a:pt x="518583" y="569767"/>
                  </a:lnTo>
                  <a:lnTo>
                    <a:pt x="519112" y="563146"/>
                  </a:lnTo>
                  <a:lnTo>
                    <a:pt x="520435" y="556789"/>
                  </a:lnTo>
                  <a:lnTo>
                    <a:pt x="522023" y="550433"/>
                  </a:lnTo>
                  <a:lnTo>
                    <a:pt x="523875" y="544606"/>
                  </a:lnTo>
                  <a:lnTo>
                    <a:pt x="525727" y="538249"/>
                  </a:lnTo>
                  <a:lnTo>
                    <a:pt x="528108" y="532687"/>
                  </a:lnTo>
                  <a:lnTo>
                    <a:pt x="530754" y="526860"/>
                  </a:lnTo>
                  <a:lnTo>
                    <a:pt x="533665" y="521299"/>
                  </a:lnTo>
                  <a:lnTo>
                    <a:pt x="536840" y="516001"/>
                  </a:lnTo>
                  <a:lnTo>
                    <a:pt x="540279" y="510704"/>
                  </a:lnTo>
                  <a:lnTo>
                    <a:pt x="543983" y="505672"/>
                  </a:lnTo>
                  <a:lnTo>
                    <a:pt x="547688" y="500905"/>
                  </a:lnTo>
                  <a:lnTo>
                    <a:pt x="551921" y="496137"/>
                  </a:lnTo>
                  <a:lnTo>
                    <a:pt x="556419" y="491900"/>
                  </a:lnTo>
                  <a:lnTo>
                    <a:pt x="560652" y="487397"/>
                  </a:lnTo>
                  <a:lnTo>
                    <a:pt x="565679" y="483424"/>
                  </a:lnTo>
                  <a:lnTo>
                    <a:pt x="570706" y="479716"/>
                  </a:lnTo>
                  <a:lnTo>
                    <a:pt x="575733" y="476008"/>
                  </a:lnTo>
                  <a:lnTo>
                    <a:pt x="581290" y="472565"/>
                  </a:lnTo>
                  <a:lnTo>
                    <a:pt x="586581" y="469387"/>
                  </a:lnTo>
                  <a:lnTo>
                    <a:pt x="592402" y="466738"/>
                  </a:lnTo>
                  <a:lnTo>
                    <a:pt x="598223" y="464090"/>
                  </a:lnTo>
                  <a:lnTo>
                    <a:pt x="604044" y="461706"/>
                  </a:lnTo>
                  <a:lnTo>
                    <a:pt x="610394" y="459852"/>
                  </a:lnTo>
                  <a:lnTo>
                    <a:pt x="616479" y="457998"/>
                  </a:lnTo>
                  <a:lnTo>
                    <a:pt x="622829" y="456674"/>
                  </a:lnTo>
                  <a:lnTo>
                    <a:pt x="629179" y="455349"/>
                  </a:lnTo>
                  <a:lnTo>
                    <a:pt x="635794" y="454555"/>
                  </a:lnTo>
                  <a:lnTo>
                    <a:pt x="642673" y="454290"/>
                  </a:lnTo>
                  <a:lnTo>
                    <a:pt x="649552" y="454025"/>
                  </a:lnTo>
                  <a:close/>
                  <a:moveTo>
                    <a:pt x="390155" y="529"/>
                  </a:moveTo>
                  <a:lnTo>
                    <a:pt x="524353" y="301890"/>
                  </a:lnTo>
                  <a:lnTo>
                    <a:pt x="514030" y="306388"/>
                  </a:lnTo>
                  <a:lnTo>
                    <a:pt x="503972" y="311415"/>
                  </a:lnTo>
                  <a:lnTo>
                    <a:pt x="494178" y="316706"/>
                  </a:lnTo>
                  <a:lnTo>
                    <a:pt x="484650" y="322263"/>
                  </a:lnTo>
                  <a:lnTo>
                    <a:pt x="475121" y="328083"/>
                  </a:lnTo>
                  <a:lnTo>
                    <a:pt x="466121" y="334698"/>
                  </a:lnTo>
                  <a:lnTo>
                    <a:pt x="457122" y="341048"/>
                  </a:lnTo>
                  <a:lnTo>
                    <a:pt x="448387" y="347927"/>
                  </a:lnTo>
                  <a:lnTo>
                    <a:pt x="439917" y="355071"/>
                  </a:lnTo>
                  <a:lnTo>
                    <a:pt x="431976" y="362479"/>
                  </a:lnTo>
                  <a:lnTo>
                    <a:pt x="423771" y="370417"/>
                  </a:lnTo>
                  <a:lnTo>
                    <a:pt x="416359" y="378090"/>
                  </a:lnTo>
                  <a:lnTo>
                    <a:pt x="408948" y="386556"/>
                  </a:lnTo>
                  <a:lnTo>
                    <a:pt x="402066" y="394758"/>
                  </a:lnTo>
                  <a:lnTo>
                    <a:pt x="395449" y="403490"/>
                  </a:lnTo>
                  <a:lnTo>
                    <a:pt x="389096" y="412486"/>
                  </a:lnTo>
                  <a:lnTo>
                    <a:pt x="383008" y="421746"/>
                  </a:lnTo>
                  <a:lnTo>
                    <a:pt x="377450" y="431006"/>
                  </a:lnTo>
                  <a:lnTo>
                    <a:pt x="372156" y="440796"/>
                  </a:lnTo>
                  <a:lnTo>
                    <a:pt x="366862" y="450586"/>
                  </a:lnTo>
                  <a:lnTo>
                    <a:pt x="362098" y="460640"/>
                  </a:lnTo>
                  <a:lnTo>
                    <a:pt x="357863" y="470694"/>
                  </a:lnTo>
                  <a:lnTo>
                    <a:pt x="354157" y="481277"/>
                  </a:lnTo>
                  <a:lnTo>
                    <a:pt x="350451" y="491861"/>
                  </a:lnTo>
                  <a:lnTo>
                    <a:pt x="347275" y="502708"/>
                  </a:lnTo>
                  <a:lnTo>
                    <a:pt x="344363" y="513556"/>
                  </a:lnTo>
                  <a:lnTo>
                    <a:pt x="341981" y="524404"/>
                  </a:lnTo>
                  <a:lnTo>
                    <a:pt x="340128" y="535517"/>
                  </a:lnTo>
                  <a:lnTo>
                    <a:pt x="338540" y="547158"/>
                  </a:lnTo>
                  <a:lnTo>
                    <a:pt x="337482" y="558536"/>
                  </a:lnTo>
                  <a:lnTo>
                    <a:pt x="336687" y="570177"/>
                  </a:lnTo>
                  <a:lnTo>
                    <a:pt x="336687" y="581819"/>
                  </a:lnTo>
                  <a:lnTo>
                    <a:pt x="336952" y="592931"/>
                  </a:lnTo>
                  <a:lnTo>
                    <a:pt x="337482" y="603779"/>
                  </a:lnTo>
                  <a:lnTo>
                    <a:pt x="338805" y="614627"/>
                  </a:lnTo>
                  <a:lnTo>
                    <a:pt x="340128" y="625211"/>
                  </a:lnTo>
                  <a:lnTo>
                    <a:pt x="6353" y="665692"/>
                  </a:lnTo>
                  <a:lnTo>
                    <a:pt x="3706" y="644790"/>
                  </a:lnTo>
                  <a:lnTo>
                    <a:pt x="1853" y="624152"/>
                  </a:lnTo>
                  <a:lnTo>
                    <a:pt x="1059" y="613569"/>
                  </a:lnTo>
                  <a:lnTo>
                    <a:pt x="530" y="602986"/>
                  </a:lnTo>
                  <a:lnTo>
                    <a:pt x="265" y="592402"/>
                  </a:lnTo>
                  <a:lnTo>
                    <a:pt x="0" y="581819"/>
                  </a:lnTo>
                  <a:lnTo>
                    <a:pt x="265" y="569648"/>
                  </a:lnTo>
                  <a:lnTo>
                    <a:pt x="530" y="557742"/>
                  </a:lnTo>
                  <a:lnTo>
                    <a:pt x="1324" y="545571"/>
                  </a:lnTo>
                  <a:lnTo>
                    <a:pt x="1853" y="533400"/>
                  </a:lnTo>
                  <a:lnTo>
                    <a:pt x="2912" y="521758"/>
                  </a:lnTo>
                  <a:lnTo>
                    <a:pt x="4235" y="509588"/>
                  </a:lnTo>
                  <a:lnTo>
                    <a:pt x="5559" y="497681"/>
                  </a:lnTo>
                  <a:lnTo>
                    <a:pt x="7412" y="486304"/>
                  </a:lnTo>
                  <a:lnTo>
                    <a:pt x="9264" y="474398"/>
                  </a:lnTo>
                  <a:lnTo>
                    <a:pt x="11382" y="463021"/>
                  </a:lnTo>
                  <a:lnTo>
                    <a:pt x="13764" y="451379"/>
                  </a:lnTo>
                  <a:lnTo>
                    <a:pt x="16411" y="440002"/>
                  </a:lnTo>
                  <a:lnTo>
                    <a:pt x="19323" y="428625"/>
                  </a:lnTo>
                  <a:lnTo>
                    <a:pt x="21970" y="417513"/>
                  </a:lnTo>
                  <a:lnTo>
                    <a:pt x="25411" y="405871"/>
                  </a:lnTo>
                  <a:lnTo>
                    <a:pt x="28587" y="395023"/>
                  </a:lnTo>
                  <a:lnTo>
                    <a:pt x="32293" y="383911"/>
                  </a:lnTo>
                  <a:lnTo>
                    <a:pt x="35998" y="373063"/>
                  </a:lnTo>
                  <a:lnTo>
                    <a:pt x="39969" y="362215"/>
                  </a:lnTo>
                  <a:lnTo>
                    <a:pt x="44468" y="351367"/>
                  </a:lnTo>
                  <a:lnTo>
                    <a:pt x="48703" y="340783"/>
                  </a:lnTo>
                  <a:lnTo>
                    <a:pt x="53203" y="330200"/>
                  </a:lnTo>
                  <a:lnTo>
                    <a:pt x="57968" y="319881"/>
                  </a:lnTo>
                  <a:lnTo>
                    <a:pt x="62997" y="309563"/>
                  </a:lnTo>
                  <a:lnTo>
                    <a:pt x="68026" y="298979"/>
                  </a:lnTo>
                  <a:lnTo>
                    <a:pt x="73320" y="289190"/>
                  </a:lnTo>
                  <a:lnTo>
                    <a:pt x="78878" y="278871"/>
                  </a:lnTo>
                  <a:lnTo>
                    <a:pt x="84437" y="268817"/>
                  </a:lnTo>
                  <a:lnTo>
                    <a:pt x="90260" y="259292"/>
                  </a:lnTo>
                  <a:lnTo>
                    <a:pt x="96613" y="249238"/>
                  </a:lnTo>
                  <a:lnTo>
                    <a:pt x="102700" y="239713"/>
                  </a:lnTo>
                  <a:lnTo>
                    <a:pt x="109053" y="230452"/>
                  </a:lnTo>
                  <a:lnTo>
                    <a:pt x="115406" y="220927"/>
                  </a:lnTo>
                  <a:lnTo>
                    <a:pt x="122288" y="211931"/>
                  </a:lnTo>
                  <a:lnTo>
                    <a:pt x="129170" y="202406"/>
                  </a:lnTo>
                  <a:lnTo>
                    <a:pt x="136316" y="193411"/>
                  </a:lnTo>
                  <a:lnTo>
                    <a:pt x="143463" y="184944"/>
                  </a:lnTo>
                  <a:lnTo>
                    <a:pt x="150610" y="175948"/>
                  </a:lnTo>
                  <a:lnTo>
                    <a:pt x="158021" y="167481"/>
                  </a:lnTo>
                  <a:lnTo>
                    <a:pt x="165697" y="158750"/>
                  </a:lnTo>
                  <a:lnTo>
                    <a:pt x="173373" y="150548"/>
                  </a:lnTo>
                  <a:lnTo>
                    <a:pt x="181578" y="142346"/>
                  </a:lnTo>
                  <a:lnTo>
                    <a:pt x="189519" y="134408"/>
                  </a:lnTo>
                  <a:lnTo>
                    <a:pt x="197989" y="126206"/>
                  </a:lnTo>
                  <a:lnTo>
                    <a:pt x="206459" y="118533"/>
                  </a:lnTo>
                  <a:lnTo>
                    <a:pt x="214665" y="111125"/>
                  </a:lnTo>
                  <a:lnTo>
                    <a:pt x="223400" y="103717"/>
                  </a:lnTo>
                  <a:lnTo>
                    <a:pt x="232134" y="96044"/>
                  </a:lnTo>
                  <a:lnTo>
                    <a:pt x="241134" y="88900"/>
                  </a:lnTo>
                  <a:lnTo>
                    <a:pt x="250133" y="81756"/>
                  </a:lnTo>
                  <a:lnTo>
                    <a:pt x="259398" y="75142"/>
                  </a:lnTo>
                  <a:lnTo>
                    <a:pt x="268662" y="68263"/>
                  </a:lnTo>
                  <a:lnTo>
                    <a:pt x="278455" y="61648"/>
                  </a:lnTo>
                  <a:lnTo>
                    <a:pt x="287720" y="55298"/>
                  </a:lnTo>
                  <a:lnTo>
                    <a:pt x="297513" y="48948"/>
                  </a:lnTo>
                  <a:lnTo>
                    <a:pt x="307307" y="43127"/>
                  </a:lnTo>
                  <a:lnTo>
                    <a:pt x="317100" y="37306"/>
                  </a:lnTo>
                  <a:lnTo>
                    <a:pt x="327423" y="31221"/>
                  </a:lnTo>
                  <a:lnTo>
                    <a:pt x="337217" y="25665"/>
                  </a:lnTo>
                  <a:lnTo>
                    <a:pt x="347804" y="20373"/>
                  </a:lnTo>
                  <a:lnTo>
                    <a:pt x="358127" y="15081"/>
                  </a:lnTo>
                  <a:lnTo>
                    <a:pt x="368715" y="10319"/>
                  </a:lnTo>
                  <a:lnTo>
                    <a:pt x="379303" y="5292"/>
                  </a:lnTo>
                  <a:lnTo>
                    <a:pt x="390155" y="529"/>
                  </a:lnTo>
                  <a:close/>
                  <a:moveTo>
                    <a:pt x="907361" y="0"/>
                  </a:moveTo>
                  <a:lnTo>
                    <a:pt x="917949" y="4763"/>
                  </a:lnTo>
                  <a:lnTo>
                    <a:pt x="928801" y="9261"/>
                  </a:lnTo>
                  <a:lnTo>
                    <a:pt x="939124" y="14288"/>
                  </a:lnTo>
                  <a:lnTo>
                    <a:pt x="949447" y="19579"/>
                  </a:lnTo>
                  <a:lnTo>
                    <a:pt x="959770" y="25136"/>
                  </a:lnTo>
                  <a:lnTo>
                    <a:pt x="969829" y="30427"/>
                  </a:lnTo>
                  <a:lnTo>
                    <a:pt x="980152" y="36248"/>
                  </a:lnTo>
                  <a:lnTo>
                    <a:pt x="990210" y="42069"/>
                  </a:lnTo>
                  <a:lnTo>
                    <a:pt x="1000003" y="48154"/>
                  </a:lnTo>
                  <a:lnTo>
                    <a:pt x="1009797" y="54504"/>
                  </a:lnTo>
                  <a:lnTo>
                    <a:pt x="1019326" y="60854"/>
                  </a:lnTo>
                  <a:lnTo>
                    <a:pt x="1028855" y="67204"/>
                  </a:lnTo>
                  <a:lnTo>
                    <a:pt x="1038119" y="74083"/>
                  </a:lnTo>
                  <a:lnTo>
                    <a:pt x="1047648" y="80963"/>
                  </a:lnTo>
                  <a:lnTo>
                    <a:pt x="1056647" y="88106"/>
                  </a:lnTo>
                  <a:lnTo>
                    <a:pt x="1065647" y="95250"/>
                  </a:lnTo>
                  <a:lnTo>
                    <a:pt x="1074117" y="102658"/>
                  </a:lnTo>
                  <a:lnTo>
                    <a:pt x="1082852" y="110067"/>
                  </a:lnTo>
                  <a:lnTo>
                    <a:pt x="1091586" y="117740"/>
                  </a:lnTo>
                  <a:lnTo>
                    <a:pt x="1100057" y="125677"/>
                  </a:lnTo>
                  <a:lnTo>
                    <a:pt x="1108262" y="133350"/>
                  </a:lnTo>
                  <a:lnTo>
                    <a:pt x="1116468" y="141552"/>
                  </a:lnTo>
                  <a:lnTo>
                    <a:pt x="1124408" y="149754"/>
                  </a:lnTo>
                  <a:lnTo>
                    <a:pt x="1132349" y="158221"/>
                  </a:lnTo>
                  <a:lnTo>
                    <a:pt x="1140025" y="166423"/>
                  </a:lnTo>
                  <a:lnTo>
                    <a:pt x="1147436" y="175154"/>
                  </a:lnTo>
                  <a:lnTo>
                    <a:pt x="1154848" y="183886"/>
                  </a:lnTo>
                  <a:lnTo>
                    <a:pt x="1161994" y="192881"/>
                  </a:lnTo>
                  <a:lnTo>
                    <a:pt x="1169141" y="201877"/>
                  </a:lnTo>
                  <a:lnTo>
                    <a:pt x="1176023" y="210873"/>
                  </a:lnTo>
                  <a:lnTo>
                    <a:pt x="1182905" y="220133"/>
                  </a:lnTo>
                  <a:lnTo>
                    <a:pt x="1189258" y="229394"/>
                  </a:lnTo>
                  <a:lnTo>
                    <a:pt x="1195610" y="239183"/>
                  </a:lnTo>
                  <a:lnTo>
                    <a:pt x="1201963" y="248708"/>
                  </a:lnTo>
                  <a:lnTo>
                    <a:pt x="1208051" y="258233"/>
                  </a:lnTo>
                  <a:lnTo>
                    <a:pt x="1213874" y="268288"/>
                  </a:lnTo>
                  <a:lnTo>
                    <a:pt x="1219432" y="278077"/>
                  </a:lnTo>
                  <a:lnTo>
                    <a:pt x="1224991" y="288396"/>
                  </a:lnTo>
                  <a:lnTo>
                    <a:pt x="1230285" y="298450"/>
                  </a:lnTo>
                  <a:lnTo>
                    <a:pt x="1235578" y="309033"/>
                  </a:lnTo>
                  <a:lnTo>
                    <a:pt x="1240608" y="319088"/>
                  </a:lnTo>
                  <a:lnTo>
                    <a:pt x="1245107" y="329671"/>
                  </a:lnTo>
                  <a:lnTo>
                    <a:pt x="1249872" y="340254"/>
                  </a:lnTo>
                  <a:lnTo>
                    <a:pt x="1254107" y="350838"/>
                  </a:lnTo>
                  <a:lnTo>
                    <a:pt x="1258607" y="361686"/>
                  </a:lnTo>
                  <a:lnTo>
                    <a:pt x="1262577" y="372533"/>
                  </a:lnTo>
                  <a:lnTo>
                    <a:pt x="1266283" y="383646"/>
                  </a:lnTo>
                  <a:lnTo>
                    <a:pt x="1269988" y="394494"/>
                  </a:lnTo>
                  <a:lnTo>
                    <a:pt x="1273429" y="405606"/>
                  </a:lnTo>
                  <a:lnTo>
                    <a:pt x="1276606" y="416719"/>
                  </a:lnTo>
                  <a:lnTo>
                    <a:pt x="1279517" y="428361"/>
                  </a:lnTo>
                  <a:lnTo>
                    <a:pt x="1282429" y="439473"/>
                  </a:lnTo>
                  <a:lnTo>
                    <a:pt x="1284811" y="450850"/>
                  </a:lnTo>
                  <a:lnTo>
                    <a:pt x="1287193" y="462756"/>
                  </a:lnTo>
                  <a:lnTo>
                    <a:pt x="1289311" y="474133"/>
                  </a:lnTo>
                  <a:lnTo>
                    <a:pt x="1291428" y="486040"/>
                  </a:lnTo>
                  <a:lnTo>
                    <a:pt x="1293016" y="497681"/>
                  </a:lnTo>
                  <a:lnTo>
                    <a:pt x="1294605" y="509588"/>
                  </a:lnTo>
                  <a:lnTo>
                    <a:pt x="1295663" y="521229"/>
                  </a:lnTo>
                  <a:lnTo>
                    <a:pt x="1296722" y="533400"/>
                  </a:lnTo>
                  <a:lnTo>
                    <a:pt x="1297516" y="545306"/>
                  </a:lnTo>
                  <a:lnTo>
                    <a:pt x="1298310" y="557213"/>
                  </a:lnTo>
                  <a:lnTo>
                    <a:pt x="1298575" y="569648"/>
                  </a:lnTo>
                  <a:lnTo>
                    <a:pt x="1298575" y="581819"/>
                  </a:lnTo>
                  <a:lnTo>
                    <a:pt x="1298310" y="601398"/>
                  </a:lnTo>
                  <a:lnTo>
                    <a:pt x="1297252" y="620713"/>
                  </a:lnTo>
                  <a:lnTo>
                    <a:pt x="1295399" y="639498"/>
                  </a:lnTo>
                  <a:lnTo>
                    <a:pt x="1293281" y="658548"/>
                  </a:lnTo>
                  <a:lnTo>
                    <a:pt x="958976" y="621506"/>
                  </a:lnTo>
                  <a:lnTo>
                    <a:pt x="960300" y="611981"/>
                  </a:lnTo>
                  <a:lnTo>
                    <a:pt x="961358" y="601927"/>
                  </a:lnTo>
                  <a:lnTo>
                    <a:pt x="961888" y="592138"/>
                  </a:lnTo>
                  <a:lnTo>
                    <a:pt x="962152" y="581819"/>
                  </a:lnTo>
                  <a:lnTo>
                    <a:pt x="961888" y="570177"/>
                  </a:lnTo>
                  <a:lnTo>
                    <a:pt x="961358" y="558536"/>
                  </a:lnTo>
                  <a:lnTo>
                    <a:pt x="960035" y="547158"/>
                  </a:lnTo>
                  <a:lnTo>
                    <a:pt x="958712" y="536046"/>
                  </a:lnTo>
                  <a:lnTo>
                    <a:pt x="956594" y="524669"/>
                  </a:lnTo>
                  <a:lnTo>
                    <a:pt x="954476" y="513821"/>
                  </a:lnTo>
                  <a:lnTo>
                    <a:pt x="951565" y="502973"/>
                  </a:lnTo>
                  <a:lnTo>
                    <a:pt x="948653" y="492125"/>
                  </a:lnTo>
                  <a:lnTo>
                    <a:pt x="944948" y="481542"/>
                  </a:lnTo>
                  <a:lnTo>
                    <a:pt x="940977" y="471488"/>
                  </a:lnTo>
                  <a:lnTo>
                    <a:pt x="936742" y="461169"/>
                  </a:lnTo>
                  <a:lnTo>
                    <a:pt x="931978" y="451379"/>
                  </a:lnTo>
                  <a:lnTo>
                    <a:pt x="927213" y="441325"/>
                  </a:lnTo>
                  <a:lnTo>
                    <a:pt x="921919" y="431800"/>
                  </a:lnTo>
                  <a:lnTo>
                    <a:pt x="916361" y="422540"/>
                  </a:lnTo>
                  <a:lnTo>
                    <a:pt x="910008" y="413015"/>
                  </a:lnTo>
                  <a:lnTo>
                    <a:pt x="903920" y="404019"/>
                  </a:lnTo>
                  <a:lnTo>
                    <a:pt x="897038" y="395552"/>
                  </a:lnTo>
                  <a:lnTo>
                    <a:pt x="890156" y="387086"/>
                  </a:lnTo>
                  <a:lnTo>
                    <a:pt x="883010" y="378883"/>
                  </a:lnTo>
                  <a:lnTo>
                    <a:pt x="875334" y="370946"/>
                  </a:lnTo>
                  <a:lnTo>
                    <a:pt x="867658" y="363273"/>
                  </a:lnTo>
                  <a:lnTo>
                    <a:pt x="859452" y="355865"/>
                  </a:lnTo>
                  <a:lnTo>
                    <a:pt x="851247" y="348721"/>
                  </a:lnTo>
                  <a:lnTo>
                    <a:pt x="842512" y="341842"/>
                  </a:lnTo>
                  <a:lnTo>
                    <a:pt x="833777" y="335227"/>
                  </a:lnTo>
                  <a:lnTo>
                    <a:pt x="824778" y="329142"/>
                  </a:lnTo>
                  <a:lnTo>
                    <a:pt x="815249" y="323056"/>
                  </a:lnTo>
                  <a:lnTo>
                    <a:pt x="805720" y="317500"/>
                  </a:lnTo>
                  <a:lnTo>
                    <a:pt x="795926" y="312208"/>
                  </a:lnTo>
                  <a:lnTo>
                    <a:pt x="785868" y="307446"/>
                  </a:lnTo>
                  <a:lnTo>
                    <a:pt x="775810" y="302683"/>
                  </a:lnTo>
                  <a:lnTo>
                    <a:pt x="90736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98541" y="2151046"/>
            <a:ext cx="2979859" cy="2299565"/>
            <a:chOff x="346759" y="1963484"/>
            <a:chExt cx="2981325" cy="2300696"/>
          </a:xfrm>
        </p:grpSpPr>
        <p:pic>
          <p:nvPicPr>
            <p:cNvPr id="26" name="图片 2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93" y="2070825"/>
              <a:ext cx="2796456" cy="1842175"/>
            </a:xfrm>
            <a:prstGeom prst="rect">
              <a:avLst/>
            </a:prstGeom>
          </p:spPr>
        </p:pic>
        <p:sp>
          <p:nvSpPr>
            <p:cNvPr id="31" name="图文框 30"/>
            <p:cNvSpPr/>
            <p:nvPr/>
          </p:nvSpPr>
          <p:spPr>
            <a:xfrm>
              <a:off x="346759" y="1963484"/>
              <a:ext cx="2981325" cy="2056857"/>
            </a:xfrm>
            <a:prstGeom prst="frame">
              <a:avLst>
                <a:gd name="adj1" fmla="val 1359"/>
              </a:avLst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1695994" y="4020340"/>
              <a:ext cx="282854" cy="243840"/>
            </a:xfrm>
            <a:prstGeom prst="triangl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21374" y="2151046"/>
            <a:ext cx="2979859" cy="2299565"/>
            <a:chOff x="4605337" y="1963484"/>
            <a:chExt cx="2981325" cy="2300696"/>
          </a:xfrm>
        </p:grpSpPr>
        <p:pic>
          <p:nvPicPr>
            <p:cNvPr id="34" name="图片 3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771" y="2070825"/>
              <a:ext cx="2796456" cy="1837515"/>
            </a:xfrm>
            <a:prstGeom prst="rect">
              <a:avLst/>
            </a:prstGeom>
          </p:spPr>
        </p:pic>
        <p:sp>
          <p:nvSpPr>
            <p:cNvPr id="35" name="图文框 34"/>
            <p:cNvSpPr/>
            <p:nvPr/>
          </p:nvSpPr>
          <p:spPr>
            <a:xfrm>
              <a:off x="4605337" y="1963484"/>
              <a:ext cx="2981325" cy="2056857"/>
            </a:xfrm>
            <a:prstGeom prst="frame">
              <a:avLst>
                <a:gd name="adj1" fmla="val 135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0800000">
              <a:off x="5954573" y="4020340"/>
              <a:ext cx="282854" cy="24384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44206" y="2151046"/>
            <a:ext cx="2979859" cy="2299565"/>
            <a:chOff x="8382277" y="1963484"/>
            <a:chExt cx="2981325" cy="2300696"/>
          </a:xfrm>
        </p:grpSpPr>
        <p:pic>
          <p:nvPicPr>
            <p:cNvPr id="38" name="图片 3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711" y="2070825"/>
              <a:ext cx="2796456" cy="1837515"/>
            </a:xfrm>
            <a:prstGeom prst="rect">
              <a:avLst/>
            </a:prstGeom>
          </p:spPr>
        </p:pic>
        <p:sp>
          <p:nvSpPr>
            <p:cNvPr id="39" name="图文框 38"/>
            <p:cNvSpPr/>
            <p:nvPr/>
          </p:nvSpPr>
          <p:spPr>
            <a:xfrm>
              <a:off x="8382277" y="1963484"/>
              <a:ext cx="2981325" cy="2056857"/>
            </a:xfrm>
            <a:prstGeom prst="frame">
              <a:avLst>
                <a:gd name="adj1" fmla="val 1359"/>
              </a:avLst>
            </a:prstGeom>
            <a:solidFill>
              <a:srgbClr val="414455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9731512" y="4020340"/>
              <a:ext cx="282854" cy="243840"/>
            </a:xfrm>
            <a:prstGeom prst="triangle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91421" y="4687989"/>
            <a:ext cx="2394095" cy="1307584"/>
            <a:chOff x="1073651" y="4254023"/>
            <a:chExt cx="2395272" cy="1308227"/>
          </a:xfrm>
        </p:grpSpPr>
        <p:sp>
          <p:nvSpPr>
            <p:cNvPr id="42" name="圆角矩形 28"/>
            <p:cNvSpPr/>
            <p:nvPr/>
          </p:nvSpPr>
          <p:spPr>
            <a:xfrm>
              <a:off x="1442612" y="4254023"/>
              <a:ext cx="1657350" cy="457200"/>
            </a:xfrm>
            <a:prstGeom prst="roundRect">
              <a:avLst>
                <a:gd name="adj" fmla="val 50000"/>
              </a:avLst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73651" y="4823223"/>
              <a:ext cx="2395272" cy="73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此处添加详细文本描述，建议与标题相关并符合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整体语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sp>
          <p:nvSpPr>
            <p:cNvPr id="44" name="文本框 67"/>
            <p:cNvSpPr txBox="1"/>
            <p:nvPr/>
          </p:nvSpPr>
          <p:spPr>
            <a:xfrm>
              <a:off x="1665695" y="4303791"/>
              <a:ext cx="1211183" cy="40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文本内容</a:t>
              </a:r>
              <a:endPara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14253" y="4687989"/>
            <a:ext cx="2394095" cy="1307584"/>
            <a:chOff x="4898364" y="4254023"/>
            <a:chExt cx="2395272" cy="1308227"/>
          </a:xfrm>
        </p:grpSpPr>
        <p:sp>
          <p:nvSpPr>
            <p:cNvPr id="46" name="圆角矩形 32"/>
            <p:cNvSpPr/>
            <p:nvPr/>
          </p:nvSpPr>
          <p:spPr>
            <a:xfrm>
              <a:off x="5267325" y="4254023"/>
              <a:ext cx="1657350" cy="4572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898364" y="4823223"/>
              <a:ext cx="2395272" cy="73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此处添加详细文本描述，建议与标题相关并符合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整体语。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sp>
          <p:nvSpPr>
            <p:cNvPr id="48" name="文本框 71"/>
            <p:cNvSpPr txBox="1"/>
            <p:nvPr/>
          </p:nvSpPr>
          <p:spPr>
            <a:xfrm>
              <a:off x="5541729" y="4303791"/>
              <a:ext cx="1108541" cy="369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文本内容</a:t>
              </a:r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37085" y="4687989"/>
            <a:ext cx="2394095" cy="1307584"/>
            <a:chOff x="8723077" y="4254023"/>
            <a:chExt cx="2395272" cy="1308227"/>
          </a:xfrm>
        </p:grpSpPr>
        <p:sp>
          <p:nvSpPr>
            <p:cNvPr id="50" name="圆角矩形 36"/>
            <p:cNvSpPr/>
            <p:nvPr/>
          </p:nvSpPr>
          <p:spPr>
            <a:xfrm>
              <a:off x="9092038" y="4254023"/>
              <a:ext cx="1657350" cy="457200"/>
            </a:xfrm>
            <a:prstGeom prst="roundRect">
              <a:avLst>
                <a:gd name="adj" fmla="val 50000"/>
              </a:avLst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723077" y="4823223"/>
              <a:ext cx="2395272" cy="739027"/>
            </a:xfrm>
            <a:prstGeom prst="rect">
              <a:avLst/>
            </a:prstGeom>
            <a:solidFill>
              <a:srgbClr val="F1F1F1">
                <a:alpha val="52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此处添加详细文本描述，建议与标题相关并符合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rPr>
                <a:t>整体语。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sp>
          <p:nvSpPr>
            <p:cNvPr id="52" name="文本框 75"/>
            <p:cNvSpPr txBox="1"/>
            <p:nvPr/>
          </p:nvSpPr>
          <p:spPr>
            <a:xfrm>
              <a:off x="9366442" y="4303791"/>
              <a:ext cx="1108541" cy="369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文本内容</a:t>
              </a:r>
              <a:endPara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6" name="MH_SubTitle_1"/>
          <p:cNvSpPr/>
          <p:nvPr/>
        </p:nvSpPr>
        <p:spPr>
          <a:xfrm>
            <a:off x="4276449" y="2155190"/>
            <a:ext cx="1756940" cy="1753552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C0000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rPr>
              <a:t>S</a:t>
            </a:r>
          </a:p>
        </p:txBody>
      </p:sp>
      <p:sp>
        <p:nvSpPr>
          <p:cNvPr id="7" name="MH_SubTitle_2"/>
          <p:cNvSpPr/>
          <p:nvPr/>
        </p:nvSpPr>
        <p:spPr>
          <a:xfrm>
            <a:off x="6033389" y="2155190"/>
            <a:ext cx="1759658" cy="1753552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414455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rPr>
              <a:t>W</a:t>
            </a:r>
          </a:p>
        </p:txBody>
      </p:sp>
      <p:sp>
        <p:nvSpPr>
          <p:cNvPr id="8" name="MH_SubTitle_3"/>
          <p:cNvSpPr/>
          <p:nvPr/>
        </p:nvSpPr>
        <p:spPr>
          <a:xfrm>
            <a:off x="4276449" y="3908743"/>
            <a:ext cx="1756940" cy="1753552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414455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rPr>
              <a:t>O</a:t>
            </a:r>
          </a:p>
        </p:txBody>
      </p:sp>
      <p:sp>
        <p:nvSpPr>
          <p:cNvPr id="9" name="MH_SubTitle_4"/>
          <p:cNvSpPr/>
          <p:nvPr/>
        </p:nvSpPr>
        <p:spPr>
          <a:xfrm>
            <a:off x="6033389" y="3908743"/>
            <a:ext cx="1759658" cy="1753552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C00000"/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rPr>
              <a:t>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45281" y="2486767"/>
            <a:ext cx="2540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82329" y="2732460"/>
            <a:ext cx="2540279" cy="65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70100" y="2427518"/>
            <a:ext cx="199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1785" y="4910540"/>
            <a:ext cx="2591378" cy="65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22500" y="4605054"/>
            <a:ext cx="184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  <a:endParaRPr lang="zh-CN" altLang="en-US" sz="20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5281" y="4546892"/>
            <a:ext cx="2556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765" eaLnBrk="0" hangingPunct="0">
              <a:defRPr/>
            </a:pPr>
            <a:r>
              <a:rPr lang="zh-CN" altLang="en-US" sz="20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添加关键字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alt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单击此处输入文本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>
            <a:off x="-1005645" y="2308628"/>
            <a:ext cx="4726398" cy="22282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978439" y="1933112"/>
            <a:ext cx="1661993" cy="2895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zh-CN" altLang="en-US" sz="9600" dirty="0">
                <a:solidFill>
                  <a:srgbClr val="C00000"/>
                </a:solidFill>
                <a:latin typeface="方正尚酷简体"/>
                <a:ea typeface="方正尚酷简体"/>
              </a:rPr>
              <a:t>目 录</a:t>
            </a:r>
            <a:endParaRPr lang="zh-CN" altLang="en-US" sz="9600" dirty="0">
              <a:solidFill>
                <a:srgbClr val="C00000"/>
              </a:solidFill>
              <a:latin typeface="Campton Medium"/>
              <a:ea typeface="方正兰亭细黑_GBK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36089" y="155029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prstClr val="black"/>
                </a:solidFill>
                <a:latin typeface="方正尚酷简体"/>
                <a:ea typeface="方正尚酷简体"/>
              </a:rPr>
              <a:t>第一部分标题</a:t>
            </a:r>
            <a:r>
              <a:rPr lang="zh-CN" altLang="en-US" sz="2400" dirty="0">
                <a:solidFill>
                  <a:prstClr val="black"/>
                </a:solidFill>
                <a:latin typeface="方正尚酷简体"/>
                <a:ea typeface="方正尚酷简体"/>
              </a:rPr>
              <a:t>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6499710" y="1492027"/>
            <a:ext cx="3393626" cy="639760"/>
          </a:xfrm>
          <a:prstGeom prst="rect">
            <a:avLst/>
          </a:prstGeom>
          <a:noFill/>
          <a:ln w="127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pton Light"/>
              <a:ea typeface="方正兰亭细黑_GBK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36089" y="26154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prstClr val="black"/>
                </a:solidFill>
                <a:latin typeface="方正尚酷简体"/>
                <a:ea typeface="方正尚酷简体"/>
              </a:rPr>
              <a:t>第二部分标题内容</a:t>
            </a:r>
            <a:endParaRPr lang="zh-CN" altLang="en-US" sz="2400" dirty="0">
              <a:solidFill>
                <a:prstClr val="black"/>
              </a:solidFill>
              <a:latin typeface="方正尚酷简体"/>
              <a:ea typeface="方正尚酷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99710" y="2557165"/>
            <a:ext cx="3393626" cy="639760"/>
          </a:xfrm>
          <a:prstGeom prst="rect">
            <a:avLst/>
          </a:prstGeom>
          <a:noFill/>
          <a:ln w="127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pton Light"/>
              <a:ea typeface="方正兰亭细黑_GBK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36089" y="378398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prstClr val="black"/>
                </a:solidFill>
                <a:latin typeface="方正尚酷简体"/>
                <a:ea typeface="方正尚酷简体"/>
              </a:rPr>
              <a:t>第三部分标题内容</a:t>
            </a:r>
            <a:endParaRPr lang="zh-CN" altLang="en-US" sz="2400" dirty="0">
              <a:solidFill>
                <a:prstClr val="black"/>
              </a:solidFill>
              <a:latin typeface="方正尚酷简体"/>
              <a:ea typeface="方正尚酷简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99710" y="3725719"/>
            <a:ext cx="3393626" cy="639760"/>
          </a:xfrm>
          <a:prstGeom prst="rect">
            <a:avLst/>
          </a:prstGeom>
          <a:noFill/>
          <a:ln w="127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pton Light"/>
              <a:ea typeface="方正兰亭细黑_GBK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36089" y="490536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prstClr val="black"/>
                </a:solidFill>
                <a:latin typeface="方正尚酷简体"/>
                <a:ea typeface="方正尚酷简体"/>
              </a:rPr>
              <a:t>第四部分标题内容</a:t>
            </a:r>
            <a:endParaRPr lang="zh-CN" altLang="en-US" sz="2400" dirty="0">
              <a:solidFill>
                <a:prstClr val="black"/>
              </a:solidFill>
              <a:latin typeface="方正尚酷简体"/>
              <a:ea typeface="方正尚酷简体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99710" y="4847099"/>
            <a:ext cx="3393626" cy="639760"/>
          </a:xfrm>
          <a:prstGeom prst="rect">
            <a:avLst/>
          </a:prstGeom>
          <a:noFill/>
          <a:ln w="127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pton Light"/>
              <a:ea typeface="方正兰亭细黑_GBK"/>
              <a:cs typeface="+mn-cs"/>
            </a:endParaRPr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5873629" y="1468837"/>
            <a:ext cx="727831" cy="727831"/>
          </a:xfrm>
          <a:prstGeom prst="roundRect">
            <a:avLst/>
          </a:prstGeom>
          <a:solidFill>
            <a:srgbClr val="C00000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43A13A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5936822" y="1547012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>
                <a:solidFill>
                  <a:prstClr val="white"/>
                </a:solidFill>
                <a:ea typeface="微软雅黑" panose="020B0503020204020204" charset="-122"/>
              </a:rPr>
              <a:t>01</a:t>
            </a:r>
            <a:endParaRPr lang="en-US" altLang="zh-CN" sz="32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6" name="椭圆 1"/>
          <p:cNvSpPr>
            <a:spLocks noChangeArrowheads="1"/>
          </p:cNvSpPr>
          <p:nvPr/>
        </p:nvSpPr>
        <p:spPr bwMode="auto">
          <a:xfrm>
            <a:off x="5873813" y="3688075"/>
            <a:ext cx="727831" cy="727831"/>
          </a:xfrm>
          <a:prstGeom prst="roundRect">
            <a:avLst/>
          </a:prstGeom>
          <a:solidFill>
            <a:srgbClr val="C00000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43A13A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7" name="椭圆 1"/>
          <p:cNvSpPr>
            <a:spLocks noChangeArrowheads="1"/>
          </p:cNvSpPr>
          <p:nvPr/>
        </p:nvSpPr>
        <p:spPr bwMode="auto">
          <a:xfrm>
            <a:off x="5873629" y="2527846"/>
            <a:ext cx="727831" cy="727831"/>
          </a:xfrm>
          <a:prstGeom prst="roundRect">
            <a:avLst/>
          </a:prstGeom>
          <a:solidFill>
            <a:srgbClr val="414455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43A13A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5936822" y="2569501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solidFill>
                  <a:prstClr val="white"/>
                </a:solidFill>
                <a:ea typeface="微软雅黑" panose="020B0503020204020204" charset="-122"/>
              </a:rPr>
              <a:t>02</a:t>
            </a:r>
          </a:p>
        </p:txBody>
      </p:sp>
      <p:sp>
        <p:nvSpPr>
          <p:cNvPr id="29" name="椭圆 1"/>
          <p:cNvSpPr>
            <a:spLocks noChangeArrowheads="1"/>
          </p:cNvSpPr>
          <p:nvPr/>
        </p:nvSpPr>
        <p:spPr bwMode="auto">
          <a:xfrm>
            <a:off x="5873629" y="4842505"/>
            <a:ext cx="727831" cy="727831"/>
          </a:xfrm>
          <a:prstGeom prst="roundRect">
            <a:avLst/>
          </a:prstGeom>
          <a:solidFill>
            <a:srgbClr val="414455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43A13A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5936822" y="4920680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solidFill>
                  <a:prstClr val="white"/>
                </a:solidFill>
                <a:ea typeface="微软雅黑" panose="020B0503020204020204" charset="-122"/>
              </a:rPr>
              <a:t>04</a:t>
            </a: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5937640" y="3759181"/>
            <a:ext cx="912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>
                <a:solidFill>
                  <a:prstClr val="white"/>
                </a:solidFill>
                <a:ea typeface="微软雅黑" panose="020B0503020204020204" charset="-122"/>
              </a:rPr>
              <a:t>03</a:t>
            </a:r>
            <a:endParaRPr lang="en-US" altLang="zh-CN" sz="32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>
            <a:fillRect/>
          </a:stretch>
        </p:blipFill>
        <p:spPr>
          <a:xfrm rot="5400000" flipV="1">
            <a:off x="172497" y="1003158"/>
            <a:ext cx="5139594" cy="499110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905053" y="1641295"/>
            <a:ext cx="1924492" cy="3563251"/>
            <a:chOff x="2494524" y="1619850"/>
            <a:chExt cx="1924492" cy="3563251"/>
          </a:xfrm>
        </p:grpSpPr>
        <p:sp>
          <p:nvSpPr>
            <p:cNvPr id="18" name="矩形 17"/>
            <p:cNvSpPr/>
            <p:nvPr/>
          </p:nvSpPr>
          <p:spPr>
            <a:xfrm>
              <a:off x="3126354" y="1619850"/>
              <a:ext cx="1292662" cy="101566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极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494524" y="2233392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简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330479" y="3038924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谢谢观看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1"/>
          <a:stretch>
            <a:fillRect/>
          </a:stretch>
        </p:blipFill>
        <p:spPr>
          <a:xfrm>
            <a:off x="10092114" y="3849349"/>
            <a:ext cx="1325186" cy="2689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308600" y="1822306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>
              <a:defRPr/>
            </a:pPr>
            <a:r>
              <a:rPr lang="en-US" altLang="zh-CN" sz="6600" kern="0" spc="-300">
                <a:solidFill>
                  <a:srgbClr val="C00000"/>
                </a:solidFill>
                <a:latin typeface="Agency FB" panose="020B0503020202020204" pitchFamily="34" charset="0"/>
                <a:ea typeface="方正兰亭黑简体"/>
              </a:rPr>
              <a:t>01</a:t>
            </a:r>
            <a:endParaRPr lang="zh-CN" altLang="en-US" sz="6600" kern="0" spc="-300" dirty="0">
              <a:solidFill>
                <a:srgbClr val="C00000"/>
              </a:solidFill>
              <a:latin typeface="Agency FB" panose="020B0503020202020204" pitchFamily="34" charset="0"/>
              <a:ea typeface="方正兰亭黑简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8760" y="3008320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54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第一部分</a:t>
            </a:r>
            <a:endParaRPr lang="zh-CN" altLang="en-US" sz="54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2352" y="3909685"/>
            <a:ext cx="3564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200">
                <a:solidFill>
                  <a:srgbClr val="000000"/>
                </a:solidFill>
                <a:latin typeface="Montserrat Medium"/>
                <a:ea typeface="方正兰亭黑简体"/>
              </a:rPr>
              <a:t>PART ONE CONTENT</a:t>
            </a:r>
            <a:endParaRPr lang="zh-CN" altLang="en-US" sz="3200" dirty="0">
              <a:solidFill>
                <a:srgbClr val="000000"/>
              </a:solidFill>
              <a:latin typeface="Montserrat Medium"/>
              <a:ea typeface="方正兰亭黑简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>
            <a:off x="-560443" y="2252254"/>
            <a:ext cx="3780916" cy="2228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 flipV="1">
            <a:off x="8890575" y="2199238"/>
            <a:ext cx="3780916" cy="2334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946401" y="2077047"/>
            <a:ext cx="6662057" cy="420915"/>
          </a:xfrm>
          <a:prstGeom prst="rect">
            <a:avLst/>
          </a:prstGeom>
          <a:solidFill>
            <a:srgbClr val="A4A3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398000" y="2077046"/>
            <a:ext cx="420916" cy="420916"/>
          </a:xfrm>
          <a:prstGeom prst="ellipse">
            <a:avLst/>
          </a:prstGeom>
          <a:solidFill>
            <a:srgbClr val="D32F2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46401" y="2802761"/>
            <a:ext cx="2612571" cy="420915"/>
          </a:xfrm>
          <a:prstGeom prst="rect">
            <a:avLst/>
          </a:prstGeom>
          <a:solidFill>
            <a:srgbClr val="A4A3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347495" y="2802760"/>
            <a:ext cx="420916" cy="420916"/>
          </a:xfrm>
          <a:prstGeom prst="ellipse">
            <a:avLst/>
          </a:prstGeom>
          <a:solidFill>
            <a:srgbClr val="D32F2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946401" y="3528475"/>
            <a:ext cx="4136571" cy="420915"/>
          </a:xfrm>
          <a:prstGeom prst="rect">
            <a:avLst/>
          </a:prstGeom>
          <a:solidFill>
            <a:srgbClr val="A4A3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872514" y="3528474"/>
            <a:ext cx="420916" cy="420916"/>
          </a:xfrm>
          <a:prstGeom prst="ellipse">
            <a:avLst/>
          </a:prstGeom>
          <a:solidFill>
            <a:srgbClr val="D32F2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946402" y="4254189"/>
            <a:ext cx="1540990" cy="420915"/>
          </a:xfrm>
          <a:prstGeom prst="rect">
            <a:avLst/>
          </a:prstGeom>
          <a:solidFill>
            <a:srgbClr val="A4A3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76933" y="4254188"/>
            <a:ext cx="420916" cy="420916"/>
          </a:xfrm>
          <a:prstGeom prst="ellipse">
            <a:avLst/>
          </a:prstGeom>
          <a:solidFill>
            <a:srgbClr val="D32F2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117601" y="204059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17601" y="28027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28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117601" y="347508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28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17601" y="417813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280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63486" y="5133022"/>
            <a:ext cx="8665028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隶变简体" panose="03000509000000000000" pitchFamily="65" charset="-122"/>
                <a:ea typeface="方正隶变简体" panose="03000509000000000000" pitchFamily="65" charset="-122"/>
                <a:cs typeface="+mn-cs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630229" y="1842977"/>
            <a:ext cx="153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隶变简体" panose="03000509000000000000" pitchFamily="65" charset="-122"/>
                <a:ea typeface="方正隶变简体" panose="03000509000000000000" pitchFamily="65" charset="-122"/>
                <a:cs typeface="+mn-cs"/>
              </a:rPr>
              <a:t>85%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隶变简体" panose="03000509000000000000" pitchFamily="65" charset="-122"/>
              <a:ea typeface="方正隶变简体" panose="03000509000000000000" pitchFamily="65" charset="-122"/>
              <a:cs typeface="+mn-cs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674068" y="2484951"/>
            <a:ext cx="1538514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隶变简体" panose="03000509000000000000" pitchFamily="65" charset="-122"/>
                <a:ea typeface="方正隶变简体" panose="03000509000000000000" pitchFamily="65" charset="-122"/>
                <a:cs typeface="+mn-cs"/>
              </a:rPr>
              <a:t>45%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隶变简体" panose="03000509000000000000" pitchFamily="65" charset="-122"/>
              <a:ea typeface="方正隶变简体" panose="03000509000000000000" pitchFamily="65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212582" y="3268599"/>
            <a:ext cx="1538514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隶变简体" panose="03000509000000000000" pitchFamily="65" charset="-122"/>
                <a:ea typeface="方正隶变简体" panose="03000509000000000000" pitchFamily="65" charset="-122"/>
                <a:cs typeface="+mn-cs"/>
              </a:rPr>
              <a:t>65%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隶变简体" panose="03000509000000000000" pitchFamily="65" charset="-122"/>
              <a:ea typeface="方正隶变简体" panose="03000509000000000000" pitchFamily="65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57486" y="3957645"/>
            <a:ext cx="1538514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隶变简体" panose="03000509000000000000" pitchFamily="65" charset="-122"/>
                <a:ea typeface="方正隶变简体" panose="03000509000000000000" pitchFamily="65" charset="-122"/>
                <a:cs typeface="+mn-cs"/>
              </a:rPr>
              <a:t>30%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隶变简体" panose="03000509000000000000" pitchFamily="65" charset="-122"/>
              <a:ea typeface="方正隶变简体" panose="03000509000000000000" pitchFamily="65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4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0" y="2196917"/>
            <a:ext cx="1932769" cy="1208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图片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69" y="2196723"/>
            <a:ext cx="1932769" cy="120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占位符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8" y="2164410"/>
            <a:ext cx="1932769" cy="127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09561" y="4336289"/>
            <a:ext cx="34239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 defTabSz="913765" eaLnBrk="0" hangingPunct="0">
              <a:defRPr/>
            </a:pPr>
            <a:r>
              <a:rPr lang="zh-CN" altLang="en-US" sz="240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点击添加关键字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65615" y="5009964"/>
            <a:ext cx="73436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请输入适量文字在此处进行解释说明，以便于读者合理理解上述标题的内容。请输入适量文字在此处进行解释说明，以便于读者合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209561" y="485950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15" name="Freeform 6"/>
          <p:cNvSpPr/>
          <p:nvPr/>
        </p:nvSpPr>
        <p:spPr bwMode="auto">
          <a:xfrm>
            <a:off x="7915774" y="2040261"/>
            <a:ext cx="2484200" cy="1512949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lIns="91412" tIns="755767" rIns="91412" bIns="45706"/>
          <a:lstStyle/>
          <a:p>
            <a:pPr marL="0" marR="0" lvl="0" indent="0" algn="ctr" defTabSz="913765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65" kern="0">
                <a:solidFill>
                  <a:srgbClr val="FFFFFF"/>
                </a:solidFill>
                <a:latin typeface="微软雅黑" panose="020B0503020204020204" charset="-122"/>
                <a:cs typeface="UKIJ Qolyazma" pitchFamily="18" charset="0"/>
              </a:rPr>
              <a:t>76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cs typeface="UKIJ Qolyazma" pitchFamily="18" charset="0"/>
              </a:rPr>
              <a:t>%</a:t>
            </a:r>
          </a:p>
          <a:p>
            <a:pPr marL="0" marR="0" lvl="0" indent="0" algn="ctr" defTabSz="913765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</a:rPr>
              <a:t>您的内容打在这里，或者通过复制您的文本后，在此框中选择粘贴。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7915774" y="3762699"/>
            <a:ext cx="2484200" cy="933161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ffectLst/>
        </p:spPr>
        <p:txBody>
          <a:bodyPr lIns="91412" tIns="611811" rIns="91412" bIns="45706"/>
          <a:lstStyle/>
          <a:p>
            <a:pPr marL="0" marR="0" lvl="0" indent="0" algn="ctr" defTabSz="913765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6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cs typeface="UKIJ Qolyazma" pitchFamily="18" charset="0"/>
              </a:rPr>
              <a:t>23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cs typeface="UKIJ Qolyazma" pitchFamily="18" charset="0"/>
              </a:rPr>
              <a:t>%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>
            <a:off x="1688346" y="3540514"/>
            <a:ext cx="6227427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miter lim="800000"/>
          </a:ln>
        </p:spPr>
      </p:cxnSp>
      <p:cxnSp>
        <p:nvCxnSpPr>
          <p:cNvPr id="18" name="直接连接符 17"/>
          <p:cNvCxnSpPr>
            <a:cxnSpLocks noChangeShapeType="1"/>
            <a:stCxn id="16" idx="0"/>
          </p:cNvCxnSpPr>
          <p:nvPr/>
        </p:nvCxnSpPr>
        <p:spPr bwMode="auto">
          <a:xfrm flipH="1">
            <a:off x="1688346" y="3762696"/>
            <a:ext cx="6227427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miter lim="800000"/>
          </a:ln>
        </p:spPr>
      </p:cxnSp>
      <p:sp>
        <p:nvSpPr>
          <p:cNvPr id="19" name="TextBox 13"/>
          <p:cNvSpPr txBox="1"/>
          <p:nvPr/>
        </p:nvSpPr>
        <p:spPr>
          <a:xfrm flipH="1">
            <a:off x="1688346" y="1995824"/>
            <a:ext cx="2784674" cy="400075"/>
          </a:xfrm>
          <a:prstGeom prst="rect">
            <a:avLst/>
          </a:prstGeom>
          <a:noFill/>
          <a:ln>
            <a:noFill/>
          </a:ln>
        </p:spPr>
        <p:txBody>
          <a:bodyPr lIns="91406" tIns="45703" rIns="91406" bIns="45703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点击添加关键字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688346" y="2406332"/>
            <a:ext cx="5249829" cy="892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2" tIns="45706" rIns="91412" bIns="45706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21" name="TextBox 15"/>
          <p:cNvSpPr txBox="1"/>
          <p:nvPr/>
        </p:nvSpPr>
        <p:spPr>
          <a:xfrm flipH="1">
            <a:off x="1688346" y="3978530"/>
            <a:ext cx="2784674" cy="369298"/>
          </a:xfrm>
          <a:prstGeom prst="rect">
            <a:avLst/>
          </a:prstGeom>
          <a:noFill/>
          <a:ln>
            <a:noFill/>
          </a:ln>
        </p:spPr>
        <p:txBody>
          <a:bodyPr lIns="91406" tIns="45703" rIns="91406" bIns="45703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3765">
              <a:defRPr/>
            </a:pPr>
            <a:r>
              <a:rPr lang="zh-CN" altLang="en-US" sz="1800" b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点击添加关键字</a:t>
            </a:r>
            <a:endParaRPr lang="zh-CN" altLang="en-US" sz="1800" b="0" dirty="0">
              <a:solidFill>
                <a:srgbClr val="59595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688346" y="4389036"/>
            <a:ext cx="5249829" cy="892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2" tIns="45706" rIns="91412" bIns="45706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308600" y="1822306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4400">
              <a:defRPr/>
            </a:pPr>
            <a:r>
              <a:rPr lang="en-US" altLang="zh-CN" sz="6600" kern="0" spc="-300">
                <a:solidFill>
                  <a:srgbClr val="C00000"/>
                </a:solidFill>
                <a:latin typeface="Agency FB" panose="020B0503020202020204" pitchFamily="34" charset="0"/>
                <a:ea typeface="方正兰亭黑简体"/>
              </a:rPr>
              <a:t>02</a:t>
            </a:r>
            <a:endParaRPr lang="zh-CN" altLang="en-US" sz="6600" kern="0" spc="-300" dirty="0">
              <a:solidFill>
                <a:srgbClr val="C00000"/>
              </a:solidFill>
              <a:latin typeface="Agency FB" panose="020B0503020202020204" pitchFamily="34" charset="0"/>
              <a:ea typeface="方正兰亭黑简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8759" y="3008320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5400" b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第二部分</a:t>
            </a:r>
            <a:endParaRPr lang="zh-CN" altLang="en-US" sz="5400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2352" y="3909685"/>
            <a:ext cx="3564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200">
                <a:solidFill>
                  <a:srgbClr val="000000"/>
                </a:solidFill>
                <a:latin typeface="Montserrat Medium"/>
                <a:ea typeface="方正兰亭黑简体"/>
              </a:rPr>
              <a:t>PART ONE CONTENT</a:t>
            </a:r>
            <a:endParaRPr lang="zh-CN" altLang="en-US" sz="3200" dirty="0">
              <a:solidFill>
                <a:srgbClr val="000000"/>
              </a:solidFill>
              <a:latin typeface="Montserrat Medium"/>
              <a:ea typeface="方正兰亭黑简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>
            <a:off x="-560443" y="2252254"/>
            <a:ext cx="3780916" cy="2228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9" b="17584"/>
          <a:stretch>
            <a:fillRect/>
          </a:stretch>
        </p:blipFill>
        <p:spPr>
          <a:xfrm rot="16200000" flipV="1">
            <a:off x="8890575" y="2199238"/>
            <a:ext cx="3780916" cy="23342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sp>
        <p:nvSpPr>
          <p:cNvPr id="48" name="圆角矩形 2"/>
          <p:cNvSpPr/>
          <p:nvPr/>
        </p:nvSpPr>
        <p:spPr>
          <a:xfrm>
            <a:off x="4628412" y="2336389"/>
            <a:ext cx="2935176" cy="2935174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Light"/>
              <a:ea typeface="方正兰亭黑简体"/>
              <a:cs typeface="+mn-cs"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5746160" y="3455948"/>
            <a:ext cx="2028428" cy="2024353"/>
          </a:xfrm>
          <a:custGeom>
            <a:avLst/>
            <a:gdLst>
              <a:gd name="T0" fmla="*/ 933 w 933"/>
              <a:gd name="T1" fmla="*/ 0 h 932"/>
              <a:gd name="T2" fmla="*/ 933 w 933"/>
              <a:gd name="T3" fmla="*/ 320 h 932"/>
              <a:gd name="T4" fmla="*/ 320 w 933"/>
              <a:gd name="T5" fmla="*/ 932 h 932"/>
              <a:gd name="T6" fmla="*/ 0 w 933"/>
              <a:gd name="T7" fmla="*/ 932 h 932"/>
              <a:gd name="T8" fmla="*/ 273 w 933"/>
              <a:gd name="T9" fmla="*/ 273 h 932"/>
              <a:gd name="T10" fmla="*/ 933 w 933"/>
              <a:gd name="T11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932">
                <a:moveTo>
                  <a:pt x="933" y="0"/>
                </a:moveTo>
                <a:cubicBezTo>
                  <a:pt x="933" y="320"/>
                  <a:pt x="933" y="320"/>
                  <a:pt x="933" y="320"/>
                </a:cubicBezTo>
                <a:cubicBezTo>
                  <a:pt x="595" y="320"/>
                  <a:pt x="320" y="595"/>
                  <a:pt x="320" y="932"/>
                </a:cubicBezTo>
                <a:cubicBezTo>
                  <a:pt x="0" y="932"/>
                  <a:pt x="0" y="932"/>
                  <a:pt x="0" y="932"/>
                </a:cubicBezTo>
                <a:cubicBezTo>
                  <a:pt x="0" y="683"/>
                  <a:pt x="97" y="449"/>
                  <a:pt x="273" y="273"/>
                </a:cubicBezTo>
                <a:cubicBezTo>
                  <a:pt x="450" y="97"/>
                  <a:pt x="684" y="0"/>
                  <a:pt x="933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5282B"/>
              </a:solidFill>
              <a:effectLst/>
              <a:uLnTx/>
              <a:uFillTx/>
              <a:latin typeface="Montserrat ExtraLight"/>
              <a:ea typeface="方正兰亭黑简体"/>
            </a:endParaRPr>
          </a:p>
        </p:txBody>
      </p:sp>
      <p:sp>
        <p:nvSpPr>
          <p:cNvPr id="50" name="Freeform 6"/>
          <p:cNvSpPr/>
          <p:nvPr/>
        </p:nvSpPr>
        <p:spPr bwMode="auto">
          <a:xfrm>
            <a:off x="5746160" y="2126065"/>
            <a:ext cx="2028428" cy="2024353"/>
          </a:xfrm>
          <a:custGeom>
            <a:avLst/>
            <a:gdLst>
              <a:gd name="T0" fmla="*/ 933 w 933"/>
              <a:gd name="T1" fmla="*/ 932 h 932"/>
              <a:gd name="T2" fmla="*/ 933 w 933"/>
              <a:gd name="T3" fmla="*/ 612 h 932"/>
              <a:gd name="T4" fmla="*/ 320 w 933"/>
              <a:gd name="T5" fmla="*/ 0 h 932"/>
              <a:gd name="T6" fmla="*/ 0 w 933"/>
              <a:gd name="T7" fmla="*/ 0 h 932"/>
              <a:gd name="T8" fmla="*/ 273 w 933"/>
              <a:gd name="T9" fmla="*/ 659 h 932"/>
              <a:gd name="T10" fmla="*/ 933 w 933"/>
              <a:gd name="T11" fmla="*/ 932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932">
                <a:moveTo>
                  <a:pt x="933" y="932"/>
                </a:moveTo>
                <a:cubicBezTo>
                  <a:pt x="933" y="612"/>
                  <a:pt x="933" y="612"/>
                  <a:pt x="933" y="612"/>
                </a:cubicBezTo>
                <a:cubicBezTo>
                  <a:pt x="595" y="612"/>
                  <a:pt x="320" y="338"/>
                  <a:pt x="3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9"/>
                  <a:pt x="97" y="483"/>
                  <a:pt x="273" y="659"/>
                </a:cubicBezTo>
                <a:cubicBezTo>
                  <a:pt x="450" y="835"/>
                  <a:pt x="684" y="932"/>
                  <a:pt x="933" y="9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5282B"/>
              </a:solidFill>
              <a:effectLst/>
              <a:uLnTx/>
              <a:uFillTx/>
              <a:latin typeface="Montserrat ExtraLight"/>
              <a:ea typeface="方正兰亭黑简体"/>
            </a:endParaRPr>
          </a:p>
        </p:txBody>
      </p:sp>
      <p:sp>
        <p:nvSpPr>
          <p:cNvPr id="51" name="Freeform 7"/>
          <p:cNvSpPr/>
          <p:nvPr/>
        </p:nvSpPr>
        <p:spPr bwMode="auto">
          <a:xfrm>
            <a:off x="4414240" y="2126065"/>
            <a:ext cx="2028428" cy="2024353"/>
          </a:xfrm>
          <a:custGeom>
            <a:avLst/>
            <a:gdLst>
              <a:gd name="T0" fmla="*/ 0 w 933"/>
              <a:gd name="T1" fmla="*/ 932 h 932"/>
              <a:gd name="T2" fmla="*/ 0 w 933"/>
              <a:gd name="T3" fmla="*/ 612 h 932"/>
              <a:gd name="T4" fmla="*/ 613 w 933"/>
              <a:gd name="T5" fmla="*/ 0 h 932"/>
              <a:gd name="T6" fmla="*/ 933 w 933"/>
              <a:gd name="T7" fmla="*/ 0 h 932"/>
              <a:gd name="T8" fmla="*/ 660 w 933"/>
              <a:gd name="T9" fmla="*/ 659 h 932"/>
              <a:gd name="T10" fmla="*/ 0 w 933"/>
              <a:gd name="T11" fmla="*/ 932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932">
                <a:moveTo>
                  <a:pt x="0" y="932"/>
                </a:moveTo>
                <a:cubicBezTo>
                  <a:pt x="0" y="612"/>
                  <a:pt x="0" y="612"/>
                  <a:pt x="0" y="612"/>
                </a:cubicBezTo>
                <a:cubicBezTo>
                  <a:pt x="338" y="612"/>
                  <a:pt x="613" y="338"/>
                  <a:pt x="613" y="0"/>
                </a:cubicBezTo>
                <a:cubicBezTo>
                  <a:pt x="933" y="0"/>
                  <a:pt x="933" y="0"/>
                  <a:pt x="933" y="0"/>
                </a:cubicBezTo>
                <a:cubicBezTo>
                  <a:pt x="933" y="249"/>
                  <a:pt x="836" y="483"/>
                  <a:pt x="660" y="659"/>
                </a:cubicBezTo>
                <a:cubicBezTo>
                  <a:pt x="484" y="835"/>
                  <a:pt x="249" y="932"/>
                  <a:pt x="0" y="9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5282B"/>
              </a:solidFill>
              <a:effectLst/>
              <a:uLnTx/>
              <a:uFillTx/>
              <a:latin typeface="Montserrat ExtraLight"/>
              <a:ea typeface="方正兰亭黑简体"/>
            </a:endParaRPr>
          </a:p>
        </p:txBody>
      </p:sp>
      <p:sp>
        <p:nvSpPr>
          <p:cNvPr id="52" name="Freeform 8"/>
          <p:cNvSpPr/>
          <p:nvPr/>
        </p:nvSpPr>
        <p:spPr bwMode="auto">
          <a:xfrm>
            <a:off x="4414240" y="3455948"/>
            <a:ext cx="1680175" cy="2012134"/>
          </a:xfrm>
          <a:custGeom>
            <a:avLst/>
            <a:gdLst>
              <a:gd name="T0" fmla="*/ 773 w 773"/>
              <a:gd name="T1" fmla="*/ 410 h 926"/>
              <a:gd name="T2" fmla="*/ 660 w 773"/>
              <a:gd name="T3" fmla="*/ 273 h 926"/>
              <a:gd name="T4" fmla="*/ 0 w 773"/>
              <a:gd name="T5" fmla="*/ 0 h 926"/>
              <a:gd name="T6" fmla="*/ 0 w 773"/>
              <a:gd name="T7" fmla="*/ 320 h 926"/>
              <a:gd name="T8" fmla="*/ 613 w 773"/>
              <a:gd name="T9" fmla="*/ 926 h 926"/>
              <a:gd name="T10" fmla="*/ 773 w 773"/>
              <a:gd name="T11" fmla="*/ 41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3" h="926">
                <a:moveTo>
                  <a:pt x="773" y="410"/>
                </a:moveTo>
                <a:cubicBezTo>
                  <a:pt x="740" y="361"/>
                  <a:pt x="702" y="316"/>
                  <a:pt x="660" y="273"/>
                </a:cubicBezTo>
                <a:cubicBezTo>
                  <a:pt x="484" y="97"/>
                  <a:pt x="249" y="0"/>
                  <a:pt x="0" y="0"/>
                </a:cubicBezTo>
                <a:cubicBezTo>
                  <a:pt x="0" y="320"/>
                  <a:pt x="0" y="320"/>
                  <a:pt x="0" y="320"/>
                </a:cubicBezTo>
                <a:cubicBezTo>
                  <a:pt x="336" y="320"/>
                  <a:pt x="609" y="591"/>
                  <a:pt x="613" y="926"/>
                </a:cubicBezTo>
                <a:cubicBezTo>
                  <a:pt x="614" y="739"/>
                  <a:pt x="670" y="561"/>
                  <a:pt x="773" y="41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5282B"/>
              </a:solidFill>
              <a:effectLst/>
              <a:uLnTx/>
              <a:uFillTx/>
              <a:latin typeface="Montserrat ExtraLight"/>
              <a:ea typeface="方正兰亭黑简体"/>
            </a:endParaRPr>
          </a:p>
        </p:txBody>
      </p:sp>
      <p:sp>
        <p:nvSpPr>
          <p:cNvPr id="53" name="Freeform 9"/>
          <p:cNvSpPr/>
          <p:nvPr/>
        </p:nvSpPr>
        <p:spPr bwMode="auto">
          <a:xfrm>
            <a:off x="6440631" y="5468082"/>
            <a:ext cx="2037" cy="12219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1 w 1"/>
              <a:gd name="T5" fmla="*/ 0 h 6"/>
              <a:gd name="T6" fmla="*/ 0 w 1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1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rgbClr val="5858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srgbClr val="25282B"/>
              </a:solidFill>
              <a:latin typeface="Montserrat ExtraLight"/>
              <a:ea typeface="方正兰亭黑简体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41417" y="258599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595959"/>
                </a:solidFill>
                <a:latin typeface="Montserrat Medium"/>
                <a:ea typeface="方正兰亭黑简体"/>
              </a:rPr>
              <a:t>01</a:t>
            </a:r>
            <a:endParaRPr lang="zh-CN" altLang="en-US" sz="2800" dirty="0">
              <a:solidFill>
                <a:srgbClr val="595959"/>
              </a:solidFill>
              <a:latin typeface="Montserrat Medium"/>
              <a:ea typeface="方正兰亭黑简体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61960" y="2585993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C8322D"/>
                </a:solidFill>
                <a:latin typeface="Montserrat Medium"/>
                <a:ea typeface="方正兰亭黑简体"/>
              </a:rPr>
              <a:t>02</a:t>
            </a:r>
            <a:endParaRPr lang="zh-CN" altLang="en-US" sz="2800" dirty="0">
              <a:solidFill>
                <a:srgbClr val="C8322D"/>
              </a:solidFill>
              <a:latin typeface="Montserrat Medium"/>
              <a:ea typeface="方正兰亭黑简体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802945" y="4633437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C8322D"/>
                </a:solidFill>
                <a:latin typeface="Montserrat Medium"/>
                <a:ea typeface="方正兰亭黑简体"/>
              </a:rPr>
              <a:t>03</a:t>
            </a:r>
            <a:endParaRPr lang="zh-CN" altLang="en-US" sz="2800" dirty="0">
              <a:solidFill>
                <a:srgbClr val="C8322D"/>
              </a:solidFill>
              <a:latin typeface="Montserrat Medium"/>
              <a:ea typeface="方正兰亭黑简体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00432" y="463343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rgbClr val="595959"/>
                </a:solidFill>
                <a:latin typeface="Montserrat Medium"/>
                <a:ea typeface="方正兰亭黑简体"/>
              </a:rPr>
              <a:t>04</a:t>
            </a:r>
            <a:endParaRPr lang="zh-CN" altLang="en-US" sz="2800" dirty="0">
              <a:solidFill>
                <a:srgbClr val="595959"/>
              </a:solidFill>
              <a:latin typeface="Montserrat Medium"/>
              <a:ea typeface="方正兰亭黑简体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353097" y="2301289"/>
            <a:ext cx="3005703" cy="1324944"/>
            <a:chOff x="1353097" y="2301289"/>
            <a:chExt cx="3005703" cy="1324944"/>
          </a:xfrm>
        </p:grpSpPr>
        <p:sp>
          <p:nvSpPr>
            <p:cNvPr id="59" name="矩形 58"/>
            <p:cNvSpPr/>
            <p:nvPr/>
          </p:nvSpPr>
          <p:spPr>
            <a:xfrm>
              <a:off x="1353097" y="2758303"/>
              <a:ext cx="300570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5282B">
                      <a:lumMod val="75000"/>
                      <a:lumOff val="25000"/>
                    </a:srgbClr>
                  </a:solidFill>
                  <a:latin typeface="方正兰亭黑简体"/>
                  <a:ea typeface="方正兰亭黑简体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353098" y="230128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765" eaLnBrk="0" hangingPunct="0">
                <a:defRPr/>
              </a:pPr>
              <a:r>
                <a:rPr lang="zh-CN" altLang="en-US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点击添加关键字</a:t>
              </a:r>
              <a:endParaRPr lang="zh-CN" altLang="en-US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955400" y="2301289"/>
            <a:ext cx="3005703" cy="1324944"/>
            <a:chOff x="7955400" y="2301289"/>
            <a:chExt cx="3005703" cy="1324944"/>
          </a:xfrm>
        </p:grpSpPr>
        <p:sp>
          <p:nvSpPr>
            <p:cNvPr id="62" name="矩形 61"/>
            <p:cNvSpPr/>
            <p:nvPr/>
          </p:nvSpPr>
          <p:spPr>
            <a:xfrm>
              <a:off x="7955400" y="2758303"/>
              <a:ext cx="300570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5282B">
                      <a:lumMod val="75000"/>
                      <a:lumOff val="25000"/>
                    </a:srgbClr>
                  </a:solidFill>
                  <a:latin typeface="方正兰亭黑简体"/>
                  <a:ea typeface="方正兰亭黑简体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7970581" y="2301289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 eaLnBrk="0" hangingPunct="0">
                <a:defRPr/>
              </a:pPr>
              <a:r>
                <a:rPr lang="zh-CN" altLang="en-US" sz="200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单击编辑标题</a:t>
              </a:r>
              <a:endParaRPr lang="zh-CN" altLang="en-US" sz="20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353097" y="4335841"/>
            <a:ext cx="3005703" cy="1324944"/>
            <a:chOff x="1353097" y="4335841"/>
            <a:chExt cx="3005703" cy="1324944"/>
          </a:xfrm>
        </p:grpSpPr>
        <p:sp>
          <p:nvSpPr>
            <p:cNvPr id="65" name="矩形 64"/>
            <p:cNvSpPr/>
            <p:nvPr/>
          </p:nvSpPr>
          <p:spPr>
            <a:xfrm>
              <a:off x="1353097" y="4792855"/>
              <a:ext cx="300570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5282B">
                      <a:lumMod val="75000"/>
                      <a:lumOff val="25000"/>
                    </a:srgbClr>
                  </a:solidFill>
                  <a:latin typeface="方正兰亭黑简体"/>
                  <a:ea typeface="方正兰亭黑简体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380978" y="4335841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 eaLnBrk="0" hangingPunct="0">
                <a:defRPr/>
              </a:pPr>
              <a:r>
                <a:rPr lang="zh-CN" altLang="en-US" sz="200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单击编辑标题</a:t>
              </a:r>
              <a:endParaRPr lang="zh-CN" altLang="en-US" sz="20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955400" y="4335841"/>
            <a:ext cx="3005703" cy="1324944"/>
            <a:chOff x="7955400" y="4335841"/>
            <a:chExt cx="3005703" cy="1324944"/>
          </a:xfrm>
        </p:grpSpPr>
        <p:sp>
          <p:nvSpPr>
            <p:cNvPr id="68" name="矩形 67"/>
            <p:cNvSpPr/>
            <p:nvPr/>
          </p:nvSpPr>
          <p:spPr>
            <a:xfrm>
              <a:off x="7955400" y="4792855"/>
              <a:ext cx="300570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25282B">
                      <a:lumMod val="75000"/>
                      <a:lumOff val="25000"/>
                    </a:srgbClr>
                  </a:solidFill>
                  <a:latin typeface="方正兰亭黑简体"/>
                  <a:ea typeface="方正兰亭黑简体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7955401" y="4335841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765" eaLnBrk="0" hangingPunct="0">
                <a:defRPr/>
              </a:pPr>
              <a:r>
                <a:rPr lang="zh-CN" altLang="en-US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点击添加关键字</a:t>
              </a:r>
              <a:endParaRPr lang="zh-CN" altLang="en-US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66021" y="508736"/>
            <a:ext cx="740229" cy="706925"/>
            <a:chOff x="1342572" y="1533604"/>
            <a:chExt cx="740229" cy="811225"/>
          </a:xfrm>
        </p:grpSpPr>
        <p:sp>
          <p:nvSpPr>
            <p:cNvPr id="28" name="圆角矩形 22"/>
            <p:cNvSpPr/>
            <p:nvPr/>
          </p:nvSpPr>
          <p:spPr>
            <a:xfrm>
              <a:off x="1351643" y="1548039"/>
              <a:ext cx="685800" cy="796790"/>
            </a:xfrm>
            <a:prstGeom prst="roundRect">
              <a:avLst>
                <a:gd name="adj" fmla="val 5729"/>
              </a:avLst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42572" y="1533604"/>
              <a:ext cx="740229" cy="74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颜楷繁" panose="02010609000101010101" pitchFamily="49" charset="-122"/>
                  <a:ea typeface="汉仪颜楷繁" panose="02010609000101010101" pitchFamily="49" charset="-122"/>
                  <a:cs typeface="+mn-cs"/>
                </a:rPr>
                <a:t>标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21671" y="744475"/>
            <a:ext cx="116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颜楷繁" panose="02010609000101010101" pitchFamily="49" charset="-122"/>
                <a:ea typeface="汉仪颜楷繁" panose="02010609000101010101" pitchFamily="49" charset="-122"/>
                <a:cs typeface="+mn-cs"/>
              </a:rPr>
              <a:t>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16736" y="2247900"/>
            <a:ext cx="4322042" cy="2296888"/>
            <a:chOff x="1416736" y="2247900"/>
            <a:chExt cx="4322042" cy="2296888"/>
          </a:xfrm>
        </p:grpSpPr>
        <p:sp>
          <p:nvSpPr>
            <p:cNvPr id="7" name="椭圆 6"/>
            <p:cNvSpPr/>
            <p:nvPr/>
          </p:nvSpPr>
          <p:spPr>
            <a:xfrm>
              <a:off x="3441888" y="2247900"/>
              <a:ext cx="2296890" cy="229688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C8322D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25282B"/>
                </a:solidFill>
                <a:effectLst/>
                <a:uLnTx/>
                <a:uFillTx/>
                <a:latin typeface="Montserrat ExtraLight"/>
                <a:ea typeface="方正兰亭黑简体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73181" y="2309091"/>
              <a:ext cx="527812" cy="527812"/>
            </a:xfrm>
            <a:prstGeom prst="ellipse">
              <a:avLst/>
            </a:prstGeom>
            <a:solidFill>
              <a:srgbClr val="C8322D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/>
                  <a:ea typeface="方正兰亭黑简体"/>
                </a:rPr>
                <a:t>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16736" y="2794383"/>
              <a:ext cx="128240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6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  <a:gs pos="53000">
                        <a:schemeClr val="accent3"/>
                      </a:gs>
                    </a:gsLst>
                    <a:lin ang="0" scaled="1"/>
                    <a:tileRect/>
                  </a:gradFill>
                  <a:latin typeface="+mj-ea"/>
                  <a:ea typeface="+mj-ea"/>
                </a:defRPr>
              </a:lvl1pPr>
            </a:lstStyle>
            <a:p>
              <a:pPr lvl="0" defTabSz="913765" eaLnBrk="0" hangingPunct="0">
                <a:defRPr/>
              </a:pPr>
              <a:r>
                <a:rPr lang="zh-CN" altLang="en-US" sz="2000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添加关键字</a:t>
              </a:r>
              <a:endParaRPr lang="zh-CN" altLang="en-US" sz="200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16736" y="3147211"/>
              <a:ext cx="1871662" cy="8402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5282B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此处添加详细文本描述，建议与标题相关并符合整体语言风格。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282B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 ExtraLight"/>
                <a:ea typeface="方正兰亭黑简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35001" y="2247900"/>
            <a:ext cx="4342592" cy="2296888"/>
            <a:chOff x="6435001" y="2247900"/>
            <a:chExt cx="4342592" cy="2296888"/>
          </a:xfrm>
        </p:grpSpPr>
        <p:sp>
          <p:nvSpPr>
            <p:cNvPr id="12" name="椭圆 11"/>
            <p:cNvSpPr/>
            <p:nvPr/>
          </p:nvSpPr>
          <p:spPr>
            <a:xfrm>
              <a:off x="6435001" y="2247900"/>
              <a:ext cx="2296890" cy="229688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414455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25282B"/>
                </a:solidFill>
                <a:effectLst/>
                <a:uLnTx/>
                <a:uFillTx/>
                <a:latin typeface="Montserrat ExtraLight"/>
                <a:ea typeface="方正兰亭黑简体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04079" y="2309091"/>
              <a:ext cx="527812" cy="527812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/>
                  <a:ea typeface="方正兰亭黑简体"/>
                </a:rPr>
                <a:t>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方正兰亭黑简体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11341" y="2794383"/>
              <a:ext cx="128240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6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  <a:gs pos="53000">
                        <a:schemeClr val="accent3"/>
                      </a:gs>
                    </a:gsLst>
                    <a:lin ang="0" scaled="1"/>
                    <a:tileRect/>
                  </a:gradFill>
                  <a:latin typeface="+mj-ea"/>
                  <a:ea typeface="+mj-ea"/>
                </a:defRPr>
              </a:lvl1pPr>
            </a:lstStyle>
            <a:p>
              <a:pPr lvl="0" defTabSz="913765" eaLnBrk="0" hangingPunct="0">
                <a:defRPr/>
              </a:pPr>
              <a:r>
                <a:rPr lang="zh-CN" altLang="en-US" sz="2000">
                  <a:solidFill>
                    <a:srgbClr val="59595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添加关键字</a:t>
              </a:r>
              <a:endParaRPr lang="zh-CN" altLang="en-US" sz="2000" dirty="0">
                <a:solidFill>
                  <a:srgbClr val="59595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911340" y="3147211"/>
              <a:ext cx="1866253" cy="8402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5282B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此处添加详细文本描述，建议与标题相关并符合整体语言风格。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282B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 ExtraLight"/>
                <a:ea typeface="方正兰亭黑简体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096000" y="2127677"/>
            <a:ext cx="1" cy="2560438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1379538" y="5517730"/>
            <a:ext cx="9432925" cy="537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25282B">
                    <a:lumMod val="65000"/>
                    <a:lumOff val="35000"/>
                  </a:srgb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rgbClr val="25282B">
                    <a:lumMod val="65000"/>
                    <a:lumOff val="35000"/>
                  </a:srgb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200</a:t>
            </a:r>
            <a:r>
              <a:rPr lang="zh-CN" altLang="en-US" sz="1400" dirty="0">
                <a:solidFill>
                  <a:srgbClr val="25282B">
                    <a:lumMod val="65000"/>
                    <a:lumOff val="35000"/>
                  </a:srgb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字以内，据统计每页幻灯片的播放时间最好控制在</a:t>
            </a:r>
            <a:r>
              <a:rPr lang="en-US" altLang="zh-CN" sz="1400" dirty="0">
                <a:solidFill>
                  <a:srgbClr val="25282B">
                    <a:lumMod val="65000"/>
                    <a:lumOff val="35000"/>
                  </a:srgb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rgbClr val="25282B">
                    <a:lumMod val="65000"/>
                    <a:lumOff val="35000"/>
                  </a:srgb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分钟之内。此处添加详细文本描述。</a:t>
            </a:r>
          </a:p>
        </p:txBody>
      </p:sp>
      <p:sp>
        <p:nvSpPr>
          <p:cNvPr id="18" name="矩形 17"/>
          <p:cNvSpPr/>
          <p:nvPr/>
        </p:nvSpPr>
        <p:spPr>
          <a:xfrm rot="10800000" flipV="1">
            <a:off x="1379538" y="5152682"/>
            <a:ext cx="9432925" cy="18000"/>
          </a:xfrm>
          <a:prstGeom prst="rect">
            <a:avLst/>
          </a:prstGeom>
          <a:solidFill>
            <a:srgbClr val="E7E6E6">
              <a:lumMod val="90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25282B"/>
              </a:solidFill>
              <a:effectLst/>
              <a:uLnTx/>
              <a:uFillTx/>
              <a:latin typeface="Montserrat ExtraLight"/>
              <a:ea typeface="方正兰亭黑简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BFBF"/>
      </a:accent1>
      <a:accent2>
        <a:srgbClr val="808080"/>
      </a:accent2>
      <a:accent3>
        <a:srgbClr val="BFBFBF"/>
      </a:accent3>
      <a:accent4>
        <a:srgbClr val="808080"/>
      </a:accent4>
      <a:accent5>
        <a:srgbClr val="BFBFBF"/>
      </a:accent5>
      <a:accent6>
        <a:srgbClr val="808080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宽屏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Campton Light</vt:lpstr>
      <vt:lpstr>Campton Medium</vt:lpstr>
      <vt:lpstr>Montserrat ExtraLight</vt:lpstr>
      <vt:lpstr>Montserrat Medium</vt:lpstr>
      <vt:lpstr>等线</vt:lpstr>
      <vt:lpstr>方正古隶简体</vt:lpstr>
      <vt:lpstr>方正兰亭黑简体</vt:lpstr>
      <vt:lpstr>方正隶变简体</vt:lpstr>
      <vt:lpstr>方正清刻本悦宋简体</vt:lpstr>
      <vt:lpstr>方正尚酷简体</vt:lpstr>
      <vt:lpstr>汉仪颜楷繁</vt:lpstr>
      <vt:lpstr>宋体</vt:lpstr>
      <vt:lpstr>微软雅黑</vt:lpstr>
      <vt:lpstr>新宋体</vt:lpstr>
      <vt:lpstr>Agency FB</vt:lpstr>
      <vt:lpstr>Arial</vt:lpstr>
      <vt:lpstr>Calibri</vt:lpstr>
      <vt:lpstr>Calibri Light</vt:lpstr>
      <vt:lpstr>Times New Roman</vt:lpstr>
      <vt:lpstr>7_Office 主题</vt:lpstr>
      <vt:lpstr>1_Office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FIVE</dc:creator>
  <cp:lastModifiedBy>天 下</cp:lastModifiedBy>
  <cp:revision>196</cp:revision>
  <dcterms:created xsi:type="dcterms:W3CDTF">2017-07-29T06:41:00Z</dcterms:created>
  <dcterms:modified xsi:type="dcterms:W3CDTF">2021-01-04T14:28:15Z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