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5.xml" ContentType="application/vnd.openxmlformats-officedocument.presentationml.notesSlide+xml"/>
  <Override PartName="/ppt/tags/tag20.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5"/>
  </p:notesMasterIdLst>
  <p:sldIdLst>
    <p:sldId id="329" r:id="rId3"/>
    <p:sldId id="310" r:id="rId4"/>
    <p:sldId id="313" r:id="rId5"/>
    <p:sldId id="314" r:id="rId6"/>
    <p:sldId id="346" r:id="rId7"/>
    <p:sldId id="312" r:id="rId8"/>
    <p:sldId id="319" r:id="rId9"/>
    <p:sldId id="334" r:id="rId10"/>
    <p:sldId id="320" r:id="rId11"/>
    <p:sldId id="317" r:id="rId12"/>
    <p:sldId id="321" r:id="rId13"/>
    <p:sldId id="335" r:id="rId14"/>
    <p:sldId id="318" r:id="rId15"/>
    <p:sldId id="323" r:id="rId16"/>
    <p:sldId id="326" r:id="rId17"/>
    <p:sldId id="336" r:id="rId18"/>
    <p:sldId id="328" r:id="rId19"/>
    <p:sldId id="344" r:id="rId20"/>
    <p:sldId id="338" r:id="rId21"/>
    <p:sldId id="345" r:id="rId22"/>
    <p:sldId id="339" r:id="rId23"/>
    <p:sldId id="342" r:id="rId24"/>
  </p:sldIdLst>
  <p:sldSz cx="9144000" cy="51450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941" autoAdjust="0"/>
    <p:restoredTop sz="96139" autoAdjust="0"/>
  </p:normalViewPr>
  <p:slideViewPr>
    <p:cSldViewPr snapToGrid="0">
      <p:cViewPr>
        <p:scale>
          <a:sx n="100" d="100"/>
          <a:sy n="100" d="100"/>
        </p:scale>
        <p:origin x="786" y="696"/>
      </p:cViewPr>
      <p:guideLst/>
    </p:cSldViewPr>
  </p:slideViewPr>
  <p:outlineViewPr>
    <p:cViewPr>
      <p:scale>
        <a:sx n="33" d="100"/>
        <a:sy n="33" d="100"/>
      </p:scale>
      <p:origin x="0" y="-540"/>
    </p:cViewPr>
  </p:outlineViewPr>
  <p:notesTextViewPr>
    <p:cViewPr>
      <p:scale>
        <a:sx n="1" d="1"/>
        <a:sy n="1" d="1"/>
      </p:scale>
      <p:origin x="0" y="0"/>
    </p:cViewPr>
  </p:notesTextViewPr>
  <p:sorterViewPr>
    <p:cViewPr>
      <p:scale>
        <a:sx n="125" d="100"/>
        <a:sy n="125"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9DD37B-E8F0-46FF-BB7F-9283BB6FDB37}"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267CA7-30D1-48B3-BF62-24E0B73AEF98}"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38EC9C7-1CA5-4F0A-A098-4F97ADAB24A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38EC9C7-1CA5-4F0A-A098-4F97ADAB24A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38EC9C7-1CA5-4F0A-A098-4F97ADAB24A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38EC9C7-1CA5-4F0A-A098-4F97ADAB24A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38EC9C7-1CA5-4F0A-A098-4F97ADAB24A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38EC9C7-1CA5-4F0A-A098-4F97ADAB24A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38EC9C7-1CA5-4F0A-A098-4F97ADAB24A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38EC9C7-1CA5-4F0A-A098-4F97ADAB24A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38EC9C7-1CA5-4F0A-A098-4F97ADAB24A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38EC9C7-1CA5-4F0A-A098-4F97ADAB24A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38EC9C7-1CA5-4F0A-A098-4F97ADAB24A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38EC9C7-1CA5-4F0A-A098-4F97ADAB24A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38EC9C7-1CA5-4F0A-A098-4F97ADAB24A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38EC9C7-1CA5-4F0A-A098-4F97ADAB24A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38EC9C7-1CA5-4F0A-A098-4F97ADAB24A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38EC9C7-1CA5-4F0A-A098-4F97ADAB24A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38EC9C7-1CA5-4F0A-A098-4F97ADAB24A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38EC9C7-1CA5-4F0A-A098-4F97ADAB24A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38EC9C7-1CA5-4F0A-A098-4F97ADAB24A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38EC9C7-1CA5-4F0A-A098-4F97ADAB24A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38EC9C7-1CA5-4F0A-A098-4F97ADAB24A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2032"/>
            <a:ext cx="6858000" cy="1791253"/>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hasCustomPrompt="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p:txBody>
          <a:bodyPr/>
          <a:lstStyle/>
          <a:p>
            <a:fld id="{243244F4-8239-4FBA-BAF8-1D7BA70E9511}"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303B9C-3929-4105-9A36-5366D33C22D3}"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43244F4-8239-4FBA-BAF8-1D7BA70E9511}"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303B9C-3929-4105-9A36-5366D33C22D3}"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928"/>
            <a:ext cx="1971675" cy="4360224"/>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628650" y="273928"/>
            <a:ext cx="5800725" cy="436022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43244F4-8239-4FBA-BAF8-1D7BA70E9511}"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303B9C-3929-4105-9A36-5366D33C22D3}"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2032"/>
            <a:ext cx="6858000" cy="1791253"/>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hasCustomPrompt="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p:txBody>
          <a:bodyPr/>
          <a:lstStyle/>
          <a:p>
            <a:fld id="{243244F4-8239-4FBA-BAF8-1D7BA70E9511}"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303B9C-3929-4105-9A36-5366D33C22D3}"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43244F4-8239-4FBA-BAF8-1D7BA70E9511}"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303B9C-3929-4105-9A36-5366D33C22D3}"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4021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hasCustomPrompt="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243244F4-8239-4FBA-BAF8-1D7BA70E9511}"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303B9C-3929-4105-9A36-5366D33C22D3}"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628650" y="1369642"/>
            <a:ext cx="3886200" cy="326451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4629150" y="1369642"/>
            <a:ext cx="3886200" cy="326451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43244F4-8239-4FBA-BAF8-1D7BA70E9511}"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7303B9C-3929-4105-9A36-5366D33C22D3}"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929"/>
            <a:ext cx="7886700" cy="994479"/>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hasCustomPrompt="1"/>
          </p:nvPr>
        </p:nvSpPr>
        <p:spPr>
          <a:xfrm>
            <a:off x="629842" y="1879386"/>
            <a:ext cx="3868340" cy="276429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4629150" y="1261261"/>
            <a:ext cx="3887391"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hasCustomPrompt="1"/>
          </p:nvPr>
        </p:nvSpPr>
        <p:spPr>
          <a:xfrm>
            <a:off x="4629150" y="1879386"/>
            <a:ext cx="3887391" cy="276429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43244F4-8239-4FBA-BAF8-1D7BA70E9511}" type="datetimeFigureOut">
              <a:rPr lang="zh-CN" altLang="en-US" smtClean="0"/>
              <a:t>2021/1/4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7303B9C-3929-4105-9A36-5366D33C22D3}"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43244F4-8239-4FBA-BAF8-1D7BA70E9511}" type="datetimeFigureOut">
              <a:rPr lang="zh-CN" altLang="en-US" smtClean="0"/>
              <a:t>2021/1/4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7303B9C-3929-4105-9A36-5366D33C22D3}"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43244F4-8239-4FBA-BAF8-1D7BA70E9511}"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7303B9C-3929-4105-9A36-5366D33C22D3}"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p>
        </p:txBody>
      </p:sp>
      <p:sp>
        <p:nvSpPr>
          <p:cNvPr id="3" name="内容占位符 2"/>
          <p:cNvSpPr>
            <a:spLocks noGrp="1"/>
          </p:cNvSpPr>
          <p:nvPr>
            <p:ph idx="1" hasCustomPrompt="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243244F4-8239-4FBA-BAF8-1D7BA70E9511}"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7303B9C-3929-4105-9A36-5366D33C22D3}"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43244F4-8239-4FBA-BAF8-1D7BA70E9511}"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303B9C-3929-4105-9A36-5366D33C22D3}"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798"/>
            <a:ext cx="4629150" cy="365634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243244F4-8239-4FBA-BAF8-1D7BA70E9511}"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7303B9C-3929-4105-9A36-5366D33C22D3}"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43244F4-8239-4FBA-BAF8-1D7BA70E9511}"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303B9C-3929-4105-9A36-5366D33C22D3}"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928"/>
            <a:ext cx="1971675" cy="4360224"/>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628650" y="273928"/>
            <a:ext cx="5800725" cy="436022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43244F4-8239-4FBA-BAF8-1D7BA70E9511}"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303B9C-3929-4105-9A36-5366D33C22D3}"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4021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hasCustomPrompt="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243244F4-8239-4FBA-BAF8-1D7BA70E9511}"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303B9C-3929-4105-9A36-5366D33C22D3}"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628650" y="1369642"/>
            <a:ext cx="3886200" cy="326451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4629150" y="1369642"/>
            <a:ext cx="3886200" cy="326451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43244F4-8239-4FBA-BAF8-1D7BA70E9511}"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7303B9C-3929-4105-9A36-5366D33C22D3}"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929"/>
            <a:ext cx="7886700" cy="994479"/>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hasCustomPrompt="1"/>
          </p:nvPr>
        </p:nvSpPr>
        <p:spPr>
          <a:xfrm>
            <a:off x="629842" y="1879386"/>
            <a:ext cx="3868340" cy="276429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4629150" y="1261261"/>
            <a:ext cx="3887391"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hasCustomPrompt="1"/>
          </p:nvPr>
        </p:nvSpPr>
        <p:spPr>
          <a:xfrm>
            <a:off x="4629150" y="1879386"/>
            <a:ext cx="3887391" cy="276429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43244F4-8239-4FBA-BAF8-1D7BA70E9511}" type="datetimeFigureOut">
              <a:rPr lang="zh-CN" altLang="en-US" smtClean="0"/>
              <a:t>2021/1/4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7303B9C-3929-4105-9A36-5366D33C22D3}"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43244F4-8239-4FBA-BAF8-1D7BA70E9511}" type="datetimeFigureOut">
              <a:rPr lang="zh-CN" altLang="en-US" smtClean="0"/>
              <a:t>2021/1/4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7303B9C-3929-4105-9A36-5366D33C22D3}"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43244F4-8239-4FBA-BAF8-1D7BA70E9511}"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7303B9C-3929-4105-9A36-5366D33C22D3}"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p>
        </p:txBody>
      </p:sp>
      <p:sp>
        <p:nvSpPr>
          <p:cNvPr id="3" name="内容占位符 2"/>
          <p:cNvSpPr>
            <a:spLocks noGrp="1"/>
          </p:cNvSpPr>
          <p:nvPr>
            <p:ph idx="1" hasCustomPrompt="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243244F4-8239-4FBA-BAF8-1D7BA70E9511}"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7303B9C-3929-4105-9A36-5366D33C22D3}"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798"/>
            <a:ext cx="4629150" cy="365634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243244F4-8239-4FBA-BAF8-1D7BA70E9511}"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7303B9C-3929-4105-9A36-5366D33C22D3}"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929"/>
            <a:ext cx="7886700" cy="994479"/>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642"/>
            <a:ext cx="7886700" cy="3264511"/>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8735"/>
            <a:ext cx="2057400" cy="273928"/>
          </a:xfrm>
          <a:prstGeom prst="rect">
            <a:avLst/>
          </a:prstGeom>
        </p:spPr>
        <p:txBody>
          <a:bodyPr vert="horz" lIns="91440" tIns="45720" rIns="91440" bIns="45720" rtlCol="0" anchor="ctr"/>
          <a:lstStyle>
            <a:lvl1pPr algn="l">
              <a:defRPr sz="900">
                <a:solidFill>
                  <a:schemeClr val="tx1">
                    <a:tint val="75000"/>
                  </a:schemeClr>
                </a:solidFill>
              </a:defRPr>
            </a:lvl1pPr>
          </a:lstStyle>
          <a:p>
            <a:fld id="{243244F4-8239-4FBA-BAF8-1D7BA70E9511}" type="datetimeFigureOut">
              <a:rPr lang="zh-CN" altLang="en-US" smtClean="0"/>
              <a:t>2021/1/4</a:t>
            </a:fld>
            <a:endParaRPr lang="zh-CN" altLang="en-US"/>
          </a:p>
        </p:txBody>
      </p:sp>
      <p:sp>
        <p:nvSpPr>
          <p:cNvPr id="5" name="页脚占位符 4"/>
          <p:cNvSpPr>
            <a:spLocks noGrp="1"/>
          </p:cNvSpPr>
          <p:nvPr>
            <p:ph type="ftr" sz="quarter" idx="3"/>
          </p:nvPr>
        </p:nvSpPr>
        <p:spPr>
          <a:xfrm>
            <a:off x="3028950" y="4768735"/>
            <a:ext cx="3086100" cy="27392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8735"/>
            <a:ext cx="2057400" cy="273928"/>
          </a:xfrm>
          <a:prstGeom prst="rect">
            <a:avLst/>
          </a:prstGeom>
        </p:spPr>
        <p:txBody>
          <a:bodyPr vert="horz" lIns="91440" tIns="45720" rIns="91440" bIns="45720" rtlCol="0" anchor="ctr"/>
          <a:lstStyle>
            <a:lvl1pPr algn="r">
              <a:defRPr sz="900">
                <a:solidFill>
                  <a:schemeClr val="tx1">
                    <a:tint val="75000"/>
                  </a:schemeClr>
                </a:solidFill>
              </a:defRPr>
            </a:lvl1pPr>
          </a:lstStyle>
          <a:p>
            <a:fld id="{97303B9C-3929-4105-9A36-5366D33C22D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929"/>
            <a:ext cx="7886700" cy="994479"/>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642"/>
            <a:ext cx="7886700" cy="3264511"/>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8735"/>
            <a:ext cx="2057400" cy="273928"/>
          </a:xfrm>
          <a:prstGeom prst="rect">
            <a:avLst/>
          </a:prstGeom>
        </p:spPr>
        <p:txBody>
          <a:bodyPr vert="horz" lIns="91440" tIns="45720" rIns="91440" bIns="45720" rtlCol="0" anchor="ctr"/>
          <a:lstStyle>
            <a:lvl1pPr algn="l">
              <a:defRPr sz="900">
                <a:solidFill>
                  <a:schemeClr val="tx1">
                    <a:tint val="75000"/>
                  </a:schemeClr>
                </a:solidFill>
              </a:defRPr>
            </a:lvl1pPr>
          </a:lstStyle>
          <a:p>
            <a:fld id="{243244F4-8239-4FBA-BAF8-1D7BA70E9511}" type="datetimeFigureOut">
              <a:rPr lang="zh-CN" altLang="en-US" smtClean="0"/>
              <a:t>2021/1/4</a:t>
            </a:fld>
            <a:endParaRPr lang="zh-CN" altLang="en-US"/>
          </a:p>
        </p:txBody>
      </p:sp>
      <p:sp>
        <p:nvSpPr>
          <p:cNvPr id="5" name="页脚占位符 4"/>
          <p:cNvSpPr>
            <a:spLocks noGrp="1"/>
          </p:cNvSpPr>
          <p:nvPr>
            <p:ph type="ftr" sz="quarter" idx="3"/>
          </p:nvPr>
        </p:nvSpPr>
        <p:spPr>
          <a:xfrm>
            <a:off x="3028950" y="4768735"/>
            <a:ext cx="3086100" cy="27392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8735"/>
            <a:ext cx="2057400" cy="273928"/>
          </a:xfrm>
          <a:prstGeom prst="rect">
            <a:avLst/>
          </a:prstGeom>
        </p:spPr>
        <p:txBody>
          <a:bodyPr vert="horz" lIns="91440" tIns="45720" rIns="91440" bIns="45720" rtlCol="0" anchor="ctr"/>
          <a:lstStyle>
            <a:lvl1pPr algn="r">
              <a:defRPr sz="900">
                <a:solidFill>
                  <a:schemeClr val="tx1">
                    <a:tint val="75000"/>
                  </a:schemeClr>
                </a:solidFill>
              </a:defRPr>
            </a:lvl1pPr>
          </a:lstStyle>
          <a:p>
            <a:fld id="{97303B9C-3929-4105-9A36-5366D33C22D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image" Target="../media/image2.png"/><Relationship Id="rId12" Type="http://schemas.openxmlformats.org/officeDocument/2006/relationships/image" Target="../media/image7.emf"/><Relationship Id="rId2" Type="http://schemas.openxmlformats.org/officeDocument/2006/relationships/tags" Target="../tags/tag2.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6.emf"/><Relationship Id="rId5" Type="http://schemas.openxmlformats.org/officeDocument/2006/relationships/image" Target="../media/image1.png"/><Relationship Id="rId10" Type="http://schemas.openxmlformats.org/officeDocument/2006/relationships/image" Target="../media/image5.png"/><Relationship Id="rId4" Type="http://schemas.openxmlformats.org/officeDocument/2006/relationships/notesSlide" Target="../notesSlides/notesSlide1.xm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png"/><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microsoft.com/office/2007/relationships/hdphoto" Target="../media/hdphoto1.wdp"/><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31.png"/><Relationship Id="rId3" Type="http://schemas.openxmlformats.org/officeDocument/2006/relationships/tags" Target="../tags/tag10.xml"/><Relationship Id="rId7" Type="http://schemas.openxmlformats.org/officeDocument/2006/relationships/image" Target="../media/image1.png"/><Relationship Id="rId12" Type="http://schemas.openxmlformats.org/officeDocument/2006/relationships/image" Target="../media/image30.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notesSlide" Target="../notesSlides/notesSlide11.xml"/><Relationship Id="rId11" Type="http://schemas.openxmlformats.org/officeDocument/2006/relationships/image" Target="../media/image29.png"/><Relationship Id="rId5" Type="http://schemas.openxmlformats.org/officeDocument/2006/relationships/slideLayout" Target="../slideLayouts/slideLayout1.xml"/><Relationship Id="rId10" Type="http://schemas.openxmlformats.org/officeDocument/2006/relationships/image" Target="../media/image28.png"/><Relationship Id="rId4" Type="http://schemas.openxmlformats.org/officeDocument/2006/relationships/tags" Target="../tags/tag11.xml"/><Relationship Id="rId9" Type="http://schemas.openxmlformats.org/officeDocument/2006/relationships/image" Target="../media/image6.emf"/></Relationships>
</file>

<file path=ppt/slides/_rels/slide1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notesSlide" Target="../notesSlides/notesSlide12.xml"/><Relationship Id="rId7"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12.emf"/><Relationship Id="rId5" Type="http://schemas.microsoft.com/office/2007/relationships/hdphoto" Target="../media/hdphoto1.wdp"/><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tags" Target="../tags/tag15.xml"/><Relationship Id="rId7" Type="http://schemas.openxmlformats.org/officeDocument/2006/relationships/image" Target="../media/image1.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notesSlide" Target="../notesSlides/notesSlide13.xml"/><Relationship Id="rId11" Type="http://schemas.openxmlformats.org/officeDocument/2006/relationships/image" Target="../media/image32.png"/><Relationship Id="rId5" Type="http://schemas.openxmlformats.org/officeDocument/2006/relationships/slideLayout" Target="../slideLayouts/slideLayout1.xml"/><Relationship Id="rId10" Type="http://schemas.openxmlformats.org/officeDocument/2006/relationships/image" Target="../media/image3.png"/><Relationship Id="rId4" Type="http://schemas.openxmlformats.org/officeDocument/2006/relationships/tags" Target="../tags/tag16.xml"/><Relationship Id="rId9" Type="http://schemas.openxmlformats.org/officeDocument/2006/relationships/image" Target="../media/image6.e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17.xml"/><Relationship Id="rId6" Type="http://schemas.openxmlformats.org/officeDocument/2006/relationships/image" Target="../media/image6.emf"/><Relationship Id="rId5" Type="http://schemas.microsoft.com/office/2007/relationships/hdphoto" Target="../media/hdphoto1.wdp"/><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slideLayout" Target="../slideLayouts/slideLayout1.xml"/><Relationship Id="rId7" Type="http://schemas.openxmlformats.org/officeDocument/2006/relationships/image" Target="../media/image6.emf"/><Relationship Id="rId2" Type="http://schemas.openxmlformats.org/officeDocument/2006/relationships/tags" Target="../tags/tag19.xml"/><Relationship Id="rId1" Type="http://schemas.openxmlformats.org/officeDocument/2006/relationships/tags" Target="../tags/tag18.xml"/><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notesSlide" Target="../notesSlides/notesSlide15.xml"/><Relationship Id="rId9"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notesSlide" Target="../notesSlides/notesSlide16.xml"/><Relationship Id="rId7"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20.xml"/><Relationship Id="rId6" Type="http://schemas.openxmlformats.org/officeDocument/2006/relationships/image" Target="../media/image12.emf"/><Relationship Id="rId5" Type="http://schemas.microsoft.com/office/2007/relationships/hdphoto" Target="../media/hdphoto1.wdp"/><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6.emf"/><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2.emf"/><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1.emf"/><Relationship Id="rId5" Type="http://schemas.openxmlformats.org/officeDocument/2006/relationships/image" Target="../media/image36.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7.png"/><Relationship Id="rId1" Type="http://schemas.openxmlformats.org/officeDocument/2006/relationships/slideLayout" Target="../slideLayouts/slideLayout13.xml"/><Relationship Id="rId5" Type="http://schemas.openxmlformats.org/officeDocument/2006/relationships/image" Target="../media/image38.jpeg"/><Relationship Id="rId4" Type="http://schemas.openxmlformats.org/officeDocument/2006/relationships/image" Target="../media/image12.emf"/></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42.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notesSlide" Target="../notesSlides/notesSlide3.xml"/><Relationship Id="rId7"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12.emf"/><Relationship Id="rId5" Type="http://schemas.microsoft.com/office/2007/relationships/hdphoto" Target="../media/hdphoto1.wdp"/><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microsoft.com/office/2007/relationships/hdphoto" Target="../media/hdphoto1.wdp"/><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emf"/><Relationship Id="rId5" Type="http://schemas.openxmlformats.org/officeDocument/2006/relationships/image" Target="../media/image3.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notesSlide" Target="../notesSlides/notesSlide8.xml"/><Relationship Id="rId7"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12.emf"/><Relationship Id="rId5" Type="http://schemas.microsoft.com/office/2007/relationships/hdphoto" Target="../media/hdphoto1.wdp"/><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tags" Target="../tags/tag7.xml"/><Relationship Id="rId7" Type="http://schemas.microsoft.com/office/2007/relationships/hdphoto" Target="../media/hdphoto1.wdp"/><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png"/><Relationship Id="rId5" Type="http://schemas.openxmlformats.org/officeDocument/2006/relationships/notesSlide" Target="../notesSlides/notesSlide9.xml"/><Relationship Id="rId10" Type="http://schemas.openxmlformats.org/officeDocument/2006/relationships/image" Target="../media/image3.png"/><Relationship Id="rId4" Type="http://schemas.openxmlformats.org/officeDocument/2006/relationships/slideLayout" Target="../slideLayouts/slideLayout1.xml"/><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a:alphaModFix amt="26000"/>
            <a:extLst>
              <a:ext uri="{BEBA8EAE-BF5A-486C-A8C5-ECC9F3942E4B}">
                <a14:imgProps xmlns:a14="http://schemas.microsoft.com/office/drawing/2010/main">
                  <a14:imgLayer r:embed="rId6">
                    <a14:imgEffect>
                      <a14:artisticTexturizer/>
                    </a14:imgEffect>
                    <a14:imgEffect>
                      <a14:brightnessContrast bright="18000"/>
                    </a14:imgEffect>
                    <a14:imgEffect>
                      <a14:colorTemperature colorTemp="5591"/>
                    </a14:imgEffect>
                    <a14:imgEffect>
                      <a14:saturation sat="28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grpSp>
        <p:nvGrpSpPr>
          <p:cNvPr id="2" name="组合 1"/>
          <p:cNvGrpSpPr/>
          <p:nvPr/>
        </p:nvGrpSpPr>
        <p:grpSpPr>
          <a:xfrm>
            <a:off x="857248" y="0"/>
            <a:ext cx="7988407" cy="5145088"/>
            <a:chOff x="952498" y="201613"/>
            <a:chExt cx="7391925" cy="4760912"/>
          </a:xfrm>
        </p:grpSpPr>
        <p:pic>
          <p:nvPicPr>
            <p:cNvPr id="61" name="图片 6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2498" y="201613"/>
              <a:ext cx="7391925" cy="4741862"/>
            </a:xfrm>
            <a:prstGeom prst="rect">
              <a:avLst/>
            </a:prstGeom>
          </p:spPr>
        </p:pic>
        <p:sp>
          <p:nvSpPr>
            <p:cNvPr id="69" name="任意多边形: 形状 68"/>
            <p:cNvSpPr/>
            <p:nvPr/>
          </p:nvSpPr>
          <p:spPr>
            <a:xfrm>
              <a:off x="1204295" y="201613"/>
              <a:ext cx="6716360" cy="4760912"/>
            </a:xfrm>
            <a:custGeom>
              <a:avLst/>
              <a:gdLst>
                <a:gd name="connsiteX0" fmla="*/ 911198 w 6716360"/>
                <a:gd name="connsiteY0" fmla="*/ 0 h 4706243"/>
                <a:gd name="connsiteX1" fmla="*/ 5805163 w 6716360"/>
                <a:gd name="connsiteY1" fmla="*/ 0 h 4706243"/>
                <a:gd name="connsiteX2" fmla="*/ 5949515 w 6716360"/>
                <a:gd name="connsiteY2" fmla="*/ 164918 h 4706243"/>
                <a:gd name="connsiteX3" fmla="*/ 6716360 w 6716360"/>
                <a:gd name="connsiteY3" fmla="*/ 2382937 h 4706243"/>
                <a:gd name="connsiteX4" fmla="*/ 5949515 w 6716360"/>
                <a:gd name="connsiteY4" fmla="*/ 4600957 h 4706243"/>
                <a:gd name="connsiteX5" fmla="*/ 5857358 w 6716360"/>
                <a:gd name="connsiteY5" fmla="*/ 4706243 h 4706243"/>
                <a:gd name="connsiteX6" fmla="*/ 859003 w 6716360"/>
                <a:gd name="connsiteY6" fmla="*/ 4706243 h 4706243"/>
                <a:gd name="connsiteX7" fmla="*/ 766845 w 6716360"/>
                <a:gd name="connsiteY7" fmla="*/ 4600957 h 4706243"/>
                <a:gd name="connsiteX8" fmla="*/ 0 w 6716360"/>
                <a:gd name="connsiteY8" fmla="*/ 2382937 h 4706243"/>
                <a:gd name="connsiteX9" fmla="*/ 766845 w 6716360"/>
                <a:gd name="connsiteY9" fmla="*/ 164918 h 470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16360" h="4706243">
                  <a:moveTo>
                    <a:pt x="911198" y="0"/>
                  </a:moveTo>
                  <a:lnTo>
                    <a:pt x="5805163" y="0"/>
                  </a:lnTo>
                  <a:lnTo>
                    <a:pt x="5949515" y="164918"/>
                  </a:lnTo>
                  <a:cubicBezTo>
                    <a:pt x="6428579" y="767667"/>
                    <a:pt x="6716360" y="1540406"/>
                    <a:pt x="6716360" y="2382937"/>
                  </a:cubicBezTo>
                  <a:cubicBezTo>
                    <a:pt x="6716360" y="3225468"/>
                    <a:pt x="6428579" y="3998207"/>
                    <a:pt x="5949515" y="4600957"/>
                  </a:cubicBezTo>
                  <a:lnTo>
                    <a:pt x="5857358" y="4706243"/>
                  </a:lnTo>
                  <a:lnTo>
                    <a:pt x="859003" y="4706243"/>
                  </a:lnTo>
                  <a:lnTo>
                    <a:pt x="766845" y="4600957"/>
                  </a:lnTo>
                  <a:cubicBezTo>
                    <a:pt x="287781" y="3998207"/>
                    <a:pt x="0" y="3225468"/>
                    <a:pt x="0" y="2382937"/>
                  </a:cubicBezTo>
                  <a:cubicBezTo>
                    <a:pt x="0" y="1540406"/>
                    <a:pt x="287781" y="767667"/>
                    <a:pt x="766845" y="164918"/>
                  </a:cubicBezTo>
                  <a:close/>
                </a:path>
              </a:pathLst>
            </a:custGeom>
            <a:blipFill dpi="0" rotWithShape="1">
              <a:blip r:embed="rId8">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pic>
        <p:nvPicPr>
          <p:cNvPr id="62" name="图片 61"/>
          <p:cNvPicPr>
            <a:picLocks noChangeAspect="1"/>
          </p:cNvPicPr>
          <p:nvPr/>
        </p:nvPicPr>
        <p:blipFill rotWithShape="1">
          <a:blip r:embed="rId9">
            <a:extLst>
              <a:ext uri="{28A0092B-C50C-407E-A947-70E740481C1C}">
                <a14:useLocalDpi xmlns:a14="http://schemas.microsoft.com/office/drawing/2010/main" val="0"/>
              </a:ext>
            </a:extLst>
          </a:blip>
          <a:srcRect l="67029" t="23611" r="17034" b="49722"/>
          <a:stretch>
            <a:fillRect/>
          </a:stretch>
        </p:blipFill>
        <p:spPr>
          <a:xfrm>
            <a:off x="580145" y="3466703"/>
            <a:ext cx="1457326" cy="762000"/>
          </a:xfrm>
          <a:prstGeom prst="rect">
            <a:avLst/>
          </a:prstGeom>
        </p:spPr>
      </p:pic>
      <p:grpSp>
        <p:nvGrpSpPr>
          <p:cNvPr id="63" name="组合 62"/>
          <p:cNvGrpSpPr/>
          <p:nvPr/>
        </p:nvGrpSpPr>
        <p:grpSpPr>
          <a:xfrm>
            <a:off x="2792879" y="844947"/>
            <a:ext cx="2481990" cy="2986591"/>
            <a:chOff x="1835426" y="1521425"/>
            <a:chExt cx="2481990" cy="2986591"/>
          </a:xfrm>
        </p:grpSpPr>
        <p:grpSp>
          <p:nvGrpSpPr>
            <p:cNvPr id="64" name="组合 63"/>
            <p:cNvGrpSpPr/>
            <p:nvPr/>
          </p:nvGrpSpPr>
          <p:grpSpPr>
            <a:xfrm>
              <a:off x="2469124" y="1521425"/>
              <a:ext cx="1848292" cy="2986591"/>
              <a:chOff x="2494524" y="1648425"/>
              <a:chExt cx="1848292" cy="2986591"/>
            </a:xfrm>
          </p:grpSpPr>
          <p:sp>
            <p:nvSpPr>
              <p:cNvPr id="66" name="矩形 65"/>
              <p:cNvSpPr/>
              <p:nvPr/>
            </p:nvSpPr>
            <p:spPr>
              <a:xfrm>
                <a:off x="3142487" y="1648425"/>
                <a:ext cx="1200329" cy="938719"/>
              </a:xfrm>
              <a:prstGeom prst="rect">
                <a:avLst/>
              </a:prstGeom>
            </p:spPr>
            <p:txBody>
              <a:bodyPr vert="eaVert" wrap="non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6600" b="0" i="0" u="none" strike="noStrike" kern="1200" cap="none" spc="0" normalizeH="0" baseline="0" noProof="0" dirty="0">
                    <a:ln>
                      <a:noFill/>
                    </a:ln>
                    <a:solidFill>
                      <a:prstClr val="black"/>
                    </a:solidFill>
                    <a:effectLst/>
                    <a:uLnTx/>
                    <a:uFillTx/>
                    <a:latin typeface="方正清刻本悦宋简体" panose="02000000000000000000" pitchFamily="2" charset="-122"/>
                    <a:ea typeface="方正清刻本悦宋简体" panose="02000000000000000000" pitchFamily="2" charset="-122"/>
                  </a:rPr>
                  <a:t>极</a:t>
                </a:r>
              </a:p>
            </p:txBody>
          </p:sp>
          <p:sp>
            <p:nvSpPr>
              <p:cNvPr id="67" name="矩形 66"/>
              <p:cNvSpPr/>
              <p:nvPr/>
            </p:nvSpPr>
            <p:spPr>
              <a:xfrm>
                <a:off x="2494524" y="2233392"/>
                <a:ext cx="1031051" cy="110799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6600" b="0" i="0" u="none" strike="noStrike" kern="1200" cap="none" spc="0" normalizeH="0" baseline="0" noProof="0">
                    <a:ln>
                      <a:noFill/>
                    </a:ln>
                    <a:solidFill>
                      <a:prstClr val="black"/>
                    </a:solidFill>
                    <a:effectLst/>
                    <a:uLnTx/>
                    <a:uFillTx/>
                    <a:latin typeface="方正清刻本悦宋简体" panose="02000000000000000000" pitchFamily="2" charset="-122"/>
                    <a:ea typeface="方正清刻本悦宋简体" panose="02000000000000000000" pitchFamily="2" charset="-122"/>
                    <a:cs typeface="+mn-cs"/>
                  </a:rPr>
                  <a:t>致</a:t>
                </a:r>
                <a:endParaRPr kumimoji="0" lang="zh-CN" altLang="en-US" sz="6600" b="0" i="0" u="none" strike="noStrike" kern="1200" cap="none" spc="0" normalizeH="0" baseline="0" noProof="0" dirty="0">
                  <a:ln>
                    <a:noFill/>
                  </a:ln>
                  <a:solidFill>
                    <a:prstClr val="black"/>
                  </a:solidFill>
                  <a:effectLst/>
                  <a:uLnTx/>
                  <a:uFillTx/>
                  <a:latin typeface="方正清刻本悦宋简体" panose="02000000000000000000" pitchFamily="2" charset="-122"/>
                  <a:ea typeface="方正清刻本悦宋简体" panose="02000000000000000000" pitchFamily="2" charset="-122"/>
                  <a:cs typeface="+mn-cs"/>
                </a:endParaRPr>
              </a:p>
            </p:txBody>
          </p:sp>
          <p:sp>
            <p:nvSpPr>
              <p:cNvPr id="68" name="矩形 67"/>
              <p:cNvSpPr/>
              <p:nvPr/>
            </p:nvSpPr>
            <p:spPr>
              <a:xfrm>
                <a:off x="3420609" y="2696024"/>
                <a:ext cx="738664" cy="1938992"/>
              </a:xfrm>
              <a:prstGeom prst="rect">
                <a:avLst/>
              </a:prstGeom>
            </p:spPr>
            <p:txBody>
              <a:bodyPr vert="eaVert" wrap="non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a:ln>
                      <a:noFill/>
                    </a:ln>
                    <a:solidFill>
                      <a:prstClr val="black"/>
                    </a:solidFill>
                    <a:effectLst/>
                    <a:uLnTx/>
                    <a:uFillTx/>
                    <a:latin typeface="方正清刻本悦宋简体" panose="02000000000000000000" pitchFamily="2" charset="-122"/>
                    <a:ea typeface="方正清刻本悦宋简体" panose="02000000000000000000" pitchFamily="2" charset="-122"/>
                    <a:cs typeface="+mn-cs"/>
                  </a:rPr>
                  <a:t>设计主义</a:t>
                </a:r>
                <a:endParaRPr kumimoji="0" lang="zh-CN" altLang="en-US" sz="3600" b="0" i="0" u="none" strike="noStrike" kern="1200" cap="none" spc="0" normalizeH="0" baseline="0" noProof="0" dirty="0">
                  <a:ln>
                    <a:noFill/>
                  </a:ln>
                  <a:solidFill>
                    <a:prstClr val="black"/>
                  </a:solidFill>
                  <a:effectLst/>
                  <a:uLnTx/>
                  <a:uFillTx/>
                  <a:latin typeface="方正清刻本悦宋简体" panose="02000000000000000000" pitchFamily="2" charset="-122"/>
                  <a:ea typeface="方正清刻本悦宋简体" panose="02000000000000000000" pitchFamily="2" charset="-122"/>
                  <a:cs typeface="+mn-cs"/>
                </a:endParaRPr>
              </a:p>
            </p:txBody>
          </p:sp>
        </p:grpSp>
        <p:pic>
          <p:nvPicPr>
            <p:cNvPr id="65" name="图片 64"/>
            <p:cNvPicPr>
              <a:picLocks noChangeAspect="1"/>
            </p:cNvPicPr>
            <p:nvPr/>
          </p:nvPicPr>
          <p:blipFill rotWithShape="1">
            <a:blip r:embed="rId10" cstate="print">
              <a:extLst>
                <a:ext uri="{28A0092B-C50C-407E-A947-70E740481C1C}">
                  <a14:useLocalDpi xmlns:a14="http://schemas.microsoft.com/office/drawing/2010/main" val="0"/>
                </a:ext>
              </a:extLst>
            </a:blip>
            <a:srcRect l="35892" t="29842" r="31995" b="35845"/>
            <a:stretch>
              <a:fillRect/>
            </a:stretch>
          </p:blipFill>
          <p:spPr>
            <a:xfrm>
              <a:off x="1835426" y="1807030"/>
              <a:ext cx="1404052" cy="807110"/>
            </a:xfrm>
            <a:prstGeom prst="rect">
              <a:avLst/>
            </a:prstGeom>
          </p:spPr>
        </p:pic>
      </p:grpSp>
      <p:grpSp>
        <p:nvGrpSpPr>
          <p:cNvPr id="4" name="组合 3"/>
          <p:cNvGrpSpPr/>
          <p:nvPr/>
        </p:nvGrpSpPr>
        <p:grpSpPr>
          <a:xfrm>
            <a:off x="6170521" y="153353"/>
            <a:ext cx="2971800" cy="3846830"/>
            <a:chOff x="6160996" y="458153"/>
            <a:chExt cx="2971800" cy="3846830"/>
          </a:xfrm>
        </p:grpSpPr>
        <p:pic>
          <p:nvPicPr>
            <p:cNvPr id="70" name="PA_淘宝店chenying0907 5962"/>
            <p:cNvPicPr>
              <a:picLocks noChangeAspect="1"/>
            </p:cNvPicPr>
            <p:nvPr>
              <p:custDataLst>
                <p:tags r:id="rId1"/>
              </p:custDataLst>
            </p:nvPr>
          </p:nvPicPr>
          <p:blipFill>
            <a:blip r:embed="rId11"/>
            <a:stretch>
              <a:fillRect/>
            </a:stretch>
          </p:blipFill>
          <p:spPr>
            <a:xfrm flipH="1" flipV="1">
              <a:off x="6160996" y="458153"/>
              <a:ext cx="2971800" cy="3846830"/>
            </a:xfrm>
            <a:prstGeom prst="rect">
              <a:avLst/>
            </a:prstGeom>
          </p:spPr>
        </p:pic>
        <p:pic>
          <p:nvPicPr>
            <p:cNvPr id="71" name="PA_淘宝店chenying0907 5959"/>
            <p:cNvPicPr>
              <a:picLocks noChangeAspect="1"/>
            </p:cNvPicPr>
            <p:nvPr>
              <p:custDataLst>
                <p:tags r:id="rId2"/>
              </p:custDataLst>
            </p:nvPr>
          </p:nvPicPr>
          <p:blipFill>
            <a:blip r:embed="rId12"/>
            <a:stretch>
              <a:fillRect/>
            </a:stretch>
          </p:blipFill>
          <p:spPr>
            <a:xfrm flipH="1">
              <a:off x="7173935" y="1127346"/>
              <a:ext cx="1063421" cy="683444"/>
            </a:xfrm>
            <a:prstGeom prst="rect">
              <a:avLst/>
            </a:prstGeom>
          </p:spPr>
        </p:pic>
      </p:grpSp>
      <p:sp>
        <p:nvSpPr>
          <p:cNvPr id="3" name="文本框 2"/>
          <p:cNvSpPr txBox="1"/>
          <p:nvPr/>
        </p:nvSpPr>
        <p:spPr>
          <a:xfrm>
            <a:off x="3308350" y="4479290"/>
            <a:ext cx="1783080" cy="368300"/>
          </a:xfrm>
          <a:prstGeom prst="rect">
            <a:avLst/>
          </a:prstGeom>
          <a:noFill/>
        </p:spPr>
        <p:txBody>
          <a:bodyPr wrap="square" rtlCol="0">
            <a:spAutoFit/>
          </a:bodyPr>
          <a:lstStyle/>
          <a:p>
            <a:pPr algn="ctr"/>
            <a:r>
              <a:rPr lang="en-US" altLang="zh-CN"/>
              <a:t>xiazaii</a:t>
            </a: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7000"/>
            <a:lum/>
            <a:extLst>
              <a:ext uri="{BEBA8EAE-BF5A-486C-A8C5-ECC9F3942E4B}">
                <a14:imgProps xmlns:a14="http://schemas.microsoft.com/office/drawing/2010/main">
                  <a14:imgLayer r:embed="rId4">
                    <a14:imgEffect>
                      <a14:artisticTexturizer/>
                    </a14:imgEffect>
                    <a14:imgEffect>
                      <a14:brightnessContrast bright="18000"/>
                    </a14:imgEffect>
                    <a14:imgEffect>
                      <a14:colorTemperature colorTemp="5591"/>
                    </a14:imgEffect>
                    <a14:imgEffect>
                      <a14:saturation sat="28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sp>
        <p:nvSpPr>
          <p:cNvPr id="12" name="矩形 11"/>
          <p:cNvSpPr/>
          <p:nvPr/>
        </p:nvSpPr>
        <p:spPr>
          <a:xfrm>
            <a:off x="1799697" y="1553369"/>
            <a:ext cx="5706003" cy="2194733"/>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outerShdw blurRad="63500" sx="102000" sy="102000" algn="ctr" rotWithShape="0">
              <a:prstClr val="black">
                <a:alpha val="20000"/>
              </a:prstClr>
            </a:outerShdw>
          </a:effectLst>
        </p:spPr>
        <p:txBody>
          <a:bodyPr lIns="68538" tIns="34270" rIns="68538" bIns="34270" rtlCol="0" anchor="ctr"/>
          <a:lstStyle/>
          <a:p>
            <a:pPr algn="ctr" defTabSz="456565">
              <a:defRPr/>
            </a:pPr>
            <a:endParaRPr lang="zh-CN" altLang="en-US" sz="1800" kern="0">
              <a:solidFill>
                <a:prstClr val="white"/>
              </a:solidFill>
              <a:latin typeface="Calibri" panose="020F0502020204030204"/>
              <a:ea typeface="等线" panose="02010600030101010101" charset="-122"/>
            </a:endParaRPr>
          </a:p>
        </p:txBody>
      </p:sp>
      <p:sp>
        <p:nvSpPr>
          <p:cNvPr id="18" name="文本框 17"/>
          <p:cNvSpPr txBox="1"/>
          <p:nvPr/>
        </p:nvSpPr>
        <p:spPr>
          <a:xfrm>
            <a:off x="4364913" y="137745"/>
            <a:ext cx="414175" cy="1015663"/>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effectLst>
            <a:outerShdw blurRad="50800" dist="38100" dir="5400000" algn="t" rotWithShape="0">
              <a:prstClr val="black">
                <a:alpha val="40000"/>
              </a:prstClr>
            </a:outerShdw>
          </a:effectLst>
        </p:spPr>
        <p:txBody>
          <a:bodyPr vert="horz" wrap="square" rtlCol="0">
            <a:spAutoFit/>
          </a:bodyPr>
          <a:lstStyle/>
          <a:p>
            <a:pPr marL="0" marR="0" lvl="0" indent="0" algn="l" defTabSz="685165" rtl="0" eaLnBrk="1" fontAlgn="auto" latinLnBrk="0" hangingPunct="1">
              <a:lnSpc>
                <a:spcPct val="100000"/>
              </a:lnSpc>
              <a:spcBef>
                <a:spcPts val="0"/>
              </a:spcBef>
              <a:spcAft>
                <a:spcPts val="0"/>
              </a:spcAft>
              <a:buClrTx/>
              <a:buSzTx/>
              <a:buFontTx/>
              <a:buNone/>
              <a:defRPr sz="1800">
                <a:solidFill>
                  <a:srgbClr val="000000"/>
                </a:solidFill>
                <a:uFillTx/>
              </a:defRPr>
            </a:pPr>
            <a:r>
              <a:rPr kumimoji="0" lang="zh-CN" altLang="en-US" sz="2000" b="0" i="0" u="none" strike="noStrike" kern="1200" cap="none" spc="0" normalizeH="0" baseline="0" noProof="0">
                <a:ln>
                  <a:noFill/>
                </a:ln>
                <a:solidFill>
                  <a:prstClr val="black">
                    <a:lumMod val="65000"/>
                    <a:lumOff val="35000"/>
                  </a:prstClr>
                </a:solidFill>
                <a:effectLst/>
                <a:uLnTx/>
                <a:uFillTx/>
                <a:latin typeface="方正行楷繁体" panose="03000509000000000000" pitchFamily="65" charset="-122"/>
                <a:ea typeface="方正行楷繁体" panose="03000509000000000000" pitchFamily="65" charset="-122"/>
                <a:cs typeface="+mn-cs"/>
                <a:sym typeface="+mn-lt"/>
              </a:rPr>
              <a:t>第一章</a:t>
            </a:r>
            <a:endParaRPr kumimoji="0" lang="zh-CN" altLang="en-US" sz="2000" b="0" i="0" u="none" strike="noStrike" kern="1200" cap="none" spc="0" normalizeH="0" baseline="0" noProof="0" dirty="0">
              <a:ln>
                <a:noFill/>
              </a:ln>
              <a:solidFill>
                <a:prstClr val="black">
                  <a:lumMod val="65000"/>
                  <a:lumOff val="35000"/>
                </a:prstClr>
              </a:solidFill>
              <a:effectLst/>
              <a:uLnTx/>
              <a:uFillTx/>
              <a:latin typeface="方正行楷繁体" panose="03000509000000000000" pitchFamily="65" charset="-122"/>
              <a:ea typeface="方正行楷繁体" panose="03000509000000000000" pitchFamily="65" charset="-122"/>
              <a:cs typeface="+mn-cs"/>
              <a:sym typeface="+mn-lt"/>
            </a:endParaRPr>
          </a:p>
        </p:txBody>
      </p:sp>
      <p:sp>
        <p:nvSpPr>
          <p:cNvPr id="11" name="矩形 10"/>
          <p:cNvSpPr/>
          <p:nvPr/>
        </p:nvSpPr>
        <p:spPr>
          <a:xfrm>
            <a:off x="1619813" y="1888123"/>
            <a:ext cx="4524231" cy="1715294"/>
          </a:xfrm>
          <a:prstGeom prst="rect">
            <a:avLst/>
          </a:prstGeom>
        </p:spPr>
        <p:txBody>
          <a:bodyPr vert="eaVert" wrap="square" lIns="68538" tIns="34270" rIns="68538" bIns="34270">
            <a:spAutoFit/>
          </a:bodyPr>
          <a:lstStyle/>
          <a:p>
            <a:pPr algn="just">
              <a:lnSpc>
                <a:spcPct val="200000"/>
              </a:lnSpc>
            </a:pPr>
            <a:r>
              <a:rPr lang="zh-CN" altLang="en-US" sz="1100">
                <a:solidFill>
                  <a:schemeClr val="tx1">
                    <a:lumMod val="65000"/>
                    <a:lumOff val="35000"/>
                  </a:schemeClr>
                </a:solidFill>
                <a:latin typeface="方正古隶简体" panose="03000509000000000000" pitchFamily="65" charset="-122"/>
                <a:ea typeface="方正古隶简体" panose="03000509000000000000" pitchFamily="65" charset="-122"/>
              </a:rPr>
              <a:t>意境是指抒情性作品中所呈现的的那种情景交融、虚实相生的形象系统，及其所诱发和开拓的审美想象空间。他同文学典型一也是文学形象的高级形。意境是指抒情性作品中所呈现的的那种情景交融、虚实相生的形象系统，及其所诱发和开拓的审美想象空间。他同文学典型一也是文学形象的高级形</a:t>
            </a:r>
            <a:r>
              <a:rPr lang="zh-CN" altLang="en-US" sz="1050">
                <a:solidFill>
                  <a:prstClr val="black">
                    <a:lumMod val="75000"/>
                    <a:lumOff val="25000"/>
                  </a:prstClr>
                </a:solidFill>
                <a:latin typeface="方正楷体简体" panose="03000509000000000000" pitchFamily="2" charset="-122"/>
                <a:ea typeface="方正楷体简体" panose="03000509000000000000" pitchFamily="2" charset="-122"/>
                <a:cs typeface="方正汉简简体" panose="03000509000000000000" pitchFamily="65" charset="-122"/>
              </a:rPr>
              <a:t>。 </a:t>
            </a:r>
          </a:p>
          <a:p>
            <a:pPr algn="just">
              <a:lnSpc>
                <a:spcPct val="200000"/>
              </a:lnSpc>
            </a:pPr>
            <a:r>
              <a:rPr lang="zh-CN" altLang="en-US" sz="1050">
                <a:solidFill>
                  <a:prstClr val="black">
                    <a:lumMod val="75000"/>
                    <a:lumOff val="25000"/>
                  </a:prstClr>
                </a:solidFill>
                <a:latin typeface="方正楷体简体" panose="03000509000000000000" pitchFamily="2" charset="-122"/>
                <a:ea typeface="方正楷体简体" panose="03000509000000000000" pitchFamily="2" charset="-122"/>
                <a:cs typeface="方正汉简简体" panose="03000509000000000000" pitchFamily="65" charset="-122"/>
              </a:rPr>
              <a:t> </a:t>
            </a:r>
            <a:endParaRPr lang="zh-CN" altLang="en-US" sz="1050" dirty="0">
              <a:solidFill>
                <a:prstClr val="black">
                  <a:lumMod val="75000"/>
                  <a:lumOff val="25000"/>
                </a:prstClr>
              </a:solidFill>
              <a:latin typeface="方正楷体简体" panose="03000509000000000000" pitchFamily="2" charset="-122"/>
              <a:ea typeface="方正楷体简体" panose="03000509000000000000" pitchFamily="2" charset="-122"/>
              <a:cs typeface="方正汉简简体" panose="03000509000000000000" pitchFamily="65" charset="-122"/>
            </a:endParaRPr>
          </a:p>
        </p:txBody>
      </p:sp>
      <p:pic>
        <p:nvPicPr>
          <p:cNvPr id="13" name="图片 12"/>
          <p:cNvPicPr>
            <a:picLocks noChangeAspect="1"/>
          </p:cNvPicPr>
          <p:nvPr/>
        </p:nvPicPr>
        <p:blipFill rotWithShape="1">
          <a:blip r:embed="rId7" cstate="print">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l="10818" t="25749" r="71558" b="21649"/>
          <a:stretch>
            <a:fillRect/>
          </a:stretch>
        </p:blipFill>
        <p:spPr>
          <a:xfrm>
            <a:off x="6629027" y="1388655"/>
            <a:ext cx="895160" cy="2359447"/>
          </a:xfrm>
          <a:prstGeom prst="rect">
            <a:avLst/>
          </a:prstGeom>
        </p:spPr>
      </p:pic>
      <p:pic>
        <p:nvPicPr>
          <p:cNvPr id="15" name="图片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3958703"/>
            <a:ext cx="3967672" cy="1185591"/>
          </a:xfrm>
          <a:prstGeom prst="rect">
            <a:avLst/>
          </a:prstGeom>
        </p:spPr>
      </p:pic>
      <p:sp>
        <p:nvSpPr>
          <p:cNvPr id="16" name="文本框 5"/>
          <p:cNvSpPr txBox="1"/>
          <p:nvPr/>
        </p:nvSpPr>
        <p:spPr>
          <a:xfrm>
            <a:off x="6119147" y="2134074"/>
            <a:ext cx="415456" cy="992559"/>
          </a:xfrm>
          <a:prstGeom prst="rect">
            <a:avLst/>
          </a:prstGeom>
          <a:noFill/>
          <a:ln>
            <a:noFill/>
          </a:ln>
        </p:spPr>
        <p:txBody>
          <a:bodyPr vert="eaVert" wrap="none" lIns="68559" tIns="34280" rIns="68559" bIns="34280" rtlCol="0">
            <a:spAutoFit/>
          </a:bodyPr>
          <a:lstStyle/>
          <a:p>
            <a:pPr defTabSz="456565"/>
            <a:r>
              <a:rPr lang="zh-CN" altLang="en-US">
                <a:solidFill>
                  <a:schemeClr val="tx1">
                    <a:lumMod val="65000"/>
                    <a:lumOff val="35000"/>
                  </a:schemeClr>
                </a:solidFill>
                <a:latin typeface="方正行楷繁体" panose="03000509000000000000" pitchFamily="65" charset="-122"/>
                <a:ea typeface="方正行楷繁体" panose="03000509000000000000" pitchFamily="65" charset="-122"/>
              </a:rPr>
              <a:t>输入</a:t>
            </a:r>
            <a:r>
              <a:rPr lang="zh-CN" altLang="en-US" dirty="0">
                <a:solidFill>
                  <a:schemeClr val="tx1">
                    <a:lumMod val="65000"/>
                    <a:lumOff val="35000"/>
                  </a:schemeClr>
                </a:solidFill>
                <a:latin typeface="方正行楷繁体" panose="03000509000000000000" pitchFamily="65" charset="-122"/>
                <a:ea typeface="方正行楷繁体" panose="03000509000000000000" pitchFamily="65" charset="-122"/>
              </a:rPr>
              <a:t>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7">
            <a:alphaModFix amt="37000"/>
            <a:lum/>
            <a:extLst>
              <a:ext uri="{BEBA8EAE-BF5A-486C-A8C5-ECC9F3942E4B}">
                <a14:imgProps xmlns:a14="http://schemas.microsoft.com/office/drawing/2010/main">
                  <a14:imgLayer r:embed="rId8">
                    <a14:imgEffect>
                      <a14:artisticTexturizer/>
                    </a14:imgEffect>
                    <a14:imgEffect>
                      <a14:brightnessContrast bright="18000"/>
                    </a14:imgEffect>
                    <a14:imgEffect>
                      <a14:colorTemperature colorTemp="5591"/>
                    </a14:imgEffect>
                    <a14:imgEffect>
                      <a14:saturation sat="28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52" name="图片 51"/>
          <p:cNvPicPr>
            <a:picLocks noChangeAspect="1"/>
          </p:cNvPicPr>
          <p:nvPr>
            <p:custDataLst>
              <p:tags r:id="rId1"/>
            </p:custDataLst>
          </p:nvPr>
        </p:nvPicPr>
        <p:blipFill>
          <a:blip r:embed="rId9">
            <a:grayscl/>
          </a:blip>
          <a:srcRect l="29796" b="29966"/>
          <a:stretch>
            <a:fillRect/>
          </a:stretch>
        </p:blipFill>
        <p:spPr>
          <a:xfrm rot="3146514" flipH="1">
            <a:off x="655241" y="653699"/>
            <a:ext cx="629684" cy="813097"/>
          </a:xfrm>
          <a:custGeom>
            <a:avLst/>
            <a:gdLst>
              <a:gd name="connsiteX0" fmla="*/ 0 w 1350488"/>
              <a:gd name="connsiteY0" fmla="*/ 1122821 h 1743856"/>
              <a:gd name="connsiteX1" fmla="*/ 203880 w 1350488"/>
              <a:gd name="connsiteY1" fmla="*/ 1743856 h 1743856"/>
              <a:gd name="connsiteX2" fmla="*/ 1350488 w 1350488"/>
              <a:gd name="connsiteY2" fmla="*/ 1367434 h 1743856"/>
              <a:gd name="connsiteX3" fmla="*/ 1350488 w 1350488"/>
              <a:gd name="connsiteY3" fmla="*/ 0 h 1743856"/>
              <a:gd name="connsiteX4" fmla="*/ 94190 w 1350488"/>
              <a:gd name="connsiteY4" fmla="*/ 0 h 1743856"/>
              <a:gd name="connsiteX5" fmla="*/ 194272 w 1350488"/>
              <a:gd name="connsiteY5" fmla="*/ 923505 h 1743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0488" h="1743856">
                <a:moveTo>
                  <a:pt x="0" y="1122821"/>
                </a:moveTo>
                <a:lnTo>
                  <a:pt x="203880" y="1743856"/>
                </a:lnTo>
                <a:lnTo>
                  <a:pt x="1350488" y="1367434"/>
                </a:lnTo>
                <a:lnTo>
                  <a:pt x="1350488" y="0"/>
                </a:lnTo>
                <a:lnTo>
                  <a:pt x="94190" y="0"/>
                </a:lnTo>
                <a:lnTo>
                  <a:pt x="194272" y="923505"/>
                </a:lnTo>
                <a:close/>
              </a:path>
            </a:pathLst>
          </a:custGeom>
          <a:effectLst>
            <a:softEdge rad="0"/>
          </a:effectLst>
        </p:spPr>
      </p:pic>
      <p:pic>
        <p:nvPicPr>
          <p:cNvPr id="53" name="图片 52"/>
          <p:cNvPicPr>
            <a:picLocks noChangeAspect="1"/>
          </p:cNvPicPr>
          <p:nvPr>
            <p:custDataLst>
              <p:tags r:id="rId2"/>
            </p:custDataLst>
          </p:nvPr>
        </p:nvPicPr>
        <p:blipFill>
          <a:blip r:embed="rId9">
            <a:grayscl/>
          </a:blip>
          <a:srcRect l="29796" b="29966"/>
          <a:stretch>
            <a:fillRect/>
          </a:stretch>
        </p:blipFill>
        <p:spPr>
          <a:xfrm rot="3146514" flipH="1">
            <a:off x="655240" y="1934216"/>
            <a:ext cx="629684" cy="813097"/>
          </a:xfrm>
          <a:custGeom>
            <a:avLst/>
            <a:gdLst>
              <a:gd name="connsiteX0" fmla="*/ 0 w 1350488"/>
              <a:gd name="connsiteY0" fmla="*/ 1122821 h 1743856"/>
              <a:gd name="connsiteX1" fmla="*/ 203880 w 1350488"/>
              <a:gd name="connsiteY1" fmla="*/ 1743856 h 1743856"/>
              <a:gd name="connsiteX2" fmla="*/ 1350488 w 1350488"/>
              <a:gd name="connsiteY2" fmla="*/ 1367434 h 1743856"/>
              <a:gd name="connsiteX3" fmla="*/ 1350488 w 1350488"/>
              <a:gd name="connsiteY3" fmla="*/ 0 h 1743856"/>
              <a:gd name="connsiteX4" fmla="*/ 94190 w 1350488"/>
              <a:gd name="connsiteY4" fmla="*/ 0 h 1743856"/>
              <a:gd name="connsiteX5" fmla="*/ 194272 w 1350488"/>
              <a:gd name="connsiteY5" fmla="*/ 923505 h 1743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0488" h="1743856">
                <a:moveTo>
                  <a:pt x="0" y="1122821"/>
                </a:moveTo>
                <a:lnTo>
                  <a:pt x="203880" y="1743856"/>
                </a:lnTo>
                <a:lnTo>
                  <a:pt x="1350488" y="1367434"/>
                </a:lnTo>
                <a:lnTo>
                  <a:pt x="1350488" y="0"/>
                </a:lnTo>
                <a:lnTo>
                  <a:pt x="94190" y="0"/>
                </a:lnTo>
                <a:lnTo>
                  <a:pt x="194272" y="923505"/>
                </a:lnTo>
                <a:close/>
              </a:path>
            </a:pathLst>
          </a:custGeom>
          <a:effectLst>
            <a:softEdge rad="0"/>
          </a:effectLst>
        </p:spPr>
      </p:pic>
      <p:pic>
        <p:nvPicPr>
          <p:cNvPr id="54" name="图片 53"/>
          <p:cNvPicPr>
            <a:picLocks noChangeAspect="1"/>
          </p:cNvPicPr>
          <p:nvPr>
            <p:custDataLst>
              <p:tags r:id="rId3"/>
            </p:custDataLst>
          </p:nvPr>
        </p:nvPicPr>
        <p:blipFill>
          <a:blip r:embed="rId9">
            <a:grayscl/>
          </a:blip>
          <a:srcRect l="29796" b="29966"/>
          <a:stretch>
            <a:fillRect/>
          </a:stretch>
        </p:blipFill>
        <p:spPr>
          <a:xfrm rot="3146514" flipH="1">
            <a:off x="655240" y="3118270"/>
            <a:ext cx="629684" cy="813097"/>
          </a:xfrm>
          <a:custGeom>
            <a:avLst/>
            <a:gdLst>
              <a:gd name="connsiteX0" fmla="*/ 0 w 1350488"/>
              <a:gd name="connsiteY0" fmla="*/ 1122821 h 1743856"/>
              <a:gd name="connsiteX1" fmla="*/ 203880 w 1350488"/>
              <a:gd name="connsiteY1" fmla="*/ 1743856 h 1743856"/>
              <a:gd name="connsiteX2" fmla="*/ 1350488 w 1350488"/>
              <a:gd name="connsiteY2" fmla="*/ 1367434 h 1743856"/>
              <a:gd name="connsiteX3" fmla="*/ 1350488 w 1350488"/>
              <a:gd name="connsiteY3" fmla="*/ 0 h 1743856"/>
              <a:gd name="connsiteX4" fmla="*/ 94190 w 1350488"/>
              <a:gd name="connsiteY4" fmla="*/ 0 h 1743856"/>
              <a:gd name="connsiteX5" fmla="*/ 194272 w 1350488"/>
              <a:gd name="connsiteY5" fmla="*/ 923505 h 1743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0488" h="1743856">
                <a:moveTo>
                  <a:pt x="0" y="1122821"/>
                </a:moveTo>
                <a:lnTo>
                  <a:pt x="203880" y="1743856"/>
                </a:lnTo>
                <a:lnTo>
                  <a:pt x="1350488" y="1367434"/>
                </a:lnTo>
                <a:lnTo>
                  <a:pt x="1350488" y="0"/>
                </a:lnTo>
                <a:lnTo>
                  <a:pt x="94190" y="0"/>
                </a:lnTo>
                <a:lnTo>
                  <a:pt x="194272" y="923505"/>
                </a:lnTo>
                <a:close/>
              </a:path>
            </a:pathLst>
          </a:custGeom>
          <a:effectLst>
            <a:softEdge rad="0"/>
          </a:effectLst>
        </p:spPr>
      </p:pic>
      <p:grpSp>
        <p:nvGrpSpPr>
          <p:cNvPr id="30" name="组合 29"/>
          <p:cNvGrpSpPr/>
          <p:nvPr/>
        </p:nvGrpSpPr>
        <p:grpSpPr>
          <a:xfrm>
            <a:off x="6633628" y="1057371"/>
            <a:ext cx="1907090" cy="3465887"/>
            <a:chOff x="7210222" y="3140035"/>
            <a:chExt cx="1770664" cy="3272488"/>
          </a:xfrm>
        </p:grpSpPr>
        <p:sp>
          <p:nvSpPr>
            <p:cNvPr id="31" name="矩形 30"/>
            <p:cNvSpPr/>
            <p:nvPr/>
          </p:nvSpPr>
          <p:spPr>
            <a:xfrm>
              <a:off x="7210222" y="3140035"/>
              <a:ext cx="1770664" cy="3272488"/>
            </a:xfrm>
            <a:prstGeom prst="rect">
              <a:avLst/>
            </a:prstGeom>
            <a:solidFill>
              <a:srgbClr val="EBEBEB"/>
            </a:solidFill>
            <a:ln>
              <a:noFill/>
            </a:ln>
            <a:effectLst>
              <a:outerShdw blurRad="63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a:solidFill>
                  <a:prstClr val="white"/>
                </a:solidFill>
                <a:latin typeface="等线" panose="02010600030101010101" charset="-122"/>
                <a:ea typeface="等线" panose="02010600030101010101" charset="-122"/>
              </a:endParaRPr>
            </a:p>
          </p:txBody>
        </p:sp>
        <p:sp>
          <p:nvSpPr>
            <p:cNvPr id="32" name="矩形 31"/>
            <p:cNvSpPr/>
            <p:nvPr/>
          </p:nvSpPr>
          <p:spPr>
            <a:xfrm>
              <a:off x="7210222" y="3140035"/>
              <a:ext cx="1770664" cy="3272488"/>
            </a:xfrm>
            <a:prstGeom prst="rect">
              <a:avLst/>
            </a:prstGeom>
            <a:blipFill dpi="0" rotWithShape="1">
              <a:blip r:embed="rId10"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a:solidFill>
                  <a:prstClr val="white"/>
                </a:solidFill>
                <a:latin typeface="等线" panose="02010600030101010101" charset="-122"/>
                <a:ea typeface="等线" panose="02010600030101010101" charset="-122"/>
              </a:endParaRPr>
            </a:p>
          </p:txBody>
        </p:sp>
      </p:grpSp>
      <p:sp>
        <p:nvSpPr>
          <p:cNvPr id="33" name="文本框 32"/>
          <p:cNvSpPr txBox="1"/>
          <p:nvPr/>
        </p:nvSpPr>
        <p:spPr>
          <a:xfrm>
            <a:off x="6486172" y="1395644"/>
            <a:ext cx="2114167" cy="338554"/>
          </a:xfrm>
          <a:prstGeom prst="rect">
            <a:avLst/>
          </a:prstGeom>
          <a:noFill/>
        </p:spPr>
        <p:txBody>
          <a:bodyPr vert="horz" wrap="square" rtlCol="0">
            <a:spAutoFit/>
          </a:bodyPr>
          <a:lstStyle/>
          <a:p>
            <a:pPr algn="ctr" defTabSz="685800">
              <a:defRPr/>
            </a:pPr>
            <a:r>
              <a:rPr lang="zh-CN" altLang="en-US" sz="1600">
                <a:solidFill>
                  <a:schemeClr val="tx1">
                    <a:lumMod val="65000"/>
                    <a:lumOff val="35000"/>
                  </a:schemeClr>
                </a:solidFill>
                <a:latin typeface="方正行楷繁体" panose="03000509000000000000" pitchFamily="65" charset="-122"/>
                <a:ea typeface="方正行楷繁体" panose="03000509000000000000" pitchFamily="65" charset="-122"/>
              </a:rPr>
              <a:t>您的标题内容</a:t>
            </a:r>
          </a:p>
        </p:txBody>
      </p:sp>
      <p:cxnSp>
        <p:nvCxnSpPr>
          <p:cNvPr id="34" name="直接连接符 33"/>
          <p:cNvCxnSpPr/>
          <p:nvPr/>
        </p:nvCxnSpPr>
        <p:spPr>
          <a:xfrm flipH="1">
            <a:off x="6928288" y="1745635"/>
            <a:ext cx="1343025"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35" name="矩形 34"/>
          <p:cNvSpPr/>
          <p:nvPr/>
        </p:nvSpPr>
        <p:spPr>
          <a:xfrm>
            <a:off x="6808243" y="1921974"/>
            <a:ext cx="1638910" cy="2268298"/>
          </a:xfrm>
          <a:prstGeom prst="rect">
            <a:avLst/>
          </a:prstGeom>
        </p:spPr>
        <p:txBody>
          <a:bodyPr vert="eaVert" wrap="square">
            <a:spAutoFit/>
          </a:bodyPr>
          <a:lstStyle/>
          <a:p>
            <a:pPr>
              <a:lnSpc>
                <a:spcPct val="150000"/>
              </a:lnSpc>
            </a:pPr>
            <a:r>
              <a:rPr lang="zh-CN" altLang="en-US" sz="1050">
                <a:solidFill>
                  <a:schemeClr val="tx1">
                    <a:lumMod val="65000"/>
                    <a:lumOff val="35000"/>
                  </a:schemeClr>
                </a:solidFill>
                <a:latin typeface="方正古隶简体" panose="03000509000000000000" pitchFamily="65" charset="-122"/>
                <a:ea typeface="方正古隶简体" panose="03000509000000000000" pitchFamily="65" charset="-122"/>
              </a:rPr>
              <a:t>意境是指抒情性作品中所呈现的的那种情景交融、虚实相生的形象系统，及其所诱发和开拓的审美想象空间。他同文学典型一也是文学形象的高级意境是指抒情性作品中所呈现的的那种情景交及其所诱发和开拓的审美想</a:t>
            </a:r>
          </a:p>
        </p:txBody>
      </p:sp>
      <p:pic>
        <p:nvPicPr>
          <p:cNvPr id="36" name="图片 3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5400000">
            <a:off x="2952828" y="-324207"/>
            <a:ext cx="719025" cy="3508654"/>
          </a:xfrm>
          <a:prstGeom prst="rect">
            <a:avLst/>
          </a:prstGeom>
          <a:blipFill dpi="0" rotWithShape="1">
            <a:blip r:embed="rId11" cstate="print">
              <a:extLst>
                <a:ext uri="{28A0092B-C50C-407E-A947-70E740481C1C}">
                  <a14:useLocalDpi xmlns:a14="http://schemas.microsoft.com/office/drawing/2010/main" val="0"/>
                </a:ext>
              </a:extLst>
            </a:blip>
            <a:srcRect/>
            <a:stretch>
              <a:fillRect/>
            </a:stretch>
          </a:blipFill>
          <a:effectLst>
            <a:outerShdw blurRad="50800" dist="38100" dir="5400000" algn="t" rotWithShape="0">
              <a:prstClr val="black">
                <a:alpha val="40000"/>
              </a:prstClr>
            </a:outerShdw>
          </a:effectLst>
        </p:spPr>
      </p:pic>
      <p:sp>
        <p:nvSpPr>
          <p:cNvPr id="37" name="矩形 36"/>
          <p:cNvSpPr/>
          <p:nvPr/>
        </p:nvSpPr>
        <p:spPr>
          <a:xfrm>
            <a:off x="1537500" y="1146207"/>
            <a:ext cx="3508653" cy="631727"/>
          </a:xfrm>
          <a:prstGeom prst="rect">
            <a:avLst/>
          </a:prstGeom>
        </p:spPr>
        <p:txBody>
          <a:bodyPr vert="eaVert" wrap="square">
            <a:spAutoFit/>
          </a:bodyPr>
          <a:lstStyle/>
          <a:p>
            <a:pPr algn="just">
              <a:lnSpc>
                <a:spcPct val="150000"/>
              </a:lnSpc>
            </a:pPr>
            <a:r>
              <a:rPr lang="zh-CN" altLang="en-US" sz="900">
                <a:solidFill>
                  <a:schemeClr val="tx1">
                    <a:lumMod val="65000"/>
                    <a:lumOff val="35000"/>
                  </a:schemeClr>
                </a:solidFill>
                <a:latin typeface="方正古隶简体" panose="03000509000000000000" pitchFamily="65" charset="-122"/>
                <a:ea typeface="方正古隶简体" panose="03000509000000000000" pitchFamily="65" charset="-122"/>
              </a:rPr>
              <a:t>意境是指抒情性作品中所呈现的的那种情景交融、虚实相生的形象系统，及其所诱发和开拓的审美想象空间。他同文学典型一也是文学形象的高级</a:t>
            </a:r>
          </a:p>
        </p:txBody>
      </p:sp>
      <p:pic>
        <p:nvPicPr>
          <p:cNvPr id="38" name="图片 3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5400000">
            <a:off x="2942569" y="2240864"/>
            <a:ext cx="719024" cy="3488141"/>
          </a:xfrm>
          <a:prstGeom prst="rect">
            <a:avLst/>
          </a:prstGeom>
          <a:effectLst>
            <a:outerShdw blurRad="50800" dist="38100" dir="5400000" algn="t" rotWithShape="0">
              <a:prstClr val="black">
                <a:alpha val="40000"/>
              </a:prstClr>
            </a:outerShdw>
          </a:effectLst>
        </p:spPr>
      </p:pic>
      <p:sp>
        <p:nvSpPr>
          <p:cNvPr id="39" name="矩形 38"/>
          <p:cNvSpPr/>
          <p:nvPr/>
        </p:nvSpPr>
        <p:spPr>
          <a:xfrm>
            <a:off x="1537501" y="3735653"/>
            <a:ext cx="3508653" cy="552539"/>
          </a:xfrm>
          <a:prstGeom prst="rect">
            <a:avLst/>
          </a:prstGeom>
        </p:spPr>
        <p:txBody>
          <a:bodyPr vert="eaVert" wrap="square">
            <a:spAutoFit/>
          </a:bodyPr>
          <a:lstStyle/>
          <a:p>
            <a:pPr algn="just">
              <a:lnSpc>
                <a:spcPct val="150000"/>
              </a:lnSpc>
            </a:pPr>
            <a:r>
              <a:rPr lang="zh-CN" altLang="en-US" sz="900">
                <a:solidFill>
                  <a:schemeClr val="tx1">
                    <a:lumMod val="65000"/>
                    <a:lumOff val="35000"/>
                  </a:schemeClr>
                </a:solidFill>
                <a:latin typeface="方正古隶简体" panose="03000509000000000000" pitchFamily="65" charset="-122"/>
                <a:ea typeface="方正古隶简体" panose="03000509000000000000" pitchFamily="65" charset="-122"/>
              </a:rPr>
              <a:t>意境是指抒情性作品中所呈现的的那种情景交融、虚实相生的形象系统，及其所诱发和开拓的审美想象空间。他同文学典型一也是文学形象的高级</a:t>
            </a:r>
          </a:p>
        </p:txBody>
      </p:sp>
      <p:pic>
        <p:nvPicPr>
          <p:cNvPr id="40" name="图片 3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5400000">
            <a:off x="2942569" y="955944"/>
            <a:ext cx="719025" cy="3488141"/>
          </a:xfrm>
          <a:prstGeom prst="rect">
            <a:avLst/>
          </a:prstGeom>
          <a:effectLst>
            <a:outerShdw blurRad="50800" dist="38100" dir="5400000" algn="t" rotWithShape="0">
              <a:prstClr val="black">
                <a:alpha val="40000"/>
              </a:prstClr>
            </a:outerShdw>
          </a:effectLst>
        </p:spPr>
      </p:pic>
      <p:sp>
        <p:nvSpPr>
          <p:cNvPr id="41" name="矩形 40"/>
          <p:cNvSpPr/>
          <p:nvPr/>
        </p:nvSpPr>
        <p:spPr>
          <a:xfrm>
            <a:off x="1537501" y="2464589"/>
            <a:ext cx="3508653" cy="550943"/>
          </a:xfrm>
          <a:prstGeom prst="rect">
            <a:avLst/>
          </a:prstGeom>
        </p:spPr>
        <p:txBody>
          <a:bodyPr vert="eaVert" wrap="square">
            <a:spAutoFit/>
          </a:bodyPr>
          <a:lstStyle/>
          <a:p>
            <a:pPr algn="just">
              <a:lnSpc>
                <a:spcPct val="150000"/>
              </a:lnSpc>
            </a:pPr>
            <a:r>
              <a:rPr lang="zh-CN" altLang="en-US" sz="900">
                <a:solidFill>
                  <a:schemeClr val="tx1">
                    <a:lumMod val="65000"/>
                    <a:lumOff val="35000"/>
                  </a:schemeClr>
                </a:solidFill>
                <a:latin typeface="方正古隶简体" panose="03000509000000000000" pitchFamily="65" charset="-122"/>
                <a:ea typeface="方正古隶简体" panose="03000509000000000000" pitchFamily="65" charset="-122"/>
              </a:rPr>
              <a:t>意境是指抒情性作品中所呈现的的那种情景交融、虚实相生的形象系统，及其所诱发和开拓的审美想象空间。他同文学典型一也是文学形象的高级</a:t>
            </a:r>
          </a:p>
        </p:txBody>
      </p:sp>
      <p:sp>
        <p:nvSpPr>
          <p:cNvPr id="43" name="椭圆 42"/>
          <p:cNvSpPr/>
          <p:nvPr/>
        </p:nvSpPr>
        <p:spPr>
          <a:xfrm>
            <a:off x="687322" y="2410295"/>
            <a:ext cx="627593" cy="627593"/>
          </a:xfrm>
          <a:prstGeom prst="ellipse">
            <a:avLst/>
          </a:prstGeom>
          <a:blipFill dpi="0" rotWithShape="1">
            <a:blip r:embed="rId13" cstate="print">
              <a:extLst>
                <a:ext uri="{28A0092B-C50C-407E-A947-70E740481C1C}">
                  <a14:useLocalDpi xmlns:a14="http://schemas.microsoft.com/office/drawing/2010/main" val="0"/>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a:solidFill>
                <a:srgbClr val="B18D6E"/>
              </a:solidFill>
              <a:latin typeface="等线" panose="02010600030101010101" charset="-122"/>
              <a:ea typeface="等线" panose="02010600030101010101" charset="-122"/>
            </a:endParaRPr>
          </a:p>
        </p:txBody>
      </p:sp>
      <p:sp>
        <p:nvSpPr>
          <p:cNvPr id="44" name="文本框 43"/>
          <p:cNvSpPr txBox="1"/>
          <p:nvPr/>
        </p:nvSpPr>
        <p:spPr>
          <a:xfrm>
            <a:off x="769273" y="2530700"/>
            <a:ext cx="492443" cy="461665"/>
          </a:xfrm>
          <a:prstGeom prst="rect">
            <a:avLst/>
          </a:prstGeom>
          <a:noFill/>
          <a:ln>
            <a:noFill/>
          </a:ln>
        </p:spPr>
        <p:txBody>
          <a:bodyPr wrap="none" rtlCol="0">
            <a:spAutoFit/>
          </a:bodyPr>
          <a:lstStyle/>
          <a:p>
            <a:pPr defTabSz="685800">
              <a:defRPr/>
            </a:pPr>
            <a:r>
              <a:rPr lang="zh-CN" altLang="en-US" sz="2400">
                <a:solidFill>
                  <a:schemeClr val="tx1">
                    <a:lumMod val="65000"/>
                    <a:lumOff val="35000"/>
                  </a:schemeClr>
                </a:solidFill>
                <a:latin typeface="方正行楷繁体" panose="03000509000000000000" pitchFamily="65" charset="-122"/>
                <a:ea typeface="方正行楷繁体" panose="03000509000000000000" pitchFamily="65" charset="-122"/>
              </a:rPr>
              <a:t>贰</a:t>
            </a:r>
            <a:endParaRPr lang="zh-CN" altLang="en-US" sz="2400" dirty="0">
              <a:solidFill>
                <a:schemeClr val="tx1">
                  <a:lumMod val="65000"/>
                  <a:lumOff val="35000"/>
                </a:schemeClr>
              </a:solidFill>
              <a:latin typeface="方正行楷繁体" panose="03000509000000000000" pitchFamily="65" charset="-122"/>
              <a:ea typeface="方正行楷繁体" panose="03000509000000000000" pitchFamily="65" charset="-122"/>
            </a:endParaRPr>
          </a:p>
        </p:txBody>
      </p:sp>
      <p:sp>
        <p:nvSpPr>
          <p:cNvPr id="46" name="椭圆 45"/>
          <p:cNvSpPr/>
          <p:nvPr/>
        </p:nvSpPr>
        <p:spPr>
          <a:xfrm>
            <a:off x="687322" y="1135077"/>
            <a:ext cx="627593" cy="627593"/>
          </a:xfrm>
          <a:prstGeom prst="ellipse">
            <a:avLst/>
          </a:prstGeom>
          <a:blipFill dpi="0" rotWithShape="1">
            <a:blip r:embed="rId13" cstate="print">
              <a:extLst>
                <a:ext uri="{28A0092B-C50C-407E-A947-70E740481C1C}">
                  <a14:useLocalDpi xmlns:a14="http://schemas.microsoft.com/office/drawing/2010/main" val="0"/>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a:solidFill>
                <a:srgbClr val="B18D6E"/>
              </a:solidFill>
              <a:latin typeface="等线" panose="02010600030101010101" charset="-122"/>
              <a:ea typeface="等线" panose="02010600030101010101" charset="-122"/>
            </a:endParaRPr>
          </a:p>
        </p:txBody>
      </p:sp>
      <p:sp>
        <p:nvSpPr>
          <p:cNvPr id="47" name="文本框 46"/>
          <p:cNvSpPr txBox="1"/>
          <p:nvPr/>
        </p:nvSpPr>
        <p:spPr>
          <a:xfrm>
            <a:off x="738186" y="1216293"/>
            <a:ext cx="492443" cy="461665"/>
          </a:xfrm>
          <a:prstGeom prst="rect">
            <a:avLst/>
          </a:prstGeom>
          <a:noFill/>
          <a:ln>
            <a:noFill/>
          </a:ln>
        </p:spPr>
        <p:txBody>
          <a:bodyPr wrap="none" rtlCol="0">
            <a:spAutoFit/>
          </a:bodyPr>
          <a:lstStyle/>
          <a:p>
            <a:pPr defTabSz="685800">
              <a:defRPr/>
            </a:pPr>
            <a:r>
              <a:rPr lang="zh-CN" altLang="en-US" sz="2400" dirty="0">
                <a:solidFill>
                  <a:schemeClr val="tx1">
                    <a:lumMod val="65000"/>
                    <a:lumOff val="35000"/>
                  </a:schemeClr>
                </a:solidFill>
                <a:latin typeface="方正行楷繁体" panose="03000509000000000000" pitchFamily="65" charset="-122"/>
                <a:ea typeface="方正行楷繁体" panose="03000509000000000000" pitchFamily="65" charset="-122"/>
              </a:rPr>
              <a:t>壹</a:t>
            </a:r>
          </a:p>
        </p:txBody>
      </p:sp>
      <p:sp>
        <p:nvSpPr>
          <p:cNvPr id="49" name="椭圆 48"/>
          <p:cNvSpPr/>
          <p:nvPr/>
        </p:nvSpPr>
        <p:spPr>
          <a:xfrm>
            <a:off x="687322" y="3611826"/>
            <a:ext cx="627593" cy="627593"/>
          </a:xfrm>
          <a:prstGeom prst="ellipse">
            <a:avLst/>
          </a:prstGeom>
          <a:blipFill dpi="0" rotWithShape="1">
            <a:blip r:embed="rId13" cstate="print">
              <a:extLst>
                <a:ext uri="{28A0092B-C50C-407E-A947-70E740481C1C}">
                  <a14:useLocalDpi xmlns:a14="http://schemas.microsoft.com/office/drawing/2010/main" val="0"/>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a:solidFill>
                <a:srgbClr val="B18D6E"/>
              </a:solidFill>
              <a:latin typeface="等线" panose="02010600030101010101" charset="-122"/>
              <a:ea typeface="等线" panose="02010600030101010101" charset="-122"/>
            </a:endParaRPr>
          </a:p>
        </p:txBody>
      </p:sp>
      <p:sp>
        <p:nvSpPr>
          <p:cNvPr id="50" name="文本框 49"/>
          <p:cNvSpPr txBox="1"/>
          <p:nvPr/>
        </p:nvSpPr>
        <p:spPr>
          <a:xfrm>
            <a:off x="747889" y="3712450"/>
            <a:ext cx="492443" cy="461665"/>
          </a:xfrm>
          <a:prstGeom prst="rect">
            <a:avLst/>
          </a:prstGeom>
          <a:noFill/>
          <a:ln>
            <a:noFill/>
          </a:ln>
        </p:spPr>
        <p:txBody>
          <a:bodyPr wrap="none" rtlCol="0">
            <a:spAutoFit/>
          </a:bodyPr>
          <a:lstStyle/>
          <a:p>
            <a:pPr defTabSz="685800">
              <a:defRPr/>
            </a:pPr>
            <a:r>
              <a:rPr lang="zh-CN" altLang="en-US" sz="2400">
                <a:solidFill>
                  <a:schemeClr val="tx1">
                    <a:lumMod val="65000"/>
                    <a:lumOff val="35000"/>
                  </a:schemeClr>
                </a:solidFill>
                <a:latin typeface="方正行楷繁体" panose="03000509000000000000" pitchFamily="65" charset="-122"/>
                <a:ea typeface="方正行楷繁体" panose="03000509000000000000" pitchFamily="65" charset="-122"/>
              </a:rPr>
              <a:t>叁</a:t>
            </a:r>
            <a:endParaRPr lang="zh-CN" altLang="en-US" sz="2400" dirty="0">
              <a:solidFill>
                <a:schemeClr val="tx1">
                  <a:lumMod val="65000"/>
                  <a:lumOff val="35000"/>
                </a:schemeClr>
              </a:solidFill>
              <a:latin typeface="方正行楷繁体" panose="03000509000000000000" pitchFamily="65" charset="-122"/>
              <a:ea typeface="方正行楷繁体" panose="03000509000000000000" pitchFamily="65" charset="-122"/>
            </a:endParaRPr>
          </a:p>
        </p:txBody>
      </p:sp>
      <p:pic>
        <p:nvPicPr>
          <p:cNvPr id="51" name="PA_淘宝店chenying0907 5962"/>
          <p:cNvPicPr>
            <a:picLocks noChangeAspect="1"/>
          </p:cNvPicPr>
          <p:nvPr>
            <p:custDataLst>
              <p:tags r:id="rId4"/>
            </p:custDataLst>
          </p:nvPr>
        </p:nvPicPr>
        <p:blipFill>
          <a:blip r:embed="rId9"/>
          <a:stretch>
            <a:fillRect/>
          </a:stretch>
        </p:blipFill>
        <p:spPr>
          <a:xfrm rot="11400769" flipV="1">
            <a:off x="5379249" y="2653822"/>
            <a:ext cx="1395125" cy="180591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37000"/>
            <a:lum/>
            <a:extLst>
              <a:ext uri="{BEBA8EAE-BF5A-486C-A8C5-ECC9F3942E4B}">
                <a14:imgProps xmlns:a14="http://schemas.microsoft.com/office/drawing/2010/main">
                  <a14:imgLayer r:embed="rId5">
                    <a14:imgEffect>
                      <a14:artisticTexturizer/>
                    </a14:imgEffect>
                    <a14:imgEffect>
                      <a14:brightnessContrast bright="18000"/>
                    </a14:imgEffect>
                    <a14:imgEffect>
                      <a14:colorTemperature colorTemp="5591"/>
                    </a14:imgEffect>
                    <a14:imgEffect>
                      <a14:saturation sat="28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24" name="图片 23"/>
          <p:cNvPicPr>
            <a:picLocks noChangeAspect="1"/>
          </p:cNvPicPr>
          <p:nvPr/>
        </p:nvPicPr>
        <p:blipFill>
          <a:blip r:embed="rId6">
            <a:grayscl/>
          </a:blip>
          <a:stretch>
            <a:fillRect/>
          </a:stretch>
        </p:blipFill>
        <p:spPr>
          <a:xfrm rot="5400000">
            <a:off x="818260" y="-818260"/>
            <a:ext cx="4415390" cy="6051910"/>
          </a:xfrm>
          <a:prstGeom prst="rect">
            <a:avLst/>
          </a:prstGeom>
        </p:spPr>
      </p:pic>
      <p:sp>
        <p:nvSpPr>
          <p:cNvPr id="25" name="椭圆 24"/>
          <p:cNvSpPr/>
          <p:nvPr/>
        </p:nvSpPr>
        <p:spPr>
          <a:xfrm>
            <a:off x="3072583" y="982398"/>
            <a:ext cx="3385367" cy="3385367"/>
          </a:xfrm>
          <a:prstGeom prst="ellipse">
            <a:avLst/>
          </a:prstGeom>
          <a:blipFill dpi="0" rotWithShape="1">
            <a:blip r:embed="rId7"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glow rad="101600">
              <a:schemeClr val="bg1">
                <a:lumMod val="85000"/>
                <a:alpha val="17000"/>
              </a:schemeClr>
            </a:glow>
            <a:outerShdw blurRad="114300" dist="12700" dir="13200000" sx="102000" sy="102000" algn="t" rotWithShape="0">
              <a:prstClr val="black">
                <a:alpha val="38000"/>
              </a:prstClr>
            </a:outerShdw>
          </a:effectLst>
        </p:spPr>
        <p:txBody>
          <a:bodyPr rtlCol="0" anchor="ctr"/>
          <a:lstStyle/>
          <a:p>
            <a:pPr algn="ctr" defTabSz="685800">
              <a:defRPr/>
            </a:pPr>
            <a:endParaRPr lang="zh-CN" altLang="en-US" sz="1350" kern="0">
              <a:solidFill>
                <a:prstClr val="white"/>
              </a:solidFill>
              <a:latin typeface="等线" panose="02010600030101010101" charset="-122"/>
              <a:ea typeface="等线" panose="02010600030101010101" charset="-122"/>
              <a:cs typeface="Arial" panose="020B0604020202020204"/>
            </a:endParaRPr>
          </a:p>
        </p:txBody>
      </p:sp>
      <p:sp>
        <p:nvSpPr>
          <p:cNvPr id="26" name="矩形 25"/>
          <p:cNvSpPr/>
          <p:nvPr/>
        </p:nvSpPr>
        <p:spPr>
          <a:xfrm>
            <a:off x="3323558" y="2314523"/>
            <a:ext cx="2723823" cy="1248111"/>
          </a:xfrm>
          <a:prstGeom prst="rect">
            <a:avLst/>
          </a:prstGeom>
        </p:spPr>
        <p:txBody>
          <a:bodyPr vert="eaVert" wrap="square">
            <a:spAutoFit/>
          </a:bodyPr>
          <a:lstStyle/>
          <a:p>
            <a:pPr defTabSz="685800">
              <a:lnSpc>
                <a:spcPct val="150000"/>
              </a:lnSpc>
              <a:defRPr/>
            </a:pPr>
            <a:r>
              <a:rPr lang="zh-CN" altLang="en-US" sz="1100">
                <a:solidFill>
                  <a:schemeClr val="tx1">
                    <a:lumMod val="65000"/>
                    <a:lumOff val="35000"/>
                  </a:schemeClr>
                </a:solidFill>
                <a:latin typeface="方正古隶简体" panose="03000509000000000000" pitchFamily="65" charset="-122"/>
                <a:ea typeface="方正古隶简体" panose="03000509000000000000" pitchFamily="65" charset="-122"/>
              </a:rPr>
              <a:t>请在此处添加详细描述文本，尽量与标题文本语言风语言描述尽量在此处添加请在此处添加详细描述文本，尽量与标题文本语言风语言描述尽量在此处添加添加</a:t>
            </a:r>
            <a:r>
              <a:rPr lang="en-US" altLang="zh-CN" sz="1100">
                <a:solidFill>
                  <a:schemeClr val="tx1">
                    <a:lumMod val="65000"/>
                    <a:lumOff val="35000"/>
                  </a:schemeClr>
                </a:solidFill>
                <a:latin typeface="方正古隶简体" panose="03000509000000000000" pitchFamily="65" charset="-122"/>
                <a:ea typeface="方正古隶简体" panose="03000509000000000000" pitchFamily="65" charset="-122"/>
              </a:rPr>
              <a:t>....</a:t>
            </a:r>
            <a:endParaRPr lang="zh-CN" altLang="en-US" sz="1100">
              <a:solidFill>
                <a:schemeClr val="tx1">
                  <a:lumMod val="65000"/>
                  <a:lumOff val="35000"/>
                </a:schemeClr>
              </a:solidFill>
              <a:latin typeface="方正古隶简体" panose="03000509000000000000" pitchFamily="65" charset="-122"/>
              <a:ea typeface="方正古隶简体" panose="03000509000000000000" pitchFamily="65" charset="-122"/>
            </a:endParaRPr>
          </a:p>
          <a:p>
            <a:pPr defTabSz="685800">
              <a:lnSpc>
                <a:spcPct val="150000"/>
              </a:lnSpc>
              <a:defRPr/>
            </a:pPr>
            <a:endParaRPr lang="zh-CN" altLang="en-US" sz="1100" dirty="0">
              <a:solidFill>
                <a:schemeClr val="tx1">
                  <a:lumMod val="65000"/>
                  <a:lumOff val="35000"/>
                </a:schemeClr>
              </a:solidFill>
              <a:latin typeface="方正古隶简体" panose="03000509000000000000" pitchFamily="65" charset="-122"/>
              <a:ea typeface="方正古隶简体" panose="03000509000000000000" pitchFamily="65" charset="-122"/>
            </a:endParaRPr>
          </a:p>
        </p:txBody>
      </p:sp>
      <p:grpSp>
        <p:nvGrpSpPr>
          <p:cNvPr id="27" name="组合 26"/>
          <p:cNvGrpSpPr/>
          <p:nvPr/>
        </p:nvGrpSpPr>
        <p:grpSpPr>
          <a:xfrm>
            <a:off x="4275168" y="1276350"/>
            <a:ext cx="820603" cy="815859"/>
            <a:chOff x="5235093" y="759456"/>
            <a:chExt cx="714981" cy="710848"/>
          </a:xfrm>
        </p:grpSpPr>
        <p:sp>
          <p:nvSpPr>
            <p:cNvPr id="28" name="文本框 27"/>
            <p:cNvSpPr txBox="1"/>
            <p:nvPr/>
          </p:nvSpPr>
          <p:spPr>
            <a:xfrm>
              <a:off x="5248921" y="879189"/>
              <a:ext cx="643589" cy="482692"/>
            </a:xfrm>
            <a:prstGeom prst="rect">
              <a:avLst/>
            </a:prstGeom>
            <a:noFill/>
          </p:spPr>
          <p:txBody>
            <a:bodyPr vert="eaVert" wrap="none" rtlCol="0">
              <a:spAutoFit/>
            </a:bodyPr>
            <a:lstStyle/>
            <a:p>
              <a:pPr defTabSz="685800">
                <a:defRPr/>
              </a:pPr>
              <a:r>
                <a:rPr lang="zh-CN" altLang="en-US" sz="3600">
                  <a:solidFill>
                    <a:schemeClr val="tx1">
                      <a:lumMod val="65000"/>
                      <a:lumOff val="35000"/>
                    </a:schemeClr>
                  </a:solidFill>
                  <a:latin typeface="方正行楷繁体" panose="03000509000000000000" pitchFamily="65" charset="-122"/>
                  <a:ea typeface="方正行楷繁体" panose="03000509000000000000" pitchFamily="65" charset="-122"/>
                </a:rPr>
                <a:t>叁</a:t>
              </a:r>
            </a:p>
          </p:txBody>
        </p:sp>
        <p:sp>
          <p:nvSpPr>
            <p:cNvPr id="29" name="椭圆 28"/>
            <p:cNvSpPr/>
            <p:nvPr/>
          </p:nvSpPr>
          <p:spPr>
            <a:xfrm>
              <a:off x="5235093" y="759456"/>
              <a:ext cx="714981" cy="710848"/>
            </a:xfrm>
            <a:prstGeom prst="ellipse">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dirty="0">
                <a:solidFill>
                  <a:prstClr val="white"/>
                </a:solidFill>
                <a:latin typeface="Calibri" panose="020F0502020204030204"/>
                <a:ea typeface="宋体" panose="02010600030101010101" pitchFamily="2" charset="-122"/>
              </a:endParaRPr>
            </a:p>
          </p:txBody>
        </p:sp>
        <p:sp>
          <p:nvSpPr>
            <p:cNvPr id="42" name="椭圆 41"/>
            <p:cNvSpPr/>
            <p:nvPr/>
          </p:nvSpPr>
          <p:spPr>
            <a:xfrm>
              <a:off x="5287910" y="810207"/>
              <a:ext cx="609348" cy="609347"/>
            </a:xfrm>
            <a:prstGeom prst="ellipse">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dirty="0">
                <a:solidFill>
                  <a:prstClr val="white"/>
                </a:solidFill>
                <a:latin typeface="Calibri" panose="020F0502020204030204"/>
                <a:ea typeface="宋体" panose="02010600030101010101" pitchFamily="2" charset="-122"/>
              </a:endParaRPr>
            </a:p>
          </p:txBody>
        </p:sp>
      </p:grpSp>
      <p:pic>
        <p:nvPicPr>
          <p:cNvPr id="45" name="PA_淘宝店chenying0907 5962"/>
          <p:cNvPicPr>
            <a:picLocks noChangeAspect="1"/>
          </p:cNvPicPr>
          <p:nvPr>
            <p:custDataLst>
              <p:tags r:id="rId1"/>
            </p:custDataLst>
          </p:nvPr>
        </p:nvPicPr>
        <p:blipFill>
          <a:blip r:embed="rId8"/>
          <a:stretch>
            <a:fillRect/>
          </a:stretch>
        </p:blipFill>
        <p:spPr>
          <a:xfrm rot="16585254" flipH="1" flipV="1">
            <a:off x="374818" y="-127841"/>
            <a:ext cx="1395125" cy="180591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7">
            <a:alphaModFix amt="37000"/>
            <a:lum/>
            <a:extLst>
              <a:ext uri="{BEBA8EAE-BF5A-486C-A8C5-ECC9F3942E4B}">
                <a14:imgProps xmlns:a14="http://schemas.microsoft.com/office/drawing/2010/main">
                  <a14:imgLayer r:embed="rId8">
                    <a14:imgEffect>
                      <a14:artisticTexturizer/>
                    </a14:imgEffect>
                    <a14:imgEffect>
                      <a14:brightnessContrast bright="18000"/>
                    </a14:imgEffect>
                    <a14:imgEffect>
                      <a14:colorTemperature colorTemp="5591"/>
                    </a14:imgEffect>
                    <a14:imgEffect>
                      <a14:saturation sat="28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60" name="图片 59"/>
          <p:cNvPicPr>
            <a:picLocks noChangeAspect="1"/>
          </p:cNvPicPr>
          <p:nvPr>
            <p:custDataLst>
              <p:tags r:id="rId1"/>
            </p:custDataLst>
          </p:nvPr>
        </p:nvPicPr>
        <p:blipFill>
          <a:blip r:embed="rId9">
            <a:grayscl/>
          </a:blip>
          <a:srcRect l="29796" b="29966"/>
          <a:stretch>
            <a:fillRect/>
          </a:stretch>
        </p:blipFill>
        <p:spPr>
          <a:xfrm rot="4320355" flipH="1">
            <a:off x="4094117" y="254992"/>
            <a:ext cx="1350488" cy="1743856"/>
          </a:xfrm>
          <a:custGeom>
            <a:avLst/>
            <a:gdLst>
              <a:gd name="connsiteX0" fmla="*/ 0 w 1350488"/>
              <a:gd name="connsiteY0" fmla="*/ 1122821 h 1743856"/>
              <a:gd name="connsiteX1" fmla="*/ 203880 w 1350488"/>
              <a:gd name="connsiteY1" fmla="*/ 1743856 h 1743856"/>
              <a:gd name="connsiteX2" fmla="*/ 1350488 w 1350488"/>
              <a:gd name="connsiteY2" fmla="*/ 1367434 h 1743856"/>
              <a:gd name="connsiteX3" fmla="*/ 1350488 w 1350488"/>
              <a:gd name="connsiteY3" fmla="*/ 0 h 1743856"/>
              <a:gd name="connsiteX4" fmla="*/ 94190 w 1350488"/>
              <a:gd name="connsiteY4" fmla="*/ 0 h 1743856"/>
              <a:gd name="connsiteX5" fmla="*/ 194272 w 1350488"/>
              <a:gd name="connsiteY5" fmla="*/ 923505 h 1743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0488" h="1743856">
                <a:moveTo>
                  <a:pt x="0" y="1122821"/>
                </a:moveTo>
                <a:lnTo>
                  <a:pt x="203880" y="1743856"/>
                </a:lnTo>
                <a:lnTo>
                  <a:pt x="1350488" y="1367434"/>
                </a:lnTo>
                <a:lnTo>
                  <a:pt x="1350488" y="0"/>
                </a:lnTo>
                <a:lnTo>
                  <a:pt x="94190" y="0"/>
                </a:lnTo>
                <a:lnTo>
                  <a:pt x="194272" y="923505"/>
                </a:lnTo>
                <a:close/>
              </a:path>
            </a:pathLst>
          </a:custGeom>
          <a:effectLst>
            <a:softEdge rad="0"/>
          </a:effectLst>
        </p:spPr>
      </p:pic>
      <p:pic>
        <p:nvPicPr>
          <p:cNvPr id="57" name="图片 56"/>
          <p:cNvPicPr>
            <a:picLocks noChangeAspect="1"/>
          </p:cNvPicPr>
          <p:nvPr>
            <p:custDataLst>
              <p:tags r:id="rId2"/>
            </p:custDataLst>
          </p:nvPr>
        </p:nvPicPr>
        <p:blipFill>
          <a:blip r:embed="rId9">
            <a:grayscl/>
          </a:blip>
          <a:srcRect l="29796" b="29966"/>
          <a:stretch>
            <a:fillRect/>
          </a:stretch>
        </p:blipFill>
        <p:spPr>
          <a:xfrm rot="4064425" flipH="1">
            <a:off x="6444636" y="341299"/>
            <a:ext cx="1350488" cy="1743856"/>
          </a:xfrm>
          <a:custGeom>
            <a:avLst/>
            <a:gdLst>
              <a:gd name="connsiteX0" fmla="*/ 0 w 1350488"/>
              <a:gd name="connsiteY0" fmla="*/ 1122821 h 1743856"/>
              <a:gd name="connsiteX1" fmla="*/ 203880 w 1350488"/>
              <a:gd name="connsiteY1" fmla="*/ 1743856 h 1743856"/>
              <a:gd name="connsiteX2" fmla="*/ 1350488 w 1350488"/>
              <a:gd name="connsiteY2" fmla="*/ 1367434 h 1743856"/>
              <a:gd name="connsiteX3" fmla="*/ 1350488 w 1350488"/>
              <a:gd name="connsiteY3" fmla="*/ 0 h 1743856"/>
              <a:gd name="connsiteX4" fmla="*/ 94190 w 1350488"/>
              <a:gd name="connsiteY4" fmla="*/ 0 h 1743856"/>
              <a:gd name="connsiteX5" fmla="*/ 194272 w 1350488"/>
              <a:gd name="connsiteY5" fmla="*/ 923505 h 1743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0488" h="1743856">
                <a:moveTo>
                  <a:pt x="0" y="1122821"/>
                </a:moveTo>
                <a:lnTo>
                  <a:pt x="203880" y="1743856"/>
                </a:lnTo>
                <a:lnTo>
                  <a:pt x="1350488" y="1367434"/>
                </a:lnTo>
                <a:lnTo>
                  <a:pt x="1350488" y="0"/>
                </a:lnTo>
                <a:lnTo>
                  <a:pt x="94190" y="0"/>
                </a:lnTo>
                <a:lnTo>
                  <a:pt x="194272" y="923505"/>
                </a:lnTo>
                <a:close/>
              </a:path>
            </a:pathLst>
          </a:custGeom>
          <a:effectLst>
            <a:softEdge rad="0"/>
          </a:effectLst>
        </p:spPr>
      </p:pic>
      <p:pic>
        <p:nvPicPr>
          <p:cNvPr id="58" name="图片 57"/>
          <p:cNvPicPr>
            <a:picLocks noChangeAspect="1"/>
          </p:cNvPicPr>
          <p:nvPr>
            <p:custDataLst>
              <p:tags r:id="rId3"/>
            </p:custDataLst>
          </p:nvPr>
        </p:nvPicPr>
        <p:blipFill>
          <a:blip r:embed="rId9">
            <a:grayscl/>
          </a:blip>
          <a:srcRect l="29796" b="29966"/>
          <a:stretch>
            <a:fillRect/>
          </a:stretch>
        </p:blipFill>
        <p:spPr>
          <a:xfrm rot="3930801" flipH="1">
            <a:off x="1400995" y="60971"/>
            <a:ext cx="1350488" cy="1743856"/>
          </a:xfrm>
          <a:custGeom>
            <a:avLst/>
            <a:gdLst>
              <a:gd name="connsiteX0" fmla="*/ 0 w 1350488"/>
              <a:gd name="connsiteY0" fmla="*/ 1122821 h 1743856"/>
              <a:gd name="connsiteX1" fmla="*/ 203880 w 1350488"/>
              <a:gd name="connsiteY1" fmla="*/ 1743856 h 1743856"/>
              <a:gd name="connsiteX2" fmla="*/ 1350488 w 1350488"/>
              <a:gd name="connsiteY2" fmla="*/ 1367434 h 1743856"/>
              <a:gd name="connsiteX3" fmla="*/ 1350488 w 1350488"/>
              <a:gd name="connsiteY3" fmla="*/ 0 h 1743856"/>
              <a:gd name="connsiteX4" fmla="*/ 94190 w 1350488"/>
              <a:gd name="connsiteY4" fmla="*/ 0 h 1743856"/>
              <a:gd name="connsiteX5" fmla="*/ 194272 w 1350488"/>
              <a:gd name="connsiteY5" fmla="*/ 923505 h 1743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0488" h="1743856">
                <a:moveTo>
                  <a:pt x="0" y="1122821"/>
                </a:moveTo>
                <a:lnTo>
                  <a:pt x="203880" y="1743856"/>
                </a:lnTo>
                <a:lnTo>
                  <a:pt x="1350488" y="1367434"/>
                </a:lnTo>
                <a:lnTo>
                  <a:pt x="1350488" y="0"/>
                </a:lnTo>
                <a:lnTo>
                  <a:pt x="94190" y="0"/>
                </a:lnTo>
                <a:lnTo>
                  <a:pt x="194272" y="923505"/>
                </a:lnTo>
                <a:close/>
              </a:path>
            </a:pathLst>
          </a:custGeom>
          <a:effectLst>
            <a:softEdge rad="0"/>
          </a:effectLst>
        </p:spPr>
      </p:pic>
      <p:sp>
        <p:nvSpPr>
          <p:cNvPr id="30" name="矩形 16"/>
          <p:cNvSpPr/>
          <p:nvPr/>
        </p:nvSpPr>
        <p:spPr>
          <a:xfrm rot="5400000">
            <a:off x="3453202" y="-557744"/>
            <a:ext cx="2227264" cy="9154331"/>
          </a:xfrm>
          <a:custGeom>
            <a:avLst/>
            <a:gdLst>
              <a:gd name="connsiteX0" fmla="*/ 0 w 4353502"/>
              <a:gd name="connsiteY0" fmla="*/ 0 h 12205771"/>
              <a:gd name="connsiteX1" fmla="*/ 4353502 w 4353502"/>
              <a:gd name="connsiteY1" fmla="*/ 0 h 12205771"/>
              <a:gd name="connsiteX2" fmla="*/ 4353502 w 4353502"/>
              <a:gd name="connsiteY2" fmla="*/ 12205771 h 12205771"/>
              <a:gd name="connsiteX3" fmla="*/ 0 w 4353502"/>
              <a:gd name="connsiteY3" fmla="*/ 12205771 h 12205771"/>
              <a:gd name="connsiteX4" fmla="*/ 0 w 4353502"/>
              <a:gd name="connsiteY4" fmla="*/ 0 h 12205771"/>
              <a:gd name="connsiteX0-1" fmla="*/ 210724 w 4564226"/>
              <a:gd name="connsiteY0-2" fmla="*/ 0 h 12205771"/>
              <a:gd name="connsiteX1-3" fmla="*/ 4564226 w 4564226"/>
              <a:gd name="connsiteY1-4" fmla="*/ 0 h 12205771"/>
              <a:gd name="connsiteX2-5" fmla="*/ 4564226 w 4564226"/>
              <a:gd name="connsiteY2-6" fmla="*/ 12205771 h 12205771"/>
              <a:gd name="connsiteX3-7" fmla="*/ 210724 w 4564226"/>
              <a:gd name="connsiteY3-8" fmla="*/ 12205771 h 12205771"/>
              <a:gd name="connsiteX4-9" fmla="*/ 210724 w 4564226"/>
              <a:gd name="connsiteY4-10" fmla="*/ 0 h 12205771"/>
              <a:gd name="connsiteX0-11" fmla="*/ 265915 w 4619417"/>
              <a:gd name="connsiteY0-12" fmla="*/ 0 h 12205771"/>
              <a:gd name="connsiteX1-13" fmla="*/ 4619417 w 4619417"/>
              <a:gd name="connsiteY1-14" fmla="*/ 0 h 12205771"/>
              <a:gd name="connsiteX2-15" fmla="*/ 4619417 w 4619417"/>
              <a:gd name="connsiteY2-16" fmla="*/ 12205771 h 12205771"/>
              <a:gd name="connsiteX3-17" fmla="*/ 265915 w 4619417"/>
              <a:gd name="connsiteY3-18" fmla="*/ 12205771 h 12205771"/>
              <a:gd name="connsiteX4-19" fmla="*/ 265915 w 4619417"/>
              <a:gd name="connsiteY4-20" fmla="*/ 0 h 12205771"/>
              <a:gd name="connsiteX0-21" fmla="*/ 215021 w 4568523"/>
              <a:gd name="connsiteY0-22" fmla="*/ 0 h 12205771"/>
              <a:gd name="connsiteX1-23" fmla="*/ 4568523 w 4568523"/>
              <a:gd name="connsiteY1-24" fmla="*/ 0 h 12205771"/>
              <a:gd name="connsiteX2-25" fmla="*/ 4568523 w 4568523"/>
              <a:gd name="connsiteY2-26" fmla="*/ 12205771 h 12205771"/>
              <a:gd name="connsiteX3-27" fmla="*/ 215021 w 4568523"/>
              <a:gd name="connsiteY3-28" fmla="*/ 12205771 h 12205771"/>
              <a:gd name="connsiteX4-29" fmla="*/ 215021 w 4568523"/>
              <a:gd name="connsiteY4-30" fmla="*/ 0 h 12205771"/>
              <a:gd name="connsiteX0-31" fmla="*/ 226135 w 4579637"/>
              <a:gd name="connsiteY0-32" fmla="*/ 0 h 12205771"/>
              <a:gd name="connsiteX1-33" fmla="*/ 4579637 w 4579637"/>
              <a:gd name="connsiteY1-34" fmla="*/ 0 h 12205771"/>
              <a:gd name="connsiteX2-35" fmla="*/ 4579637 w 4579637"/>
              <a:gd name="connsiteY2-36" fmla="*/ 12205771 h 12205771"/>
              <a:gd name="connsiteX3-37" fmla="*/ 226135 w 4579637"/>
              <a:gd name="connsiteY3-38" fmla="*/ 12205771 h 12205771"/>
              <a:gd name="connsiteX4-39" fmla="*/ 226135 w 4579637"/>
              <a:gd name="connsiteY4-40" fmla="*/ 0 h 12205771"/>
              <a:gd name="connsiteX0-41" fmla="*/ 208020 w 4584100"/>
              <a:gd name="connsiteY0-42" fmla="*/ 0 h 12205771"/>
              <a:gd name="connsiteX1-43" fmla="*/ 4584100 w 4584100"/>
              <a:gd name="connsiteY1-44" fmla="*/ 0 h 12205771"/>
              <a:gd name="connsiteX2-45" fmla="*/ 4584100 w 4584100"/>
              <a:gd name="connsiteY2-46" fmla="*/ 12205771 h 12205771"/>
              <a:gd name="connsiteX3-47" fmla="*/ 230598 w 4584100"/>
              <a:gd name="connsiteY3-48" fmla="*/ 12205771 h 12205771"/>
              <a:gd name="connsiteX4-49" fmla="*/ 208020 w 4584100"/>
              <a:gd name="connsiteY4-50" fmla="*/ 0 h 12205771"/>
              <a:gd name="connsiteX0-51" fmla="*/ 226134 w 4602214"/>
              <a:gd name="connsiteY0-52" fmla="*/ 0 h 12205774"/>
              <a:gd name="connsiteX1-53" fmla="*/ 4602214 w 4602214"/>
              <a:gd name="connsiteY1-54" fmla="*/ 0 h 12205774"/>
              <a:gd name="connsiteX2-55" fmla="*/ 4602214 w 4602214"/>
              <a:gd name="connsiteY2-56" fmla="*/ 12205771 h 12205774"/>
              <a:gd name="connsiteX3-57" fmla="*/ 226135 w 4602214"/>
              <a:gd name="connsiteY3-58" fmla="*/ 12205774 h 12205774"/>
              <a:gd name="connsiteX4-59" fmla="*/ 226134 w 4602214"/>
              <a:gd name="connsiteY4-60" fmla="*/ 0 h 12205774"/>
              <a:gd name="connsiteX0-61" fmla="*/ 186867 w 4562947"/>
              <a:gd name="connsiteY0-62" fmla="*/ 0 h 12205774"/>
              <a:gd name="connsiteX1-63" fmla="*/ 4562947 w 4562947"/>
              <a:gd name="connsiteY1-64" fmla="*/ 0 h 12205774"/>
              <a:gd name="connsiteX2-65" fmla="*/ 4562947 w 4562947"/>
              <a:gd name="connsiteY2-66" fmla="*/ 12205771 h 12205774"/>
              <a:gd name="connsiteX3-67" fmla="*/ 186868 w 4562947"/>
              <a:gd name="connsiteY3-68" fmla="*/ 12205774 h 12205774"/>
              <a:gd name="connsiteX4-69" fmla="*/ 186867 w 4562947"/>
              <a:gd name="connsiteY4-70" fmla="*/ 0 h 12205774"/>
              <a:gd name="connsiteX0-71" fmla="*/ 143093 w 4519173"/>
              <a:gd name="connsiteY0-72" fmla="*/ 0 h 12205774"/>
              <a:gd name="connsiteX1-73" fmla="*/ 4519173 w 4519173"/>
              <a:gd name="connsiteY1-74" fmla="*/ 0 h 12205774"/>
              <a:gd name="connsiteX2-75" fmla="*/ 4519173 w 4519173"/>
              <a:gd name="connsiteY2-76" fmla="*/ 12205771 h 12205774"/>
              <a:gd name="connsiteX3-77" fmla="*/ 143094 w 4519173"/>
              <a:gd name="connsiteY3-78" fmla="*/ 12205774 h 12205774"/>
              <a:gd name="connsiteX4-79" fmla="*/ 143093 w 4519173"/>
              <a:gd name="connsiteY4-80" fmla="*/ 0 h 12205774"/>
              <a:gd name="connsiteX0-81" fmla="*/ 162480 w 4538560"/>
              <a:gd name="connsiteY0-82" fmla="*/ 0 h 12205774"/>
              <a:gd name="connsiteX1-83" fmla="*/ 4538560 w 4538560"/>
              <a:gd name="connsiteY1-84" fmla="*/ 0 h 12205774"/>
              <a:gd name="connsiteX2-85" fmla="*/ 4538560 w 4538560"/>
              <a:gd name="connsiteY2-86" fmla="*/ 12205771 h 12205774"/>
              <a:gd name="connsiteX3-87" fmla="*/ 162481 w 4538560"/>
              <a:gd name="connsiteY3-88" fmla="*/ 12205774 h 12205774"/>
              <a:gd name="connsiteX4-89" fmla="*/ 162480 w 4538560"/>
              <a:gd name="connsiteY4-90" fmla="*/ 0 h 12205774"/>
              <a:gd name="connsiteX0-91" fmla="*/ 97802 w 4473882"/>
              <a:gd name="connsiteY0-92" fmla="*/ 0 h 12205774"/>
              <a:gd name="connsiteX1-93" fmla="*/ 4473882 w 4473882"/>
              <a:gd name="connsiteY1-94" fmla="*/ 0 h 12205774"/>
              <a:gd name="connsiteX2-95" fmla="*/ 4473882 w 4473882"/>
              <a:gd name="connsiteY2-96" fmla="*/ 12205771 h 12205774"/>
              <a:gd name="connsiteX3-97" fmla="*/ 97803 w 4473882"/>
              <a:gd name="connsiteY3-98" fmla="*/ 12205774 h 12205774"/>
              <a:gd name="connsiteX4-99" fmla="*/ 97802 w 4473882"/>
              <a:gd name="connsiteY4-100" fmla="*/ 0 h 12205774"/>
              <a:gd name="connsiteX0-101" fmla="*/ 230688 w 4606768"/>
              <a:gd name="connsiteY0-102" fmla="*/ 0 h 12205774"/>
              <a:gd name="connsiteX1-103" fmla="*/ 4606768 w 4606768"/>
              <a:gd name="connsiteY1-104" fmla="*/ 0 h 12205774"/>
              <a:gd name="connsiteX2-105" fmla="*/ 4606768 w 4606768"/>
              <a:gd name="connsiteY2-106" fmla="*/ 12205771 h 12205774"/>
              <a:gd name="connsiteX3-107" fmla="*/ 230689 w 4606768"/>
              <a:gd name="connsiteY3-108" fmla="*/ 12205774 h 12205774"/>
              <a:gd name="connsiteX4-109" fmla="*/ 230688 w 4606768"/>
              <a:gd name="connsiteY4-110" fmla="*/ 0 h 12205774"/>
              <a:gd name="connsiteX0-111" fmla="*/ 392054 w 4768134"/>
              <a:gd name="connsiteY0-112" fmla="*/ 0 h 12205774"/>
              <a:gd name="connsiteX1-113" fmla="*/ 4768134 w 4768134"/>
              <a:gd name="connsiteY1-114" fmla="*/ 0 h 12205774"/>
              <a:gd name="connsiteX2-115" fmla="*/ 4768134 w 4768134"/>
              <a:gd name="connsiteY2-116" fmla="*/ 12205771 h 12205774"/>
              <a:gd name="connsiteX3-117" fmla="*/ 392055 w 4768134"/>
              <a:gd name="connsiteY3-118" fmla="*/ 12205774 h 12205774"/>
              <a:gd name="connsiteX4-119" fmla="*/ 392054 w 4768134"/>
              <a:gd name="connsiteY4-120" fmla="*/ 0 h 12205774"/>
              <a:gd name="connsiteX0-121" fmla="*/ 373981 w 4750061"/>
              <a:gd name="connsiteY0-122" fmla="*/ 0 h 12205774"/>
              <a:gd name="connsiteX1-123" fmla="*/ 4750061 w 4750061"/>
              <a:gd name="connsiteY1-124" fmla="*/ 0 h 12205774"/>
              <a:gd name="connsiteX2-125" fmla="*/ 4750061 w 4750061"/>
              <a:gd name="connsiteY2-126" fmla="*/ 12205771 h 12205774"/>
              <a:gd name="connsiteX3-127" fmla="*/ 373982 w 4750061"/>
              <a:gd name="connsiteY3-128" fmla="*/ 12205774 h 12205774"/>
              <a:gd name="connsiteX4-129" fmla="*/ 373981 w 4750061"/>
              <a:gd name="connsiteY4-130" fmla="*/ 0 h 122057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750061" h="12205774">
                <a:moveTo>
                  <a:pt x="373981" y="0"/>
                </a:moveTo>
                <a:lnTo>
                  <a:pt x="4750061" y="0"/>
                </a:lnTo>
                <a:lnTo>
                  <a:pt x="4750061" y="12205771"/>
                </a:lnTo>
                <a:lnTo>
                  <a:pt x="373982" y="12205774"/>
                </a:lnTo>
                <a:cubicBezTo>
                  <a:pt x="-838994" y="9594863"/>
                  <a:pt x="1374860" y="3501324"/>
                  <a:pt x="373981" y="0"/>
                </a:cubicBezTo>
                <a:close/>
              </a:path>
            </a:pathLst>
          </a:custGeom>
          <a:blipFill dpi="0" rotWithShape="1">
            <a:blip r:embed="rId10">
              <a:extLst>
                <a:ext uri="{28A0092B-C50C-407E-A947-70E740481C1C}">
                  <a14:useLocalDpi xmlns:a14="http://schemas.microsoft.com/office/drawing/2010/main" val="0"/>
                </a:ext>
              </a:extLst>
            </a:blip>
            <a:srcRect/>
            <a:stretch>
              <a:fillRect r="-12052"/>
            </a:stretch>
          </a:blipFill>
          <a:ln>
            <a:noFill/>
          </a:ln>
          <a:effectLst>
            <a:outerShdw blurRad="127000" dist="38100" dir="16200000"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a:solidFill>
                <a:prstClr val="white"/>
              </a:solidFill>
              <a:latin typeface="等线" panose="02010600030101010101" charset="-122"/>
              <a:ea typeface="等线" panose="02010600030101010101" charset="-122"/>
            </a:endParaRPr>
          </a:p>
        </p:txBody>
      </p:sp>
      <p:sp>
        <p:nvSpPr>
          <p:cNvPr id="34" name="矩形 33"/>
          <p:cNvSpPr/>
          <p:nvPr/>
        </p:nvSpPr>
        <p:spPr>
          <a:xfrm>
            <a:off x="909595" y="3413626"/>
            <a:ext cx="4062651" cy="1197980"/>
          </a:xfrm>
          <a:prstGeom prst="rect">
            <a:avLst/>
          </a:prstGeom>
        </p:spPr>
        <p:txBody>
          <a:bodyPr vert="eaVert" wrap="square">
            <a:spAutoFit/>
          </a:bodyPr>
          <a:lstStyle/>
          <a:p>
            <a:pPr>
              <a:lnSpc>
                <a:spcPct val="150000"/>
              </a:lnSpc>
            </a:pPr>
            <a:r>
              <a:rPr lang="zh-CN" altLang="en-US" sz="1200">
                <a:solidFill>
                  <a:schemeClr val="tx1">
                    <a:lumMod val="65000"/>
                    <a:lumOff val="35000"/>
                  </a:schemeClr>
                </a:solidFill>
                <a:latin typeface="方正古隶简体" panose="03000509000000000000" pitchFamily="65" charset="-122"/>
                <a:ea typeface="方正古隶简体" panose="03000509000000000000" pitchFamily="65" charset="-122"/>
              </a:rPr>
              <a:t>意境是指抒情性作品中所呈现的的那种情景交融、虚实相生的形象系统，及其所诱发和开拓的审美想象空间。他同文学典型一也是文学形象的高级意境是指抒情性作品中所呈现的的那种情景交及其所诱发和开拓的审美想</a:t>
            </a:r>
          </a:p>
        </p:txBody>
      </p:sp>
      <p:pic>
        <p:nvPicPr>
          <p:cNvPr id="35" name="图片 3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63529" y="789572"/>
            <a:ext cx="1743338" cy="1687591"/>
          </a:xfrm>
          <a:custGeom>
            <a:avLst/>
            <a:gdLst>
              <a:gd name="connsiteX0" fmla="*/ 2043404 w 4086808"/>
              <a:gd name="connsiteY0" fmla="*/ 0 h 4086808"/>
              <a:gd name="connsiteX1" fmla="*/ 4086808 w 4086808"/>
              <a:gd name="connsiteY1" fmla="*/ 2043404 h 4086808"/>
              <a:gd name="connsiteX2" fmla="*/ 2043404 w 4086808"/>
              <a:gd name="connsiteY2" fmla="*/ 4086808 h 4086808"/>
              <a:gd name="connsiteX3" fmla="*/ 0 w 4086808"/>
              <a:gd name="connsiteY3" fmla="*/ 2043404 h 4086808"/>
              <a:gd name="connsiteX4" fmla="*/ 2043404 w 4086808"/>
              <a:gd name="connsiteY4" fmla="*/ 0 h 4086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6808" h="4086808">
                <a:moveTo>
                  <a:pt x="2043404" y="0"/>
                </a:moveTo>
                <a:cubicBezTo>
                  <a:pt x="3171945" y="0"/>
                  <a:pt x="4086808" y="914863"/>
                  <a:pt x="4086808" y="2043404"/>
                </a:cubicBezTo>
                <a:cubicBezTo>
                  <a:pt x="4086808" y="3171945"/>
                  <a:pt x="3171945" y="4086808"/>
                  <a:pt x="2043404" y="4086808"/>
                </a:cubicBezTo>
                <a:cubicBezTo>
                  <a:pt x="914863" y="4086808"/>
                  <a:pt x="0" y="3171945"/>
                  <a:pt x="0" y="2043404"/>
                </a:cubicBezTo>
                <a:cubicBezTo>
                  <a:pt x="0" y="914863"/>
                  <a:pt x="914863" y="0"/>
                  <a:pt x="2043404" y="0"/>
                </a:cubicBezTo>
                <a:close/>
              </a:path>
            </a:pathLst>
          </a:custGeom>
          <a:blipFill dpi="0" rotWithShape="1">
            <a:blip r:embed="rId11" cstate="print">
              <a:extLst>
                <a:ext uri="{28A0092B-C50C-407E-A947-70E740481C1C}">
                  <a14:useLocalDpi xmlns:a14="http://schemas.microsoft.com/office/drawing/2010/main" val="0"/>
                </a:ext>
              </a:extLst>
            </a:blip>
            <a:srcRect/>
            <a:stretch>
              <a:fillRect/>
            </a:stretch>
          </a:blipFill>
          <a:effectLst>
            <a:outerShdw blurRad="50800" dist="38100" dir="5400000" algn="t" rotWithShape="0">
              <a:prstClr val="black">
                <a:alpha val="40000"/>
              </a:prstClr>
            </a:outerShdw>
          </a:effectLst>
        </p:spPr>
      </p:pic>
      <p:sp>
        <p:nvSpPr>
          <p:cNvPr id="36" name="矩形 35"/>
          <p:cNvSpPr/>
          <p:nvPr/>
        </p:nvSpPr>
        <p:spPr>
          <a:xfrm>
            <a:off x="1109080" y="1413024"/>
            <a:ext cx="1431161" cy="819599"/>
          </a:xfrm>
          <a:prstGeom prst="rect">
            <a:avLst/>
          </a:prstGeom>
        </p:spPr>
        <p:txBody>
          <a:bodyPr vert="eaVert" wrap="square">
            <a:spAutoFit/>
          </a:bodyPr>
          <a:lstStyle/>
          <a:p>
            <a:pPr algn="just">
              <a:lnSpc>
                <a:spcPct val="150000"/>
              </a:lnSpc>
            </a:pPr>
            <a:r>
              <a:rPr lang="zh-CN" altLang="en-US" sz="900">
                <a:solidFill>
                  <a:schemeClr val="tx1">
                    <a:lumMod val="65000"/>
                    <a:lumOff val="35000"/>
                  </a:schemeClr>
                </a:solidFill>
                <a:latin typeface="方正古隶简体" panose="03000509000000000000" pitchFamily="65" charset="-122"/>
                <a:ea typeface="方正古隶简体" panose="03000509000000000000" pitchFamily="65" charset="-122"/>
              </a:rPr>
              <a:t>意境是指抒情性作品中所呈现的的那种情景交融、虚实相生的形象系统及其所诱发</a:t>
            </a:r>
          </a:p>
        </p:txBody>
      </p:sp>
      <p:pic>
        <p:nvPicPr>
          <p:cNvPr id="37" name="图片 3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509835" y="980072"/>
            <a:ext cx="1743338" cy="1687591"/>
          </a:xfrm>
          <a:custGeom>
            <a:avLst/>
            <a:gdLst>
              <a:gd name="connsiteX0" fmla="*/ 2043404 w 4086808"/>
              <a:gd name="connsiteY0" fmla="*/ 0 h 4086808"/>
              <a:gd name="connsiteX1" fmla="*/ 4086808 w 4086808"/>
              <a:gd name="connsiteY1" fmla="*/ 2043404 h 4086808"/>
              <a:gd name="connsiteX2" fmla="*/ 2043404 w 4086808"/>
              <a:gd name="connsiteY2" fmla="*/ 4086808 h 4086808"/>
              <a:gd name="connsiteX3" fmla="*/ 0 w 4086808"/>
              <a:gd name="connsiteY3" fmla="*/ 2043404 h 4086808"/>
              <a:gd name="connsiteX4" fmla="*/ 2043404 w 4086808"/>
              <a:gd name="connsiteY4" fmla="*/ 0 h 4086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6808" h="4086808">
                <a:moveTo>
                  <a:pt x="2043404" y="0"/>
                </a:moveTo>
                <a:cubicBezTo>
                  <a:pt x="3171945" y="0"/>
                  <a:pt x="4086808" y="914863"/>
                  <a:pt x="4086808" y="2043404"/>
                </a:cubicBezTo>
                <a:cubicBezTo>
                  <a:pt x="4086808" y="3171945"/>
                  <a:pt x="3171945" y="4086808"/>
                  <a:pt x="2043404" y="4086808"/>
                </a:cubicBezTo>
                <a:cubicBezTo>
                  <a:pt x="914863" y="4086808"/>
                  <a:pt x="0" y="3171945"/>
                  <a:pt x="0" y="2043404"/>
                </a:cubicBezTo>
                <a:cubicBezTo>
                  <a:pt x="0" y="914863"/>
                  <a:pt x="914863" y="0"/>
                  <a:pt x="2043404" y="0"/>
                </a:cubicBezTo>
                <a:close/>
              </a:path>
            </a:pathLst>
          </a:custGeom>
          <a:blipFill dpi="0" rotWithShape="1">
            <a:blip r:embed="rId11" cstate="print">
              <a:extLst>
                <a:ext uri="{28A0092B-C50C-407E-A947-70E740481C1C}">
                  <a14:useLocalDpi xmlns:a14="http://schemas.microsoft.com/office/drawing/2010/main" val="0"/>
                </a:ext>
              </a:extLst>
            </a:blip>
            <a:srcRect/>
            <a:stretch>
              <a:fillRect/>
            </a:stretch>
          </a:blipFill>
          <a:effectLst>
            <a:outerShdw blurRad="50800" dist="38100" dir="5400000" algn="t" rotWithShape="0">
              <a:prstClr val="black">
                <a:alpha val="40000"/>
              </a:prstClr>
            </a:outerShdw>
          </a:effectLst>
        </p:spPr>
      </p:pic>
      <p:sp>
        <p:nvSpPr>
          <p:cNvPr id="38" name="矩形 37"/>
          <p:cNvSpPr/>
          <p:nvPr/>
        </p:nvSpPr>
        <p:spPr>
          <a:xfrm>
            <a:off x="3655385" y="1605417"/>
            <a:ext cx="1431161" cy="819599"/>
          </a:xfrm>
          <a:prstGeom prst="rect">
            <a:avLst/>
          </a:prstGeom>
        </p:spPr>
        <p:txBody>
          <a:bodyPr vert="eaVert" wrap="square">
            <a:spAutoFit/>
          </a:bodyPr>
          <a:lstStyle/>
          <a:p>
            <a:pPr algn="just">
              <a:lnSpc>
                <a:spcPct val="150000"/>
              </a:lnSpc>
            </a:pPr>
            <a:r>
              <a:rPr lang="zh-CN" altLang="en-US" sz="900">
                <a:solidFill>
                  <a:schemeClr val="tx1">
                    <a:lumMod val="65000"/>
                    <a:lumOff val="35000"/>
                  </a:schemeClr>
                </a:solidFill>
                <a:latin typeface="方正古隶简体" panose="03000509000000000000" pitchFamily="65" charset="-122"/>
                <a:ea typeface="方正古隶简体" panose="03000509000000000000" pitchFamily="65" charset="-122"/>
              </a:rPr>
              <a:t>意境是指抒情性作品中所呈现的的那种情景交融、虚实相生的形象系统及其所诱发</a:t>
            </a:r>
          </a:p>
        </p:txBody>
      </p:sp>
      <p:pic>
        <p:nvPicPr>
          <p:cNvPr id="39" name="图片 3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958421" y="1132472"/>
            <a:ext cx="1743338" cy="1687591"/>
          </a:xfrm>
          <a:custGeom>
            <a:avLst/>
            <a:gdLst>
              <a:gd name="connsiteX0" fmla="*/ 2043404 w 4086808"/>
              <a:gd name="connsiteY0" fmla="*/ 0 h 4086808"/>
              <a:gd name="connsiteX1" fmla="*/ 4086808 w 4086808"/>
              <a:gd name="connsiteY1" fmla="*/ 2043404 h 4086808"/>
              <a:gd name="connsiteX2" fmla="*/ 2043404 w 4086808"/>
              <a:gd name="connsiteY2" fmla="*/ 4086808 h 4086808"/>
              <a:gd name="connsiteX3" fmla="*/ 0 w 4086808"/>
              <a:gd name="connsiteY3" fmla="*/ 2043404 h 4086808"/>
              <a:gd name="connsiteX4" fmla="*/ 2043404 w 4086808"/>
              <a:gd name="connsiteY4" fmla="*/ 0 h 4086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6808" h="4086808">
                <a:moveTo>
                  <a:pt x="2043404" y="0"/>
                </a:moveTo>
                <a:cubicBezTo>
                  <a:pt x="3171945" y="0"/>
                  <a:pt x="4086808" y="914863"/>
                  <a:pt x="4086808" y="2043404"/>
                </a:cubicBezTo>
                <a:cubicBezTo>
                  <a:pt x="4086808" y="3171945"/>
                  <a:pt x="3171945" y="4086808"/>
                  <a:pt x="2043404" y="4086808"/>
                </a:cubicBezTo>
                <a:cubicBezTo>
                  <a:pt x="914863" y="4086808"/>
                  <a:pt x="0" y="3171945"/>
                  <a:pt x="0" y="2043404"/>
                </a:cubicBezTo>
                <a:cubicBezTo>
                  <a:pt x="0" y="914863"/>
                  <a:pt x="914863" y="0"/>
                  <a:pt x="2043404" y="0"/>
                </a:cubicBezTo>
                <a:close/>
              </a:path>
            </a:pathLst>
          </a:custGeom>
          <a:blipFill dpi="0" rotWithShape="1">
            <a:blip r:embed="rId11" cstate="print">
              <a:extLst>
                <a:ext uri="{28A0092B-C50C-407E-A947-70E740481C1C}">
                  <a14:useLocalDpi xmlns:a14="http://schemas.microsoft.com/office/drawing/2010/main" val="0"/>
                </a:ext>
              </a:extLst>
            </a:blip>
            <a:srcRect/>
            <a:stretch>
              <a:fillRect/>
            </a:stretch>
          </a:blipFill>
          <a:effectLst>
            <a:outerShdw blurRad="50800" dist="38100" dir="5400000" algn="t" rotWithShape="0">
              <a:prstClr val="black">
                <a:alpha val="40000"/>
              </a:prstClr>
            </a:outerShdw>
          </a:effectLst>
        </p:spPr>
      </p:pic>
      <p:sp>
        <p:nvSpPr>
          <p:cNvPr id="40" name="矩形 39"/>
          <p:cNvSpPr/>
          <p:nvPr/>
        </p:nvSpPr>
        <p:spPr>
          <a:xfrm>
            <a:off x="6151596" y="1792630"/>
            <a:ext cx="1431161" cy="819599"/>
          </a:xfrm>
          <a:prstGeom prst="rect">
            <a:avLst/>
          </a:prstGeom>
        </p:spPr>
        <p:txBody>
          <a:bodyPr vert="eaVert" wrap="square">
            <a:spAutoFit/>
          </a:bodyPr>
          <a:lstStyle/>
          <a:p>
            <a:pPr algn="just">
              <a:lnSpc>
                <a:spcPct val="150000"/>
              </a:lnSpc>
            </a:pPr>
            <a:r>
              <a:rPr lang="zh-CN" altLang="en-US" sz="900">
                <a:solidFill>
                  <a:schemeClr val="tx1">
                    <a:lumMod val="65000"/>
                    <a:lumOff val="35000"/>
                  </a:schemeClr>
                </a:solidFill>
                <a:latin typeface="方正古隶简体" panose="03000509000000000000" pitchFamily="65" charset="-122"/>
                <a:ea typeface="方正古隶简体" panose="03000509000000000000" pitchFamily="65" charset="-122"/>
              </a:rPr>
              <a:t>意境是指抒情性作品中所呈现的的那种情景交融、虚实相生的形象系统及其所诱发</a:t>
            </a:r>
          </a:p>
        </p:txBody>
      </p:sp>
      <p:sp>
        <p:nvSpPr>
          <p:cNvPr id="41" name="文本框 40"/>
          <p:cNvSpPr txBox="1"/>
          <p:nvPr/>
        </p:nvSpPr>
        <p:spPr>
          <a:xfrm>
            <a:off x="6651817" y="1322457"/>
            <a:ext cx="492443" cy="348813"/>
          </a:xfrm>
          <a:prstGeom prst="rect">
            <a:avLst/>
          </a:prstGeom>
          <a:noFill/>
        </p:spPr>
        <p:txBody>
          <a:bodyPr vert="eaVert" wrap="none" rtlCol="0">
            <a:spAutoFit/>
          </a:bodyPr>
          <a:lstStyle/>
          <a:p>
            <a:pPr defTabSz="685800">
              <a:defRPr/>
            </a:pPr>
            <a:r>
              <a:rPr lang="zh-CN" altLang="en-US" sz="2000" dirty="0">
                <a:solidFill>
                  <a:schemeClr val="tx1">
                    <a:lumMod val="65000"/>
                    <a:lumOff val="35000"/>
                  </a:schemeClr>
                </a:solidFill>
                <a:latin typeface="方正行楷繁体" panose="03000509000000000000" pitchFamily="65" charset="-122"/>
                <a:ea typeface="方正行楷繁体" panose="03000509000000000000" pitchFamily="65" charset="-122"/>
              </a:rPr>
              <a:t>壹</a:t>
            </a:r>
          </a:p>
        </p:txBody>
      </p:sp>
      <p:sp>
        <p:nvSpPr>
          <p:cNvPr id="43" name="椭圆 42"/>
          <p:cNvSpPr/>
          <p:nvPr/>
        </p:nvSpPr>
        <p:spPr>
          <a:xfrm>
            <a:off x="6691610" y="1294674"/>
            <a:ext cx="409154" cy="406790"/>
          </a:xfrm>
          <a:prstGeom prst="ellipse">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dirty="0">
              <a:solidFill>
                <a:prstClr val="white"/>
              </a:solidFill>
              <a:latin typeface="Calibri" panose="020F0502020204030204"/>
              <a:ea typeface="宋体" panose="02010600030101010101" pitchFamily="2" charset="-122"/>
            </a:endParaRPr>
          </a:p>
        </p:txBody>
      </p:sp>
      <p:sp>
        <p:nvSpPr>
          <p:cNvPr id="44" name="椭圆 43"/>
          <p:cNvSpPr/>
          <p:nvPr/>
        </p:nvSpPr>
        <p:spPr>
          <a:xfrm>
            <a:off x="6721835" y="1323717"/>
            <a:ext cx="348705" cy="348705"/>
          </a:xfrm>
          <a:prstGeom prst="ellipse">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dirty="0">
              <a:solidFill>
                <a:prstClr val="white"/>
              </a:solidFill>
              <a:latin typeface="Calibri" panose="020F0502020204030204"/>
              <a:ea typeface="宋体" panose="02010600030101010101" pitchFamily="2" charset="-122"/>
            </a:endParaRPr>
          </a:p>
        </p:txBody>
      </p:sp>
      <p:sp>
        <p:nvSpPr>
          <p:cNvPr id="45" name="文本框 44"/>
          <p:cNvSpPr txBox="1"/>
          <p:nvPr/>
        </p:nvSpPr>
        <p:spPr>
          <a:xfrm>
            <a:off x="4146150" y="1141997"/>
            <a:ext cx="492443" cy="348813"/>
          </a:xfrm>
          <a:prstGeom prst="rect">
            <a:avLst/>
          </a:prstGeom>
          <a:noFill/>
        </p:spPr>
        <p:txBody>
          <a:bodyPr vert="eaVert" wrap="none" rtlCol="0">
            <a:spAutoFit/>
          </a:bodyPr>
          <a:lstStyle/>
          <a:p>
            <a:pPr defTabSz="685800">
              <a:defRPr/>
            </a:pPr>
            <a:r>
              <a:rPr lang="zh-CN" altLang="en-US" sz="2000" dirty="0">
                <a:solidFill>
                  <a:schemeClr val="tx1">
                    <a:lumMod val="65000"/>
                    <a:lumOff val="35000"/>
                  </a:schemeClr>
                </a:solidFill>
                <a:latin typeface="方正行楷繁体" panose="03000509000000000000" pitchFamily="65" charset="-122"/>
                <a:ea typeface="方正行楷繁体" panose="03000509000000000000" pitchFamily="65" charset="-122"/>
              </a:rPr>
              <a:t>贰</a:t>
            </a:r>
          </a:p>
        </p:txBody>
      </p:sp>
      <p:sp>
        <p:nvSpPr>
          <p:cNvPr id="47" name="椭圆 46"/>
          <p:cNvSpPr/>
          <p:nvPr/>
        </p:nvSpPr>
        <p:spPr>
          <a:xfrm>
            <a:off x="4197043" y="1114214"/>
            <a:ext cx="409154" cy="406790"/>
          </a:xfrm>
          <a:prstGeom prst="ellipse">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dirty="0">
              <a:solidFill>
                <a:prstClr val="white"/>
              </a:solidFill>
              <a:latin typeface="Calibri" panose="020F0502020204030204"/>
              <a:ea typeface="宋体" panose="02010600030101010101" pitchFamily="2" charset="-122"/>
            </a:endParaRPr>
          </a:p>
        </p:txBody>
      </p:sp>
      <p:sp>
        <p:nvSpPr>
          <p:cNvPr id="48" name="椭圆 47"/>
          <p:cNvSpPr/>
          <p:nvPr/>
        </p:nvSpPr>
        <p:spPr>
          <a:xfrm>
            <a:off x="4227268" y="1143257"/>
            <a:ext cx="348705" cy="348705"/>
          </a:xfrm>
          <a:prstGeom prst="ellipse">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dirty="0">
              <a:solidFill>
                <a:prstClr val="white"/>
              </a:solidFill>
              <a:latin typeface="Calibri" panose="020F0502020204030204"/>
              <a:ea typeface="宋体" panose="02010600030101010101" pitchFamily="2" charset="-122"/>
            </a:endParaRPr>
          </a:p>
        </p:txBody>
      </p:sp>
      <p:sp>
        <p:nvSpPr>
          <p:cNvPr id="49" name="文本框 48"/>
          <p:cNvSpPr txBox="1"/>
          <p:nvPr/>
        </p:nvSpPr>
        <p:spPr>
          <a:xfrm>
            <a:off x="1589522" y="970547"/>
            <a:ext cx="492443" cy="348813"/>
          </a:xfrm>
          <a:prstGeom prst="rect">
            <a:avLst/>
          </a:prstGeom>
          <a:noFill/>
        </p:spPr>
        <p:txBody>
          <a:bodyPr vert="eaVert" wrap="none" rtlCol="0">
            <a:spAutoFit/>
          </a:bodyPr>
          <a:lstStyle/>
          <a:p>
            <a:pPr defTabSz="685800">
              <a:defRPr/>
            </a:pPr>
            <a:r>
              <a:rPr lang="zh-CN" altLang="en-US" sz="2000" dirty="0">
                <a:solidFill>
                  <a:schemeClr val="tx1">
                    <a:lumMod val="65000"/>
                    <a:lumOff val="35000"/>
                  </a:schemeClr>
                </a:solidFill>
                <a:latin typeface="方正行楷繁体" panose="03000509000000000000" pitchFamily="65" charset="-122"/>
                <a:ea typeface="方正行楷繁体" panose="03000509000000000000" pitchFamily="65" charset="-122"/>
              </a:rPr>
              <a:t>叁</a:t>
            </a:r>
          </a:p>
        </p:txBody>
      </p:sp>
      <p:sp>
        <p:nvSpPr>
          <p:cNvPr id="51" name="椭圆 50"/>
          <p:cNvSpPr/>
          <p:nvPr/>
        </p:nvSpPr>
        <p:spPr>
          <a:xfrm>
            <a:off x="1640415" y="942764"/>
            <a:ext cx="409154" cy="406790"/>
          </a:xfrm>
          <a:prstGeom prst="ellipse">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dirty="0">
              <a:solidFill>
                <a:prstClr val="white"/>
              </a:solidFill>
              <a:latin typeface="Calibri" panose="020F0502020204030204"/>
              <a:ea typeface="宋体" panose="02010600030101010101" pitchFamily="2" charset="-122"/>
            </a:endParaRPr>
          </a:p>
        </p:txBody>
      </p:sp>
      <p:sp>
        <p:nvSpPr>
          <p:cNvPr id="52" name="椭圆 51"/>
          <p:cNvSpPr/>
          <p:nvPr/>
        </p:nvSpPr>
        <p:spPr>
          <a:xfrm>
            <a:off x="1670640" y="971807"/>
            <a:ext cx="348705" cy="348705"/>
          </a:xfrm>
          <a:prstGeom prst="ellipse">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dirty="0">
              <a:solidFill>
                <a:prstClr val="white"/>
              </a:solidFill>
              <a:latin typeface="Calibri" panose="020F0502020204030204"/>
              <a:ea typeface="宋体" panose="02010600030101010101" pitchFamily="2" charset="-122"/>
            </a:endParaRPr>
          </a:p>
        </p:txBody>
      </p:sp>
      <p:pic>
        <p:nvPicPr>
          <p:cNvPr id="54" name="PA_淘宝店chenying0907 5962"/>
          <p:cNvPicPr>
            <a:picLocks noChangeAspect="1"/>
          </p:cNvPicPr>
          <p:nvPr>
            <p:custDataLst>
              <p:tags r:id="rId4"/>
            </p:custDataLst>
          </p:nvPr>
        </p:nvPicPr>
        <p:blipFill>
          <a:blip r:embed="rId9"/>
          <a:stretch>
            <a:fillRect/>
          </a:stretch>
        </p:blipFill>
        <p:spPr>
          <a:xfrm rot="6651520" flipH="1" flipV="1">
            <a:off x="6837407" y="2992208"/>
            <a:ext cx="1620642" cy="209783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37000"/>
            <a:lum/>
            <a:extLst>
              <a:ext uri="{BEBA8EAE-BF5A-486C-A8C5-ECC9F3942E4B}">
                <a14:imgProps xmlns:a14="http://schemas.microsoft.com/office/drawing/2010/main">
                  <a14:imgLayer r:embed="rId5">
                    <a14:imgEffect>
                      <a14:artisticTexturizer/>
                    </a14:imgEffect>
                    <a14:imgEffect>
                      <a14:brightnessContrast bright="18000"/>
                    </a14:imgEffect>
                    <a14:imgEffect>
                      <a14:colorTemperature colorTemp="5591"/>
                    </a14:imgEffect>
                    <a14:imgEffect>
                      <a14:saturation sat="28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53" name="PA_淘宝店chenying0907 5962"/>
          <p:cNvPicPr>
            <a:picLocks noChangeAspect="1"/>
          </p:cNvPicPr>
          <p:nvPr>
            <p:custDataLst>
              <p:tags r:id="rId1"/>
            </p:custDataLst>
          </p:nvPr>
        </p:nvPicPr>
        <p:blipFill>
          <a:blip r:embed="rId6"/>
          <a:stretch>
            <a:fillRect/>
          </a:stretch>
        </p:blipFill>
        <p:spPr>
          <a:xfrm rot="13189860" flipH="1" flipV="1">
            <a:off x="3457071" y="1506827"/>
            <a:ext cx="1620642" cy="2097831"/>
          </a:xfrm>
          <a:prstGeom prst="rect">
            <a:avLst/>
          </a:prstGeom>
        </p:spPr>
      </p:pic>
      <p:pic>
        <p:nvPicPr>
          <p:cNvPr id="25" name="图片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2874858" y="-1961590"/>
            <a:ext cx="3394288" cy="9144001"/>
          </a:xfrm>
          <a:custGeom>
            <a:avLst/>
            <a:gdLst>
              <a:gd name="connsiteX0" fmla="*/ 4314089 w 4525717"/>
              <a:gd name="connsiteY0" fmla="*/ 6076951 h 12192001"/>
              <a:gd name="connsiteX1" fmla="*/ 2262859 w 4525717"/>
              <a:gd name="connsiteY1" fmla="*/ 4025721 h 12192001"/>
              <a:gd name="connsiteX2" fmla="*/ 211629 w 4525717"/>
              <a:gd name="connsiteY2" fmla="*/ 6076951 h 12192001"/>
              <a:gd name="connsiteX3" fmla="*/ 2262859 w 4525717"/>
              <a:gd name="connsiteY3" fmla="*/ 8128181 h 12192001"/>
              <a:gd name="connsiteX4" fmla="*/ 4314089 w 4525717"/>
              <a:gd name="connsiteY4" fmla="*/ 6076951 h 12192001"/>
              <a:gd name="connsiteX5" fmla="*/ 4525717 w 4525717"/>
              <a:gd name="connsiteY5" fmla="*/ 0 h 12192001"/>
              <a:gd name="connsiteX6" fmla="*/ 4525717 w 4525717"/>
              <a:gd name="connsiteY6" fmla="*/ 12192001 h 12192001"/>
              <a:gd name="connsiteX7" fmla="*/ 0 w 4525717"/>
              <a:gd name="connsiteY7" fmla="*/ 12192001 h 12192001"/>
              <a:gd name="connsiteX8" fmla="*/ 0 w 4525717"/>
              <a:gd name="connsiteY8" fmla="*/ 0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25717" h="12192001">
                <a:moveTo>
                  <a:pt x="4314089" y="6076951"/>
                </a:moveTo>
                <a:cubicBezTo>
                  <a:pt x="4314089" y="4944089"/>
                  <a:pt x="3395722" y="4025721"/>
                  <a:pt x="2262859" y="4025721"/>
                </a:cubicBezTo>
                <a:cubicBezTo>
                  <a:pt x="1129996" y="4025721"/>
                  <a:pt x="211629" y="4944089"/>
                  <a:pt x="211629" y="6076951"/>
                </a:cubicBezTo>
                <a:cubicBezTo>
                  <a:pt x="211629" y="7209814"/>
                  <a:pt x="1129996" y="8128181"/>
                  <a:pt x="2262859" y="8128181"/>
                </a:cubicBezTo>
                <a:cubicBezTo>
                  <a:pt x="3395722" y="8128181"/>
                  <a:pt x="4314089" y="7209814"/>
                  <a:pt x="4314089" y="6076951"/>
                </a:cubicBezTo>
                <a:close/>
                <a:moveTo>
                  <a:pt x="4525717" y="0"/>
                </a:moveTo>
                <a:lnTo>
                  <a:pt x="4525717" y="12192001"/>
                </a:lnTo>
                <a:lnTo>
                  <a:pt x="0" y="12192001"/>
                </a:lnTo>
                <a:lnTo>
                  <a:pt x="0" y="0"/>
                </a:lnTo>
                <a:close/>
              </a:path>
            </a:pathLst>
          </a:custGeom>
          <a:blipFill dpi="0" rotWithShape="1">
            <a:blip r:embed="rId7">
              <a:extLst>
                <a:ext uri="{28A0092B-C50C-407E-A947-70E740481C1C}">
                  <a14:useLocalDpi xmlns:a14="http://schemas.microsoft.com/office/drawing/2010/main" val="0"/>
                </a:ext>
              </a:extLst>
            </a:blip>
            <a:srcRect/>
            <a:stretch>
              <a:fillRect/>
            </a:stretch>
          </a:blipFill>
          <a:effectLst>
            <a:outerShdw blurRad="50800" dist="38100" algn="l" rotWithShape="0">
              <a:prstClr val="black">
                <a:alpha val="29000"/>
              </a:prstClr>
            </a:outerShdw>
          </a:effectLst>
        </p:spPr>
      </p:pic>
      <p:sp>
        <p:nvSpPr>
          <p:cNvPr id="28" name="文本框 27"/>
          <p:cNvSpPr txBox="1"/>
          <p:nvPr/>
        </p:nvSpPr>
        <p:spPr>
          <a:xfrm>
            <a:off x="608482" y="2131061"/>
            <a:ext cx="1881284" cy="1808299"/>
          </a:xfrm>
          <a:prstGeom prst="rect">
            <a:avLst/>
          </a:prstGeom>
          <a:noFill/>
        </p:spPr>
        <p:txBody>
          <a:bodyPr vert="eaVert" wrap="square" rtlCol="0">
            <a:spAutoFit/>
          </a:bodyPr>
          <a:lstStyle/>
          <a:p>
            <a:pPr>
              <a:lnSpc>
                <a:spcPct val="150000"/>
              </a:lnSpc>
            </a:pPr>
            <a:r>
              <a:rPr lang="zh-CN" altLang="en-US" sz="1050">
                <a:solidFill>
                  <a:schemeClr val="tx1">
                    <a:lumMod val="65000"/>
                    <a:lumOff val="35000"/>
                  </a:schemeClr>
                </a:solidFill>
                <a:latin typeface="方正古隶简体" panose="03000509000000000000" pitchFamily="65" charset="-122"/>
                <a:ea typeface="方正古隶简体" panose="03000509000000000000" pitchFamily="65" charset="-122"/>
              </a:rPr>
              <a:t>意境是指抒情性作品中所呈现的的那种情景交融、虚实相生的形象系统，及其所诱发和开拓的审美想象空间。他同文学典型一也是文学形象的高级意境是指抒情性作品中所呈现的的那种情景交</a:t>
            </a:r>
          </a:p>
        </p:txBody>
      </p:sp>
      <p:sp>
        <p:nvSpPr>
          <p:cNvPr id="42" name="文本框 41"/>
          <p:cNvSpPr txBox="1"/>
          <p:nvPr/>
        </p:nvSpPr>
        <p:spPr>
          <a:xfrm>
            <a:off x="6432944" y="2284065"/>
            <a:ext cx="1881284" cy="1808300"/>
          </a:xfrm>
          <a:prstGeom prst="rect">
            <a:avLst/>
          </a:prstGeom>
          <a:noFill/>
        </p:spPr>
        <p:txBody>
          <a:bodyPr vert="eaVert" wrap="square" rtlCol="0">
            <a:spAutoFit/>
          </a:bodyPr>
          <a:lstStyle/>
          <a:p>
            <a:pPr>
              <a:lnSpc>
                <a:spcPct val="150000"/>
              </a:lnSpc>
            </a:pPr>
            <a:r>
              <a:rPr lang="zh-CN" altLang="en-US" sz="1050">
                <a:solidFill>
                  <a:schemeClr val="tx1">
                    <a:lumMod val="65000"/>
                    <a:lumOff val="35000"/>
                  </a:schemeClr>
                </a:solidFill>
                <a:latin typeface="方正古隶简体" panose="03000509000000000000" pitchFamily="65" charset="-122"/>
                <a:ea typeface="方正古隶简体" panose="03000509000000000000" pitchFamily="65" charset="-122"/>
              </a:rPr>
              <a:t>意境是指抒情性作品中所呈现的的那种情景交融、虚实相生的形象系统，及其所诱发和开拓的审美想象空间。他同文学典型一也是文学形象的高级意境是指抒情性作品中所呈现的的那种情景交</a:t>
            </a:r>
          </a:p>
        </p:txBody>
      </p:sp>
      <p:sp>
        <p:nvSpPr>
          <p:cNvPr id="55" name="文本框 54"/>
          <p:cNvSpPr txBox="1"/>
          <p:nvPr/>
        </p:nvSpPr>
        <p:spPr>
          <a:xfrm>
            <a:off x="1302903" y="1541532"/>
            <a:ext cx="492443" cy="348813"/>
          </a:xfrm>
          <a:prstGeom prst="rect">
            <a:avLst/>
          </a:prstGeom>
          <a:noFill/>
        </p:spPr>
        <p:txBody>
          <a:bodyPr vert="eaVert" wrap="square" rtlCol="0">
            <a:spAutoFit/>
          </a:bodyPr>
          <a:lstStyle/>
          <a:p>
            <a:pPr defTabSz="685800">
              <a:defRPr/>
            </a:pPr>
            <a:r>
              <a:rPr lang="zh-CN" altLang="en-US" sz="2000" dirty="0">
                <a:solidFill>
                  <a:schemeClr val="tx1">
                    <a:lumMod val="65000"/>
                    <a:lumOff val="35000"/>
                  </a:schemeClr>
                </a:solidFill>
                <a:latin typeface="方正行楷繁体" panose="03000509000000000000" pitchFamily="65" charset="-122"/>
                <a:ea typeface="方正行楷繁体" panose="03000509000000000000" pitchFamily="65" charset="-122"/>
              </a:rPr>
              <a:t>壹</a:t>
            </a:r>
          </a:p>
        </p:txBody>
      </p:sp>
      <p:sp>
        <p:nvSpPr>
          <p:cNvPr id="56" name="椭圆 55"/>
          <p:cNvSpPr/>
          <p:nvPr/>
        </p:nvSpPr>
        <p:spPr>
          <a:xfrm>
            <a:off x="1344547" y="1513749"/>
            <a:ext cx="409154" cy="406790"/>
          </a:xfrm>
          <a:prstGeom prst="ellipse">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dirty="0">
              <a:solidFill>
                <a:prstClr val="white"/>
              </a:solidFill>
              <a:latin typeface="Calibri" panose="020F0502020204030204"/>
              <a:ea typeface="宋体" panose="02010600030101010101" pitchFamily="2" charset="-122"/>
            </a:endParaRPr>
          </a:p>
        </p:txBody>
      </p:sp>
      <p:sp>
        <p:nvSpPr>
          <p:cNvPr id="61" name="椭圆 60"/>
          <p:cNvSpPr/>
          <p:nvPr/>
        </p:nvSpPr>
        <p:spPr>
          <a:xfrm>
            <a:off x="1374772" y="1542792"/>
            <a:ext cx="348705" cy="348705"/>
          </a:xfrm>
          <a:prstGeom prst="ellipse">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dirty="0">
              <a:solidFill>
                <a:prstClr val="white"/>
              </a:solidFill>
              <a:latin typeface="Calibri" panose="020F0502020204030204"/>
              <a:ea typeface="宋体" panose="02010600030101010101" pitchFamily="2" charset="-122"/>
            </a:endParaRPr>
          </a:p>
        </p:txBody>
      </p:sp>
      <p:sp>
        <p:nvSpPr>
          <p:cNvPr id="62" name="文本框 61"/>
          <p:cNvSpPr txBox="1"/>
          <p:nvPr/>
        </p:nvSpPr>
        <p:spPr>
          <a:xfrm>
            <a:off x="7127365" y="1570574"/>
            <a:ext cx="492443" cy="348813"/>
          </a:xfrm>
          <a:prstGeom prst="rect">
            <a:avLst/>
          </a:prstGeom>
          <a:noFill/>
        </p:spPr>
        <p:txBody>
          <a:bodyPr vert="eaVert" wrap="square" rtlCol="0">
            <a:spAutoFit/>
          </a:bodyPr>
          <a:lstStyle/>
          <a:p>
            <a:pPr defTabSz="685800">
              <a:defRPr/>
            </a:pPr>
            <a:r>
              <a:rPr lang="zh-CN" altLang="en-US" sz="2000" dirty="0">
                <a:solidFill>
                  <a:schemeClr val="tx1">
                    <a:lumMod val="65000"/>
                    <a:lumOff val="35000"/>
                  </a:schemeClr>
                </a:solidFill>
                <a:latin typeface="方正行楷繁体" panose="03000509000000000000" pitchFamily="65" charset="-122"/>
                <a:ea typeface="方正行楷繁体" panose="03000509000000000000" pitchFamily="65" charset="-122"/>
              </a:rPr>
              <a:t>贰</a:t>
            </a:r>
          </a:p>
        </p:txBody>
      </p:sp>
      <p:sp>
        <p:nvSpPr>
          <p:cNvPr id="63" name="椭圆 62"/>
          <p:cNvSpPr/>
          <p:nvPr/>
        </p:nvSpPr>
        <p:spPr>
          <a:xfrm>
            <a:off x="7169009" y="1542791"/>
            <a:ext cx="409154" cy="406790"/>
          </a:xfrm>
          <a:prstGeom prst="ellipse">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dirty="0">
              <a:solidFill>
                <a:prstClr val="white"/>
              </a:solidFill>
              <a:latin typeface="Calibri" panose="020F0502020204030204"/>
              <a:ea typeface="宋体" panose="02010600030101010101" pitchFamily="2" charset="-122"/>
            </a:endParaRPr>
          </a:p>
        </p:txBody>
      </p:sp>
      <p:sp>
        <p:nvSpPr>
          <p:cNvPr id="64" name="椭圆 63"/>
          <p:cNvSpPr/>
          <p:nvPr/>
        </p:nvSpPr>
        <p:spPr>
          <a:xfrm>
            <a:off x="7199234" y="1571834"/>
            <a:ext cx="348705" cy="348705"/>
          </a:xfrm>
          <a:prstGeom prst="ellipse">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dirty="0">
              <a:solidFill>
                <a:prstClr val="white"/>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5">
            <a:alphaModFix amt="37000"/>
            <a:lum/>
            <a:extLst>
              <a:ext uri="{BEBA8EAE-BF5A-486C-A8C5-ECC9F3942E4B}">
                <a14:imgProps xmlns:a14="http://schemas.microsoft.com/office/drawing/2010/main">
                  <a14:imgLayer r:embed="rId6">
                    <a14:imgEffect>
                      <a14:artisticTexturizer/>
                    </a14:imgEffect>
                    <a14:imgEffect>
                      <a14:brightnessContrast bright="18000"/>
                    </a14:imgEffect>
                    <a14:imgEffect>
                      <a14:colorTemperature colorTemp="5591"/>
                    </a14:imgEffect>
                    <a14:imgEffect>
                      <a14:saturation sat="28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27" name="PA_淘宝店chenying0907 5962"/>
          <p:cNvPicPr>
            <a:picLocks noChangeAspect="1"/>
          </p:cNvPicPr>
          <p:nvPr>
            <p:custDataLst>
              <p:tags r:id="rId1"/>
            </p:custDataLst>
          </p:nvPr>
        </p:nvPicPr>
        <p:blipFill>
          <a:blip r:embed="rId7"/>
          <a:stretch>
            <a:fillRect/>
          </a:stretch>
        </p:blipFill>
        <p:spPr>
          <a:xfrm rot="5400000" flipH="1" flipV="1">
            <a:off x="742680" y="4043306"/>
            <a:ext cx="938910" cy="1215367"/>
          </a:xfrm>
          <a:prstGeom prst="rect">
            <a:avLst/>
          </a:prstGeom>
        </p:spPr>
      </p:pic>
      <p:pic>
        <p:nvPicPr>
          <p:cNvPr id="25" name="PA_淘宝店chenying0907 5962"/>
          <p:cNvPicPr>
            <a:picLocks noChangeAspect="1"/>
          </p:cNvPicPr>
          <p:nvPr>
            <p:custDataLst>
              <p:tags r:id="rId2"/>
            </p:custDataLst>
          </p:nvPr>
        </p:nvPicPr>
        <p:blipFill>
          <a:blip r:embed="rId7"/>
          <a:stretch>
            <a:fillRect/>
          </a:stretch>
        </p:blipFill>
        <p:spPr>
          <a:xfrm rot="16200000" flipH="1" flipV="1">
            <a:off x="7536577" y="-151291"/>
            <a:ext cx="938910" cy="1215367"/>
          </a:xfrm>
          <a:prstGeom prst="rect">
            <a:avLst/>
          </a:prstGeom>
        </p:spPr>
      </p:pic>
      <p:grpSp>
        <p:nvGrpSpPr>
          <p:cNvPr id="8" name="组合 7"/>
          <p:cNvGrpSpPr/>
          <p:nvPr/>
        </p:nvGrpSpPr>
        <p:grpSpPr>
          <a:xfrm rot="5400000">
            <a:off x="2076451" y="2359773"/>
            <a:ext cx="5143499" cy="425540"/>
            <a:chOff x="7210222" y="3140035"/>
            <a:chExt cx="1770665" cy="3272488"/>
          </a:xfrm>
        </p:grpSpPr>
        <p:sp>
          <p:nvSpPr>
            <p:cNvPr id="9" name="矩形 8"/>
            <p:cNvSpPr/>
            <p:nvPr/>
          </p:nvSpPr>
          <p:spPr>
            <a:xfrm>
              <a:off x="7210222" y="3140035"/>
              <a:ext cx="1770664" cy="3272488"/>
            </a:xfrm>
            <a:prstGeom prst="rect">
              <a:avLst/>
            </a:prstGeom>
            <a:solidFill>
              <a:srgbClr val="EBEBEB"/>
            </a:solidFill>
            <a:ln w="12700" cap="flat" cmpd="sng" algn="ctr">
              <a:noFill/>
              <a:prstDash val="solid"/>
              <a:miter lim="800000"/>
            </a:ln>
            <a:effectLst>
              <a:outerShdw blurRad="63500" sx="102000" sy="102000" algn="ctr" rotWithShape="0">
                <a:prstClr val="black">
                  <a:alpha val="17000"/>
                </a:prst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0" name="矩形 9"/>
            <p:cNvSpPr/>
            <p:nvPr/>
          </p:nvSpPr>
          <p:spPr>
            <a:xfrm>
              <a:off x="7210223" y="3140035"/>
              <a:ext cx="1770664" cy="3272488"/>
            </a:xfrm>
            <a:prstGeom prst="rect">
              <a:avLst/>
            </a:prstGeom>
            <a:blipFill dpi="0" rotWithShape="1">
              <a:blip r:embed="rId8"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pic>
        <p:nvPicPr>
          <p:cNvPr id="11" name="图片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22870" y="0"/>
            <a:ext cx="2408069" cy="5145088"/>
          </a:xfrm>
          <a:prstGeom prst="rect">
            <a:avLst/>
          </a:prstGeom>
          <a:blipFill dpi="0" rotWithShape="1">
            <a:blip r:embed="rId9">
              <a:extLst>
                <a:ext uri="{28A0092B-C50C-407E-A947-70E740481C1C}">
                  <a14:useLocalDpi xmlns:a14="http://schemas.microsoft.com/office/drawing/2010/main" val="0"/>
                </a:ext>
              </a:extLst>
            </a:blip>
            <a:srcRect/>
            <a:stretch>
              <a:fillRect/>
            </a:stretch>
          </a:blipFill>
          <a:effectLst>
            <a:outerShdw blurRad="63500" sx="102000" sy="102000" algn="ctr" rotWithShape="0">
              <a:prstClr val="black">
                <a:alpha val="40000"/>
              </a:prstClr>
            </a:outerShdw>
          </a:effectLst>
        </p:spPr>
      </p:pic>
      <p:sp>
        <p:nvSpPr>
          <p:cNvPr id="13" name="文本框 12"/>
          <p:cNvSpPr txBox="1"/>
          <p:nvPr/>
        </p:nvSpPr>
        <p:spPr>
          <a:xfrm>
            <a:off x="1981709" y="1298924"/>
            <a:ext cx="2096243" cy="369332"/>
          </a:xfrm>
          <a:prstGeom prst="rect">
            <a:avLst/>
          </a:prstGeom>
          <a:noFill/>
        </p:spPr>
        <p:txBody>
          <a:bodyPr vert="horz" wrap="square" rtlCol="0">
            <a:spAutoFit/>
          </a:bodyPr>
          <a:lstStyle/>
          <a:p>
            <a:pPr algn="ctr" defTabSz="685800">
              <a:defRPr/>
            </a:pPr>
            <a:r>
              <a:rPr lang="zh-CN" altLang="en-US">
                <a:solidFill>
                  <a:schemeClr val="tx1">
                    <a:lumMod val="65000"/>
                    <a:lumOff val="35000"/>
                  </a:schemeClr>
                </a:solidFill>
                <a:latin typeface="方正行楷繁体" panose="03000509000000000000" pitchFamily="65" charset="-122"/>
                <a:ea typeface="方正行楷繁体" panose="03000509000000000000" pitchFamily="65" charset="-122"/>
              </a:rPr>
              <a:t>您的标题内容</a:t>
            </a:r>
          </a:p>
        </p:txBody>
      </p:sp>
      <p:cxnSp>
        <p:nvCxnSpPr>
          <p:cNvPr id="14" name="直接连接符 13"/>
          <p:cNvCxnSpPr/>
          <p:nvPr/>
        </p:nvCxnSpPr>
        <p:spPr>
          <a:xfrm flipH="1">
            <a:off x="2251907" y="1677145"/>
            <a:ext cx="1555847" cy="0"/>
          </a:xfrm>
          <a:prstGeom prst="line">
            <a:avLst/>
          </a:prstGeom>
          <a:noFill/>
          <a:ln w="6350" cap="flat" cmpd="sng" algn="ctr">
            <a:solidFill>
              <a:schemeClr val="bg1">
                <a:lumMod val="65000"/>
              </a:schemeClr>
            </a:solidFill>
            <a:prstDash val="solid"/>
            <a:miter lim="800000"/>
          </a:ln>
          <a:effectLst/>
        </p:spPr>
      </p:cxnSp>
      <p:sp>
        <p:nvSpPr>
          <p:cNvPr id="15" name="矩形 14"/>
          <p:cNvSpPr/>
          <p:nvPr/>
        </p:nvSpPr>
        <p:spPr>
          <a:xfrm>
            <a:off x="2048792" y="1844252"/>
            <a:ext cx="1708160" cy="2488648"/>
          </a:xfrm>
          <a:prstGeom prst="rect">
            <a:avLst/>
          </a:prstGeom>
        </p:spPr>
        <p:txBody>
          <a:bodyPr vert="eaVert" wrap="square">
            <a:spAutoFit/>
          </a:bodyPr>
          <a:lstStyle/>
          <a:p>
            <a:pPr>
              <a:lnSpc>
                <a:spcPct val="150000"/>
              </a:lnSpc>
            </a:pPr>
            <a:r>
              <a:rPr lang="zh-CN" altLang="en-US" sz="1100">
                <a:solidFill>
                  <a:schemeClr val="tx1">
                    <a:lumMod val="65000"/>
                    <a:lumOff val="35000"/>
                  </a:schemeClr>
                </a:solidFill>
                <a:latin typeface="方正古隶简体" panose="03000509000000000000" pitchFamily="65" charset="-122"/>
                <a:ea typeface="方正古隶简体" panose="03000509000000000000" pitchFamily="65" charset="-122"/>
              </a:rPr>
              <a:t>意境是指抒情性作品中所呈现的的那种情景交融、虚实相生的形象系统，及其所诱发和开拓的审美想象空间。他同文学典型一也是文学形象的高级意境是指抒情性作品中所呈现的的那种情景交意境是指抒情性作品中所呈现的的那种情</a:t>
            </a:r>
          </a:p>
        </p:txBody>
      </p:sp>
      <p:pic>
        <p:nvPicPr>
          <p:cNvPr id="16" name="图片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56445" y="0"/>
            <a:ext cx="2408069" cy="5145088"/>
          </a:xfrm>
          <a:prstGeom prst="rect">
            <a:avLst/>
          </a:prstGeom>
          <a:blipFill dpi="0" rotWithShape="1">
            <a:blip r:embed="rId9">
              <a:extLst>
                <a:ext uri="{28A0092B-C50C-407E-A947-70E740481C1C}">
                  <a14:useLocalDpi xmlns:a14="http://schemas.microsoft.com/office/drawing/2010/main" val="0"/>
                </a:ext>
              </a:extLst>
            </a:blip>
            <a:srcRect/>
            <a:stretch>
              <a:fillRect/>
            </a:stretch>
          </a:blipFill>
          <a:effectLst>
            <a:outerShdw blurRad="63500" sx="102000" sy="102000" algn="ctr" rotWithShape="0">
              <a:prstClr val="black">
                <a:alpha val="40000"/>
              </a:prstClr>
            </a:outerShdw>
          </a:effectLst>
        </p:spPr>
      </p:pic>
      <p:sp>
        <p:nvSpPr>
          <p:cNvPr id="18" name="文本框 17"/>
          <p:cNvSpPr txBox="1"/>
          <p:nvPr/>
        </p:nvSpPr>
        <p:spPr>
          <a:xfrm>
            <a:off x="5208845" y="1337993"/>
            <a:ext cx="2096243" cy="338554"/>
          </a:xfrm>
          <a:prstGeom prst="rect">
            <a:avLst/>
          </a:prstGeom>
          <a:noFill/>
        </p:spPr>
        <p:txBody>
          <a:bodyPr vert="horz" wrap="square" rtlCol="0">
            <a:spAutoFit/>
          </a:bodyPr>
          <a:lstStyle/>
          <a:p>
            <a:pPr algn="ctr" defTabSz="685800">
              <a:defRPr/>
            </a:pPr>
            <a:r>
              <a:rPr lang="zh-CN" altLang="en-US" sz="1600">
                <a:solidFill>
                  <a:schemeClr val="tx1">
                    <a:lumMod val="65000"/>
                    <a:lumOff val="35000"/>
                  </a:schemeClr>
                </a:solidFill>
                <a:latin typeface="方正行楷繁体" panose="03000509000000000000" pitchFamily="65" charset="-122"/>
                <a:ea typeface="方正行楷繁体" panose="03000509000000000000" pitchFamily="65" charset="-122"/>
              </a:rPr>
              <a:t>您的标题内容</a:t>
            </a:r>
          </a:p>
        </p:txBody>
      </p:sp>
      <p:cxnSp>
        <p:nvCxnSpPr>
          <p:cNvPr id="19" name="直接连接符 18"/>
          <p:cNvCxnSpPr/>
          <p:nvPr/>
        </p:nvCxnSpPr>
        <p:spPr>
          <a:xfrm flipH="1">
            <a:off x="5479043" y="1716214"/>
            <a:ext cx="1555847" cy="0"/>
          </a:xfrm>
          <a:prstGeom prst="line">
            <a:avLst/>
          </a:prstGeom>
          <a:noFill/>
          <a:ln w="6350" cap="flat" cmpd="sng" algn="ctr">
            <a:solidFill>
              <a:schemeClr val="bg1">
                <a:lumMod val="65000"/>
              </a:schemeClr>
            </a:solidFill>
            <a:prstDash val="solid"/>
            <a:miter lim="800000"/>
          </a:ln>
          <a:effectLst/>
        </p:spPr>
      </p:cxnSp>
      <p:sp>
        <p:nvSpPr>
          <p:cNvPr id="20" name="矩形 19"/>
          <p:cNvSpPr/>
          <p:nvPr/>
        </p:nvSpPr>
        <p:spPr>
          <a:xfrm>
            <a:off x="5402886" y="1844252"/>
            <a:ext cx="1708160" cy="2488648"/>
          </a:xfrm>
          <a:prstGeom prst="rect">
            <a:avLst/>
          </a:prstGeom>
        </p:spPr>
        <p:txBody>
          <a:bodyPr vert="eaVert" wrap="square">
            <a:spAutoFit/>
          </a:bodyPr>
          <a:lstStyle/>
          <a:p>
            <a:pPr algn="just">
              <a:lnSpc>
                <a:spcPct val="150000"/>
              </a:lnSpc>
            </a:pPr>
            <a:r>
              <a:rPr lang="zh-CN" altLang="en-US" sz="1100">
                <a:solidFill>
                  <a:schemeClr val="tx1">
                    <a:lumMod val="65000"/>
                    <a:lumOff val="35000"/>
                  </a:schemeClr>
                </a:solidFill>
                <a:latin typeface="方正古隶简体" panose="03000509000000000000" pitchFamily="65" charset="-122"/>
                <a:ea typeface="方正古隶简体" panose="03000509000000000000" pitchFamily="65" charset="-122"/>
              </a:rPr>
              <a:t>意境是指抒情性作品中所呈现的的那种情景交融、虚实相生的形象系统，及其所诱发和开拓的审美想象空间。他同文学典型一也是文学形象的高级意境是指抒情性作品中所呈现的的那种情景交意境是指抒情性作品中所呈现的的那种情</a:t>
            </a:r>
          </a:p>
        </p:txBody>
      </p:sp>
      <p:sp>
        <p:nvSpPr>
          <p:cNvPr id="21" name="文本框 20"/>
          <p:cNvSpPr txBox="1"/>
          <p:nvPr/>
        </p:nvSpPr>
        <p:spPr>
          <a:xfrm>
            <a:off x="4459524" y="1232963"/>
            <a:ext cx="384868" cy="2823850"/>
          </a:xfrm>
          <a:prstGeom prst="rect">
            <a:avLst/>
          </a:prstGeom>
          <a:noFill/>
        </p:spPr>
        <p:txBody>
          <a:bodyPr vert="horz" wrap="square" rtlCol="0">
            <a:spAutoFit/>
          </a:bodyPr>
          <a:lstStyle/>
          <a:p>
            <a:pPr defTabSz="685800">
              <a:lnSpc>
                <a:spcPct val="150000"/>
              </a:lnSpc>
              <a:defRPr/>
            </a:pPr>
            <a:r>
              <a:rPr lang="zh-CN" altLang="en-US" sz="2000">
                <a:solidFill>
                  <a:schemeClr val="tx1">
                    <a:lumMod val="65000"/>
                    <a:lumOff val="35000"/>
                  </a:schemeClr>
                </a:solidFill>
                <a:latin typeface="方正行楷繁体" panose="03000509000000000000" pitchFamily="65" charset="-122"/>
                <a:ea typeface="方正行楷繁体" panose="03000509000000000000" pitchFamily="65" charset="-122"/>
              </a:rPr>
              <a:t>您的标题内容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37000"/>
            <a:lum/>
            <a:extLst>
              <a:ext uri="{BEBA8EAE-BF5A-486C-A8C5-ECC9F3942E4B}">
                <a14:imgProps xmlns:a14="http://schemas.microsoft.com/office/drawing/2010/main">
                  <a14:imgLayer r:embed="rId5">
                    <a14:imgEffect>
                      <a14:artisticTexturizer/>
                    </a14:imgEffect>
                    <a14:imgEffect>
                      <a14:brightnessContrast bright="18000"/>
                    </a14:imgEffect>
                    <a14:imgEffect>
                      <a14:colorTemperature colorTemp="5591"/>
                    </a14:imgEffect>
                    <a14:imgEffect>
                      <a14:saturation sat="28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17" name="图片 16"/>
          <p:cNvPicPr>
            <a:picLocks noChangeAspect="1"/>
          </p:cNvPicPr>
          <p:nvPr/>
        </p:nvPicPr>
        <p:blipFill>
          <a:blip r:embed="rId6">
            <a:grayscl/>
          </a:blip>
          <a:stretch>
            <a:fillRect/>
          </a:stretch>
        </p:blipFill>
        <p:spPr>
          <a:xfrm rot="5400000">
            <a:off x="818260" y="-818260"/>
            <a:ext cx="4415390" cy="6051910"/>
          </a:xfrm>
          <a:prstGeom prst="rect">
            <a:avLst/>
          </a:prstGeom>
        </p:spPr>
      </p:pic>
      <p:sp>
        <p:nvSpPr>
          <p:cNvPr id="24" name="椭圆 23"/>
          <p:cNvSpPr/>
          <p:nvPr/>
        </p:nvSpPr>
        <p:spPr>
          <a:xfrm>
            <a:off x="3072583" y="982398"/>
            <a:ext cx="3385367" cy="3385367"/>
          </a:xfrm>
          <a:prstGeom prst="ellipse">
            <a:avLst/>
          </a:prstGeom>
          <a:blipFill dpi="0" rotWithShape="1">
            <a:blip r:embed="rId7"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glow rad="101600">
              <a:schemeClr val="bg1">
                <a:lumMod val="85000"/>
                <a:alpha val="17000"/>
              </a:schemeClr>
            </a:glow>
            <a:outerShdw blurRad="114300" dist="12700" dir="13200000" sx="102000" sy="102000" algn="t" rotWithShape="0">
              <a:prstClr val="black">
                <a:alpha val="38000"/>
              </a:prstClr>
            </a:outerShdw>
          </a:effectLst>
        </p:spPr>
        <p:txBody>
          <a:bodyPr rtlCol="0" anchor="ctr"/>
          <a:lstStyle/>
          <a:p>
            <a:pPr algn="ctr" defTabSz="685800">
              <a:defRPr/>
            </a:pPr>
            <a:endParaRPr lang="zh-CN" altLang="en-US" sz="1350" kern="0">
              <a:solidFill>
                <a:prstClr val="white"/>
              </a:solidFill>
              <a:latin typeface="等线" panose="02010600030101010101" charset="-122"/>
              <a:ea typeface="等线" panose="02010600030101010101" charset="-122"/>
              <a:cs typeface="Arial" panose="020B0604020202020204"/>
            </a:endParaRPr>
          </a:p>
        </p:txBody>
      </p:sp>
      <p:sp>
        <p:nvSpPr>
          <p:cNvPr id="25" name="矩形 24"/>
          <p:cNvSpPr/>
          <p:nvPr/>
        </p:nvSpPr>
        <p:spPr>
          <a:xfrm>
            <a:off x="3323558" y="2314523"/>
            <a:ext cx="2723823" cy="1248111"/>
          </a:xfrm>
          <a:prstGeom prst="rect">
            <a:avLst/>
          </a:prstGeom>
        </p:spPr>
        <p:txBody>
          <a:bodyPr vert="eaVert" wrap="square">
            <a:spAutoFit/>
          </a:bodyPr>
          <a:lstStyle/>
          <a:p>
            <a:pPr defTabSz="685800">
              <a:lnSpc>
                <a:spcPct val="150000"/>
              </a:lnSpc>
              <a:defRPr/>
            </a:pPr>
            <a:r>
              <a:rPr lang="zh-CN" altLang="en-US" sz="1100">
                <a:solidFill>
                  <a:schemeClr val="tx1">
                    <a:lumMod val="65000"/>
                    <a:lumOff val="35000"/>
                  </a:schemeClr>
                </a:solidFill>
                <a:latin typeface="方正古隶简体" panose="03000509000000000000" pitchFamily="65" charset="-122"/>
                <a:ea typeface="方正古隶简体" panose="03000509000000000000" pitchFamily="65" charset="-122"/>
              </a:rPr>
              <a:t>请在此处添加详细描述文本，尽量与标题文本语言风语言描述尽量在此处添加请在此处添加详细描述文本，尽量与标题文本语言风语言描述尽量在此处添加添加</a:t>
            </a:r>
            <a:r>
              <a:rPr lang="en-US" altLang="zh-CN" sz="1100">
                <a:solidFill>
                  <a:schemeClr val="tx1">
                    <a:lumMod val="65000"/>
                    <a:lumOff val="35000"/>
                  </a:schemeClr>
                </a:solidFill>
                <a:latin typeface="方正古隶简体" panose="03000509000000000000" pitchFamily="65" charset="-122"/>
                <a:ea typeface="方正古隶简体" panose="03000509000000000000" pitchFamily="65" charset="-122"/>
              </a:rPr>
              <a:t>....</a:t>
            </a:r>
            <a:endParaRPr lang="zh-CN" altLang="en-US" sz="1100">
              <a:solidFill>
                <a:schemeClr val="tx1">
                  <a:lumMod val="65000"/>
                  <a:lumOff val="35000"/>
                </a:schemeClr>
              </a:solidFill>
              <a:latin typeface="方正古隶简体" panose="03000509000000000000" pitchFamily="65" charset="-122"/>
              <a:ea typeface="方正古隶简体" panose="03000509000000000000" pitchFamily="65" charset="-122"/>
            </a:endParaRPr>
          </a:p>
          <a:p>
            <a:pPr defTabSz="685800">
              <a:lnSpc>
                <a:spcPct val="150000"/>
              </a:lnSpc>
              <a:defRPr/>
            </a:pPr>
            <a:endParaRPr lang="zh-CN" altLang="en-US" sz="1100" dirty="0">
              <a:solidFill>
                <a:schemeClr val="tx1">
                  <a:lumMod val="65000"/>
                  <a:lumOff val="35000"/>
                </a:schemeClr>
              </a:solidFill>
              <a:latin typeface="方正古隶简体" panose="03000509000000000000" pitchFamily="65" charset="-122"/>
              <a:ea typeface="方正古隶简体" panose="03000509000000000000" pitchFamily="65" charset="-122"/>
            </a:endParaRPr>
          </a:p>
        </p:txBody>
      </p:sp>
      <p:grpSp>
        <p:nvGrpSpPr>
          <p:cNvPr id="26" name="组合 25"/>
          <p:cNvGrpSpPr/>
          <p:nvPr/>
        </p:nvGrpSpPr>
        <p:grpSpPr>
          <a:xfrm>
            <a:off x="4275168" y="1276350"/>
            <a:ext cx="820603" cy="815859"/>
            <a:chOff x="5235093" y="759456"/>
            <a:chExt cx="714981" cy="710848"/>
          </a:xfrm>
        </p:grpSpPr>
        <p:sp>
          <p:nvSpPr>
            <p:cNvPr id="27" name="文本框 26"/>
            <p:cNvSpPr txBox="1"/>
            <p:nvPr/>
          </p:nvSpPr>
          <p:spPr>
            <a:xfrm>
              <a:off x="5248921" y="879189"/>
              <a:ext cx="643589" cy="482692"/>
            </a:xfrm>
            <a:prstGeom prst="rect">
              <a:avLst/>
            </a:prstGeom>
            <a:noFill/>
          </p:spPr>
          <p:txBody>
            <a:bodyPr vert="eaVert" wrap="none" rtlCol="0">
              <a:spAutoFit/>
            </a:bodyPr>
            <a:lstStyle/>
            <a:p>
              <a:pPr defTabSz="685800">
                <a:defRPr/>
              </a:pPr>
              <a:r>
                <a:rPr lang="zh-CN" altLang="en-US" sz="3600">
                  <a:solidFill>
                    <a:schemeClr val="tx1">
                      <a:lumMod val="65000"/>
                      <a:lumOff val="35000"/>
                    </a:schemeClr>
                  </a:solidFill>
                  <a:latin typeface="方正行楷繁体" panose="03000509000000000000" pitchFamily="65" charset="-122"/>
                  <a:ea typeface="方正行楷繁体" panose="03000509000000000000" pitchFamily="65" charset="-122"/>
                </a:rPr>
                <a:t>肆</a:t>
              </a:r>
            </a:p>
          </p:txBody>
        </p:sp>
        <p:sp>
          <p:nvSpPr>
            <p:cNvPr id="28" name="椭圆 27"/>
            <p:cNvSpPr/>
            <p:nvPr/>
          </p:nvSpPr>
          <p:spPr>
            <a:xfrm>
              <a:off x="5235093" y="759456"/>
              <a:ext cx="714981" cy="710848"/>
            </a:xfrm>
            <a:prstGeom prst="ellipse">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dirty="0">
                <a:solidFill>
                  <a:prstClr val="white"/>
                </a:solidFill>
                <a:latin typeface="Calibri" panose="020F0502020204030204"/>
                <a:ea typeface="宋体" panose="02010600030101010101" pitchFamily="2" charset="-122"/>
              </a:endParaRPr>
            </a:p>
          </p:txBody>
        </p:sp>
        <p:sp>
          <p:nvSpPr>
            <p:cNvPr id="29" name="椭圆 28"/>
            <p:cNvSpPr/>
            <p:nvPr/>
          </p:nvSpPr>
          <p:spPr>
            <a:xfrm>
              <a:off x="5287910" y="810207"/>
              <a:ext cx="609348" cy="609347"/>
            </a:xfrm>
            <a:prstGeom prst="ellipse">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dirty="0">
                <a:solidFill>
                  <a:prstClr val="white"/>
                </a:solidFill>
                <a:latin typeface="Calibri" panose="020F0502020204030204"/>
                <a:ea typeface="宋体" panose="02010600030101010101" pitchFamily="2" charset="-122"/>
              </a:endParaRPr>
            </a:p>
          </p:txBody>
        </p:sp>
      </p:grpSp>
      <p:pic>
        <p:nvPicPr>
          <p:cNvPr id="30" name="PA_淘宝店chenying0907 5962"/>
          <p:cNvPicPr>
            <a:picLocks noChangeAspect="1"/>
          </p:cNvPicPr>
          <p:nvPr>
            <p:custDataLst>
              <p:tags r:id="rId1"/>
            </p:custDataLst>
          </p:nvPr>
        </p:nvPicPr>
        <p:blipFill>
          <a:blip r:embed="rId8"/>
          <a:stretch>
            <a:fillRect/>
          </a:stretch>
        </p:blipFill>
        <p:spPr>
          <a:xfrm rot="16585254" flipH="1" flipV="1">
            <a:off x="374818" y="-127841"/>
            <a:ext cx="1395125" cy="180591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7000"/>
            <a:lum/>
            <a:extLst>
              <a:ext uri="{BEBA8EAE-BF5A-486C-A8C5-ECC9F3942E4B}">
                <a14:imgProps xmlns:a14="http://schemas.microsoft.com/office/drawing/2010/main">
                  <a14:imgLayer r:embed="rId4">
                    <a14:imgEffect>
                      <a14:artisticTexturizer/>
                    </a14:imgEffect>
                    <a14:imgEffect>
                      <a14:brightnessContrast bright="18000"/>
                    </a14:imgEffect>
                    <a14:imgEffect>
                      <a14:colorTemperature colorTemp="5591"/>
                    </a14:imgEffect>
                    <a14:imgEffect>
                      <a14:saturation sat="28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78" name="图片 77"/>
          <p:cNvPicPr>
            <a:picLocks noChangeAspect="1"/>
          </p:cNvPicPr>
          <p:nvPr/>
        </p:nvPicPr>
        <p:blipFill>
          <a:blip r:embed="rId5">
            <a:grayscl/>
            <a:lum bright="20000" contrast="-40000"/>
          </a:blip>
          <a:srcRect r="7269" b="1121"/>
          <a:stretch>
            <a:fillRect/>
          </a:stretch>
        </p:blipFill>
        <p:spPr>
          <a:xfrm rot="12615590" flipV="1">
            <a:off x="-1226295" y="93531"/>
            <a:ext cx="3620651" cy="4997345"/>
          </a:xfrm>
          <a:custGeom>
            <a:avLst/>
            <a:gdLst>
              <a:gd name="connsiteX0" fmla="*/ 4827534 w 4827534"/>
              <a:gd name="connsiteY0" fmla="*/ 739535 h 6663126"/>
              <a:gd name="connsiteX1" fmla="*/ 3559932 w 4827534"/>
              <a:gd name="connsiteY1" fmla="*/ 0 h 6663126"/>
              <a:gd name="connsiteX2" fmla="*/ 0 w 4827534"/>
              <a:gd name="connsiteY2" fmla="*/ 0 h 6663126"/>
              <a:gd name="connsiteX3" fmla="*/ 0 w 4827534"/>
              <a:gd name="connsiteY3" fmla="*/ 5862896 h 6663126"/>
              <a:gd name="connsiteX4" fmla="*/ 1371635 w 4827534"/>
              <a:gd name="connsiteY4" fmla="*/ 6663126 h 6663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7534" h="6663126">
                <a:moveTo>
                  <a:pt x="4827534" y="739535"/>
                </a:moveTo>
                <a:lnTo>
                  <a:pt x="3559932" y="0"/>
                </a:lnTo>
                <a:lnTo>
                  <a:pt x="0" y="0"/>
                </a:lnTo>
                <a:lnTo>
                  <a:pt x="0" y="5862896"/>
                </a:lnTo>
                <a:lnTo>
                  <a:pt x="1371635" y="6663126"/>
                </a:lnTo>
                <a:close/>
              </a:path>
            </a:pathLst>
          </a:custGeom>
        </p:spPr>
      </p:pic>
      <p:pic>
        <p:nvPicPr>
          <p:cNvPr id="42" name="图片 4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5652649" y="-814163"/>
            <a:ext cx="1047512" cy="4073998"/>
          </a:xfrm>
          <a:prstGeom prst="rect">
            <a:avLst/>
          </a:prstGeom>
          <a:effectLst>
            <a:outerShdw blurRad="50800" dist="38100" dir="5400000" algn="t" rotWithShape="0">
              <a:prstClr val="black">
                <a:alpha val="40000"/>
              </a:prstClr>
            </a:outerShdw>
          </a:effectLst>
        </p:spPr>
      </p:pic>
      <p:pic>
        <p:nvPicPr>
          <p:cNvPr id="50" name="图片 4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0800000" flipV="1">
            <a:off x="2356759" y="1474027"/>
            <a:ext cx="581025" cy="2147915"/>
          </a:xfrm>
          <a:prstGeom prst="rect">
            <a:avLst/>
          </a:prstGeom>
          <a:noFill/>
          <a:effectLst>
            <a:outerShdw blurRad="50800" dist="38100" dir="2700000" algn="tl" rotWithShape="0">
              <a:prstClr val="black">
                <a:alpha val="40000"/>
              </a:prstClr>
            </a:outerShdw>
          </a:effectLst>
        </p:spPr>
      </p:pic>
      <p:sp>
        <p:nvSpPr>
          <p:cNvPr id="51" name="矩形 50"/>
          <p:cNvSpPr/>
          <p:nvPr/>
        </p:nvSpPr>
        <p:spPr>
          <a:xfrm>
            <a:off x="2443575" y="1590617"/>
            <a:ext cx="236528" cy="369332"/>
          </a:xfrm>
          <a:prstGeom prst="rect">
            <a:avLst/>
          </a:prstGeom>
        </p:spPr>
        <p:txBody>
          <a:bodyPr wrap="square">
            <a:spAutoFit/>
          </a:bodyPr>
          <a:lstStyle/>
          <a:p>
            <a:pPr algn="dist" defTabSz="685800">
              <a:defRPr/>
            </a:pPr>
            <a:r>
              <a:rPr lang="zh-CN" altLang="en-US">
                <a:solidFill>
                  <a:schemeClr val="tx1">
                    <a:lumMod val="65000"/>
                    <a:lumOff val="35000"/>
                  </a:schemeClr>
                </a:solidFill>
                <a:latin typeface="方正行楷繁体" panose="03000509000000000000" pitchFamily="65" charset="-122"/>
                <a:ea typeface="方正行楷繁体" panose="03000509000000000000" pitchFamily="65" charset="-122"/>
              </a:rPr>
              <a:t>请输入您的</a:t>
            </a:r>
            <a:r>
              <a:rPr lang="zh-CN" altLang="en-US" dirty="0">
                <a:solidFill>
                  <a:schemeClr val="tx1">
                    <a:lumMod val="65000"/>
                    <a:lumOff val="35000"/>
                  </a:schemeClr>
                </a:solidFill>
                <a:latin typeface="方正行楷繁体" panose="03000509000000000000" pitchFamily="65" charset="-122"/>
                <a:ea typeface="方正行楷繁体" panose="03000509000000000000" pitchFamily="65" charset="-122"/>
              </a:rPr>
              <a:t>题目</a:t>
            </a:r>
          </a:p>
        </p:txBody>
      </p:sp>
      <p:sp>
        <p:nvSpPr>
          <p:cNvPr id="52" name="矩形 51"/>
          <p:cNvSpPr/>
          <p:nvPr/>
        </p:nvSpPr>
        <p:spPr>
          <a:xfrm>
            <a:off x="5185404" y="781288"/>
            <a:ext cx="2885405" cy="893914"/>
          </a:xfrm>
          <a:prstGeom prst="rect">
            <a:avLst/>
          </a:prstGeom>
        </p:spPr>
        <p:txBody>
          <a:bodyPr vert="eaVert" wrap="square">
            <a:spAutoFit/>
          </a:bodyPr>
          <a:lstStyle/>
          <a:p>
            <a:pPr>
              <a:lnSpc>
                <a:spcPct val="150000"/>
              </a:lnSpc>
            </a:pPr>
            <a:r>
              <a:rPr lang="zh-CN" altLang="en-US" sz="900">
                <a:solidFill>
                  <a:schemeClr val="tx1">
                    <a:lumMod val="65000"/>
                    <a:lumOff val="35000"/>
                  </a:schemeClr>
                </a:solidFill>
                <a:latin typeface="方正古隶简体" panose="03000509000000000000" pitchFamily="65" charset="-122"/>
                <a:ea typeface="方正古隶简体" panose="03000509000000000000" pitchFamily="65" charset="-122"/>
              </a:rPr>
              <a:t>意境是指抒情性作品中所呈现的的那种情景交融、虚实相生的形象系统，及其所诱发和开拓的审美想象空间。他同文学典型一也是文学形象的高级意境是指抒情性作品中所呈现的的那种情景交意境是指抒情性作</a:t>
            </a:r>
          </a:p>
        </p:txBody>
      </p:sp>
      <p:pic>
        <p:nvPicPr>
          <p:cNvPr id="53" name="图片 5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5652649" y="573129"/>
            <a:ext cx="1047512" cy="4073998"/>
          </a:xfrm>
          <a:prstGeom prst="rect">
            <a:avLst/>
          </a:prstGeom>
          <a:effectLst>
            <a:outerShdw blurRad="50800" dist="38100" dir="5400000" algn="t" rotWithShape="0">
              <a:prstClr val="black">
                <a:alpha val="40000"/>
              </a:prstClr>
            </a:outerShdw>
          </a:effectLst>
        </p:spPr>
      </p:pic>
      <p:sp>
        <p:nvSpPr>
          <p:cNvPr id="54" name="矩形 53"/>
          <p:cNvSpPr/>
          <p:nvPr/>
        </p:nvSpPr>
        <p:spPr>
          <a:xfrm>
            <a:off x="5185405" y="2168580"/>
            <a:ext cx="2885405" cy="893914"/>
          </a:xfrm>
          <a:prstGeom prst="rect">
            <a:avLst/>
          </a:prstGeom>
        </p:spPr>
        <p:txBody>
          <a:bodyPr vert="eaVert" wrap="square">
            <a:spAutoFit/>
          </a:bodyPr>
          <a:lstStyle/>
          <a:p>
            <a:pPr>
              <a:lnSpc>
                <a:spcPct val="150000"/>
              </a:lnSpc>
            </a:pPr>
            <a:r>
              <a:rPr lang="zh-CN" altLang="en-US" sz="900">
                <a:solidFill>
                  <a:schemeClr val="tx1">
                    <a:lumMod val="65000"/>
                    <a:lumOff val="35000"/>
                  </a:schemeClr>
                </a:solidFill>
                <a:latin typeface="方正古隶简体" panose="03000509000000000000" pitchFamily="65" charset="-122"/>
                <a:ea typeface="方正古隶简体" panose="03000509000000000000" pitchFamily="65" charset="-122"/>
              </a:rPr>
              <a:t>意境是指抒情性作品中所呈现的的那种情景交融、虚实相生的形象系统，及其所诱发和开拓的审美想象空间。他同文学典型一也是文学形象的高级意境是指抒情性作品中所呈现的的那种情景交意境是指抒情性作</a:t>
            </a:r>
          </a:p>
        </p:txBody>
      </p:sp>
      <p:pic>
        <p:nvPicPr>
          <p:cNvPr id="55" name="图片 5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5652649" y="2057557"/>
            <a:ext cx="1047512" cy="4073998"/>
          </a:xfrm>
          <a:prstGeom prst="rect">
            <a:avLst/>
          </a:prstGeom>
          <a:effectLst>
            <a:outerShdw blurRad="50800" dist="38100" dir="5400000" algn="t" rotWithShape="0">
              <a:prstClr val="black">
                <a:alpha val="40000"/>
              </a:prstClr>
            </a:outerShdw>
          </a:effectLst>
        </p:spPr>
      </p:pic>
      <p:sp>
        <p:nvSpPr>
          <p:cNvPr id="56" name="矩形 55"/>
          <p:cNvSpPr/>
          <p:nvPr/>
        </p:nvSpPr>
        <p:spPr>
          <a:xfrm>
            <a:off x="5166371" y="3653008"/>
            <a:ext cx="2885405" cy="893914"/>
          </a:xfrm>
          <a:prstGeom prst="rect">
            <a:avLst/>
          </a:prstGeom>
        </p:spPr>
        <p:txBody>
          <a:bodyPr vert="eaVert" wrap="square">
            <a:spAutoFit/>
          </a:bodyPr>
          <a:lstStyle/>
          <a:p>
            <a:pPr>
              <a:lnSpc>
                <a:spcPct val="150000"/>
              </a:lnSpc>
            </a:pPr>
            <a:r>
              <a:rPr lang="zh-CN" altLang="en-US" sz="900">
                <a:solidFill>
                  <a:schemeClr val="tx1">
                    <a:lumMod val="65000"/>
                    <a:lumOff val="35000"/>
                  </a:schemeClr>
                </a:solidFill>
                <a:latin typeface="方正古隶简体" panose="03000509000000000000" pitchFamily="65" charset="-122"/>
                <a:ea typeface="方正古隶简体" panose="03000509000000000000" pitchFamily="65" charset="-122"/>
              </a:rPr>
              <a:t>意境是指抒情性作品中所呈现的的那种情景交融、虚实相生的形象系统，及其所诱发和开拓的审美想象空间。他同文学典型一也是文学形象的高级意境是指抒情性作品中所呈现的的那种情景交意境是指抒情性作</a:t>
            </a:r>
          </a:p>
        </p:txBody>
      </p:sp>
      <p:sp>
        <p:nvSpPr>
          <p:cNvPr id="67" name="文本框 66"/>
          <p:cNvSpPr txBox="1"/>
          <p:nvPr/>
        </p:nvSpPr>
        <p:spPr>
          <a:xfrm>
            <a:off x="4463580" y="1023458"/>
            <a:ext cx="492443" cy="348813"/>
          </a:xfrm>
          <a:prstGeom prst="rect">
            <a:avLst/>
          </a:prstGeom>
          <a:noFill/>
        </p:spPr>
        <p:txBody>
          <a:bodyPr vert="eaVert" wrap="none" rtlCol="0">
            <a:spAutoFit/>
          </a:bodyPr>
          <a:lstStyle/>
          <a:p>
            <a:pPr defTabSz="685800">
              <a:defRPr/>
            </a:pPr>
            <a:r>
              <a:rPr lang="zh-CN" altLang="en-US" sz="2000" dirty="0">
                <a:solidFill>
                  <a:schemeClr val="tx1">
                    <a:lumMod val="65000"/>
                    <a:lumOff val="35000"/>
                  </a:schemeClr>
                </a:solidFill>
                <a:latin typeface="方正行楷繁体" panose="03000509000000000000" pitchFamily="65" charset="-122"/>
                <a:ea typeface="方正行楷繁体" panose="03000509000000000000" pitchFamily="65" charset="-122"/>
              </a:rPr>
              <a:t>壹</a:t>
            </a:r>
          </a:p>
        </p:txBody>
      </p:sp>
      <p:sp>
        <p:nvSpPr>
          <p:cNvPr id="68" name="椭圆 67"/>
          <p:cNvSpPr/>
          <p:nvPr/>
        </p:nvSpPr>
        <p:spPr>
          <a:xfrm>
            <a:off x="4505224" y="995675"/>
            <a:ext cx="409154" cy="406790"/>
          </a:xfrm>
          <a:prstGeom prst="ellipse">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dirty="0">
              <a:solidFill>
                <a:prstClr val="white"/>
              </a:solidFill>
              <a:latin typeface="Calibri" panose="020F0502020204030204"/>
              <a:ea typeface="宋体" panose="02010600030101010101" pitchFamily="2" charset="-122"/>
            </a:endParaRPr>
          </a:p>
        </p:txBody>
      </p:sp>
      <p:sp>
        <p:nvSpPr>
          <p:cNvPr id="69" name="椭圆 68"/>
          <p:cNvSpPr/>
          <p:nvPr/>
        </p:nvSpPr>
        <p:spPr>
          <a:xfrm>
            <a:off x="4535449" y="1024718"/>
            <a:ext cx="348705" cy="348705"/>
          </a:xfrm>
          <a:prstGeom prst="ellipse">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dirty="0">
              <a:solidFill>
                <a:prstClr val="white"/>
              </a:solidFill>
              <a:latin typeface="Calibri" panose="020F0502020204030204"/>
              <a:ea typeface="宋体" panose="02010600030101010101" pitchFamily="2" charset="-122"/>
            </a:endParaRPr>
          </a:p>
        </p:txBody>
      </p:sp>
      <p:sp>
        <p:nvSpPr>
          <p:cNvPr id="70" name="文本框 69"/>
          <p:cNvSpPr txBox="1"/>
          <p:nvPr/>
        </p:nvSpPr>
        <p:spPr>
          <a:xfrm>
            <a:off x="4463580" y="2474163"/>
            <a:ext cx="492443" cy="348813"/>
          </a:xfrm>
          <a:prstGeom prst="rect">
            <a:avLst/>
          </a:prstGeom>
          <a:noFill/>
        </p:spPr>
        <p:txBody>
          <a:bodyPr vert="eaVert" wrap="none" rtlCol="0">
            <a:spAutoFit/>
          </a:bodyPr>
          <a:lstStyle/>
          <a:p>
            <a:pPr defTabSz="685800">
              <a:defRPr/>
            </a:pPr>
            <a:r>
              <a:rPr lang="zh-CN" altLang="en-US" sz="2000" dirty="0">
                <a:solidFill>
                  <a:schemeClr val="tx1">
                    <a:lumMod val="65000"/>
                    <a:lumOff val="35000"/>
                  </a:schemeClr>
                </a:solidFill>
                <a:latin typeface="方正行楷繁体" panose="03000509000000000000" pitchFamily="65" charset="-122"/>
                <a:ea typeface="方正行楷繁体" panose="03000509000000000000" pitchFamily="65" charset="-122"/>
              </a:rPr>
              <a:t>贰</a:t>
            </a:r>
          </a:p>
        </p:txBody>
      </p:sp>
      <p:sp>
        <p:nvSpPr>
          <p:cNvPr id="71" name="椭圆 70"/>
          <p:cNvSpPr/>
          <p:nvPr/>
        </p:nvSpPr>
        <p:spPr>
          <a:xfrm>
            <a:off x="4505224" y="2446380"/>
            <a:ext cx="409154" cy="406790"/>
          </a:xfrm>
          <a:prstGeom prst="ellipse">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dirty="0">
              <a:solidFill>
                <a:prstClr val="white"/>
              </a:solidFill>
              <a:latin typeface="Calibri" panose="020F0502020204030204"/>
              <a:ea typeface="宋体" panose="02010600030101010101" pitchFamily="2" charset="-122"/>
            </a:endParaRPr>
          </a:p>
        </p:txBody>
      </p:sp>
      <p:sp>
        <p:nvSpPr>
          <p:cNvPr id="72" name="椭圆 71"/>
          <p:cNvSpPr/>
          <p:nvPr/>
        </p:nvSpPr>
        <p:spPr>
          <a:xfrm>
            <a:off x="4535449" y="2475423"/>
            <a:ext cx="348705" cy="348705"/>
          </a:xfrm>
          <a:prstGeom prst="ellipse">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dirty="0">
              <a:solidFill>
                <a:prstClr val="white"/>
              </a:solidFill>
              <a:latin typeface="Calibri" panose="020F0502020204030204"/>
              <a:ea typeface="宋体" panose="02010600030101010101" pitchFamily="2" charset="-122"/>
            </a:endParaRPr>
          </a:p>
        </p:txBody>
      </p:sp>
      <p:sp>
        <p:nvSpPr>
          <p:cNvPr id="73" name="文本框 72"/>
          <p:cNvSpPr txBox="1"/>
          <p:nvPr/>
        </p:nvSpPr>
        <p:spPr>
          <a:xfrm>
            <a:off x="4463580" y="3866976"/>
            <a:ext cx="492443" cy="348813"/>
          </a:xfrm>
          <a:prstGeom prst="rect">
            <a:avLst/>
          </a:prstGeom>
          <a:noFill/>
        </p:spPr>
        <p:txBody>
          <a:bodyPr vert="eaVert" wrap="none" rtlCol="0">
            <a:spAutoFit/>
          </a:bodyPr>
          <a:lstStyle/>
          <a:p>
            <a:pPr defTabSz="685800">
              <a:defRPr/>
            </a:pPr>
            <a:r>
              <a:rPr lang="zh-CN" altLang="en-US" sz="2000" dirty="0">
                <a:solidFill>
                  <a:schemeClr val="tx1">
                    <a:lumMod val="65000"/>
                    <a:lumOff val="35000"/>
                  </a:schemeClr>
                </a:solidFill>
                <a:latin typeface="方正行楷繁体" panose="03000509000000000000" pitchFamily="65" charset="-122"/>
                <a:ea typeface="方正行楷繁体" panose="03000509000000000000" pitchFamily="65" charset="-122"/>
              </a:rPr>
              <a:t>叁</a:t>
            </a:r>
          </a:p>
        </p:txBody>
      </p:sp>
      <p:sp>
        <p:nvSpPr>
          <p:cNvPr id="74" name="椭圆 73"/>
          <p:cNvSpPr/>
          <p:nvPr/>
        </p:nvSpPr>
        <p:spPr>
          <a:xfrm>
            <a:off x="4505224" y="3839193"/>
            <a:ext cx="409154" cy="406790"/>
          </a:xfrm>
          <a:prstGeom prst="ellipse">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dirty="0">
              <a:solidFill>
                <a:prstClr val="white"/>
              </a:solidFill>
              <a:latin typeface="Calibri" panose="020F0502020204030204"/>
              <a:ea typeface="宋体" panose="02010600030101010101" pitchFamily="2" charset="-122"/>
            </a:endParaRPr>
          </a:p>
        </p:txBody>
      </p:sp>
      <p:sp>
        <p:nvSpPr>
          <p:cNvPr id="75" name="椭圆 74"/>
          <p:cNvSpPr/>
          <p:nvPr/>
        </p:nvSpPr>
        <p:spPr>
          <a:xfrm>
            <a:off x="4535449" y="3868236"/>
            <a:ext cx="348705" cy="348705"/>
          </a:xfrm>
          <a:prstGeom prst="ellipse">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dirty="0">
              <a:solidFill>
                <a:prstClr val="white"/>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7000"/>
            <a:lum/>
            <a:extLst>
              <a:ext uri="{BEBA8EAE-BF5A-486C-A8C5-ECC9F3942E4B}">
                <a14:imgProps xmlns:a14="http://schemas.microsoft.com/office/drawing/2010/main">
                  <a14:imgLayer r:embed="rId4">
                    <a14:imgEffect>
                      <a14:artisticTexturizer/>
                    </a14:imgEffect>
                    <a14:imgEffect>
                      <a14:brightnessContrast bright="18000"/>
                    </a14:imgEffect>
                    <a14:imgEffect>
                      <a14:colorTemperature colorTemp="5591"/>
                    </a14:imgEffect>
                    <a14:imgEffect>
                      <a14:saturation sat="28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54" name="图片 53"/>
          <p:cNvPicPr>
            <a:picLocks noChangeAspect="1"/>
          </p:cNvPicPr>
          <p:nvPr/>
        </p:nvPicPr>
        <p:blipFill>
          <a:blip r:embed="rId5">
            <a:grayscl/>
          </a:blip>
          <a:stretch>
            <a:fillRect/>
          </a:stretch>
        </p:blipFill>
        <p:spPr>
          <a:xfrm rot="16200000" flipH="1">
            <a:off x="5664348" y="-548709"/>
            <a:ext cx="2999557" cy="4111312"/>
          </a:xfrm>
          <a:prstGeom prst="rect">
            <a:avLst/>
          </a:prstGeom>
        </p:spPr>
      </p:pic>
      <p:sp>
        <p:nvSpPr>
          <p:cNvPr id="22" name="矩形 21"/>
          <p:cNvSpPr/>
          <p:nvPr/>
        </p:nvSpPr>
        <p:spPr>
          <a:xfrm rot="16200000">
            <a:off x="5853946" y="1933568"/>
            <a:ext cx="1735337" cy="3731302"/>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3" name="矩形 22"/>
          <p:cNvSpPr/>
          <p:nvPr/>
        </p:nvSpPr>
        <p:spPr>
          <a:xfrm rot="16200000">
            <a:off x="5976796" y="27593"/>
            <a:ext cx="1485779" cy="3716110"/>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4" name="矩形 23"/>
          <p:cNvSpPr/>
          <p:nvPr/>
        </p:nvSpPr>
        <p:spPr>
          <a:xfrm rot="16200000">
            <a:off x="1782586" y="18068"/>
            <a:ext cx="1485777" cy="3716110"/>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5" name="矩形 24"/>
          <p:cNvSpPr/>
          <p:nvPr/>
        </p:nvSpPr>
        <p:spPr>
          <a:xfrm rot="16200000">
            <a:off x="1657807" y="1941162"/>
            <a:ext cx="1735337" cy="3716112"/>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7" name="文本框 26"/>
          <p:cNvSpPr txBox="1"/>
          <p:nvPr/>
        </p:nvSpPr>
        <p:spPr>
          <a:xfrm>
            <a:off x="784055" y="1460346"/>
            <a:ext cx="492443" cy="348813"/>
          </a:xfrm>
          <a:prstGeom prst="rect">
            <a:avLst/>
          </a:prstGeom>
          <a:noFill/>
        </p:spPr>
        <p:txBody>
          <a:bodyPr vert="eaVert"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lumMod val="65000"/>
                    <a:lumOff val="35000"/>
                  </a:prstClr>
                </a:solidFill>
                <a:effectLst/>
                <a:uLnTx/>
                <a:uFillTx/>
                <a:latin typeface="方正行楷繁体" panose="03000509000000000000" pitchFamily="65" charset="-122"/>
                <a:ea typeface="方正行楷繁体" panose="03000509000000000000" pitchFamily="65" charset="-122"/>
                <a:cs typeface="+mn-cs"/>
              </a:rPr>
              <a:t>壹</a:t>
            </a:r>
          </a:p>
        </p:txBody>
      </p:sp>
      <p:grpSp>
        <p:nvGrpSpPr>
          <p:cNvPr id="28" name="组合 27"/>
          <p:cNvGrpSpPr/>
          <p:nvPr/>
        </p:nvGrpSpPr>
        <p:grpSpPr>
          <a:xfrm>
            <a:off x="773878" y="1367297"/>
            <a:ext cx="504876" cy="501956"/>
            <a:chOff x="6963886" y="798260"/>
            <a:chExt cx="738664" cy="734394"/>
          </a:xfrm>
        </p:grpSpPr>
        <p:sp>
          <p:nvSpPr>
            <p:cNvPr id="29" name="椭圆 28"/>
            <p:cNvSpPr/>
            <p:nvPr/>
          </p:nvSpPr>
          <p:spPr>
            <a:xfrm>
              <a:off x="6963886" y="798260"/>
              <a:ext cx="738664" cy="734394"/>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30" name="椭圆 29"/>
            <p:cNvSpPr/>
            <p:nvPr/>
          </p:nvSpPr>
          <p:spPr>
            <a:xfrm>
              <a:off x="7018452" y="850692"/>
              <a:ext cx="629532" cy="629531"/>
            </a:xfrm>
            <a:prstGeom prst="ellipse">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sp>
        <p:nvSpPr>
          <p:cNvPr id="31" name="矩形 30"/>
          <p:cNvSpPr/>
          <p:nvPr/>
        </p:nvSpPr>
        <p:spPr>
          <a:xfrm>
            <a:off x="1646490" y="1332235"/>
            <a:ext cx="2608406" cy="926615"/>
          </a:xfrm>
          <a:prstGeom prst="rect">
            <a:avLst/>
          </a:prstGeom>
        </p:spPr>
        <p:txBody>
          <a:bodyPr vert="eaVert" wrap="square">
            <a:spAutoFit/>
          </a:bodyPr>
          <a:lstStyle/>
          <a:p>
            <a:pPr marL="0" marR="0" lvl="0" indent="0" algn="l" defTabSz="457200" rtl="0" eaLnBrk="1" fontAlgn="auto" latinLnBrk="0" hangingPunct="1">
              <a:lnSpc>
                <a:spcPct val="150000"/>
              </a:lnSpc>
              <a:spcBef>
                <a:spcPts val="0"/>
              </a:spcBef>
              <a:spcAft>
                <a:spcPts val="0"/>
              </a:spcAft>
              <a:buClrTx/>
              <a:buSzTx/>
              <a:buFontTx/>
              <a:buNone/>
              <a:defRPr/>
            </a:pPr>
            <a:r>
              <a:rPr kumimoji="0" lang="zh-CN" altLang="en-US" sz="1050" b="0" i="0" u="none" strike="noStrike" kern="1200" cap="none" spc="0" normalizeH="0" baseline="0" noProof="0">
                <a:ln>
                  <a:noFill/>
                </a:ln>
                <a:solidFill>
                  <a:prstClr val="black">
                    <a:lumMod val="65000"/>
                    <a:lumOff val="35000"/>
                  </a:prstClr>
                </a:solidFill>
                <a:effectLst/>
                <a:uLnTx/>
                <a:uFillTx/>
                <a:latin typeface="方正古隶简体" panose="03000509000000000000" pitchFamily="65" charset="-122"/>
                <a:ea typeface="方正古隶简体" panose="03000509000000000000" pitchFamily="65" charset="-122"/>
                <a:cs typeface="+mn-cs"/>
              </a:rPr>
              <a:t>意境是指抒情性作品中所呈现的的那种情景交融虚实相生的形象系统，及其所诱发和开拓的审意意境是指抒情性作品中所呈现的的那种情景</a:t>
            </a:r>
          </a:p>
        </p:txBody>
      </p:sp>
      <p:sp>
        <p:nvSpPr>
          <p:cNvPr id="33" name="文本框 32"/>
          <p:cNvSpPr txBox="1"/>
          <p:nvPr/>
        </p:nvSpPr>
        <p:spPr>
          <a:xfrm>
            <a:off x="772408" y="3307587"/>
            <a:ext cx="492443" cy="348813"/>
          </a:xfrm>
          <a:prstGeom prst="rect">
            <a:avLst/>
          </a:prstGeom>
          <a:noFill/>
        </p:spPr>
        <p:txBody>
          <a:bodyPr vert="eaVert"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a:ln>
                  <a:noFill/>
                </a:ln>
                <a:solidFill>
                  <a:prstClr val="black">
                    <a:lumMod val="65000"/>
                    <a:lumOff val="35000"/>
                  </a:prstClr>
                </a:solidFill>
                <a:effectLst/>
                <a:uLnTx/>
                <a:uFillTx/>
                <a:latin typeface="方正行楷繁体" panose="03000509000000000000" pitchFamily="65" charset="-122"/>
                <a:ea typeface="方正行楷繁体" panose="03000509000000000000" pitchFamily="65" charset="-122"/>
                <a:cs typeface="+mn-cs"/>
              </a:rPr>
              <a:t>叁</a:t>
            </a:r>
            <a:endParaRPr kumimoji="0" lang="zh-CN" altLang="en-US" sz="2000" b="0" i="0" u="none" strike="noStrike" kern="1200" cap="none" spc="0" normalizeH="0" baseline="0" noProof="0" dirty="0">
              <a:ln>
                <a:noFill/>
              </a:ln>
              <a:solidFill>
                <a:prstClr val="black">
                  <a:lumMod val="65000"/>
                  <a:lumOff val="35000"/>
                </a:prstClr>
              </a:solidFill>
              <a:effectLst/>
              <a:uLnTx/>
              <a:uFillTx/>
              <a:latin typeface="方正行楷繁体" panose="03000509000000000000" pitchFamily="65" charset="-122"/>
              <a:ea typeface="方正行楷繁体" panose="03000509000000000000" pitchFamily="65" charset="-122"/>
              <a:cs typeface="+mn-cs"/>
            </a:endParaRPr>
          </a:p>
        </p:txBody>
      </p:sp>
      <p:grpSp>
        <p:nvGrpSpPr>
          <p:cNvPr id="34" name="组合 33"/>
          <p:cNvGrpSpPr/>
          <p:nvPr/>
        </p:nvGrpSpPr>
        <p:grpSpPr>
          <a:xfrm>
            <a:off x="762229" y="3214538"/>
            <a:ext cx="504876" cy="501956"/>
            <a:chOff x="6963886" y="798260"/>
            <a:chExt cx="738664" cy="734394"/>
          </a:xfrm>
        </p:grpSpPr>
        <p:sp>
          <p:nvSpPr>
            <p:cNvPr id="35" name="椭圆 34"/>
            <p:cNvSpPr/>
            <p:nvPr/>
          </p:nvSpPr>
          <p:spPr>
            <a:xfrm>
              <a:off x="6963886" y="798260"/>
              <a:ext cx="738664" cy="734394"/>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36" name="椭圆 35"/>
            <p:cNvSpPr/>
            <p:nvPr/>
          </p:nvSpPr>
          <p:spPr>
            <a:xfrm>
              <a:off x="7018452" y="850692"/>
              <a:ext cx="629532" cy="629531"/>
            </a:xfrm>
            <a:prstGeom prst="ellipse">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sp>
        <p:nvSpPr>
          <p:cNvPr id="37" name="矩形 36"/>
          <p:cNvSpPr/>
          <p:nvPr/>
        </p:nvSpPr>
        <p:spPr>
          <a:xfrm>
            <a:off x="1646490" y="3334597"/>
            <a:ext cx="2608406" cy="926615"/>
          </a:xfrm>
          <a:prstGeom prst="rect">
            <a:avLst/>
          </a:prstGeom>
        </p:spPr>
        <p:txBody>
          <a:bodyPr vert="eaVert" wrap="square">
            <a:spAutoFit/>
          </a:bodyPr>
          <a:lstStyle/>
          <a:p>
            <a:pPr marL="0" marR="0" lvl="0" indent="0" algn="l" defTabSz="457200" rtl="0" eaLnBrk="1" fontAlgn="auto" latinLnBrk="0" hangingPunct="1">
              <a:lnSpc>
                <a:spcPct val="150000"/>
              </a:lnSpc>
              <a:spcBef>
                <a:spcPts val="0"/>
              </a:spcBef>
              <a:spcAft>
                <a:spcPts val="0"/>
              </a:spcAft>
              <a:buClrTx/>
              <a:buSzTx/>
              <a:buFontTx/>
              <a:buNone/>
              <a:defRPr/>
            </a:pPr>
            <a:r>
              <a:rPr kumimoji="0" lang="zh-CN" altLang="en-US" sz="1050" b="0" i="0" u="none" strike="noStrike" kern="1200" cap="none" spc="0" normalizeH="0" baseline="0" noProof="0">
                <a:ln>
                  <a:noFill/>
                </a:ln>
                <a:solidFill>
                  <a:prstClr val="black">
                    <a:lumMod val="65000"/>
                    <a:lumOff val="35000"/>
                  </a:prstClr>
                </a:solidFill>
                <a:effectLst/>
                <a:uLnTx/>
                <a:uFillTx/>
                <a:latin typeface="方正古隶简体" panose="03000509000000000000" pitchFamily="65" charset="-122"/>
                <a:ea typeface="方正古隶简体" panose="03000509000000000000" pitchFamily="65" charset="-122"/>
                <a:cs typeface="+mn-cs"/>
              </a:rPr>
              <a:t>意境是指抒情性作品中所呈现的的那种情景交融虚实相生的形象系统，及其所诱发和开拓的审意意境是指抒情性作品中所呈现的的那种情景</a:t>
            </a:r>
          </a:p>
        </p:txBody>
      </p:sp>
      <p:sp>
        <p:nvSpPr>
          <p:cNvPr id="39" name="文本框 38"/>
          <p:cNvSpPr txBox="1"/>
          <p:nvPr/>
        </p:nvSpPr>
        <p:spPr>
          <a:xfrm>
            <a:off x="4995629" y="1414213"/>
            <a:ext cx="492443" cy="348813"/>
          </a:xfrm>
          <a:prstGeom prst="rect">
            <a:avLst/>
          </a:prstGeom>
          <a:noFill/>
        </p:spPr>
        <p:txBody>
          <a:bodyPr vert="eaVert"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a:ln>
                  <a:noFill/>
                </a:ln>
                <a:solidFill>
                  <a:prstClr val="black">
                    <a:lumMod val="65000"/>
                    <a:lumOff val="35000"/>
                  </a:prstClr>
                </a:solidFill>
                <a:effectLst/>
                <a:uLnTx/>
                <a:uFillTx/>
                <a:latin typeface="方正行楷繁体" panose="03000509000000000000" pitchFamily="65" charset="-122"/>
                <a:ea typeface="方正行楷繁体" panose="03000509000000000000" pitchFamily="65" charset="-122"/>
                <a:cs typeface="+mn-cs"/>
              </a:rPr>
              <a:t>贰</a:t>
            </a:r>
            <a:endParaRPr kumimoji="0" lang="zh-CN" altLang="en-US" sz="2000" b="0" i="0" u="none" strike="noStrike" kern="1200" cap="none" spc="0" normalizeH="0" baseline="0" noProof="0" dirty="0">
              <a:ln>
                <a:noFill/>
              </a:ln>
              <a:solidFill>
                <a:prstClr val="black">
                  <a:lumMod val="65000"/>
                  <a:lumOff val="35000"/>
                </a:prstClr>
              </a:solidFill>
              <a:effectLst/>
              <a:uLnTx/>
              <a:uFillTx/>
              <a:latin typeface="方正行楷繁体" panose="03000509000000000000" pitchFamily="65" charset="-122"/>
              <a:ea typeface="方正行楷繁体" panose="03000509000000000000" pitchFamily="65" charset="-122"/>
              <a:cs typeface="+mn-cs"/>
            </a:endParaRPr>
          </a:p>
        </p:txBody>
      </p:sp>
      <p:grpSp>
        <p:nvGrpSpPr>
          <p:cNvPr id="40" name="组合 39"/>
          <p:cNvGrpSpPr/>
          <p:nvPr/>
        </p:nvGrpSpPr>
        <p:grpSpPr>
          <a:xfrm>
            <a:off x="4985450" y="1321164"/>
            <a:ext cx="504876" cy="501956"/>
            <a:chOff x="6963886" y="798260"/>
            <a:chExt cx="738664" cy="734394"/>
          </a:xfrm>
        </p:grpSpPr>
        <p:sp>
          <p:nvSpPr>
            <p:cNvPr id="41" name="椭圆 40"/>
            <p:cNvSpPr/>
            <p:nvPr/>
          </p:nvSpPr>
          <p:spPr>
            <a:xfrm>
              <a:off x="6963886" y="798260"/>
              <a:ext cx="738664" cy="734394"/>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42" name="椭圆 41"/>
            <p:cNvSpPr/>
            <p:nvPr/>
          </p:nvSpPr>
          <p:spPr>
            <a:xfrm>
              <a:off x="7018452" y="850692"/>
              <a:ext cx="629532" cy="629531"/>
            </a:xfrm>
            <a:prstGeom prst="ellipse">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sp>
        <p:nvSpPr>
          <p:cNvPr id="43" name="矩形 42"/>
          <p:cNvSpPr/>
          <p:nvPr/>
        </p:nvSpPr>
        <p:spPr>
          <a:xfrm>
            <a:off x="5768135" y="1332236"/>
            <a:ext cx="2608406" cy="926615"/>
          </a:xfrm>
          <a:prstGeom prst="rect">
            <a:avLst/>
          </a:prstGeom>
        </p:spPr>
        <p:txBody>
          <a:bodyPr vert="eaVert" wrap="square">
            <a:spAutoFit/>
          </a:bodyPr>
          <a:lstStyle/>
          <a:p>
            <a:pPr marL="0" marR="0" lvl="0" indent="0" algn="l" defTabSz="457200" rtl="0" eaLnBrk="1" fontAlgn="auto" latinLnBrk="0" hangingPunct="1">
              <a:lnSpc>
                <a:spcPct val="150000"/>
              </a:lnSpc>
              <a:spcBef>
                <a:spcPts val="0"/>
              </a:spcBef>
              <a:spcAft>
                <a:spcPts val="0"/>
              </a:spcAft>
              <a:buClrTx/>
              <a:buSzTx/>
              <a:buFontTx/>
              <a:buNone/>
              <a:defRPr/>
            </a:pPr>
            <a:r>
              <a:rPr kumimoji="0" lang="zh-CN" altLang="en-US" sz="1050" b="0" i="0" u="none" strike="noStrike" kern="1200" cap="none" spc="0" normalizeH="0" baseline="0" noProof="0">
                <a:ln>
                  <a:noFill/>
                </a:ln>
                <a:solidFill>
                  <a:prstClr val="black">
                    <a:lumMod val="65000"/>
                    <a:lumOff val="35000"/>
                  </a:prstClr>
                </a:solidFill>
                <a:effectLst/>
                <a:uLnTx/>
                <a:uFillTx/>
                <a:latin typeface="方正古隶简体" panose="03000509000000000000" pitchFamily="65" charset="-122"/>
                <a:ea typeface="方正古隶简体" panose="03000509000000000000" pitchFamily="65" charset="-122"/>
                <a:cs typeface="+mn-cs"/>
              </a:rPr>
              <a:t>意境是指抒情性作品中所呈现的的那种情景交融虚实相生的形象系统，及其所诱发和开拓的审意意境是指抒情性作品中所呈现的的那种情景</a:t>
            </a:r>
          </a:p>
        </p:txBody>
      </p:sp>
      <p:sp>
        <p:nvSpPr>
          <p:cNvPr id="45" name="文本框 44"/>
          <p:cNvSpPr txBox="1"/>
          <p:nvPr/>
        </p:nvSpPr>
        <p:spPr>
          <a:xfrm>
            <a:off x="4979510" y="3311343"/>
            <a:ext cx="492443" cy="348813"/>
          </a:xfrm>
          <a:prstGeom prst="rect">
            <a:avLst/>
          </a:prstGeom>
          <a:noFill/>
        </p:spPr>
        <p:txBody>
          <a:bodyPr vert="eaVert"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a:ln>
                  <a:noFill/>
                </a:ln>
                <a:solidFill>
                  <a:prstClr val="black">
                    <a:lumMod val="65000"/>
                    <a:lumOff val="35000"/>
                  </a:prstClr>
                </a:solidFill>
                <a:effectLst/>
                <a:uLnTx/>
                <a:uFillTx/>
                <a:latin typeface="方正行楷繁体" panose="03000509000000000000" pitchFamily="65" charset="-122"/>
                <a:ea typeface="方正行楷繁体" panose="03000509000000000000" pitchFamily="65" charset="-122"/>
                <a:cs typeface="+mn-cs"/>
              </a:rPr>
              <a:t>肆</a:t>
            </a:r>
            <a:endParaRPr kumimoji="0" lang="zh-CN" altLang="en-US" sz="2000" b="0" i="0" u="none" strike="noStrike" kern="1200" cap="none" spc="0" normalizeH="0" baseline="0" noProof="0" dirty="0">
              <a:ln>
                <a:noFill/>
              </a:ln>
              <a:solidFill>
                <a:prstClr val="black">
                  <a:lumMod val="65000"/>
                  <a:lumOff val="35000"/>
                </a:prstClr>
              </a:solidFill>
              <a:effectLst/>
              <a:uLnTx/>
              <a:uFillTx/>
              <a:latin typeface="方正行楷繁体" panose="03000509000000000000" pitchFamily="65" charset="-122"/>
              <a:ea typeface="方正行楷繁体" panose="03000509000000000000" pitchFamily="65" charset="-122"/>
              <a:cs typeface="+mn-cs"/>
            </a:endParaRPr>
          </a:p>
        </p:txBody>
      </p:sp>
      <p:grpSp>
        <p:nvGrpSpPr>
          <p:cNvPr id="46" name="组合 45"/>
          <p:cNvGrpSpPr/>
          <p:nvPr/>
        </p:nvGrpSpPr>
        <p:grpSpPr>
          <a:xfrm>
            <a:off x="4959806" y="3218294"/>
            <a:ext cx="504876" cy="501956"/>
            <a:chOff x="6963886" y="798260"/>
            <a:chExt cx="738664" cy="734394"/>
          </a:xfrm>
        </p:grpSpPr>
        <p:sp>
          <p:nvSpPr>
            <p:cNvPr id="47" name="椭圆 46"/>
            <p:cNvSpPr/>
            <p:nvPr/>
          </p:nvSpPr>
          <p:spPr>
            <a:xfrm>
              <a:off x="6963886" y="798260"/>
              <a:ext cx="738664" cy="734394"/>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48" name="椭圆 47"/>
            <p:cNvSpPr/>
            <p:nvPr/>
          </p:nvSpPr>
          <p:spPr>
            <a:xfrm>
              <a:off x="7018452" y="850692"/>
              <a:ext cx="629532" cy="629531"/>
            </a:xfrm>
            <a:prstGeom prst="ellipse">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sp>
        <p:nvSpPr>
          <p:cNvPr id="49" name="矩形 48"/>
          <p:cNvSpPr/>
          <p:nvPr/>
        </p:nvSpPr>
        <p:spPr>
          <a:xfrm>
            <a:off x="5768135" y="3334598"/>
            <a:ext cx="2608406" cy="926615"/>
          </a:xfrm>
          <a:prstGeom prst="rect">
            <a:avLst/>
          </a:prstGeom>
        </p:spPr>
        <p:txBody>
          <a:bodyPr vert="eaVert" wrap="square">
            <a:spAutoFit/>
          </a:bodyPr>
          <a:lstStyle/>
          <a:p>
            <a:pPr marL="0" marR="0" lvl="0" indent="0" algn="l" defTabSz="457200" rtl="0" eaLnBrk="1" fontAlgn="auto" latinLnBrk="0" hangingPunct="1">
              <a:lnSpc>
                <a:spcPct val="150000"/>
              </a:lnSpc>
              <a:spcBef>
                <a:spcPts val="0"/>
              </a:spcBef>
              <a:spcAft>
                <a:spcPts val="0"/>
              </a:spcAft>
              <a:buClrTx/>
              <a:buSzTx/>
              <a:buFontTx/>
              <a:buNone/>
              <a:defRPr/>
            </a:pPr>
            <a:r>
              <a:rPr kumimoji="0" lang="zh-CN" altLang="en-US" sz="1050" b="0" i="0" u="none" strike="noStrike" kern="1200" cap="none" spc="0" normalizeH="0" baseline="0" noProof="0">
                <a:ln>
                  <a:noFill/>
                </a:ln>
                <a:solidFill>
                  <a:prstClr val="black">
                    <a:lumMod val="65000"/>
                    <a:lumOff val="35000"/>
                  </a:prstClr>
                </a:solidFill>
                <a:effectLst/>
                <a:uLnTx/>
                <a:uFillTx/>
                <a:latin typeface="方正古隶简体" panose="03000509000000000000" pitchFamily="65" charset="-122"/>
                <a:ea typeface="方正古隶简体" panose="03000509000000000000" pitchFamily="65" charset="-122"/>
                <a:cs typeface="+mn-cs"/>
              </a:rPr>
              <a:t>意境是指抒情性作品中所呈现的的那种情景交融虚实相生的形象系统，及其所诱发和开拓的审意意境是指抒情性作品中所呈现的的那种情景</a:t>
            </a:r>
          </a:p>
        </p:txBody>
      </p:sp>
      <p:pic>
        <p:nvPicPr>
          <p:cNvPr id="50" name="图片 49"/>
          <p:cNvPicPr>
            <a:picLocks noChangeAspect="1"/>
          </p:cNvPicPr>
          <p:nvPr/>
        </p:nvPicPr>
        <p:blipFill rotWithShape="1">
          <a:blip r:embed="rId7" cstate="print">
            <a:extLst>
              <a:ext uri="{28A0092B-C50C-407E-A947-70E740481C1C}">
                <a14:useLocalDpi xmlns:a14="http://schemas.microsoft.com/office/drawing/2010/main" val="0"/>
              </a:ext>
            </a:extLst>
          </a:blip>
          <a:srcRect t="21374" b="36583"/>
          <a:stretch>
            <a:fillRect/>
          </a:stretch>
        </p:blipFill>
        <p:spPr>
          <a:xfrm flipH="1">
            <a:off x="468786" y="1957847"/>
            <a:ext cx="1113980" cy="692313"/>
          </a:xfrm>
          <a:prstGeom prst="rect">
            <a:avLst/>
          </a:prstGeom>
        </p:spPr>
      </p:pic>
      <p:pic>
        <p:nvPicPr>
          <p:cNvPr id="51" name="图片 50"/>
          <p:cNvPicPr>
            <a:picLocks noChangeAspect="1"/>
          </p:cNvPicPr>
          <p:nvPr/>
        </p:nvPicPr>
        <p:blipFill rotWithShape="1">
          <a:blip r:embed="rId7" cstate="print">
            <a:extLst>
              <a:ext uri="{28A0092B-C50C-407E-A947-70E740481C1C}">
                <a14:useLocalDpi xmlns:a14="http://schemas.microsoft.com/office/drawing/2010/main" val="0"/>
              </a:ext>
            </a:extLst>
          </a:blip>
          <a:srcRect t="21374" b="36583"/>
          <a:stretch>
            <a:fillRect/>
          </a:stretch>
        </p:blipFill>
        <p:spPr>
          <a:xfrm flipH="1">
            <a:off x="523893" y="3977975"/>
            <a:ext cx="1113980" cy="692313"/>
          </a:xfrm>
          <a:prstGeom prst="rect">
            <a:avLst/>
          </a:prstGeom>
        </p:spPr>
      </p:pic>
      <p:pic>
        <p:nvPicPr>
          <p:cNvPr id="52" name="图片 51"/>
          <p:cNvPicPr>
            <a:picLocks noChangeAspect="1"/>
          </p:cNvPicPr>
          <p:nvPr/>
        </p:nvPicPr>
        <p:blipFill rotWithShape="1">
          <a:blip r:embed="rId7" cstate="print">
            <a:extLst>
              <a:ext uri="{28A0092B-C50C-407E-A947-70E740481C1C}">
                <a14:useLocalDpi xmlns:a14="http://schemas.microsoft.com/office/drawing/2010/main" val="0"/>
              </a:ext>
            </a:extLst>
          </a:blip>
          <a:srcRect t="21374" b="36583"/>
          <a:stretch>
            <a:fillRect/>
          </a:stretch>
        </p:blipFill>
        <p:spPr>
          <a:xfrm flipH="1">
            <a:off x="4715105" y="3982439"/>
            <a:ext cx="1113980" cy="692313"/>
          </a:xfrm>
          <a:prstGeom prst="rect">
            <a:avLst/>
          </a:prstGeom>
        </p:spPr>
      </p:pic>
      <p:pic>
        <p:nvPicPr>
          <p:cNvPr id="53" name="图片 52"/>
          <p:cNvPicPr>
            <a:picLocks noChangeAspect="1"/>
          </p:cNvPicPr>
          <p:nvPr/>
        </p:nvPicPr>
        <p:blipFill rotWithShape="1">
          <a:blip r:embed="rId7" cstate="print">
            <a:extLst>
              <a:ext uri="{28A0092B-C50C-407E-A947-70E740481C1C}">
                <a14:useLocalDpi xmlns:a14="http://schemas.microsoft.com/office/drawing/2010/main" val="0"/>
              </a:ext>
            </a:extLst>
          </a:blip>
          <a:srcRect t="21374" b="36583"/>
          <a:stretch>
            <a:fillRect/>
          </a:stretch>
        </p:blipFill>
        <p:spPr>
          <a:xfrm flipH="1">
            <a:off x="4686985" y="1942225"/>
            <a:ext cx="1113980" cy="69231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7000"/>
            <a:lum/>
            <a:extLst>
              <a:ext uri="{BEBA8EAE-BF5A-486C-A8C5-ECC9F3942E4B}">
                <a14:imgProps xmlns:a14="http://schemas.microsoft.com/office/drawing/2010/main">
                  <a14:imgLayer r:embed="rId4">
                    <a14:imgEffect>
                      <a14:artisticTexturizer/>
                    </a14:imgEffect>
                    <a14:imgEffect>
                      <a14:brightnessContrast bright="18000"/>
                    </a14:imgEffect>
                    <a14:imgEffect>
                      <a14:colorTemperature colorTemp="5591"/>
                    </a14:imgEffect>
                    <a14:imgEffect>
                      <a14:saturation sat="28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sp>
        <p:nvSpPr>
          <p:cNvPr id="20" name="矩形 19"/>
          <p:cNvSpPr/>
          <p:nvPr/>
        </p:nvSpPr>
        <p:spPr>
          <a:xfrm>
            <a:off x="1899565" y="776723"/>
            <a:ext cx="742974" cy="575828"/>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outerShdw blurRad="63500" sx="102000" sy="102000" algn="ctr" rotWithShape="0">
              <a:prstClr val="black">
                <a:alpha val="40000"/>
              </a:prstClr>
            </a:outerShdw>
          </a:effectLst>
        </p:spPr>
        <p:txBody>
          <a:bodyPr lIns="68580" tIns="34290" rIns="68580" bIns="34290" rtlCol="0" anchor="ctr"/>
          <a:lstStyle/>
          <a:p>
            <a:pPr algn="ctr" defTabSz="685800">
              <a:defRPr/>
            </a:pPr>
            <a:r>
              <a:rPr lang="zh-CN" altLang="en-US" sz="3200">
                <a:solidFill>
                  <a:schemeClr val="tx1">
                    <a:lumMod val="65000"/>
                    <a:lumOff val="35000"/>
                  </a:schemeClr>
                </a:solidFill>
                <a:latin typeface="方正行楷繁体" panose="03000509000000000000" pitchFamily="65" charset="-122"/>
                <a:ea typeface="方正行楷繁体" panose="03000509000000000000" pitchFamily="65" charset="-122"/>
              </a:rPr>
              <a:t>壹</a:t>
            </a:r>
            <a:endParaRPr lang="zh-CN" altLang="en-US" sz="3200" dirty="0">
              <a:solidFill>
                <a:schemeClr val="tx1">
                  <a:lumMod val="65000"/>
                  <a:lumOff val="35000"/>
                </a:schemeClr>
              </a:solidFill>
              <a:latin typeface="方正行楷繁体" panose="03000509000000000000" pitchFamily="65" charset="-122"/>
              <a:ea typeface="方正行楷繁体" panose="03000509000000000000" pitchFamily="65" charset="-122"/>
            </a:endParaRPr>
          </a:p>
        </p:txBody>
      </p:sp>
      <p:sp>
        <p:nvSpPr>
          <p:cNvPr id="21" name="矩形 20"/>
          <p:cNvSpPr/>
          <p:nvPr/>
        </p:nvSpPr>
        <p:spPr>
          <a:xfrm>
            <a:off x="3504743" y="776723"/>
            <a:ext cx="742974" cy="575828"/>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outerShdw blurRad="63500" sx="102000" sy="102000" algn="ctr" rotWithShape="0">
              <a:prstClr val="black">
                <a:alpha val="40000"/>
              </a:prstClr>
            </a:outerShdw>
          </a:effectLst>
        </p:spPr>
        <p:txBody>
          <a:bodyPr lIns="68580" tIns="34290" rIns="68580" bIns="34290" rtlCol="0" anchor="ctr"/>
          <a:lstStyle/>
          <a:p>
            <a:pPr algn="ctr" defTabSz="685800">
              <a:defRPr/>
            </a:pPr>
            <a:r>
              <a:rPr lang="zh-CN" altLang="en-US" sz="3200">
                <a:solidFill>
                  <a:schemeClr val="tx1">
                    <a:lumMod val="65000"/>
                    <a:lumOff val="35000"/>
                  </a:schemeClr>
                </a:solidFill>
                <a:latin typeface="方正行楷繁体" panose="03000509000000000000" pitchFamily="65" charset="-122"/>
                <a:ea typeface="方正行楷繁体" panose="03000509000000000000" pitchFamily="65" charset="-122"/>
              </a:rPr>
              <a:t>贰</a:t>
            </a:r>
            <a:endParaRPr lang="zh-CN" altLang="en-US" sz="3200" dirty="0">
              <a:solidFill>
                <a:schemeClr val="tx1">
                  <a:lumMod val="65000"/>
                  <a:lumOff val="35000"/>
                </a:schemeClr>
              </a:solidFill>
              <a:latin typeface="方正行楷繁体" panose="03000509000000000000" pitchFamily="65" charset="-122"/>
              <a:ea typeface="方正行楷繁体" panose="03000509000000000000" pitchFamily="65" charset="-122"/>
            </a:endParaRPr>
          </a:p>
        </p:txBody>
      </p:sp>
      <p:sp>
        <p:nvSpPr>
          <p:cNvPr id="22" name="矩形 21"/>
          <p:cNvSpPr/>
          <p:nvPr/>
        </p:nvSpPr>
        <p:spPr>
          <a:xfrm>
            <a:off x="5109922" y="776723"/>
            <a:ext cx="742974" cy="575828"/>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outerShdw blurRad="63500" sx="102000" sy="102000" algn="ctr" rotWithShape="0">
              <a:prstClr val="black">
                <a:alpha val="40000"/>
              </a:prstClr>
            </a:outerShdw>
          </a:effectLst>
        </p:spPr>
        <p:txBody>
          <a:bodyPr lIns="68580" tIns="34290" rIns="68580" bIns="34290" rtlCol="0" anchor="ctr"/>
          <a:lstStyle/>
          <a:p>
            <a:pPr algn="ctr" defTabSz="685800">
              <a:defRPr/>
            </a:pPr>
            <a:r>
              <a:rPr lang="zh-CN" altLang="en-US" sz="3200">
                <a:solidFill>
                  <a:schemeClr val="tx1">
                    <a:lumMod val="65000"/>
                    <a:lumOff val="35000"/>
                  </a:schemeClr>
                </a:solidFill>
                <a:latin typeface="方正行楷繁体" panose="03000509000000000000" pitchFamily="65" charset="-122"/>
                <a:ea typeface="方正行楷繁体" panose="03000509000000000000" pitchFamily="65" charset="-122"/>
              </a:rPr>
              <a:t>叁</a:t>
            </a:r>
            <a:endParaRPr lang="zh-CN" altLang="en-US" sz="3200" dirty="0">
              <a:solidFill>
                <a:schemeClr val="tx1">
                  <a:lumMod val="65000"/>
                  <a:lumOff val="35000"/>
                </a:schemeClr>
              </a:solidFill>
              <a:latin typeface="方正行楷繁体" panose="03000509000000000000" pitchFamily="65" charset="-122"/>
              <a:ea typeface="方正行楷繁体" panose="03000509000000000000" pitchFamily="65" charset="-122"/>
            </a:endParaRPr>
          </a:p>
        </p:txBody>
      </p:sp>
      <p:sp>
        <p:nvSpPr>
          <p:cNvPr id="23" name="矩形 22"/>
          <p:cNvSpPr/>
          <p:nvPr/>
        </p:nvSpPr>
        <p:spPr>
          <a:xfrm>
            <a:off x="6715101" y="776723"/>
            <a:ext cx="742974" cy="575828"/>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outerShdw blurRad="63500" sx="102000" sy="102000" algn="ctr" rotWithShape="0">
              <a:prstClr val="black">
                <a:alpha val="40000"/>
              </a:prstClr>
            </a:outerShdw>
          </a:effectLst>
        </p:spPr>
        <p:txBody>
          <a:bodyPr lIns="68580" tIns="34290" rIns="68580" bIns="34290" rtlCol="0" anchor="ctr"/>
          <a:lstStyle/>
          <a:p>
            <a:pPr algn="ctr" defTabSz="685800">
              <a:defRPr/>
            </a:pPr>
            <a:r>
              <a:rPr lang="zh-CN" altLang="en-US" sz="3200">
                <a:solidFill>
                  <a:schemeClr val="tx1">
                    <a:lumMod val="65000"/>
                    <a:lumOff val="35000"/>
                  </a:schemeClr>
                </a:solidFill>
                <a:latin typeface="方正行楷繁体" panose="03000509000000000000" pitchFamily="65" charset="-122"/>
                <a:ea typeface="方正行楷繁体" panose="03000509000000000000" pitchFamily="65" charset="-122"/>
              </a:rPr>
              <a:t>肆</a:t>
            </a:r>
            <a:endParaRPr lang="zh-CN" altLang="en-US" sz="3200" dirty="0">
              <a:solidFill>
                <a:schemeClr val="tx1">
                  <a:lumMod val="65000"/>
                  <a:lumOff val="35000"/>
                </a:schemeClr>
              </a:solidFill>
              <a:latin typeface="方正行楷繁体" panose="03000509000000000000" pitchFamily="65" charset="-122"/>
              <a:ea typeface="方正行楷繁体" panose="03000509000000000000" pitchFamily="65" charset="-122"/>
            </a:endParaRPr>
          </a:p>
        </p:txBody>
      </p:sp>
      <p:sp>
        <p:nvSpPr>
          <p:cNvPr id="25" name="文本框 24"/>
          <p:cNvSpPr txBox="1"/>
          <p:nvPr/>
        </p:nvSpPr>
        <p:spPr>
          <a:xfrm>
            <a:off x="3906320" y="1747475"/>
            <a:ext cx="430887" cy="1323439"/>
          </a:xfrm>
          <a:prstGeom prst="rect">
            <a:avLst/>
          </a:prstGeom>
          <a:noFill/>
        </p:spPr>
        <p:txBody>
          <a:bodyPr vert="eaVert" wrap="none" rtlCol="0">
            <a:spAutoFit/>
          </a:bodyPr>
          <a:lstStyle>
            <a:defPPr>
              <a:defRPr lang="zh-CN"/>
            </a:defPPr>
            <a:lvl1pPr>
              <a:defRPr sz="2400">
                <a:latin typeface="方正清刻本悦宋简体" panose="02000000000000000000" pitchFamily="2" charset="-122"/>
                <a:ea typeface="方正清刻本悦宋简体" panose="02000000000000000000" pitchFamily="2" charset="-122"/>
              </a:defRPr>
            </a:lvl1pPr>
          </a:lstStyle>
          <a:p>
            <a:pPr lvl="0" defTabSz="914400">
              <a:defRPr/>
            </a:pPr>
            <a:r>
              <a:rPr lang="zh-CN" altLang="en-US" sz="1600">
                <a:solidFill>
                  <a:schemeClr val="tx1">
                    <a:lumMod val="65000"/>
                    <a:lumOff val="35000"/>
                  </a:schemeClr>
                </a:solidFill>
                <a:latin typeface="方正行楷繁体" panose="03000509000000000000" pitchFamily="65" charset="-122"/>
                <a:ea typeface="方正行楷繁体" panose="03000509000000000000" pitchFamily="65" charset="-122"/>
              </a:rPr>
              <a:t>这里输入标题</a:t>
            </a:r>
            <a:endParaRPr lang="zh-CN" altLang="en-US" sz="1600" dirty="0">
              <a:solidFill>
                <a:schemeClr val="tx1">
                  <a:lumMod val="65000"/>
                  <a:lumOff val="35000"/>
                </a:schemeClr>
              </a:solidFill>
              <a:latin typeface="方正行楷繁体" panose="03000509000000000000" pitchFamily="65" charset="-122"/>
              <a:ea typeface="方正行楷繁体" panose="03000509000000000000" pitchFamily="65" charset="-122"/>
            </a:endParaRPr>
          </a:p>
        </p:txBody>
      </p:sp>
      <p:cxnSp>
        <p:nvCxnSpPr>
          <p:cNvPr id="26" name="直接连接符 25"/>
          <p:cNvCxnSpPr/>
          <p:nvPr/>
        </p:nvCxnSpPr>
        <p:spPr>
          <a:xfrm>
            <a:off x="3870896" y="1747475"/>
            <a:ext cx="0" cy="2779711"/>
          </a:xfrm>
          <a:prstGeom prst="line">
            <a:avLst/>
          </a:prstGeom>
          <a:noFill/>
          <a:ln w="12700" cap="flat" cmpd="sng" algn="ctr">
            <a:solidFill>
              <a:sysClr val="windowText" lastClr="000000">
                <a:lumMod val="50000"/>
                <a:lumOff val="50000"/>
              </a:sysClr>
            </a:solidFill>
            <a:prstDash val="solid"/>
            <a:miter lim="800000"/>
          </a:ln>
          <a:effectLst/>
        </p:spPr>
      </p:cxnSp>
      <p:sp>
        <p:nvSpPr>
          <p:cNvPr id="27" name="文本框 26"/>
          <p:cNvSpPr txBox="1"/>
          <p:nvPr/>
        </p:nvSpPr>
        <p:spPr>
          <a:xfrm>
            <a:off x="3136234" y="1747475"/>
            <a:ext cx="600164" cy="2779711"/>
          </a:xfrm>
          <a:prstGeom prst="rect">
            <a:avLst/>
          </a:prstGeom>
          <a:noFill/>
        </p:spPr>
        <p:txBody>
          <a:bodyPr vert="eaVert" wrap="square" rtlCol="0">
            <a:spAutoFit/>
          </a:bodyPr>
          <a:lstStyle/>
          <a:p>
            <a:pPr>
              <a:lnSpc>
                <a:spcPct val="150000"/>
              </a:lnSpc>
            </a:pPr>
            <a:r>
              <a:rPr lang="zh-CN" altLang="en-US" sz="900">
                <a:solidFill>
                  <a:schemeClr val="tx1">
                    <a:lumMod val="65000"/>
                    <a:lumOff val="35000"/>
                  </a:schemeClr>
                </a:solidFill>
                <a:latin typeface="方正古隶简体" panose="03000509000000000000" pitchFamily="65" charset="-122"/>
                <a:ea typeface="方正古隶简体" panose="03000509000000000000" pitchFamily="65" charset="-122"/>
              </a:rPr>
              <a:t>意境是指抒情性作品中所呈现的的那种情景交融虚实相生的形象系统，及其所诱发和开拓的审意</a:t>
            </a:r>
          </a:p>
        </p:txBody>
      </p:sp>
      <p:sp>
        <p:nvSpPr>
          <p:cNvPr id="29" name="文本框 28"/>
          <p:cNvSpPr txBox="1"/>
          <p:nvPr/>
        </p:nvSpPr>
        <p:spPr>
          <a:xfrm>
            <a:off x="2330870" y="1747475"/>
            <a:ext cx="430887" cy="1323439"/>
          </a:xfrm>
          <a:prstGeom prst="rect">
            <a:avLst/>
          </a:prstGeom>
          <a:noFill/>
        </p:spPr>
        <p:txBody>
          <a:bodyPr vert="eaVert" wrap="none" rtlCol="0">
            <a:spAutoFit/>
          </a:bodyPr>
          <a:lstStyle>
            <a:defPPr>
              <a:defRPr lang="zh-CN"/>
            </a:defPPr>
            <a:lvl1pPr>
              <a:defRPr sz="4400">
                <a:latin typeface="方正清刻本悦宋简体" panose="02000000000000000000" pitchFamily="2" charset="-122"/>
                <a:ea typeface="方正清刻本悦宋简体" panose="02000000000000000000" pitchFamily="2" charset="-122"/>
              </a:defRPr>
            </a:lvl1pPr>
          </a:lstStyle>
          <a:p>
            <a:pPr marL="0" marR="0" lvl="0" indent="0" defTabSz="914400" eaLnBrk="1" fontAlgn="auto" latinLnBrk="0" hangingPunct="1">
              <a:lnSpc>
                <a:spcPct val="100000"/>
              </a:lnSpc>
              <a:spcBef>
                <a:spcPts val="0"/>
              </a:spcBef>
              <a:spcAft>
                <a:spcPts val="0"/>
              </a:spcAft>
              <a:buClrTx/>
              <a:buSzTx/>
              <a:buFontTx/>
              <a:buNone/>
              <a:defRPr/>
            </a:pPr>
            <a:r>
              <a:rPr lang="zh-CN" altLang="en-US" sz="1600">
                <a:solidFill>
                  <a:schemeClr val="tx1">
                    <a:lumMod val="65000"/>
                    <a:lumOff val="35000"/>
                  </a:schemeClr>
                </a:solidFill>
                <a:latin typeface="方正行楷繁体" panose="03000509000000000000" pitchFamily="65" charset="-122"/>
                <a:ea typeface="方正行楷繁体" panose="03000509000000000000" pitchFamily="65" charset="-122"/>
              </a:rPr>
              <a:t>这里</a:t>
            </a:r>
            <a:r>
              <a:rPr lang="zh-CN" altLang="en-US" sz="1600" dirty="0">
                <a:solidFill>
                  <a:schemeClr val="tx1">
                    <a:lumMod val="65000"/>
                    <a:lumOff val="35000"/>
                  </a:schemeClr>
                </a:solidFill>
                <a:latin typeface="方正行楷繁体" panose="03000509000000000000" pitchFamily="65" charset="-122"/>
                <a:ea typeface="方正行楷繁体" panose="03000509000000000000" pitchFamily="65" charset="-122"/>
              </a:rPr>
              <a:t>输入标题</a:t>
            </a:r>
          </a:p>
        </p:txBody>
      </p:sp>
      <p:cxnSp>
        <p:nvCxnSpPr>
          <p:cNvPr id="30" name="直接连接符 29"/>
          <p:cNvCxnSpPr/>
          <p:nvPr/>
        </p:nvCxnSpPr>
        <p:spPr>
          <a:xfrm>
            <a:off x="2240819" y="1747475"/>
            <a:ext cx="0" cy="2779711"/>
          </a:xfrm>
          <a:prstGeom prst="line">
            <a:avLst/>
          </a:prstGeom>
          <a:noFill/>
          <a:ln w="12700" cap="flat" cmpd="sng" algn="ctr">
            <a:solidFill>
              <a:sysClr val="windowText" lastClr="000000">
                <a:lumMod val="50000"/>
                <a:lumOff val="50000"/>
              </a:sysClr>
            </a:solidFill>
            <a:prstDash val="solid"/>
            <a:miter lim="800000"/>
          </a:ln>
          <a:effectLst/>
        </p:spPr>
      </p:cxnSp>
      <p:sp>
        <p:nvSpPr>
          <p:cNvPr id="31" name="文本框 30"/>
          <p:cNvSpPr txBox="1"/>
          <p:nvPr/>
        </p:nvSpPr>
        <p:spPr>
          <a:xfrm>
            <a:off x="1506157" y="1747475"/>
            <a:ext cx="600164" cy="2779711"/>
          </a:xfrm>
          <a:prstGeom prst="rect">
            <a:avLst/>
          </a:prstGeom>
          <a:noFill/>
        </p:spPr>
        <p:txBody>
          <a:bodyPr vert="eaVert" wrap="square" rtlCol="0">
            <a:spAutoFit/>
          </a:bodyPr>
          <a:lstStyle/>
          <a:p>
            <a:pPr>
              <a:lnSpc>
                <a:spcPct val="150000"/>
              </a:lnSpc>
            </a:pPr>
            <a:r>
              <a:rPr lang="zh-CN" altLang="en-US" sz="900">
                <a:solidFill>
                  <a:schemeClr val="tx1">
                    <a:lumMod val="65000"/>
                    <a:lumOff val="35000"/>
                  </a:schemeClr>
                </a:solidFill>
                <a:latin typeface="方正古隶简体" panose="03000509000000000000" pitchFamily="65" charset="-122"/>
                <a:ea typeface="方正古隶简体" panose="03000509000000000000" pitchFamily="65" charset="-122"/>
              </a:rPr>
              <a:t>意境是指抒情性作品中所呈现的的那种情景交融虚实相生的形象系统，及其所诱发和开拓的审意</a:t>
            </a:r>
          </a:p>
        </p:txBody>
      </p:sp>
      <p:sp>
        <p:nvSpPr>
          <p:cNvPr id="33" name="文本框 32"/>
          <p:cNvSpPr txBox="1"/>
          <p:nvPr/>
        </p:nvSpPr>
        <p:spPr>
          <a:xfrm>
            <a:off x="5477239" y="1747475"/>
            <a:ext cx="430887" cy="1323439"/>
          </a:xfrm>
          <a:prstGeom prst="rect">
            <a:avLst/>
          </a:prstGeom>
          <a:noFill/>
        </p:spPr>
        <p:txBody>
          <a:bodyPr vert="eaVert" wrap="none" rtlCol="0">
            <a:spAutoFit/>
          </a:bodyPr>
          <a:lstStyle>
            <a:defPPr>
              <a:defRPr lang="zh-CN"/>
            </a:defPPr>
            <a:lvl1pPr>
              <a:defRPr sz="2400">
                <a:latin typeface="方正清刻本悦宋简体" panose="02000000000000000000" pitchFamily="2" charset="-122"/>
                <a:ea typeface="方正清刻本悦宋简体" panose="02000000000000000000" pitchFamily="2" charset="-122"/>
              </a:defRPr>
            </a:lvl1pPr>
          </a:lstStyle>
          <a:p>
            <a:pPr lvl="0" defTabSz="914400">
              <a:defRPr/>
            </a:pPr>
            <a:r>
              <a:rPr lang="zh-CN" altLang="en-US" sz="1600">
                <a:solidFill>
                  <a:schemeClr val="tx1">
                    <a:lumMod val="65000"/>
                    <a:lumOff val="35000"/>
                  </a:schemeClr>
                </a:solidFill>
                <a:latin typeface="方正行楷繁体" panose="03000509000000000000" pitchFamily="65" charset="-122"/>
                <a:ea typeface="方正行楷繁体" panose="03000509000000000000" pitchFamily="65" charset="-122"/>
              </a:rPr>
              <a:t>这里输入标题</a:t>
            </a:r>
            <a:endParaRPr lang="zh-CN" altLang="en-US" sz="1600" dirty="0">
              <a:solidFill>
                <a:schemeClr val="tx1">
                  <a:lumMod val="65000"/>
                  <a:lumOff val="35000"/>
                </a:schemeClr>
              </a:solidFill>
              <a:latin typeface="方正行楷繁体" panose="03000509000000000000" pitchFamily="65" charset="-122"/>
              <a:ea typeface="方正行楷繁体" panose="03000509000000000000" pitchFamily="65" charset="-122"/>
            </a:endParaRPr>
          </a:p>
        </p:txBody>
      </p:sp>
      <p:cxnSp>
        <p:nvCxnSpPr>
          <p:cNvPr id="34" name="直接连接符 33"/>
          <p:cNvCxnSpPr/>
          <p:nvPr/>
        </p:nvCxnSpPr>
        <p:spPr>
          <a:xfrm>
            <a:off x="5441815" y="1747475"/>
            <a:ext cx="0" cy="2779711"/>
          </a:xfrm>
          <a:prstGeom prst="line">
            <a:avLst/>
          </a:prstGeom>
          <a:noFill/>
          <a:ln w="12700" cap="flat" cmpd="sng" algn="ctr">
            <a:solidFill>
              <a:sysClr val="windowText" lastClr="000000">
                <a:lumMod val="50000"/>
                <a:lumOff val="50000"/>
              </a:sysClr>
            </a:solidFill>
            <a:prstDash val="solid"/>
            <a:miter lim="800000"/>
          </a:ln>
          <a:effectLst/>
        </p:spPr>
      </p:cxnSp>
      <p:sp>
        <p:nvSpPr>
          <p:cNvPr id="35" name="文本框 34"/>
          <p:cNvSpPr txBox="1"/>
          <p:nvPr/>
        </p:nvSpPr>
        <p:spPr>
          <a:xfrm>
            <a:off x="4707153" y="1747475"/>
            <a:ext cx="600164" cy="2779711"/>
          </a:xfrm>
          <a:prstGeom prst="rect">
            <a:avLst/>
          </a:prstGeom>
          <a:noFill/>
        </p:spPr>
        <p:txBody>
          <a:bodyPr vert="eaVert" wrap="square" rtlCol="0">
            <a:spAutoFit/>
          </a:bodyPr>
          <a:lstStyle/>
          <a:p>
            <a:pPr>
              <a:lnSpc>
                <a:spcPct val="150000"/>
              </a:lnSpc>
            </a:pPr>
            <a:r>
              <a:rPr lang="zh-CN" altLang="en-US" sz="900">
                <a:solidFill>
                  <a:schemeClr val="tx1">
                    <a:lumMod val="65000"/>
                    <a:lumOff val="35000"/>
                  </a:schemeClr>
                </a:solidFill>
                <a:latin typeface="方正古隶简体" panose="03000509000000000000" pitchFamily="65" charset="-122"/>
                <a:ea typeface="方正古隶简体" panose="03000509000000000000" pitchFamily="65" charset="-122"/>
              </a:rPr>
              <a:t>意境是指抒情性作品中所呈现的的那种情景交融虚实相生的形象系统，及其所诱发和开拓的审意</a:t>
            </a:r>
          </a:p>
        </p:txBody>
      </p:sp>
      <p:sp>
        <p:nvSpPr>
          <p:cNvPr id="37" name="文本框 36"/>
          <p:cNvSpPr txBox="1"/>
          <p:nvPr/>
        </p:nvSpPr>
        <p:spPr>
          <a:xfrm>
            <a:off x="7122200" y="1747475"/>
            <a:ext cx="430887" cy="1323439"/>
          </a:xfrm>
          <a:prstGeom prst="rect">
            <a:avLst/>
          </a:prstGeom>
          <a:noFill/>
        </p:spPr>
        <p:txBody>
          <a:bodyPr vert="eaVert" wrap="none" rtlCol="0">
            <a:spAutoFit/>
          </a:bodyPr>
          <a:lstStyle>
            <a:defPPr>
              <a:defRPr lang="zh-CN"/>
            </a:defPPr>
            <a:lvl1pPr>
              <a:defRPr sz="2400">
                <a:latin typeface="方正清刻本悦宋简体" panose="02000000000000000000" pitchFamily="2" charset="-122"/>
                <a:ea typeface="方正清刻本悦宋简体" panose="02000000000000000000" pitchFamily="2" charset="-122"/>
              </a:defRPr>
            </a:lvl1pPr>
          </a:lstStyle>
          <a:p>
            <a:pPr lvl="0" defTabSz="914400">
              <a:defRPr/>
            </a:pPr>
            <a:r>
              <a:rPr lang="zh-CN" altLang="en-US" sz="1600">
                <a:solidFill>
                  <a:schemeClr val="tx1">
                    <a:lumMod val="65000"/>
                    <a:lumOff val="35000"/>
                  </a:schemeClr>
                </a:solidFill>
                <a:latin typeface="方正行楷繁体" panose="03000509000000000000" pitchFamily="65" charset="-122"/>
                <a:ea typeface="方正行楷繁体" panose="03000509000000000000" pitchFamily="65" charset="-122"/>
              </a:rPr>
              <a:t>这里输入标题</a:t>
            </a:r>
            <a:endParaRPr lang="zh-CN" altLang="en-US" sz="1600" dirty="0">
              <a:solidFill>
                <a:schemeClr val="tx1">
                  <a:lumMod val="65000"/>
                  <a:lumOff val="35000"/>
                </a:schemeClr>
              </a:solidFill>
              <a:latin typeface="方正行楷繁体" panose="03000509000000000000" pitchFamily="65" charset="-122"/>
              <a:ea typeface="方正行楷繁体" panose="03000509000000000000" pitchFamily="65" charset="-122"/>
            </a:endParaRPr>
          </a:p>
        </p:txBody>
      </p:sp>
      <p:cxnSp>
        <p:nvCxnSpPr>
          <p:cNvPr id="38" name="直接连接符 37"/>
          <p:cNvCxnSpPr/>
          <p:nvPr/>
        </p:nvCxnSpPr>
        <p:spPr>
          <a:xfrm>
            <a:off x="7086776" y="1747475"/>
            <a:ext cx="0" cy="2779711"/>
          </a:xfrm>
          <a:prstGeom prst="line">
            <a:avLst/>
          </a:prstGeom>
          <a:noFill/>
          <a:ln w="12700" cap="flat" cmpd="sng" algn="ctr">
            <a:solidFill>
              <a:sysClr val="windowText" lastClr="000000">
                <a:lumMod val="50000"/>
                <a:lumOff val="50000"/>
              </a:sysClr>
            </a:solidFill>
            <a:prstDash val="solid"/>
            <a:miter lim="800000"/>
          </a:ln>
          <a:effectLst/>
        </p:spPr>
      </p:cxnSp>
      <p:sp>
        <p:nvSpPr>
          <p:cNvPr id="39" name="文本框 38"/>
          <p:cNvSpPr txBox="1"/>
          <p:nvPr/>
        </p:nvSpPr>
        <p:spPr>
          <a:xfrm>
            <a:off x="6352114" y="1747475"/>
            <a:ext cx="600164" cy="2779711"/>
          </a:xfrm>
          <a:prstGeom prst="rect">
            <a:avLst/>
          </a:prstGeom>
          <a:noFill/>
        </p:spPr>
        <p:txBody>
          <a:bodyPr vert="eaVert" wrap="square" rtlCol="0">
            <a:spAutoFit/>
          </a:bodyPr>
          <a:lstStyle/>
          <a:p>
            <a:pPr>
              <a:lnSpc>
                <a:spcPct val="150000"/>
              </a:lnSpc>
            </a:pPr>
            <a:r>
              <a:rPr lang="zh-CN" altLang="en-US" sz="900">
                <a:solidFill>
                  <a:schemeClr val="tx1">
                    <a:lumMod val="65000"/>
                    <a:lumOff val="35000"/>
                  </a:schemeClr>
                </a:solidFill>
                <a:latin typeface="方正古隶简体" panose="03000509000000000000" pitchFamily="65" charset="-122"/>
                <a:ea typeface="方正古隶简体" panose="03000509000000000000" pitchFamily="65" charset="-122"/>
              </a:rPr>
              <a:t>意境是指抒情性作品中所呈现的的那种情景交融虚实相生的形象系统，及其所诱发和开拓的审意</a:t>
            </a:r>
          </a:p>
        </p:txBody>
      </p:sp>
      <p:pic>
        <p:nvPicPr>
          <p:cNvPr id="40" name="淘宝店chenying0907 4"/>
          <p:cNvPicPr>
            <a:picLocks noChangeAspect="1"/>
          </p:cNvPicPr>
          <p:nvPr/>
        </p:nvPicPr>
        <p:blipFill>
          <a:blip r:embed="rId6"/>
          <a:stretch>
            <a:fillRect/>
          </a:stretch>
        </p:blipFill>
        <p:spPr>
          <a:xfrm flipH="1">
            <a:off x="1713663" y="786248"/>
            <a:ext cx="185902" cy="575828"/>
          </a:xfrm>
          <a:prstGeom prst="rect">
            <a:avLst/>
          </a:prstGeom>
        </p:spPr>
      </p:pic>
      <p:pic>
        <p:nvPicPr>
          <p:cNvPr id="41" name="淘宝店chenying0907 4"/>
          <p:cNvPicPr>
            <a:picLocks noChangeAspect="1"/>
          </p:cNvPicPr>
          <p:nvPr/>
        </p:nvPicPr>
        <p:blipFill>
          <a:blip r:embed="rId6"/>
          <a:stretch>
            <a:fillRect/>
          </a:stretch>
        </p:blipFill>
        <p:spPr>
          <a:xfrm>
            <a:off x="4247717" y="776723"/>
            <a:ext cx="185902" cy="575828"/>
          </a:xfrm>
          <a:prstGeom prst="rect">
            <a:avLst/>
          </a:prstGeom>
        </p:spPr>
      </p:pic>
      <p:pic>
        <p:nvPicPr>
          <p:cNvPr id="44" name="淘宝店chenying0907 4"/>
          <p:cNvPicPr>
            <a:picLocks noChangeAspect="1"/>
          </p:cNvPicPr>
          <p:nvPr/>
        </p:nvPicPr>
        <p:blipFill>
          <a:blip r:embed="rId6"/>
          <a:stretch>
            <a:fillRect/>
          </a:stretch>
        </p:blipFill>
        <p:spPr>
          <a:xfrm>
            <a:off x="7460136" y="776723"/>
            <a:ext cx="185902" cy="575828"/>
          </a:xfrm>
          <a:prstGeom prst="rect">
            <a:avLst/>
          </a:prstGeom>
        </p:spPr>
      </p:pic>
      <p:pic>
        <p:nvPicPr>
          <p:cNvPr id="45" name="淘宝店chenying0907 4"/>
          <p:cNvPicPr>
            <a:picLocks noChangeAspect="1"/>
          </p:cNvPicPr>
          <p:nvPr/>
        </p:nvPicPr>
        <p:blipFill>
          <a:blip r:embed="rId6"/>
          <a:stretch>
            <a:fillRect/>
          </a:stretch>
        </p:blipFill>
        <p:spPr>
          <a:xfrm flipH="1">
            <a:off x="4924020" y="795810"/>
            <a:ext cx="185902" cy="57582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6000"/>
            <a:extLst>
              <a:ext uri="{BEBA8EAE-BF5A-486C-A8C5-ECC9F3942E4B}">
                <a14:imgProps xmlns:a14="http://schemas.microsoft.com/office/drawing/2010/main">
                  <a14:imgLayer r:embed="rId4">
                    <a14:imgEffect>
                      <a14:artisticTexturizer/>
                    </a14:imgEffect>
                    <a14:imgEffect>
                      <a14:brightnessContrast bright="18000"/>
                    </a14:imgEffect>
                    <a14:imgEffect>
                      <a14:colorTemperature colorTemp="5591"/>
                    </a14:imgEffect>
                    <a14:imgEffect>
                      <a14:saturation sat="28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58" name="图片 57"/>
          <p:cNvPicPr>
            <a:picLocks noChangeAspect="1"/>
          </p:cNvPicPr>
          <p:nvPr/>
        </p:nvPicPr>
        <p:blipFill rotWithShape="1">
          <a:blip r:embed="rId5" cstate="print">
            <a:grayscl/>
            <a:extLst>
              <a:ext uri="{28A0092B-C50C-407E-A947-70E740481C1C}">
                <a14:useLocalDpi xmlns:a14="http://schemas.microsoft.com/office/drawing/2010/main" val="0"/>
              </a:ext>
            </a:extLst>
          </a:blip>
          <a:srcRect t="16088" r="81532" b="62708"/>
          <a:stretch>
            <a:fillRect/>
          </a:stretch>
        </p:blipFill>
        <p:spPr>
          <a:xfrm>
            <a:off x="1230288" y="3961832"/>
            <a:ext cx="541364" cy="932330"/>
          </a:xfrm>
          <a:prstGeom prst="rect">
            <a:avLst/>
          </a:prstGeom>
        </p:spPr>
      </p:pic>
      <p:pic>
        <p:nvPicPr>
          <p:cNvPr id="59" name="图片 58"/>
          <p:cNvPicPr>
            <a:picLocks noChangeAspect="1"/>
          </p:cNvPicPr>
          <p:nvPr/>
        </p:nvPicPr>
        <p:blipFill rotWithShape="1">
          <a:blip r:embed="rId5" cstate="print">
            <a:grayscl/>
            <a:extLst>
              <a:ext uri="{28A0092B-C50C-407E-A947-70E740481C1C}">
                <a14:useLocalDpi xmlns:a14="http://schemas.microsoft.com/office/drawing/2010/main" val="0"/>
              </a:ext>
            </a:extLst>
          </a:blip>
          <a:srcRect t="16088" r="81532" b="62708"/>
          <a:stretch>
            <a:fillRect/>
          </a:stretch>
        </p:blipFill>
        <p:spPr>
          <a:xfrm>
            <a:off x="2610898" y="3961832"/>
            <a:ext cx="541364" cy="932330"/>
          </a:xfrm>
          <a:prstGeom prst="rect">
            <a:avLst/>
          </a:prstGeom>
        </p:spPr>
      </p:pic>
      <p:pic>
        <p:nvPicPr>
          <p:cNvPr id="60" name="图片 59"/>
          <p:cNvPicPr>
            <a:picLocks noChangeAspect="1"/>
          </p:cNvPicPr>
          <p:nvPr/>
        </p:nvPicPr>
        <p:blipFill rotWithShape="1">
          <a:blip r:embed="rId5" cstate="print">
            <a:grayscl/>
            <a:extLst>
              <a:ext uri="{28A0092B-C50C-407E-A947-70E740481C1C}">
                <a14:useLocalDpi xmlns:a14="http://schemas.microsoft.com/office/drawing/2010/main" val="0"/>
              </a:ext>
            </a:extLst>
          </a:blip>
          <a:srcRect t="16088" r="81532" b="62708"/>
          <a:stretch>
            <a:fillRect/>
          </a:stretch>
        </p:blipFill>
        <p:spPr>
          <a:xfrm>
            <a:off x="3999821" y="3961832"/>
            <a:ext cx="541364" cy="932330"/>
          </a:xfrm>
          <a:prstGeom prst="rect">
            <a:avLst/>
          </a:prstGeom>
        </p:spPr>
      </p:pic>
      <p:pic>
        <p:nvPicPr>
          <p:cNvPr id="72" name="图片 71"/>
          <p:cNvPicPr>
            <a:picLocks noChangeAspect="1"/>
          </p:cNvPicPr>
          <p:nvPr/>
        </p:nvPicPr>
        <p:blipFill rotWithShape="1">
          <a:blip r:embed="rId5" cstate="print">
            <a:grayscl/>
            <a:extLst>
              <a:ext uri="{28A0092B-C50C-407E-A947-70E740481C1C}">
                <a14:useLocalDpi xmlns:a14="http://schemas.microsoft.com/office/drawing/2010/main" val="0"/>
              </a:ext>
            </a:extLst>
          </a:blip>
          <a:srcRect t="16088" r="81532" b="62708"/>
          <a:stretch>
            <a:fillRect/>
          </a:stretch>
        </p:blipFill>
        <p:spPr>
          <a:xfrm>
            <a:off x="5364583" y="3961832"/>
            <a:ext cx="541364" cy="932330"/>
          </a:xfrm>
          <a:prstGeom prst="rect">
            <a:avLst/>
          </a:prstGeom>
        </p:spPr>
      </p:pic>
      <p:sp>
        <p:nvSpPr>
          <p:cNvPr id="30" name="矩形 29"/>
          <p:cNvSpPr/>
          <p:nvPr/>
        </p:nvSpPr>
        <p:spPr>
          <a:xfrm>
            <a:off x="1186553" y="1719137"/>
            <a:ext cx="541556" cy="2313455"/>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a:effectLst>
            <a:outerShdw blurRad="63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latin typeface="Calibri" panose="020F0502020204030204"/>
              <a:ea typeface="宋体" panose="02010600030101010101" pitchFamily="2" charset="-122"/>
            </a:endParaRPr>
          </a:p>
        </p:txBody>
      </p:sp>
      <p:sp>
        <p:nvSpPr>
          <p:cNvPr id="31" name="矩形 30"/>
          <p:cNvSpPr/>
          <p:nvPr/>
        </p:nvSpPr>
        <p:spPr>
          <a:xfrm>
            <a:off x="2586544" y="1719137"/>
            <a:ext cx="541556" cy="2313455"/>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a:effectLst>
            <a:outerShdw blurRad="63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latin typeface="Calibri" panose="020F0502020204030204"/>
              <a:ea typeface="宋体" panose="02010600030101010101" pitchFamily="2" charset="-122"/>
            </a:endParaRPr>
          </a:p>
        </p:txBody>
      </p:sp>
      <p:sp>
        <p:nvSpPr>
          <p:cNvPr id="32" name="矩形 31"/>
          <p:cNvSpPr/>
          <p:nvPr/>
        </p:nvSpPr>
        <p:spPr>
          <a:xfrm>
            <a:off x="3957949" y="1698190"/>
            <a:ext cx="541556" cy="2330498"/>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a:effectLst>
            <a:outerShdw blurRad="63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a:solidFill>
                <a:prstClr val="white"/>
              </a:solidFill>
              <a:latin typeface="Calibri" panose="020F0502020204030204"/>
              <a:ea typeface="宋体" panose="02010600030101010101" pitchFamily="2" charset="-122"/>
            </a:endParaRPr>
          </a:p>
        </p:txBody>
      </p:sp>
      <p:sp>
        <p:nvSpPr>
          <p:cNvPr id="33" name="矩形 32"/>
          <p:cNvSpPr/>
          <p:nvPr/>
        </p:nvSpPr>
        <p:spPr>
          <a:xfrm>
            <a:off x="5315844" y="1719137"/>
            <a:ext cx="541556" cy="2313455"/>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a:effectLst>
            <a:outerShdw blurRad="63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a:solidFill>
                <a:prstClr val="white"/>
              </a:solidFill>
              <a:latin typeface="Calibri" panose="020F0502020204030204"/>
              <a:ea typeface="宋体" panose="02010600030101010101" pitchFamily="2" charset="-122"/>
            </a:endParaRPr>
          </a:p>
        </p:txBody>
      </p:sp>
      <p:sp>
        <p:nvSpPr>
          <p:cNvPr id="34" name="文本框 33"/>
          <p:cNvSpPr txBox="1"/>
          <p:nvPr/>
        </p:nvSpPr>
        <p:spPr>
          <a:xfrm>
            <a:off x="1222838" y="1774472"/>
            <a:ext cx="492443" cy="2160147"/>
          </a:xfrm>
          <a:prstGeom prst="rect">
            <a:avLst/>
          </a:prstGeom>
          <a:noFill/>
        </p:spPr>
        <p:txBody>
          <a:bodyPr vert="eaVert" wrap="square" rtlCol="0">
            <a:spAutoFit/>
          </a:bodyPr>
          <a:lstStyle/>
          <a:p>
            <a:pPr algn="dist" defTabSz="685800">
              <a:defRPr/>
            </a:pPr>
            <a:r>
              <a:rPr lang="zh-CN" altLang="en-US" sz="2000">
                <a:solidFill>
                  <a:schemeClr val="tx1">
                    <a:lumMod val="65000"/>
                    <a:lumOff val="35000"/>
                  </a:schemeClr>
                </a:solidFill>
                <a:latin typeface="方正行楷繁体" panose="03000509000000000000" pitchFamily="65" charset="-122"/>
                <a:ea typeface="方正行楷繁体" panose="03000509000000000000" pitchFamily="65" charset="-122"/>
              </a:rPr>
              <a:t>您的标题内容</a:t>
            </a:r>
            <a:endParaRPr lang="en-US" altLang="zh-CN" sz="2000">
              <a:solidFill>
                <a:schemeClr val="tx1">
                  <a:lumMod val="65000"/>
                  <a:lumOff val="35000"/>
                </a:schemeClr>
              </a:solidFill>
              <a:latin typeface="方正行楷繁体" panose="03000509000000000000" pitchFamily="65" charset="-122"/>
              <a:ea typeface="方正行楷繁体" panose="03000509000000000000" pitchFamily="65" charset="-122"/>
            </a:endParaRPr>
          </a:p>
        </p:txBody>
      </p:sp>
      <p:sp>
        <p:nvSpPr>
          <p:cNvPr id="36" name="文本框 35"/>
          <p:cNvSpPr txBox="1"/>
          <p:nvPr/>
        </p:nvSpPr>
        <p:spPr>
          <a:xfrm>
            <a:off x="5389481" y="970281"/>
            <a:ext cx="480895" cy="352656"/>
          </a:xfrm>
          <a:prstGeom prst="rect">
            <a:avLst/>
          </a:prstGeom>
          <a:noFill/>
        </p:spPr>
        <p:txBody>
          <a:bodyPr vert="eaVert" wrap="none" rtlCol="0">
            <a:spAutoFit/>
          </a:bodyPr>
          <a:lstStyle/>
          <a:p>
            <a:pPr defTabSz="685800">
              <a:defRPr/>
            </a:pPr>
            <a:r>
              <a:rPr lang="zh-CN" altLang="en-US" sz="2800" dirty="0">
                <a:solidFill>
                  <a:schemeClr val="tx1">
                    <a:lumMod val="65000"/>
                    <a:lumOff val="35000"/>
                  </a:schemeClr>
                </a:solidFill>
                <a:latin typeface="方正行楷繁体" panose="03000509000000000000" pitchFamily="65" charset="-122"/>
                <a:ea typeface="方正行楷繁体" panose="03000509000000000000" pitchFamily="65" charset="-122"/>
              </a:rPr>
              <a:t>壹</a:t>
            </a:r>
          </a:p>
        </p:txBody>
      </p:sp>
      <p:sp>
        <p:nvSpPr>
          <p:cNvPr id="38" name="椭圆 37"/>
          <p:cNvSpPr/>
          <p:nvPr/>
        </p:nvSpPr>
        <p:spPr>
          <a:xfrm>
            <a:off x="5289778" y="914960"/>
            <a:ext cx="558572" cy="555343"/>
          </a:xfrm>
          <a:prstGeom prst="ellipse">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dirty="0">
              <a:solidFill>
                <a:prstClr val="white"/>
              </a:solidFill>
              <a:latin typeface="Calibri" panose="020F0502020204030204"/>
              <a:ea typeface="宋体" panose="02010600030101010101" pitchFamily="2" charset="-122"/>
            </a:endParaRPr>
          </a:p>
        </p:txBody>
      </p:sp>
      <p:sp>
        <p:nvSpPr>
          <p:cNvPr id="39" name="椭圆 38"/>
          <p:cNvSpPr/>
          <p:nvPr/>
        </p:nvSpPr>
        <p:spPr>
          <a:xfrm>
            <a:off x="5331041" y="954609"/>
            <a:ext cx="476047" cy="476046"/>
          </a:xfrm>
          <a:prstGeom prst="ellipse">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dirty="0">
              <a:solidFill>
                <a:prstClr val="white"/>
              </a:solidFill>
              <a:latin typeface="Calibri" panose="020F0502020204030204"/>
              <a:ea typeface="宋体" panose="02010600030101010101" pitchFamily="2" charset="-122"/>
            </a:endParaRPr>
          </a:p>
        </p:txBody>
      </p:sp>
      <p:sp>
        <p:nvSpPr>
          <p:cNvPr id="41" name="文本框 40"/>
          <p:cNvSpPr txBox="1"/>
          <p:nvPr/>
        </p:nvSpPr>
        <p:spPr>
          <a:xfrm>
            <a:off x="4059657" y="970281"/>
            <a:ext cx="480895" cy="352656"/>
          </a:xfrm>
          <a:prstGeom prst="rect">
            <a:avLst/>
          </a:prstGeom>
          <a:noFill/>
        </p:spPr>
        <p:txBody>
          <a:bodyPr vert="eaVert" wrap="none" rtlCol="0">
            <a:spAutoFit/>
          </a:bodyPr>
          <a:lstStyle/>
          <a:p>
            <a:pPr defTabSz="685800">
              <a:defRPr/>
            </a:pPr>
            <a:r>
              <a:rPr lang="zh-CN" altLang="en-US" sz="2800" dirty="0">
                <a:solidFill>
                  <a:schemeClr val="tx1">
                    <a:lumMod val="65000"/>
                    <a:lumOff val="35000"/>
                  </a:schemeClr>
                </a:solidFill>
                <a:latin typeface="方正行楷繁体" panose="03000509000000000000" pitchFamily="65" charset="-122"/>
                <a:ea typeface="方正行楷繁体" panose="03000509000000000000" pitchFamily="65" charset="-122"/>
              </a:rPr>
              <a:t>贰</a:t>
            </a:r>
          </a:p>
        </p:txBody>
      </p:sp>
      <p:sp>
        <p:nvSpPr>
          <p:cNvPr id="43" name="椭圆 42"/>
          <p:cNvSpPr/>
          <p:nvPr/>
        </p:nvSpPr>
        <p:spPr>
          <a:xfrm>
            <a:off x="3959953" y="914960"/>
            <a:ext cx="558572" cy="555343"/>
          </a:xfrm>
          <a:prstGeom prst="ellipse">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dirty="0">
              <a:solidFill>
                <a:prstClr val="white"/>
              </a:solidFill>
              <a:latin typeface="Calibri" panose="020F0502020204030204"/>
              <a:ea typeface="宋体" panose="02010600030101010101" pitchFamily="2" charset="-122"/>
            </a:endParaRPr>
          </a:p>
        </p:txBody>
      </p:sp>
      <p:sp>
        <p:nvSpPr>
          <p:cNvPr id="44" name="椭圆 43"/>
          <p:cNvSpPr/>
          <p:nvPr/>
        </p:nvSpPr>
        <p:spPr>
          <a:xfrm>
            <a:off x="4001216" y="954609"/>
            <a:ext cx="476047" cy="476046"/>
          </a:xfrm>
          <a:prstGeom prst="ellipse">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dirty="0">
              <a:solidFill>
                <a:prstClr val="white"/>
              </a:solidFill>
              <a:latin typeface="Calibri" panose="020F0502020204030204"/>
              <a:ea typeface="宋体" panose="02010600030101010101" pitchFamily="2" charset="-122"/>
            </a:endParaRPr>
          </a:p>
        </p:txBody>
      </p:sp>
      <p:sp>
        <p:nvSpPr>
          <p:cNvPr id="46" name="文本框 45"/>
          <p:cNvSpPr txBox="1"/>
          <p:nvPr/>
        </p:nvSpPr>
        <p:spPr>
          <a:xfrm>
            <a:off x="2697082" y="970281"/>
            <a:ext cx="480895" cy="352656"/>
          </a:xfrm>
          <a:prstGeom prst="rect">
            <a:avLst/>
          </a:prstGeom>
          <a:noFill/>
        </p:spPr>
        <p:txBody>
          <a:bodyPr vert="eaVert" wrap="none" rtlCol="0">
            <a:spAutoFit/>
          </a:bodyPr>
          <a:lstStyle/>
          <a:p>
            <a:pPr defTabSz="685800">
              <a:defRPr/>
            </a:pPr>
            <a:r>
              <a:rPr lang="zh-CN" altLang="en-US" sz="2800" dirty="0">
                <a:solidFill>
                  <a:schemeClr val="tx1">
                    <a:lumMod val="65000"/>
                    <a:lumOff val="35000"/>
                  </a:schemeClr>
                </a:solidFill>
                <a:latin typeface="方正行楷繁体" panose="03000509000000000000" pitchFamily="65" charset="-122"/>
                <a:ea typeface="方正行楷繁体" panose="03000509000000000000" pitchFamily="65" charset="-122"/>
              </a:rPr>
              <a:t>叁</a:t>
            </a:r>
          </a:p>
        </p:txBody>
      </p:sp>
      <p:sp>
        <p:nvSpPr>
          <p:cNvPr id="48" name="椭圆 47"/>
          <p:cNvSpPr/>
          <p:nvPr/>
        </p:nvSpPr>
        <p:spPr>
          <a:xfrm>
            <a:off x="2597378" y="914960"/>
            <a:ext cx="558572" cy="555343"/>
          </a:xfrm>
          <a:prstGeom prst="ellipse">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dirty="0">
              <a:solidFill>
                <a:prstClr val="white"/>
              </a:solidFill>
              <a:latin typeface="Calibri" panose="020F0502020204030204"/>
              <a:ea typeface="宋体" panose="02010600030101010101" pitchFamily="2" charset="-122"/>
            </a:endParaRPr>
          </a:p>
        </p:txBody>
      </p:sp>
      <p:sp>
        <p:nvSpPr>
          <p:cNvPr id="49" name="椭圆 48"/>
          <p:cNvSpPr/>
          <p:nvPr/>
        </p:nvSpPr>
        <p:spPr>
          <a:xfrm>
            <a:off x="2638641" y="954609"/>
            <a:ext cx="476047" cy="476046"/>
          </a:xfrm>
          <a:prstGeom prst="ellipse">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dirty="0">
              <a:solidFill>
                <a:prstClr val="white"/>
              </a:solidFill>
              <a:latin typeface="Calibri" panose="020F0502020204030204"/>
              <a:ea typeface="宋体" panose="02010600030101010101" pitchFamily="2" charset="-122"/>
            </a:endParaRPr>
          </a:p>
        </p:txBody>
      </p:sp>
      <p:sp>
        <p:nvSpPr>
          <p:cNvPr id="51" name="文本框 50"/>
          <p:cNvSpPr txBox="1"/>
          <p:nvPr/>
        </p:nvSpPr>
        <p:spPr>
          <a:xfrm>
            <a:off x="1297353" y="970281"/>
            <a:ext cx="480895" cy="352656"/>
          </a:xfrm>
          <a:prstGeom prst="rect">
            <a:avLst/>
          </a:prstGeom>
          <a:noFill/>
        </p:spPr>
        <p:txBody>
          <a:bodyPr vert="eaVert" wrap="none" rtlCol="0">
            <a:spAutoFit/>
          </a:bodyPr>
          <a:lstStyle/>
          <a:p>
            <a:pPr defTabSz="685800">
              <a:defRPr/>
            </a:pPr>
            <a:r>
              <a:rPr lang="zh-CN" altLang="en-US" sz="2800" dirty="0">
                <a:solidFill>
                  <a:schemeClr val="tx1">
                    <a:lumMod val="65000"/>
                    <a:lumOff val="35000"/>
                  </a:schemeClr>
                </a:solidFill>
                <a:latin typeface="方正行楷繁体" panose="03000509000000000000" pitchFamily="65" charset="-122"/>
                <a:ea typeface="方正行楷繁体" panose="03000509000000000000" pitchFamily="65" charset="-122"/>
              </a:rPr>
              <a:t>肆</a:t>
            </a:r>
          </a:p>
        </p:txBody>
      </p:sp>
      <p:sp>
        <p:nvSpPr>
          <p:cNvPr id="53" name="椭圆 52"/>
          <p:cNvSpPr/>
          <p:nvPr/>
        </p:nvSpPr>
        <p:spPr>
          <a:xfrm>
            <a:off x="1197649" y="914960"/>
            <a:ext cx="558572" cy="555343"/>
          </a:xfrm>
          <a:prstGeom prst="ellipse">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dirty="0">
              <a:solidFill>
                <a:prstClr val="white"/>
              </a:solidFill>
              <a:latin typeface="Calibri" panose="020F0502020204030204"/>
              <a:ea typeface="宋体" panose="02010600030101010101" pitchFamily="2" charset="-122"/>
            </a:endParaRPr>
          </a:p>
        </p:txBody>
      </p:sp>
      <p:sp>
        <p:nvSpPr>
          <p:cNvPr id="54" name="椭圆 53"/>
          <p:cNvSpPr/>
          <p:nvPr/>
        </p:nvSpPr>
        <p:spPr>
          <a:xfrm>
            <a:off x="1238912" y="954609"/>
            <a:ext cx="476047" cy="476046"/>
          </a:xfrm>
          <a:prstGeom prst="ellipse">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dirty="0">
              <a:solidFill>
                <a:prstClr val="white"/>
              </a:solidFill>
              <a:latin typeface="Calibri" panose="020F0502020204030204"/>
              <a:ea typeface="宋体" panose="02010600030101010101" pitchFamily="2" charset="-122"/>
            </a:endParaRPr>
          </a:p>
        </p:txBody>
      </p:sp>
      <p:sp>
        <p:nvSpPr>
          <p:cNvPr id="55" name="文本框 54"/>
          <p:cNvSpPr txBox="1"/>
          <p:nvPr/>
        </p:nvSpPr>
        <p:spPr>
          <a:xfrm>
            <a:off x="2628066" y="1774472"/>
            <a:ext cx="461665" cy="2160147"/>
          </a:xfrm>
          <a:prstGeom prst="rect">
            <a:avLst/>
          </a:prstGeom>
          <a:noFill/>
        </p:spPr>
        <p:txBody>
          <a:bodyPr vert="eaVert" wrap="square" rtlCol="0">
            <a:spAutoFit/>
          </a:bodyPr>
          <a:lstStyle/>
          <a:p>
            <a:pPr algn="dist" defTabSz="685800">
              <a:defRPr/>
            </a:pPr>
            <a:r>
              <a:rPr lang="zh-CN" altLang="en-US">
                <a:solidFill>
                  <a:schemeClr val="tx1">
                    <a:lumMod val="65000"/>
                    <a:lumOff val="35000"/>
                  </a:schemeClr>
                </a:solidFill>
                <a:latin typeface="方正行楷繁体" panose="03000509000000000000" pitchFamily="65" charset="-122"/>
                <a:ea typeface="方正行楷繁体" panose="03000509000000000000" pitchFamily="65" charset="-122"/>
              </a:rPr>
              <a:t>您的标题内容</a:t>
            </a:r>
            <a:endParaRPr lang="en-US" altLang="zh-CN">
              <a:solidFill>
                <a:schemeClr val="tx1">
                  <a:lumMod val="65000"/>
                  <a:lumOff val="35000"/>
                </a:schemeClr>
              </a:solidFill>
              <a:latin typeface="方正行楷繁体" panose="03000509000000000000" pitchFamily="65" charset="-122"/>
              <a:ea typeface="方正行楷繁体" panose="03000509000000000000" pitchFamily="65" charset="-122"/>
            </a:endParaRPr>
          </a:p>
        </p:txBody>
      </p:sp>
      <p:sp>
        <p:nvSpPr>
          <p:cNvPr id="56" name="文本框 55"/>
          <p:cNvSpPr txBox="1"/>
          <p:nvPr/>
        </p:nvSpPr>
        <p:spPr>
          <a:xfrm>
            <a:off x="4031830" y="1774472"/>
            <a:ext cx="461665" cy="2160147"/>
          </a:xfrm>
          <a:prstGeom prst="rect">
            <a:avLst/>
          </a:prstGeom>
          <a:noFill/>
        </p:spPr>
        <p:txBody>
          <a:bodyPr vert="eaVert" wrap="square" rtlCol="0">
            <a:spAutoFit/>
          </a:bodyPr>
          <a:lstStyle/>
          <a:p>
            <a:pPr algn="dist" defTabSz="685800">
              <a:defRPr/>
            </a:pPr>
            <a:r>
              <a:rPr lang="zh-CN" altLang="en-US">
                <a:solidFill>
                  <a:schemeClr val="tx1">
                    <a:lumMod val="65000"/>
                    <a:lumOff val="35000"/>
                  </a:schemeClr>
                </a:solidFill>
                <a:latin typeface="方正行楷繁体" panose="03000509000000000000" pitchFamily="65" charset="-122"/>
                <a:ea typeface="方正行楷繁体" panose="03000509000000000000" pitchFamily="65" charset="-122"/>
              </a:rPr>
              <a:t>您的标题内容</a:t>
            </a:r>
            <a:endParaRPr lang="en-US" altLang="zh-CN">
              <a:solidFill>
                <a:schemeClr val="tx1">
                  <a:lumMod val="65000"/>
                  <a:lumOff val="35000"/>
                </a:schemeClr>
              </a:solidFill>
              <a:latin typeface="方正行楷繁体" panose="03000509000000000000" pitchFamily="65" charset="-122"/>
              <a:ea typeface="方正行楷繁体" panose="03000509000000000000" pitchFamily="65" charset="-122"/>
            </a:endParaRPr>
          </a:p>
        </p:txBody>
      </p:sp>
      <p:sp>
        <p:nvSpPr>
          <p:cNvPr id="57" name="文本框 56"/>
          <p:cNvSpPr txBox="1"/>
          <p:nvPr/>
        </p:nvSpPr>
        <p:spPr>
          <a:xfrm>
            <a:off x="5387236" y="1774472"/>
            <a:ext cx="461665" cy="2160147"/>
          </a:xfrm>
          <a:prstGeom prst="rect">
            <a:avLst/>
          </a:prstGeom>
          <a:noFill/>
        </p:spPr>
        <p:txBody>
          <a:bodyPr vert="eaVert" wrap="square" rtlCol="0">
            <a:spAutoFit/>
          </a:bodyPr>
          <a:lstStyle/>
          <a:p>
            <a:pPr algn="dist" defTabSz="685800">
              <a:defRPr/>
            </a:pPr>
            <a:r>
              <a:rPr lang="zh-CN" altLang="en-US">
                <a:solidFill>
                  <a:schemeClr val="tx1">
                    <a:lumMod val="65000"/>
                    <a:lumOff val="35000"/>
                  </a:schemeClr>
                </a:solidFill>
                <a:latin typeface="方正行楷繁体" panose="03000509000000000000" pitchFamily="65" charset="-122"/>
                <a:ea typeface="方正行楷繁体" panose="03000509000000000000" pitchFamily="65" charset="-122"/>
              </a:rPr>
              <a:t>您的标题内容</a:t>
            </a:r>
            <a:endParaRPr lang="en-US" altLang="zh-CN">
              <a:solidFill>
                <a:schemeClr val="tx1">
                  <a:lumMod val="65000"/>
                  <a:lumOff val="35000"/>
                </a:schemeClr>
              </a:solidFill>
              <a:latin typeface="方正行楷繁体" panose="03000509000000000000" pitchFamily="65" charset="-122"/>
              <a:ea typeface="方正行楷繁体" panose="03000509000000000000" pitchFamily="65" charset="-122"/>
            </a:endParaRPr>
          </a:p>
        </p:txBody>
      </p:sp>
      <p:pic>
        <p:nvPicPr>
          <p:cNvPr id="82" name="淘宝店chenying0907 4"/>
          <p:cNvPicPr>
            <a:picLocks noChangeAspect="1"/>
          </p:cNvPicPr>
          <p:nvPr/>
        </p:nvPicPr>
        <p:blipFill>
          <a:blip r:embed="rId8"/>
          <a:stretch>
            <a:fillRect/>
          </a:stretch>
        </p:blipFill>
        <p:spPr>
          <a:xfrm>
            <a:off x="8324220" y="1633521"/>
            <a:ext cx="249403" cy="1042867"/>
          </a:xfrm>
          <a:prstGeom prst="rect">
            <a:avLst/>
          </a:prstGeom>
        </p:spPr>
      </p:pic>
      <p:grpSp>
        <p:nvGrpSpPr>
          <p:cNvPr id="83" name="淘宝店chenying0907 5"/>
          <p:cNvGrpSpPr/>
          <p:nvPr/>
        </p:nvGrpSpPr>
        <p:grpSpPr>
          <a:xfrm>
            <a:off x="7431162" y="747857"/>
            <a:ext cx="896584" cy="896584"/>
            <a:chOff x="6289903" y="1763607"/>
            <a:chExt cx="1520414" cy="1520414"/>
          </a:xfrm>
        </p:grpSpPr>
        <p:sp>
          <p:nvSpPr>
            <p:cNvPr id="84" name="淘宝店chenying0907 6"/>
            <p:cNvSpPr/>
            <p:nvPr/>
          </p:nvSpPr>
          <p:spPr>
            <a:xfrm>
              <a:off x="6289903" y="1763607"/>
              <a:ext cx="1520414" cy="1520414"/>
            </a:xfrm>
            <a:prstGeom prst="rect">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5" name="直接连接符 84"/>
            <p:cNvCxnSpPr/>
            <p:nvPr/>
          </p:nvCxnSpPr>
          <p:spPr>
            <a:xfrm>
              <a:off x="6289903" y="1763607"/>
              <a:ext cx="1520414" cy="1520414"/>
            </a:xfrm>
            <a:prstGeom prst="line">
              <a:avLst/>
            </a:prstGeom>
          </p:spPr>
          <p:style>
            <a:lnRef idx="1">
              <a:schemeClr val="accent3"/>
            </a:lnRef>
            <a:fillRef idx="0">
              <a:schemeClr val="accent3"/>
            </a:fillRef>
            <a:effectRef idx="0">
              <a:schemeClr val="accent3"/>
            </a:effectRef>
            <a:fontRef idx="minor">
              <a:schemeClr val="tx1"/>
            </a:fontRef>
          </p:style>
        </p:cxnSp>
        <p:cxnSp>
          <p:nvCxnSpPr>
            <p:cNvPr id="86" name="直接连接符 85"/>
            <p:cNvCxnSpPr/>
            <p:nvPr/>
          </p:nvCxnSpPr>
          <p:spPr>
            <a:xfrm flipH="1">
              <a:off x="6289903" y="1763607"/>
              <a:ext cx="1520414" cy="1520414"/>
            </a:xfrm>
            <a:prstGeom prst="line">
              <a:avLst/>
            </a:prstGeom>
          </p:spPr>
          <p:style>
            <a:lnRef idx="1">
              <a:schemeClr val="accent3"/>
            </a:lnRef>
            <a:fillRef idx="0">
              <a:schemeClr val="accent3"/>
            </a:fillRef>
            <a:effectRef idx="0">
              <a:schemeClr val="accent3"/>
            </a:effectRef>
            <a:fontRef idx="minor">
              <a:schemeClr val="tx1"/>
            </a:fontRef>
          </p:style>
        </p:cxnSp>
        <p:cxnSp>
          <p:nvCxnSpPr>
            <p:cNvPr id="87" name="直接连接符 86"/>
            <p:cNvCxnSpPr>
              <a:stCxn id="84" idx="3"/>
              <a:endCxn id="84" idx="1"/>
            </p:cNvCxnSpPr>
            <p:nvPr/>
          </p:nvCxnSpPr>
          <p:spPr>
            <a:xfrm flipH="1">
              <a:off x="6289903" y="2523814"/>
              <a:ext cx="1520414"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88" name="直接连接符 87"/>
            <p:cNvCxnSpPr>
              <a:stCxn id="84" idx="0"/>
              <a:endCxn id="84" idx="2"/>
            </p:cNvCxnSpPr>
            <p:nvPr/>
          </p:nvCxnSpPr>
          <p:spPr>
            <a:xfrm>
              <a:off x="7050110" y="1763607"/>
              <a:ext cx="0" cy="1520414"/>
            </a:xfrm>
            <a:prstGeom prst="line">
              <a:avLst/>
            </a:prstGeom>
          </p:spPr>
          <p:style>
            <a:lnRef idx="1">
              <a:schemeClr val="accent3"/>
            </a:lnRef>
            <a:fillRef idx="0">
              <a:schemeClr val="accent3"/>
            </a:fillRef>
            <a:effectRef idx="0">
              <a:schemeClr val="accent3"/>
            </a:effectRef>
            <a:fontRef idx="minor">
              <a:schemeClr val="tx1"/>
            </a:fontRef>
          </p:style>
        </p:cxnSp>
      </p:grpSp>
      <p:grpSp>
        <p:nvGrpSpPr>
          <p:cNvPr id="89" name="淘宝店chenying0907 11"/>
          <p:cNvGrpSpPr/>
          <p:nvPr/>
        </p:nvGrpSpPr>
        <p:grpSpPr>
          <a:xfrm>
            <a:off x="7431162" y="1752732"/>
            <a:ext cx="896584" cy="896584"/>
            <a:chOff x="6289903" y="1763607"/>
            <a:chExt cx="1520414" cy="1520414"/>
          </a:xfrm>
        </p:grpSpPr>
        <p:sp>
          <p:nvSpPr>
            <p:cNvPr id="90" name="淘宝店chenying0907 12"/>
            <p:cNvSpPr/>
            <p:nvPr/>
          </p:nvSpPr>
          <p:spPr>
            <a:xfrm>
              <a:off x="6289903" y="1763607"/>
              <a:ext cx="1520414" cy="1520414"/>
            </a:xfrm>
            <a:prstGeom prst="rect">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1" name="直接连接符 90"/>
            <p:cNvCxnSpPr/>
            <p:nvPr/>
          </p:nvCxnSpPr>
          <p:spPr>
            <a:xfrm>
              <a:off x="6289903" y="1763607"/>
              <a:ext cx="1520414" cy="1520414"/>
            </a:xfrm>
            <a:prstGeom prst="line">
              <a:avLst/>
            </a:prstGeom>
          </p:spPr>
          <p:style>
            <a:lnRef idx="1">
              <a:schemeClr val="accent3"/>
            </a:lnRef>
            <a:fillRef idx="0">
              <a:schemeClr val="accent3"/>
            </a:fillRef>
            <a:effectRef idx="0">
              <a:schemeClr val="accent3"/>
            </a:effectRef>
            <a:fontRef idx="minor">
              <a:schemeClr val="tx1"/>
            </a:fontRef>
          </p:style>
        </p:cxnSp>
        <p:cxnSp>
          <p:nvCxnSpPr>
            <p:cNvPr id="92" name="直接连接符 91"/>
            <p:cNvCxnSpPr/>
            <p:nvPr/>
          </p:nvCxnSpPr>
          <p:spPr>
            <a:xfrm flipH="1">
              <a:off x="6289903" y="1763607"/>
              <a:ext cx="1520414" cy="1520414"/>
            </a:xfrm>
            <a:prstGeom prst="line">
              <a:avLst/>
            </a:prstGeom>
          </p:spPr>
          <p:style>
            <a:lnRef idx="1">
              <a:schemeClr val="accent3"/>
            </a:lnRef>
            <a:fillRef idx="0">
              <a:schemeClr val="accent3"/>
            </a:fillRef>
            <a:effectRef idx="0">
              <a:schemeClr val="accent3"/>
            </a:effectRef>
            <a:fontRef idx="minor">
              <a:schemeClr val="tx1"/>
            </a:fontRef>
          </p:style>
        </p:cxnSp>
        <p:cxnSp>
          <p:nvCxnSpPr>
            <p:cNvPr id="93" name="直接连接符 92"/>
            <p:cNvCxnSpPr>
              <a:stCxn id="90" idx="3"/>
              <a:endCxn id="90" idx="1"/>
            </p:cNvCxnSpPr>
            <p:nvPr/>
          </p:nvCxnSpPr>
          <p:spPr>
            <a:xfrm flipH="1">
              <a:off x="6289903" y="2523814"/>
              <a:ext cx="1520414"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94" name="直接连接符 93"/>
            <p:cNvCxnSpPr>
              <a:stCxn id="90" idx="0"/>
              <a:endCxn id="90" idx="2"/>
            </p:cNvCxnSpPr>
            <p:nvPr/>
          </p:nvCxnSpPr>
          <p:spPr>
            <a:xfrm>
              <a:off x="7050110" y="1763607"/>
              <a:ext cx="0" cy="1520414"/>
            </a:xfrm>
            <a:prstGeom prst="line">
              <a:avLst/>
            </a:prstGeom>
          </p:spPr>
          <p:style>
            <a:lnRef idx="1">
              <a:schemeClr val="accent3"/>
            </a:lnRef>
            <a:fillRef idx="0">
              <a:schemeClr val="accent3"/>
            </a:fillRef>
            <a:effectRef idx="0">
              <a:schemeClr val="accent3"/>
            </a:effectRef>
            <a:fontRef idx="minor">
              <a:schemeClr val="tx1"/>
            </a:fontRef>
          </p:style>
        </p:cxnSp>
      </p:grpSp>
      <p:sp>
        <p:nvSpPr>
          <p:cNvPr id="95" name="文本框 94"/>
          <p:cNvSpPr txBox="1"/>
          <p:nvPr/>
        </p:nvSpPr>
        <p:spPr>
          <a:xfrm>
            <a:off x="7424869" y="731812"/>
            <a:ext cx="1002354" cy="1015663"/>
          </a:xfrm>
          <a:prstGeom prst="rect">
            <a:avLst/>
          </a:prstGeom>
          <a:noFill/>
        </p:spPr>
        <p:txBody>
          <a:bodyPr vert="horz" wrap="square" rtlCol="0">
            <a:spAutoFit/>
          </a:bodyPr>
          <a:lstStyle/>
          <a:p>
            <a:pPr defTabSz="685800">
              <a:defRPr/>
            </a:pPr>
            <a:r>
              <a:rPr lang="zh-CN" altLang="en-US" sz="6000" dirty="0">
                <a:solidFill>
                  <a:schemeClr val="tx1">
                    <a:lumMod val="65000"/>
                    <a:lumOff val="35000"/>
                  </a:schemeClr>
                </a:solidFill>
                <a:latin typeface="方正行楷繁体" panose="03000509000000000000" pitchFamily="65" charset="-122"/>
                <a:ea typeface="方正行楷繁体" panose="03000509000000000000" pitchFamily="65" charset="-122"/>
              </a:rPr>
              <a:t>目</a:t>
            </a:r>
          </a:p>
        </p:txBody>
      </p:sp>
      <p:sp>
        <p:nvSpPr>
          <p:cNvPr id="96" name="文本框 95"/>
          <p:cNvSpPr txBox="1"/>
          <p:nvPr/>
        </p:nvSpPr>
        <p:spPr>
          <a:xfrm>
            <a:off x="7424869" y="1736687"/>
            <a:ext cx="894373" cy="1015663"/>
          </a:xfrm>
          <a:prstGeom prst="rect">
            <a:avLst/>
          </a:prstGeom>
          <a:noFill/>
        </p:spPr>
        <p:txBody>
          <a:bodyPr vert="horz" wrap="square" rtlCol="0">
            <a:spAutoFit/>
          </a:bodyPr>
          <a:lstStyle/>
          <a:p>
            <a:pPr defTabSz="685800">
              <a:defRPr/>
            </a:pPr>
            <a:r>
              <a:rPr lang="zh-CN" altLang="en-US" sz="6000" dirty="0">
                <a:solidFill>
                  <a:schemeClr val="tx1">
                    <a:lumMod val="65000"/>
                    <a:lumOff val="35000"/>
                  </a:schemeClr>
                </a:solidFill>
                <a:latin typeface="方正行楷繁体" panose="03000509000000000000" pitchFamily="65" charset="-122"/>
                <a:ea typeface="方正行楷繁体" panose="03000509000000000000" pitchFamily="65" charset="-122"/>
              </a:rPr>
              <a:t>录</a:t>
            </a:r>
          </a:p>
        </p:txBody>
      </p:sp>
      <p:pic>
        <p:nvPicPr>
          <p:cNvPr id="97" name="淘宝店chenying0907 19"/>
          <p:cNvPicPr>
            <a:picLocks noChangeAspect="1"/>
          </p:cNvPicPr>
          <p:nvPr/>
        </p:nvPicPr>
        <p:blipFill>
          <a:blip r:embed="rId8"/>
          <a:stretch>
            <a:fillRect/>
          </a:stretch>
        </p:blipFill>
        <p:spPr>
          <a:xfrm flipH="1">
            <a:off x="7182199" y="628646"/>
            <a:ext cx="249403" cy="104286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alphaModFix amt="26000"/>
            <a:extLst>
              <a:ext uri="{BEBA8EAE-BF5A-486C-A8C5-ECC9F3942E4B}">
                <a14:imgProps xmlns:a14="http://schemas.microsoft.com/office/drawing/2010/main">
                  <a14:imgLayer r:embed="rId3">
                    <a14:imgEffect>
                      <a14:artisticTexturizer/>
                    </a14:imgEffect>
                    <a14:imgEffect>
                      <a14:brightnessContrast bright="18000"/>
                    </a14:imgEffect>
                    <a14:imgEffect>
                      <a14:colorTemperature colorTemp="5894"/>
                    </a14:imgEffect>
                    <a14:imgEffect>
                      <a14:saturation sat="28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949" name="图片 948"/>
          <p:cNvPicPr>
            <a:picLocks noChangeAspect="1"/>
          </p:cNvPicPr>
          <p:nvPr/>
        </p:nvPicPr>
        <p:blipFill>
          <a:blip r:embed="rId4">
            <a:grayscl/>
          </a:blip>
          <a:stretch>
            <a:fillRect/>
          </a:stretch>
        </p:blipFill>
        <p:spPr>
          <a:xfrm rot="5400000">
            <a:off x="613695" y="-612901"/>
            <a:ext cx="3311543" cy="4538933"/>
          </a:xfrm>
          <a:prstGeom prst="rect">
            <a:avLst/>
          </a:prstGeom>
        </p:spPr>
      </p:pic>
      <p:pic>
        <p:nvPicPr>
          <p:cNvPr id="950" name="图片 949"/>
          <p:cNvPicPr>
            <a:picLocks noChangeAspect="1"/>
          </p:cNvPicPr>
          <p:nvPr/>
        </p:nvPicPr>
        <p:blipFill rotWithShape="1">
          <a:blip r:embed="rId5">
            <a:extLst>
              <a:ext uri="{28A0092B-C50C-407E-A947-70E740481C1C}">
                <a14:useLocalDpi xmlns:a14="http://schemas.microsoft.com/office/drawing/2010/main" val="0"/>
              </a:ext>
            </a:extLst>
          </a:blip>
          <a:srcRect l="11473" t="9439" r="57200" b="61367"/>
          <a:stretch>
            <a:fillRect/>
          </a:stretch>
        </p:blipFill>
        <p:spPr>
          <a:xfrm>
            <a:off x="1043153" y="1525754"/>
            <a:ext cx="1835348" cy="1801442"/>
          </a:xfrm>
          <a:prstGeom prst="ellipse">
            <a:avLst/>
          </a:prstGeom>
        </p:spPr>
      </p:pic>
      <p:pic>
        <p:nvPicPr>
          <p:cNvPr id="951" name="图片 950"/>
          <p:cNvPicPr>
            <a:picLocks noChangeAspect="1"/>
          </p:cNvPicPr>
          <p:nvPr/>
        </p:nvPicPr>
        <p:blipFill rotWithShape="1">
          <a:blip r:embed="rId5">
            <a:extLst>
              <a:ext uri="{28A0092B-C50C-407E-A947-70E740481C1C}">
                <a14:useLocalDpi xmlns:a14="http://schemas.microsoft.com/office/drawing/2010/main" val="0"/>
              </a:ext>
            </a:extLst>
          </a:blip>
          <a:srcRect l="59369" t="9679" r="9750" b="61368"/>
          <a:stretch>
            <a:fillRect/>
          </a:stretch>
        </p:blipFill>
        <p:spPr>
          <a:xfrm>
            <a:off x="3559419" y="1526829"/>
            <a:ext cx="1809173" cy="1786583"/>
          </a:xfrm>
          <a:prstGeom prst="ellipse">
            <a:avLst/>
          </a:prstGeom>
        </p:spPr>
      </p:pic>
      <p:pic>
        <p:nvPicPr>
          <p:cNvPr id="952" name="图片 951"/>
          <p:cNvPicPr>
            <a:picLocks noChangeAspect="1"/>
          </p:cNvPicPr>
          <p:nvPr/>
        </p:nvPicPr>
        <p:blipFill rotWithShape="1">
          <a:blip r:embed="rId5">
            <a:extLst>
              <a:ext uri="{28A0092B-C50C-407E-A947-70E740481C1C}">
                <a14:useLocalDpi xmlns:a14="http://schemas.microsoft.com/office/drawing/2010/main" val="0"/>
              </a:ext>
            </a:extLst>
          </a:blip>
          <a:srcRect l="11601" t="59421" r="57518" b="11626"/>
          <a:stretch>
            <a:fillRect/>
          </a:stretch>
        </p:blipFill>
        <p:spPr>
          <a:xfrm>
            <a:off x="6161210" y="1526829"/>
            <a:ext cx="1809173" cy="1786583"/>
          </a:xfrm>
          <a:prstGeom prst="ellipse">
            <a:avLst/>
          </a:prstGeom>
        </p:spPr>
      </p:pic>
      <p:sp>
        <p:nvSpPr>
          <p:cNvPr id="953" name="文本框 952"/>
          <p:cNvSpPr txBox="1"/>
          <p:nvPr/>
        </p:nvSpPr>
        <p:spPr>
          <a:xfrm>
            <a:off x="3557250" y="3551583"/>
            <a:ext cx="2567932" cy="415498"/>
          </a:xfrm>
          <a:prstGeom prst="rect">
            <a:avLst/>
          </a:prstGeom>
          <a:noFill/>
        </p:spPr>
        <p:txBody>
          <a:bodyPr vert="horz" wrap="square" rtlCol="0">
            <a:spAutoFit/>
          </a:bodyPr>
          <a:lstStyle/>
          <a:p>
            <a:pPr algn="dist" defTabSz="685800"/>
            <a:r>
              <a:rPr lang="zh-CN" altLang="en-US" sz="2000">
                <a:solidFill>
                  <a:prstClr val="black">
                    <a:lumMod val="65000"/>
                    <a:lumOff val="35000"/>
                  </a:prstClr>
                </a:solidFill>
                <a:latin typeface="方正行楷繁体" panose="03000509000000000000" pitchFamily="65" charset="-122"/>
                <a:ea typeface="方正行楷繁体" panose="03000509000000000000" pitchFamily="65" charset="-122"/>
              </a:rPr>
              <a:t>这里输入标题</a:t>
            </a:r>
          </a:p>
        </p:txBody>
      </p:sp>
      <p:sp>
        <p:nvSpPr>
          <p:cNvPr id="954" name="文本框 953"/>
          <p:cNvSpPr txBox="1"/>
          <p:nvPr/>
        </p:nvSpPr>
        <p:spPr>
          <a:xfrm>
            <a:off x="2571750" y="3943998"/>
            <a:ext cx="4538933" cy="577081"/>
          </a:xfrm>
          <a:prstGeom prst="rect">
            <a:avLst/>
          </a:prstGeom>
          <a:noFill/>
        </p:spPr>
        <p:txBody>
          <a:bodyPr vert="horz" wrap="square" rtlCol="0">
            <a:spAutoFit/>
          </a:bodyPr>
          <a:lstStyle/>
          <a:p>
            <a:pPr algn="ctr">
              <a:lnSpc>
                <a:spcPct val="150000"/>
              </a:lnSpc>
            </a:pPr>
            <a:r>
              <a:rPr lang="zh-CN" altLang="en-US" sz="1050">
                <a:solidFill>
                  <a:schemeClr val="tx1">
                    <a:lumMod val="65000"/>
                    <a:lumOff val="35000"/>
                  </a:schemeClr>
                </a:solidFill>
                <a:latin typeface="方正古隶简体" panose="03000509000000000000" pitchFamily="65" charset="-122"/>
                <a:ea typeface="方正古隶简体" panose="03000509000000000000" pitchFamily="65" charset="-122"/>
              </a:rPr>
              <a:t>意境是指抒情性作品中所呈现的的那种情景交融虚实相生的形象系统，及其所诱发和开拓的审意意境是指抒情性作品中所呈现的的那种情景</a:t>
            </a:r>
          </a:p>
        </p:txBody>
      </p:sp>
      <p:cxnSp>
        <p:nvCxnSpPr>
          <p:cNvPr id="955" name="直接连接符 954"/>
          <p:cNvCxnSpPr/>
          <p:nvPr/>
        </p:nvCxnSpPr>
        <p:spPr>
          <a:xfrm flipH="1">
            <a:off x="3203649" y="3926413"/>
            <a:ext cx="3275135"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7000"/>
            <a:lum/>
            <a:extLst>
              <a:ext uri="{BEBA8EAE-BF5A-486C-A8C5-ECC9F3942E4B}">
                <a14:imgProps xmlns:a14="http://schemas.microsoft.com/office/drawing/2010/main">
                  <a14:imgLayer r:embed="rId4">
                    <a14:imgEffect>
                      <a14:artisticTexturizer/>
                    </a14:imgEffect>
                    <a14:imgEffect>
                      <a14:brightnessContrast bright="18000"/>
                    </a14:imgEffect>
                    <a14:imgEffect>
                      <a14:colorTemperature colorTemp="5591"/>
                    </a14:imgEffect>
                    <a14:imgEffect>
                      <a14:saturation sat="28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sp>
        <p:nvSpPr>
          <p:cNvPr id="31" name="矩形 30"/>
          <p:cNvSpPr/>
          <p:nvPr/>
        </p:nvSpPr>
        <p:spPr>
          <a:xfrm>
            <a:off x="923789" y="992349"/>
            <a:ext cx="5995010" cy="2789659"/>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a:effectLst>
            <a:outerShdw blurRad="762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隶书" panose="02010509060101010101" pitchFamily="49" charset="-122"/>
              <a:ea typeface="隶书" panose="02010509060101010101" pitchFamily="49" charset="-122"/>
              <a:cs typeface="+mn-cs"/>
            </a:endParaRPr>
          </a:p>
        </p:txBody>
      </p:sp>
      <p:grpSp>
        <p:nvGrpSpPr>
          <p:cNvPr id="32" name="组合 31"/>
          <p:cNvGrpSpPr/>
          <p:nvPr/>
        </p:nvGrpSpPr>
        <p:grpSpPr>
          <a:xfrm>
            <a:off x="1803183" y="1163651"/>
            <a:ext cx="4388639" cy="2459106"/>
            <a:chOff x="2391054" y="1166635"/>
            <a:chExt cx="4388639" cy="2459106"/>
          </a:xfrm>
        </p:grpSpPr>
        <p:sp>
          <p:nvSpPr>
            <p:cNvPr id="33" name="文本框 32"/>
            <p:cNvSpPr txBox="1"/>
            <p:nvPr/>
          </p:nvSpPr>
          <p:spPr>
            <a:xfrm>
              <a:off x="4942695" y="1178684"/>
              <a:ext cx="911788" cy="2447057"/>
            </a:xfrm>
            <a:prstGeom prst="rect">
              <a:avLst/>
            </a:prstGeom>
            <a:noFill/>
          </p:spPr>
          <p:txBody>
            <a:bodyPr vert="eaVert" wrap="square" rtlCol="0">
              <a:spAutoFit/>
            </a:bodyPr>
            <a:lstStyle/>
            <a:p>
              <a:pPr>
                <a:lnSpc>
                  <a:spcPct val="150000"/>
                </a:lnSpc>
              </a:pPr>
              <a:r>
                <a:rPr lang="zh-CN" altLang="en-US" sz="1050">
                  <a:solidFill>
                    <a:schemeClr val="tx1">
                      <a:lumMod val="65000"/>
                      <a:lumOff val="35000"/>
                    </a:schemeClr>
                  </a:solidFill>
                  <a:latin typeface="方正古隶简体" panose="03000509000000000000" pitchFamily="65" charset="-122"/>
                  <a:ea typeface="方正古隶简体" panose="03000509000000000000" pitchFamily="65" charset="-122"/>
                </a:rPr>
                <a:t>意境是指抒情性作品中所呈现的的那种情景交融虚实相生的形象系统，及其所诱发和开拓的审意</a:t>
              </a:r>
            </a:p>
          </p:txBody>
        </p:sp>
        <p:sp>
          <p:nvSpPr>
            <p:cNvPr id="34" name="文本框 33"/>
            <p:cNvSpPr txBox="1"/>
            <p:nvPr/>
          </p:nvSpPr>
          <p:spPr>
            <a:xfrm>
              <a:off x="3706992" y="1166635"/>
              <a:ext cx="911788" cy="2447057"/>
            </a:xfrm>
            <a:prstGeom prst="rect">
              <a:avLst/>
            </a:prstGeom>
            <a:noFill/>
          </p:spPr>
          <p:txBody>
            <a:bodyPr vert="eaVert" wrap="square" rtlCol="0">
              <a:spAutoFit/>
            </a:bodyPr>
            <a:lstStyle/>
            <a:p>
              <a:pPr>
                <a:lnSpc>
                  <a:spcPct val="150000"/>
                </a:lnSpc>
              </a:pPr>
              <a:r>
                <a:rPr lang="zh-CN" altLang="en-US" sz="1050">
                  <a:solidFill>
                    <a:schemeClr val="tx1">
                      <a:lumMod val="65000"/>
                      <a:lumOff val="35000"/>
                    </a:schemeClr>
                  </a:solidFill>
                  <a:latin typeface="方正古隶简体" panose="03000509000000000000" pitchFamily="65" charset="-122"/>
                  <a:ea typeface="方正古隶简体" panose="03000509000000000000" pitchFamily="65" charset="-122"/>
                </a:rPr>
                <a:t>意境是指抒情性作品中所呈现的的那种情景交融虚实相生的形象系统，及其所诱发和开拓的审意</a:t>
              </a:r>
            </a:p>
          </p:txBody>
        </p:sp>
        <p:sp>
          <p:nvSpPr>
            <p:cNvPr id="35" name="文本框 34"/>
            <p:cNvSpPr txBox="1"/>
            <p:nvPr/>
          </p:nvSpPr>
          <p:spPr>
            <a:xfrm>
              <a:off x="2391054" y="1178684"/>
              <a:ext cx="911788" cy="2447057"/>
            </a:xfrm>
            <a:prstGeom prst="rect">
              <a:avLst/>
            </a:prstGeom>
            <a:noFill/>
          </p:spPr>
          <p:txBody>
            <a:bodyPr vert="eaVert" wrap="square" rtlCol="0">
              <a:spAutoFit/>
            </a:bodyPr>
            <a:lstStyle/>
            <a:p>
              <a:pPr>
                <a:lnSpc>
                  <a:spcPct val="150000"/>
                </a:lnSpc>
              </a:pPr>
              <a:r>
                <a:rPr lang="zh-CN" altLang="en-US" sz="1050">
                  <a:solidFill>
                    <a:schemeClr val="tx1">
                      <a:lumMod val="65000"/>
                      <a:lumOff val="35000"/>
                    </a:schemeClr>
                  </a:solidFill>
                  <a:latin typeface="方正古隶简体" panose="03000509000000000000" pitchFamily="65" charset="-122"/>
                  <a:ea typeface="方正古隶简体" panose="03000509000000000000" pitchFamily="65" charset="-122"/>
                </a:rPr>
                <a:t>意境是指抒情性作品中所呈现的的那种情景交融虚实相生的形象系统，及其所诱发和开拓的审意</a:t>
              </a:r>
            </a:p>
          </p:txBody>
        </p:sp>
        <p:sp>
          <p:nvSpPr>
            <p:cNvPr id="36" name="文本框 35"/>
            <p:cNvSpPr txBox="1"/>
            <p:nvPr/>
          </p:nvSpPr>
          <p:spPr>
            <a:xfrm>
              <a:off x="6318028" y="1425640"/>
              <a:ext cx="461665" cy="1477328"/>
            </a:xfrm>
            <a:prstGeom prst="rect">
              <a:avLst/>
            </a:prstGeom>
            <a:noFill/>
          </p:spPr>
          <p:txBody>
            <a:bodyPr vert="eaVert" wrap="none" rtlCol="0">
              <a:spAutoFit/>
            </a:bodyPr>
            <a:lstStyle>
              <a:defPPr>
                <a:defRPr lang="zh-CN"/>
              </a:defPPr>
              <a:lvl1pPr>
                <a:defRPr sz="4400">
                  <a:latin typeface="方正清刻本悦宋简体" panose="02000000000000000000" pitchFamily="2" charset="-122"/>
                  <a:ea typeface="方正清刻本悦宋简体" panose="02000000000000000000" pitchFamily="2" charset="-122"/>
                </a:defRPr>
              </a:lvl1pPr>
            </a:lstStyle>
            <a:p>
              <a:pPr lvl="0" defTabSz="914400">
                <a:defRPr/>
              </a:pPr>
              <a:r>
                <a:rPr lang="zh-CN" altLang="en-US" sz="1800">
                  <a:solidFill>
                    <a:schemeClr val="tx1">
                      <a:lumMod val="65000"/>
                      <a:lumOff val="35000"/>
                    </a:schemeClr>
                  </a:solidFill>
                  <a:latin typeface="方正行楷繁体" panose="03000509000000000000" pitchFamily="65" charset="-122"/>
                  <a:ea typeface="方正行楷繁体" panose="03000509000000000000" pitchFamily="65" charset="-122"/>
                </a:rPr>
                <a:t>这里输入标题</a:t>
              </a:r>
              <a:endParaRPr lang="zh-CN" altLang="en-US" sz="1800" dirty="0">
                <a:solidFill>
                  <a:schemeClr val="tx1">
                    <a:lumMod val="65000"/>
                    <a:lumOff val="35000"/>
                  </a:schemeClr>
                </a:solidFill>
                <a:latin typeface="方正行楷繁体" panose="03000509000000000000" pitchFamily="65" charset="-122"/>
                <a:ea typeface="方正行楷繁体" panose="03000509000000000000" pitchFamily="65" charset="-122"/>
              </a:endParaRPr>
            </a:p>
          </p:txBody>
        </p:sp>
      </p:grpSp>
      <p:pic>
        <p:nvPicPr>
          <p:cNvPr id="14" name="图片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8355" t="22527" r="34944" b="66680"/>
          <a:stretch>
            <a:fillRect/>
          </a:stretch>
        </p:blipFill>
        <p:spPr bwMode="auto">
          <a:xfrm>
            <a:off x="7267587" y="2582589"/>
            <a:ext cx="730166" cy="471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图片 19"/>
          <p:cNvPicPr>
            <a:picLocks noChangeAspect="1"/>
          </p:cNvPicPr>
          <p:nvPr/>
        </p:nvPicPr>
        <p:blipFill rotWithShape="1">
          <a:blip r:embed="rId7" cstate="print">
            <a:extLst>
              <a:ext uri="{28A0092B-C50C-407E-A947-70E740481C1C}">
                <a14:useLocalDpi xmlns:a14="http://schemas.microsoft.com/office/drawing/2010/main" val="0"/>
              </a:ext>
            </a:extLst>
          </a:blip>
          <a:srcRect r="7780"/>
          <a:stretch>
            <a:fillRect/>
          </a:stretch>
        </p:blipFill>
        <p:spPr>
          <a:xfrm>
            <a:off x="6331055" y="3104126"/>
            <a:ext cx="2822636" cy="177627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7000"/>
            <a:lum/>
            <a:extLst>
              <a:ext uri="{BEBA8EAE-BF5A-486C-A8C5-ECC9F3942E4B}">
                <a14:imgProps xmlns:a14="http://schemas.microsoft.com/office/drawing/2010/main">
                  <a14:imgLayer r:embed="rId4">
                    <a14:imgEffect>
                      <a14:artisticTexturizer/>
                    </a14:imgEffect>
                    <a14:imgEffect>
                      <a14:brightnessContrast bright="18000"/>
                    </a14:imgEffect>
                    <a14:imgEffect>
                      <a14:colorTemperature colorTemp="5591"/>
                    </a14:imgEffect>
                    <a14:imgEffect>
                      <a14:saturation sat="28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sp>
        <p:nvSpPr>
          <p:cNvPr id="22" name="椭圆 21"/>
          <p:cNvSpPr/>
          <p:nvPr/>
        </p:nvSpPr>
        <p:spPr>
          <a:xfrm>
            <a:off x="5587701" y="2213175"/>
            <a:ext cx="48410" cy="1193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latin typeface="等线" panose="02010600030101010101" charset="-122"/>
              <a:ea typeface="等线" panose="02010600030101010101" charset="-122"/>
            </a:endParaRPr>
          </a:p>
        </p:txBody>
      </p:sp>
      <p:sp>
        <p:nvSpPr>
          <p:cNvPr id="38" name="椭圆 5988"/>
          <p:cNvSpPr/>
          <p:nvPr/>
        </p:nvSpPr>
        <p:spPr>
          <a:xfrm>
            <a:off x="4014361" y="2090460"/>
            <a:ext cx="137195" cy="122715"/>
          </a:xfrm>
          <a:custGeom>
            <a:avLst/>
            <a:gdLst>
              <a:gd name="connsiteX0" fmla="*/ 0 w 161365"/>
              <a:gd name="connsiteY0" fmla="*/ 60242 h 120484"/>
              <a:gd name="connsiteX1" fmla="*/ 80683 w 161365"/>
              <a:gd name="connsiteY1" fmla="*/ 0 h 120484"/>
              <a:gd name="connsiteX2" fmla="*/ 161366 w 161365"/>
              <a:gd name="connsiteY2" fmla="*/ 60242 h 120484"/>
              <a:gd name="connsiteX3" fmla="*/ 80683 w 161365"/>
              <a:gd name="connsiteY3" fmla="*/ 120484 h 120484"/>
              <a:gd name="connsiteX4" fmla="*/ 0 w 161365"/>
              <a:gd name="connsiteY4" fmla="*/ 60242 h 120484"/>
              <a:gd name="connsiteX0-1" fmla="*/ 0 w 182881"/>
              <a:gd name="connsiteY0-2" fmla="*/ 60321 h 120685"/>
              <a:gd name="connsiteX1-3" fmla="*/ 80683 w 182881"/>
              <a:gd name="connsiteY1-4" fmla="*/ 79 h 120685"/>
              <a:gd name="connsiteX2-5" fmla="*/ 182881 w 182881"/>
              <a:gd name="connsiteY2-6" fmla="*/ 71079 h 120685"/>
              <a:gd name="connsiteX3-7" fmla="*/ 80683 w 182881"/>
              <a:gd name="connsiteY3-8" fmla="*/ 120563 h 120685"/>
              <a:gd name="connsiteX4-9" fmla="*/ 0 w 182881"/>
              <a:gd name="connsiteY4-10" fmla="*/ 60321 h 120685"/>
              <a:gd name="connsiteX0-11" fmla="*/ 45 w 182926"/>
              <a:gd name="connsiteY0-12" fmla="*/ 60309 h 163620"/>
              <a:gd name="connsiteX1-13" fmla="*/ 80728 w 182926"/>
              <a:gd name="connsiteY1-14" fmla="*/ 67 h 163620"/>
              <a:gd name="connsiteX2-15" fmla="*/ 182926 w 182926"/>
              <a:gd name="connsiteY2-16" fmla="*/ 71067 h 163620"/>
              <a:gd name="connsiteX3-17" fmla="*/ 91485 w 182926"/>
              <a:gd name="connsiteY3-18" fmla="*/ 163582 h 163620"/>
              <a:gd name="connsiteX4-19" fmla="*/ 45 w 182926"/>
              <a:gd name="connsiteY4-20" fmla="*/ 60309 h 16362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2926" h="163620">
                <a:moveTo>
                  <a:pt x="45" y="60309"/>
                </a:moveTo>
                <a:cubicBezTo>
                  <a:pt x="-1748" y="33057"/>
                  <a:pt x="50248" y="-1726"/>
                  <a:pt x="80728" y="67"/>
                </a:cubicBezTo>
                <a:cubicBezTo>
                  <a:pt x="111208" y="1860"/>
                  <a:pt x="182926" y="37796"/>
                  <a:pt x="182926" y="71067"/>
                </a:cubicBezTo>
                <a:cubicBezTo>
                  <a:pt x="182926" y="104338"/>
                  <a:pt x="121965" y="165375"/>
                  <a:pt x="91485" y="163582"/>
                </a:cubicBezTo>
                <a:cubicBezTo>
                  <a:pt x="61005" y="161789"/>
                  <a:pt x="1838" y="87562"/>
                  <a:pt x="45" y="6030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latin typeface="等线" panose="02010600030101010101" charset="-122"/>
              <a:ea typeface="等线" panose="02010600030101010101" charset="-122"/>
            </a:endParaRPr>
          </a:p>
        </p:txBody>
      </p:sp>
      <p:grpSp>
        <p:nvGrpSpPr>
          <p:cNvPr id="42" name="组合 41"/>
          <p:cNvGrpSpPr/>
          <p:nvPr/>
        </p:nvGrpSpPr>
        <p:grpSpPr>
          <a:xfrm rot="16200000">
            <a:off x="3811653" y="-399409"/>
            <a:ext cx="1753893" cy="5560025"/>
            <a:chOff x="7210222" y="3140035"/>
            <a:chExt cx="1770664" cy="3272488"/>
          </a:xfrm>
        </p:grpSpPr>
        <p:sp>
          <p:nvSpPr>
            <p:cNvPr id="67" name="矩形 66"/>
            <p:cNvSpPr/>
            <p:nvPr/>
          </p:nvSpPr>
          <p:spPr>
            <a:xfrm>
              <a:off x="7210222" y="3140035"/>
              <a:ext cx="1770664" cy="3272488"/>
            </a:xfrm>
            <a:prstGeom prst="rect">
              <a:avLst/>
            </a:prstGeom>
            <a:solidFill>
              <a:srgbClr val="EBEBEB"/>
            </a:solidFill>
            <a:ln>
              <a:noFill/>
            </a:ln>
            <a:effectLst>
              <a:outerShdw blurRad="63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latin typeface="等线" panose="02010600030101010101" charset="-122"/>
                <a:ea typeface="等线" panose="02010600030101010101" charset="-122"/>
              </a:endParaRPr>
            </a:p>
          </p:txBody>
        </p:sp>
        <p:sp>
          <p:nvSpPr>
            <p:cNvPr id="68" name="矩形 67"/>
            <p:cNvSpPr/>
            <p:nvPr/>
          </p:nvSpPr>
          <p:spPr>
            <a:xfrm>
              <a:off x="7210222" y="3140035"/>
              <a:ext cx="1770664" cy="3272488"/>
            </a:xfrm>
            <a:prstGeom prst="rect">
              <a:avLst/>
            </a:prstGeom>
            <a:blipFill>
              <a:blip r:embed="rId5">
                <a:alphaModFix amt="26000"/>
                <a:extLst>
                  <a:ext uri="{BEBA8EAE-BF5A-486C-A8C5-ECC9F3942E4B}">
                    <a14:imgProps xmlns:a14="http://schemas.microsoft.com/office/drawing/2010/main">
                      <a14:imgLayer r:embed="rId4">
                        <a14:imgEffect>
                          <a14:brightnessContrast bright="18000"/>
                        </a14:imgEffect>
                        <a14:imgEffect>
                          <a14:colorTemperature colorTemp="4682"/>
                        </a14:imgEffect>
                        <a14:imgEffect>
                          <a14:saturation sat="28000"/>
                        </a14:imgEffect>
                        <a14:imgEffect>
                          <a14:sharpenSoften amount="50000"/>
                        </a14:imgEffect>
                      </a14:imgLayer>
                    </a14:imgProps>
                  </a:ext>
                </a:extLst>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latin typeface="等线" panose="02010600030101010101" charset="-122"/>
                <a:ea typeface="等线" panose="02010600030101010101" charset="-122"/>
              </a:endParaRPr>
            </a:p>
          </p:txBody>
        </p:sp>
      </p:grpSp>
      <p:grpSp>
        <p:nvGrpSpPr>
          <p:cNvPr id="43" name="组合 42"/>
          <p:cNvGrpSpPr/>
          <p:nvPr/>
        </p:nvGrpSpPr>
        <p:grpSpPr>
          <a:xfrm>
            <a:off x="2192120" y="1797660"/>
            <a:ext cx="1140310" cy="1140311"/>
            <a:chOff x="6289903" y="1763607"/>
            <a:chExt cx="1520414" cy="1520414"/>
          </a:xfrm>
        </p:grpSpPr>
        <p:sp>
          <p:nvSpPr>
            <p:cNvPr id="62" name="矩形 61"/>
            <p:cNvSpPr/>
            <p:nvPr/>
          </p:nvSpPr>
          <p:spPr>
            <a:xfrm>
              <a:off x="6289903" y="1763607"/>
              <a:ext cx="1520414" cy="1520414"/>
            </a:xfrm>
            <a:prstGeom prst="rect">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latin typeface="等线" panose="02010600030101010101" charset="-122"/>
                <a:ea typeface="等线" panose="02010600030101010101" charset="-122"/>
              </a:endParaRPr>
            </a:p>
          </p:txBody>
        </p:sp>
        <p:cxnSp>
          <p:nvCxnSpPr>
            <p:cNvPr id="63" name="直接连接符 62"/>
            <p:cNvCxnSpPr/>
            <p:nvPr/>
          </p:nvCxnSpPr>
          <p:spPr>
            <a:xfrm>
              <a:off x="6289903" y="1763607"/>
              <a:ext cx="1520414" cy="1520414"/>
            </a:xfrm>
            <a:prstGeom prst="line">
              <a:avLst/>
            </a:prstGeom>
          </p:spPr>
          <p:style>
            <a:lnRef idx="1">
              <a:schemeClr val="accent3"/>
            </a:lnRef>
            <a:fillRef idx="0">
              <a:schemeClr val="accent3"/>
            </a:fillRef>
            <a:effectRef idx="0">
              <a:schemeClr val="accent3"/>
            </a:effectRef>
            <a:fontRef idx="minor">
              <a:schemeClr val="tx1"/>
            </a:fontRef>
          </p:style>
        </p:cxnSp>
        <p:cxnSp>
          <p:nvCxnSpPr>
            <p:cNvPr id="64" name="直接连接符 63"/>
            <p:cNvCxnSpPr/>
            <p:nvPr/>
          </p:nvCxnSpPr>
          <p:spPr>
            <a:xfrm flipH="1">
              <a:off x="6289903" y="1763607"/>
              <a:ext cx="1520414" cy="1520414"/>
            </a:xfrm>
            <a:prstGeom prst="line">
              <a:avLst/>
            </a:prstGeom>
          </p:spPr>
          <p:style>
            <a:lnRef idx="1">
              <a:schemeClr val="accent3"/>
            </a:lnRef>
            <a:fillRef idx="0">
              <a:schemeClr val="accent3"/>
            </a:fillRef>
            <a:effectRef idx="0">
              <a:schemeClr val="accent3"/>
            </a:effectRef>
            <a:fontRef idx="minor">
              <a:schemeClr val="tx1"/>
            </a:fontRef>
          </p:style>
        </p:cxnSp>
        <p:cxnSp>
          <p:nvCxnSpPr>
            <p:cNvPr id="65" name="直接连接符 64"/>
            <p:cNvCxnSpPr>
              <a:stCxn id="62" idx="3"/>
              <a:endCxn id="62" idx="1"/>
            </p:cNvCxnSpPr>
            <p:nvPr/>
          </p:nvCxnSpPr>
          <p:spPr>
            <a:xfrm flipH="1">
              <a:off x="6289903" y="2523814"/>
              <a:ext cx="1520414"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66" name="直接连接符 65"/>
            <p:cNvCxnSpPr>
              <a:stCxn id="62" idx="0"/>
              <a:endCxn id="62" idx="2"/>
            </p:cNvCxnSpPr>
            <p:nvPr/>
          </p:nvCxnSpPr>
          <p:spPr>
            <a:xfrm>
              <a:off x="7050110" y="1763607"/>
              <a:ext cx="0" cy="1520414"/>
            </a:xfrm>
            <a:prstGeom prst="line">
              <a:avLst/>
            </a:prstGeom>
          </p:spPr>
          <p:style>
            <a:lnRef idx="1">
              <a:schemeClr val="accent3"/>
            </a:lnRef>
            <a:fillRef idx="0">
              <a:schemeClr val="accent3"/>
            </a:fillRef>
            <a:effectRef idx="0">
              <a:schemeClr val="accent3"/>
            </a:effectRef>
            <a:fontRef idx="minor">
              <a:schemeClr val="tx1"/>
            </a:fontRef>
          </p:style>
        </p:cxnSp>
      </p:grpSp>
      <p:grpSp>
        <p:nvGrpSpPr>
          <p:cNvPr id="44" name="组合 43"/>
          <p:cNvGrpSpPr/>
          <p:nvPr/>
        </p:nvGrpSpPr>
        <p:grpSpPr>
          <a:xfrm>
            <a:off x="3419576" y="1797660"/>
            <a:ext cx="1140310" cy="1140311"/>
            <a:chOff x="6289903" y="3511246"/>
            <a:chExt cx="1520414" cy="1520414"/>
          </a:xfrm>
        </p:grpSpPr>
        <p:sp>
          <p:nvSpPr>
            <p:cNvPr id="57" name="矩形 56"/>
            <p:cNvSpPr/>
            <p:nvPr/>
          </p:nvSpPr>
          <p:spPr>
            <a:xfrm>
              <a:off x="6289903" y="3511246"/>
              <a:ext cx="1520414" cy="1520414"/>
            </a:xfrm>
            <a:prstGeom prst="rect">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latin typeface="等线" panose="02010600030101010101" charset="-122"/>
                <a:ea typeface="等线" panose="02010600030101010101" charset="-122"/>
              </a:endParaRPr>
            </a:p>
          </p:txBody>
        </p:sp>
        <p:cxnSp>
          <p:nvCxnSpPr>
            <p:cNvPr id="58" name="直接连接符 57"/>
            <p:cNvCxnSpPr/>
            <p:nvPr/>
          </p:nvCxnSpPr>
          <p:spPr>
            <a:xfrm>
              <a:off x="6289903" y="3511246"/>
              <a:ext cx="1520414" cy="1520414"/>
            </a:xfrm>
            <a:prstGeom prst="line">
              <a:avLst/>
            </a:prstGeom>
          </p:spPr>
          <p:style>
            <a:lnRef idx="1">
              <a:schemeClr val="accent3"/>
            </a:lnRef>
            <a:fillRef idx="0">
              <a:schemeClr val="accent3"/>
            </a:fillRef>
            <a:effectRef idx="0">
              <a:schemeClr val="accent3"/>
            </a:effectRef>
            <a:fontRef idx="minor">
              <a:schemeClr val="tx1"/>
            </a:fontRef>
          </p:style>
        </p:cxnSp>
        <p:cxnSp>
          <p:nvCxnSpPr>
            <p:cNvPr id="59" name="直接连接符 58"/>
            <p:cNvCxnSpPr/>
            <p:nvPr/>
          </p:nvCxnSpPr>
          <p:spPr>
            <a:xfrm flipH="1">
              <a:off x="6289903" y="3511246"/>
              <a:ext cx="1520414" cy="1520414"/>
            </a:xfrm>
            <a:prstGeom prst="line">
              <a:avLst/>
            </a:prstGeom>
          </p:spPr>
          <p:style>
            <a:lnRef idx="1">
              <a:schemeClr val="accent3"/>
            </a:lnRef>
            <a:fillRef idx="0">
              <a:schemeClr val="accent3"/>
            </a:fillRef>
            <a:effectRef idx="0">
              <a:schemeClr val="accent3"/>
            </a:effectRef>
            <a:fontRef idx="minor">
              <a:schemeClr val="tx1"/>
            </a:fontRef>
          </p:style>
        </p:cxnSp>
        <p:cxnSp>
          <p:nvCxnSpPr>
            <p:cNvPr id="60" name="直接连接符 59"/>
            <p:cNvCxnSpPr>
              <a:stCxn id="57" idx="3"/>
              <a:endCxn id="57" idx="1"/>
            </p:cNvCxnSpPr>
            <p:nvPr/>
          </p:nvCxnSpPr>
          <p:spPr>
            <a:xfrm flipH="1">
              <a:off x="6289903" y="4271453"/>
              <a:ext cx="1520414"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61" name="直接连接符 60"/>
            <p:cNvCxnSpPr>
              <a:stCxn id="57" idx="0"/>
              <a:endCxn id="57" idx="2"/>
            </p:cNvCxnSpPr>
            <p:nvPr/>
          </p:nvCxnSpPr>
          <p:spPr>
            <a:xfrm>
              <a:off x="7050110" y="3511246"/>
              <a:ext cx="0" cy="1520414"/>
            </a:xfrm>
            <a:prstGeom prst="line">
              <a:avLst/>
            </a:prstGeom>
          </p:spPr>
          <p:style>
            <a:lnRef idx="1">
              <a:schemeClr val="accent3"/>
            </a:lnRef>
            <a:fillRef idx="0">
              <a:schemeClr val="accent3"/>
            </a:fillRef>
            <a:effectRef idx="0">
              <a:schemeClr val="accent3"/>
            </a:effectRef>
            <a:fontRef idx="minor">
              <a:schemeClr val="tx1"/>
            </a:fontRef>
          </p:style>
        </p:cxnSp>
      </p:grpSp>
      <p:grpSp>
        <p:nvGrpSpPr>
          <p:cNvPr id="45" name="组合 44"/>
          <p:cNvGrpSpPr/>
          <p:nvPr/>
        </p:nvGrpSpPr>
        <p:grpSpPr>
          <a:xfrm>
            <a:off x="4664175" y="1797660"/>
            <a:ext cx="1140310" cy="1140311"/>
            <a:chOff x="6289903" y="3511246"/>
            <a:chExt cx="1520414" cy="1520414"/>
          </a:xfrm>
        </p:grpSpPr>
        <p:sp>
          <p:nvSpPr>
            <p:cNvPr id="52" name="矩形 51"/>
            <p:cNvSpPr/>
            <p:nvPr/>
          </p:nvSpPr>
          <p:spPr>
            <a:xfrm>
              <a:off x="6289903" y="3511246"/>
              <a:ext cx="1520414" cy="1520414"/>
            </a:xfrm>
            <a:prstGeom prst="rect">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latin typeface="等线" panose="02010600030101010101" charset="-122"/>
                <a:ea typeface="等线" panose="02010600030101010101" charset="-122"/>
              </a:endParaRPr>
            </a:p>
          </p:txBody>
        </p:sp>
        <p:cxnSp>
          <p:nvCxnSpPr>
            <p:cNvPr id="53" name="直接连接符 52"/>
            <p:cNvCxnSpPr/>
            <p:nvPr/>
          </p:nvCxnSpPr>
          <p:spPr>
            <a:xfrm>
              <a:off x="6289903" y="3511246"/>
              <a:ext cx="1520414" cy="1520414"/>
            </a:xfrm>
            <a:prstGeom prst="line">
              <a:avLst/>
            </a:prstGeom>
          </p:spPr>
          <p:style>
            <a:lnRef idx="1">
              <a:schemeClr val="accent3"/>
            </a:lnRef>
            <a:fillRef idx="0">
              <a:schemeClr val="accent3"/>
            </a:fillRef>
            <a:effectRef idx="0">
              <a:schemeClr val="accent3"/>
            </a:effectRef>
            <a:fontRef idx="minor">
              <a:schemeClr val="tx1"/>
            </a:fontRef>
          </p:style>
        </p:cxnSp>
        <p:cxnSp>
          <p:nvCxnSpPr>
            <p:cNvPr id="54" name="直接连接符 53"/>
            <p:cNvCxnSpPr/>
            <p:nvPr/>
          </p:nvCxnSpPr>
          <p:spPr>
            <a:xfrm flipH="1">
              <a:off x="6289903" y="3511246"/>
              <a:ext cx="1520414" cy="1520414"/>
            </a:xfrm>
            <a:prstGeom prst="line">
              <a:avLst/>
            </a:prstGeom>
          </p:spPr>
          <p:style>
            <a:lnRef idx="1">
              <a:schemeClr val="accent3"/>
            </a:lnRef>
            <a:fillRef idx="0">
              <a:schemeClr val="accent3"/>
            </a:fillRef>
            <a:effectRef idx="0">
              <a:schemeClr val="accent3"/>
            </a:effectRef>
            <a:fontRef idx="minor">
              <a:schemeClr val="tx1"/>
            </a:fontRef>
          </p:style>
        </p:cxnSp>
        <p:cxnSp>
          <p:nvCxnSpPr>
            <p:cNvPr id="55" name="直接连接符 54"/>
            <p:cNvCxnSpPr>
              <a:stCxn id="52" idx="3"/>
              <a:endCxn id="52" idx="1"/>
            </p:cNvCxnSpPr>
            <p:nvPr/>
          </p:nvCxnSpPr>
          <p:spPr>
            <a:xfrm flipH="1">
              <a:off x="6289903" y="4271453"/>
              <a:ext cx="1520414"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56" name="直接连接符 55"/>
            <p:cNvCxnSpPr>
              <a:stCxn id="52" idx="0"/>
              <a:endCxn id="52" idx="2"/>
            </p:cNvCxnSpPr>
            <p:nvPr/>
          </p:nvCxnSpPr>
          <p:spPr>
            <a:xfrm>
              <a:off x="7050110" y="3511246"/>
              <a:ext cx="0" cy="1520414"/>
            </a:xfrm>
            <a:prstGeom prst="line">
              <a:avLst/>
            </a:prstGeom>
          </p:spPr>
          <p:style>
            <a:lnRef idx="1">
              <a:schemeClr val="accent3"/>
            </a:lnRef>
            <a:fillRef idx="0">
              <a:schemeClr val="accent3"/>
            </a:fillRef>
            <a:effectRef idx="0">
              <a:schemeClr val="accent3"/>
            </a:effectRef>
            <a:fontRef idx="minor">
              <a:schemeClr val="tx1"/>
            </a:fontRef>
          </p:style>
        </p:cxnSp>
      </p:grpSp>
      <p:grpSp>
        <p:nvGrpSpPr>
          <p:cNvPr id="46" name="组合 45"/>
          <p:cNvGrpSpPr/>
          <p:nvPr/>
        </p:nvGrpSpPr>
        <p:grpSpPr>
          <a:xfrm>
            <a:off x="5917241" y="1797660"/>
            <a:ext cx="1140310" cy="1140311"/>
            <a:chOff x="6289903" y="3511246"/>
            <a:chExt cx="1520414" cy="1520414"/>
          </a:xfrm>
        </p:grpSpPr>
        <p:sp>
          <p:nvSpPr>
            <p:cNvPr id="47" name="矩形 46"/>
            <p:cNvSpPr/>
            <p:nvPr/>
          </p:nvSpPr>
          <p:spPr>
            <a:xfrm>
              <a:off x="6289903" y="3511246"/>
              <a:ext cx="1520414" cy="1520414"/>
            </a:xfrm>
            <a:prstGeom prst="rect">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latin typeface="等线" panose="02010600030101010101" charset="-122"/>
                <a:ea typeface="等线" panose="02010600030101010101" charset="-122"/>
              </a:endParaRPr>
            </a:p>
          </p:txBody>
        </p:sp>
        <p:cxnSp>
          <p:nvCxnSpPr>
            <p:cNvPr id="48" name="直接连接符 47"/>
            <p:cNvCxnSpPr/>
            <p:nvPr/>
          </p:nvCxnSpPr>
          <p:spPr>
            <a:xfrm>
              <a:off x="6289903" y="3511246"/>
              <a:ext cx="1520414" cy="1520414"/>
            </a:xfrm>
            <a:prstGeom prst="line">
              <a:avLst/>
            </a:prstGeom>
          </p:spPr>
          <p:style>
            <a:lnRef idx="1">
              <a:schemeClr val="accent3"/>
            </a:lnRef>
            <a:fillRef idx="0">
              <a:schemeClr val="accent3"/>
            </a:fillRef>
            <a:effectRef idx="0">
              <a:schemeClr val="accent3"/>
            </a:effectRef>
            <a:fontRef idx="minor">
              <a:schemeClr val="tx1"/>
            </a:fontRef>
          </p:style>
        </p:cxnSp>
        <p:cxnSp>
          <p:nvCxnSpPr>
            <p:cNvPr id="49" name="直接连接符 48"/>
            <p:cNvCxnSpPr/>
            <p:nvPr/>
          </p:nvCxnSpPr>
          <p:spPr>
            <a:xfrm flipH="1">
              <a:off x="6289903" y="3511246"/>
              <a:ext cx="1520414" cy="1520414"/>
            </a:xfrm>
            <a:prstGeom prst="line">
              <a:avLst/>
            </a:prstGeom>
          </p:spPr>
          <p:style>
            <a:lnRef idx="1">
              <a:schemeClr val="accent3"/>
            </a:lnRef>
            <a:fillRef idx="0">
              <a:schemeClr val="accent3"/>
            </a:fillRef>
            <a:effectRef idx="0">
              <a:schemeClr val="accent3"/>
            </a:effectRef>
            <a:fontRef idx="minor">
              <a:schemeClr val="tx1"/>
            </a:fontRef>
          </p:style>
        </p:cxnSp>
        <p:cxnSp>
          <p:nvCxnSpPr>
            <p:cNvPr id="50" name="直接连接符 49"/>
            <p:cNvCxnSpPr>
              <a:stCxn id="47" idx="3"/>
              <a:endCxn id="47" idx="1"/>
            </p:cNvCxnSpPr>
            <p:nvPr/>
          </p:nvCxnSpPr>
          <p:spPr>
            <a:xfrm flipH="1">
              <a:off x="6289903" y="4271453"/>
              <a:ext cx="1520414"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51" name="直接连接符 50"/>
            <p:cNvCxnSpPr>
              <a:stCxn id="47" idx="0"/>
              <a:endCxn id="47" idx="2"/>
            </p:cNvCxnSpPr>
            <p:nvPr/>
          </p:nvCxnSpPr>
          <p:spPr>
            <a:xfrm>
              <a:off x="7050110" y="3511246"/>
              <a:ext cx="0" cy="1520414"/>
            </a:xfrm>
            <a:prstGeom prst="line">
              <a:avLst/>
            </a:prstGeom>
          </p:spPr>
          <p:style>
            <a:lnRef idx="1">
              <a:schemeClr val="accent3"/>
            </a:lnRef>
            <a:fillRef idx="0">
              <a:schemeClr val="accent3"/>
            </a:fillRef>
            <a:effectRef idx="0">
              <a:schemeClr val="accent3"/>
            </a:effectRef>
            <a:fontRef idx="minor">
              <a:schemeClr val="tx1"/>
            </a:fontRef>
          </p:style>
        </p:cxnSp>
      </p:grpSp>
      <p:sp>
        <p:nvSpPr>
          <p:cNvPr id="69" name="文本框 68"/>
          <p:cNvSpPr txBox="1"/>
          <p:nvPr/>
        </p:nvSpPr>
        <p:spPr>
          <a:xfrm>
            <a:off x="4666179" y="1931267"/>
            <a:ext cx="1292662" cy="1140311"/>
          </a:xfrm>
          <a:prstGeom prst="rect">
            <a:avLst/>
          </a:prstGeom>
          <a:noFill/>
        </p:spPr>
        <p:txBody>
          <a:bodyPr vert="eaVert" wrap="square" rtlCol="0">
            <a:spAutoFit/>
          </a:bodyPr>
          <a:lstStyle/>
          <a:p>
            <a:pPr defTabSz="685800"/>
            <a:r>
              <a:rPr lang="zh-CN" altLang="en-US" sz="7200" dirty="0">
                <a:solidFill>
                  <a:prstClr val="black"/>
                </a:solidFill>
                <a:latin typeface="方正行楷繁体" panose="03000509000000000000" pitchFamily="65" charset="-122"/>
                <a:ea typeface="方正行楷繁体" panose="03000509000000000000" pitchFamily="65" charset="-122"/>
              </a:rPr>
              <a:t>观</a:t>
            </a:r>
          </a:p>
        </p:txBody>
      </p:sp>
      <p:sp>
        <p:nvSpPr>
          <p:cNvPr id="70" name="文本框 69"/>
          <p:cNvSpPr txBox="1"/>
          <p:nvPr/>
        </p:nvSpPr>
        <p:spPr>
          <a:xfrm>
            <a:off x="5885379" y="1931267"/>
            <a:ext cx="1292662" cy="1140311"/>
          </a:xfrm>
          <a:prstGeom prst="rect">
            <a:avLst/>
          </a:prstGeom>
          <a:noFill/>
        </p:spPr>
        <p:txBody>
          <a:bodyPr vert="eaVert" wrap="square" rtlCol="0">
            <a:spAutoFit/>
          </a:bodyPr>
          <a:lstStyle/>
          <a:p>
            <a:pPr defTabSz="685800"/>
            <a:r>
              <a:rPr lang="zh-CN" altLang="en-US" sz="7200" dirty="0">
                <a:solidFill>
                  <a:prstClr val="black"/>
                </a:solidFill>
                <a:latin typeface="方正行楷繁体" panose="03000509000000000000" pitchFamily="65" charset="-122"/>
                <a:ea typeface="方正行楷繁体" panose="03000509000000000000" pitchFamily="65" charset="-122"/>
              </a:rPr>
              <a:t>赏</a:t>
            </a:r>
          </a:p>
        </p:txBody>
      </p:sp>
      <p:sp>
        <p:nvSpPr>
          <p:cNvPr id="71" name="文本框 70"/>
          <p:cNvSpPr txBox="1"/>
          <p:nvPr/>
        </p:nvSpPr>
        <p:spPr>
          <a:xfrm>
            <a:off x="3332249" y="1893995"/>
            <a:ext cx="1292662" cy="1140311"/>
          </a:xfrm>
          <a:prstGeom prst="rect">
            <a:avLst/>
          </a:prstGeom>
          <a:noFill/>
        </p:spPr>
        <p:txBody>
          <a:bodyPr vert="eaVert" wrap="square" rtlCol="0">
            <a:spAutoFit/>
          </a:bodyPr>
          <a:lstStyle/>
          <a:p>
            <a:pPr defTabSz="685800"/>
            <a:r>
              <a:rPr lang="zh-CN" altLang="en-US" sz="7200" dirty="0">
                <a:solidFill>
                  <a:prstClr val="black"/>
                </a:solidFill>
                <a:latin typeface="方正行楷繁体" panose="03000509000000000000" pitchFamily="65" charset="-122"/>
                <a:ea typeface="方正行楷繁体" panose="03000509000000000000" pitchFamily="65" charset="-122"/>
              </a:rPr>
              <a:t>谢</a:t>
            </a:r>
          </a:p>
        </p:txBody>
      </p:sp>
      <p:sp>
        <p:nvSpPr>
          <p:cNvPr id="75" name="文本框 74"/>
          <p:cNvSpPr txBox="1"/>
          <p:nvPr/>
        </p:nvSpPr>
        <p:spPr>
          <a:xfrm>
            <a:off x="2100493" y="1893995"/>
            <a:ext cx="1292662" cy="1140311"/>
          </a:xfrm>
          <a:prstGeom prst="rect">
            <a:avLst/>
          </a:prstGeom>
          <a:noFill/>
        </p:spPr>
        <p:txBody>
          <a:bodyPr vert="eaVert" wrap="square" rtlCol="0">
            <a:spAutoFit/>
          </a:bodyPr>
          <a:lstStyle/>
          <a:p>
            <a:pPr defTabSz="685800"/>
            <a:r>
              <a:rPr lang="zh-CN" altLang="en-US" sz="7200" dirty="0">
                <a:solidFill>
                  <a:prstClr val="black"/>
                </a:solidFill>
                <a:latin typeface="方正行楷繁体" panose="03000509000000000000" pitchFamily="65" charset="-122"/>
                <a:ea typeface="方正行楷繁体" panose="03000509000000000000" pitchFamily="65" charset="-122"/>
              </a:rPr>
              <a:t>谢</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6000"/>
            <a:extLst>
              <a:ext uri="{BEBA8EAE-BF5A-486C-A8C5-ECC9F3942E4B}">
                <a14:imgProps xmlns:a14="http://schemas.microsoft.com/office/drawing/2010/main">
                  <a14:imgLayer r:embed="rId5">
                    <a14:imgEffect>
                      <a14:artisticTexturizer/>
                    </a14:imgEffect>
                    <a14:imgEffect>
                      <a14:brightnessContrast bright="18000"/>
                    </a14:imgEffect>
                    <a14:imgEffect>
                      <a14:colorTemperature colorTemp="5591"/>
                    </a14:imgEffect>
                    <a14:imgEffect>
                      <a14:saturation sat="28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17" name="图片 16"/>
          <p:cNvPicPr>
            <a:picLocks noChangeAspect="1"/>
          </p:cNvPicPr>
          <p:nvPr/>
        </p:nvPicPr>
        <p:blipFill>
          <a:blip r:embed="rId6">
            <a:grayscl/>
          </a:blip>
          <a:stretch>
            <a:fillRect/>
          </a:stretch>
        </p:blipFill>
        <p:spPr>
          <a:xfrm rot="5400000">
            <a:off x="818260" y="-818260"/>
            <a:ext cx="4415390" cy="6051910"/>
          </a:xfrm>
          <a:prstGeom prst="rect">
            <a:avLst/>
          </a:prstGeom>
        </p:spPr>
      </p:pic>
      <p:sp>
        <p:nvSpPr>
          <p:cNvPr id="6" name="椭圆 5"/>
          <p:cNvSpPr/>
          <p:nvPr/>
        </p:nvSpPr>
        <p:spPr>
          <a:xfrm>
            <a:off x="3072583" y="982398"/>
            <a:ext cx="3385367" cy="3385367"/>
          </a:xfrm>
          <a:prstGeom prst="ellipse">
            <a:avLst/>
          </a:prstGeom>
          <a:blipFill dpi="0" rotWithShape="1">
            <a:blip r:embed="rId7"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glow rad="101600">
              <a:schemeClr val="bg1">
                <a:lumMod val="85000"/>
                <a:alpha val="17000"/>
              </a:schemeClr>
            </a:glow>
            <a:outerShdw blurRad="114300" dist="12700" dir="13200000" sx="102000" sy="102000" algn="t" rotWithShape="0">
              <a:prstClr val="black">
                <a:alpha val="38000"/>
              </a:prstClr>
            </a:outerShdw>
          </a:effectLst>
        </p:spPr>
        <p:txBody>
          <a:bodyPr rtlCol="0" anchor="ctr"/>
          <a:lstStyle/>
          <a:p>
            <a:pPr algn="ctr" defTabSz="685800">
              <a:defRPr/>
            </a:pPr>
            <a:endParaRPr lang="zh-CN" altLang="en-US" sz="1350" kern="0">
              <a:solidFill>
                <a:prstClr val="white"/>
              </a:solidFill>
              <a:latin typeface="等线" panose="02010600030101010101" charset="-122"/>
              <a:ea typeface="等线" panose="02010600030101010101" charset="-122"/>
              <a:cs typeface="Arial" panose="020B0604020202020204"/>
            </a:endParaRPr>
          </a:p>
        </p:txBody>
      </p:sp>
      <p:sp>
        <p:nvSpPr>
          <p:cNvPr id="7" name="矩形 6"/>
          <p:cNvSpPr/>
          <p:nvPr/>
        </p:nvSpPr>
        <p:spPr>
          <a:xfrm>
            <a:off x="3323558" y="2314523"/>
            <a:ext cx="2723823" cy="1248111"/>
          </a:xfrm>
          <a:prstGeom prst="rect">
            <a:avLst/>
          </a:prstGeom>
        </p:spPr>
        <p:txBody>
          <a:bodyPr vert="eaVert" wrap="square">
            <a:spAutoFit/>
          </a:bodyPr>
          <a:lstStyle/>
          <a:p>
            <a:pPr defTabSz="685800">
              <a:lnSpc>
                <a:spcPct val="150000"/>
              </a:lnSpc>
              <a:defRPr/>
            </a:pPr>
            <a:r>
              <a:rPr lang="zh-CN" altLang="en-US" sz="1100">
                <a:solidFill>
                  <a:schemeClr val="tx1">
                    <a:lumMod val="65000"/>
                    <a:lumOff val="35000"/>
                  </a:schemeClr>
                </a:solidFill>
                <a:latin typeface="方正古隶简体" panose="03000509000000000000" pitchFamily="65" charset="-122"/>
                <a:ea typeface="方正古隶简体" panose="03000509000000000000" pitchFamily="65" charset="-122"/>
              </a:rPr>
              <a:t>请在此处添加详细描述文本，尽量与标题文本语言风语言描述尽量在此处添加请在此处添加详细描述文本，尽量与标题文本语言风语言描述尽量在此处添加添加</a:t>
            </a:r>
            <a:r>
              <a:rPr lang="en-US" altLang="zh-CN" sz="1100">
                <a:solidFill>
                  <a:schemeClr val="tx1">
                    <a:lumMod val="65000"/>
                    <a:lumOff val="35000"/>
                  </a:schemeClr>
                </a:solidFill>
                <a:latin typeface="方正古隶简体" panose="03000509000000000000" pitchFamily="65" charset="-122"/>
                <a:ea typeface="方正古隶简体" panose="03000509000000000000" pitchFamily="65" charset="-122"/>
              </a:rPr>
              <a:t>....</a:t>
            </a:r>
            <a:endParaRPr lang="zh-CN" altLang="en-US" sz="1100">
              <a:solidFill>
                <a:schemeClr val="tx1">
                  <a:lumMod val="65000"/>
                  <a:lumOff val="35000"/>
                </a:schemeClr>
              </a:solidFill>
              <a:latin typeface="方正古隶简体" panose="03000509000000000000" pitchFamily="65" charset="-122"/>
              <a:ea typeface="方正古隶简体" panose="03000509000000000000" pitchFamily="65" charset="-122"/>
            </a:endParaRPr>
          </a:p>
          <a:p>
            <a:pPr defTabSz="685800">
              <a:lnSpc>
                <a:spcPct val="150000"/>
              </a:lnSpc>
              <a:defRPr/>
            </a:pPr>
            <a:endParaRPr lang="zh-CN" altLang="en-US" sz="1100" dirty="0">
              <a:solidFill>
                <a:schemeClr val="tx1">
                  <a:lumMod val="65000"/>
                  <a:lumOff val="35000"/>
                </a:schemeClr>
              </a:solidFill>
              <a:latin typeface="方正古隶简体" panose="03000509000000000000" pitchFamily="65" charset="-122"/>
              <a:ea typeface="方正古隶简体" panose="03000509000000000000" pitchFamily="65" charset="-122"/>
            </a:endParaRPr>
          </a:p>
        </p:txBody>
      </p:sp>
      <p:grpSp>
        <p:nvGrpSpPr>
          <p:cNvPr id="2" name="组合 1"/>
          <p:cNvGrpSpPr/>
          <p:nvPr/>
        </p:nvGrpSpPr>
        <p:grpSpPr>
          <a:xfrm>
            <a:off x="4275168" y="1276350"/>
            <a:ext cx="820603" cy="815859"/>
            <a:chOff x="5235093" y="759456"/>
            <a:chExt cx="714981" cy="710848"/>
          </a:xfrm>
        </p:grpSpPr>
        <p:sp>
          <p:nvSpPr>
            <p:cNvPr id="13" name="文本框 12"/>
            <p:cNvSpPr txBox="1"/>
            <p:nvPr/>
          </p:nvSpPr>
          <p:spPr>
            <a:xfrm>
              <a:off x="5368692" y="879189"/>
              <a:ext cx="523818" cy="392863"/>
            </a:xfrm>
            <a:prstGeom prst="rect">
              <a:avLst/>
            </a:prstGeom>
            <a:noFill/>
          </p:spPr>
          <p:txBody>
            <a:bodyPr vert="eaVert" wrap="none" rtlCol="0">
              <a:spAutoFit/>
            </a:bodyPr>
            <a:lstStyle/>
            <a:p>
              <a:pPr defTabSz="685800">
                <a:defRPr/>
              </a:pPr>
              <a:r>
                <a:rPr lang="zh-CN" altLang="en-US" sz="3600" dirty="0">
                  <a:solidFill>
                    <a:schemeClr val="tx1">
                      <a:lumMod val="65000"/>
                      <a:lumOff val="35000"/>
                    </a:schemeClr>
                  </a:solidFill>
                  <a:latin typeface="方正行楷繁体" panose="03000509000000000000" pitchFamily="65" charset="-122"/>
                  <a:ea typeface="方正行楷繁体" panose="03000509000000000000" pitchFamily="65" charset="-122"/>
                </a:rPr>
                <a:t>壹</a:t>
              </a:r>
            </a:p>
          </p:txBody>
        </p:sp>
        <p:sp>
          <p:nvSpPr>
            <p:cNvPr id="14" name="椭圆 13"/>
            <p:cNvSpPr/>
            <p:nvPr/>
          </p:nvSpPr>
          <p:spPr>
            <a:xfrm>
              <a:off x="5235093" y="759456"/>
              <a:ext cx="714981" cy="710848"/>
            </a:xfrm>
            <a:prstGeom prst="ellipse">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dirty="0">
                <a:solidFill>
                  <a:prstClr val="white"/>
                </a:solidFill>
                <a:latin typeface="Calibri" panose="020F0502020204030204"/>
                <a:ea typeface="宋体" panose="02010600030101010101" pitchFamily="2" charset="-122"/>
              </a:endParaRPr>
            </a:p>
          </p:txBody>
        </p:sp>
        <p:sp>
          <p:nvSpPr>
            <p:cNvPr id="15" name="椭圆 14"/>
            <p:cNvSpPr/>
            <p:nvPr/>
          </p:nvSpPr>
          <p:spPr>
            <a:xfrm>
              <a:off x="5287910" y="810207"/>
              <a:ext cx="609348" cy="609347"/>
            </a:xfrm>
            <a:prstGeom prst="ellipse">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dirty="0">
                <a:solidFill>
                  <a:prstClr val="white"/>
                </a:solidFill>
                <a:latin typeface="Calibri" panose="020F0502020204030204"/>
                <a:ea typeface="宋体" panose="02010600030101010101" pitchFamily="2" charset="-122"/>
              </a:endParaRPr>
            </a:p>
          </p:txBody>
        </p:sp>
      </p:grpSp>
      <p:pic>
        <p:nvPicPr>
          <p:cNvPr id="30" name="PA_淘宝店chenying0907 5962"/>
          <p:cNvPicPr>
            <a:picLocks noChangeAspect="1"/>
          </p:cNvPicPr>
          <p:nvPr>
            <p:custDataLst>
              <p:tags r:id="rId1"/>
            </p:custDataLst>
          </p:nvPr>
        </p:nvPicPr>
        <p:blipFill>
          <a:blip r:embed="rId8"/>
          <a:stretch>
            <a:fillRect/>
          </a:stretch>
        </p:blipFill>
        <p:spPr>
          <a:xfrm rot="16585254" flipH="1" flipV="1">
            <a:off x="374818" y="-127841"/>
            <a:ext cx="1395125" cy="180591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7000"/>
            <a:lum/>
            <a:extLst>
              <a:ext uri="{BEBA8EAE-BF5A-486C-A8C5-ECC9F3942E4B}">
                <a14:imgProps xmlns:a14="http://schemas.microsoft.com/office/drawing/2010/main">
                  <a14:imgLayer r:embed="rId4">
                    <a14:imgEffect>
                      <a14:artisticTexturizer/>
                    </a14:imgEffect>
                    <a14:imgEffect>
                      <a14:brightnessContrast bright="18000"/>
                    </a14:imgEffect>
                    <a14:imgEffect>
                      <a14:colorTemperature colorTemp="5591"/>
                    </a14:imgEffect>
                    <a14:imgEffect>
                      <a14:saturation sat="28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grpSp>
        <p:nvGrpSpPr>
          <p:cNvPr id="2" name="组合 1"/>
          <p:cNvGrpSpPr/>
          <p:nvPr/>
        </p:nvGrpSpPr>
        <p:grpSpPr>
          <a:xfrm>
            <a:off x="703632" y="1247775"/>
            <a:ext cx="3351878" cy="2363912"/>
            <a:chOff x="668603" y="1576263"/>
            <a:chExt cx="3262068" cy="2300574"/>
          </a:xfrm>
        </p:grpSpPr>
        <p:sp>
          <p:nvSpPr>
            <p:cNvPr id="6" name="椭圆 5"/>
            <p:cNvSpPr/>
            <p:nvPr/>
          </p:nvSpPr>
          <p:spPr>
            <a:xfrm>
              <a:off x="1149350" y="1576263"/>
              <a:ext cx="2300574" cy="2300574"/>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a:solidFill>
                  <a:prstClr val="white">
                    <a:lumMod val="50000"/>
                  </a:prstClr>
                </a:solidFill>
                <a:latin typeface="Bell MT" panose="02020503060305020303"/>
                <a:ea typeface="方正北魏楷书简体"/>
                <a:cs typeface="+mn-ea"/>
              </a:endParaRPr>
            </a:p>
          </p:txBody>
        </p:sp>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36483" y="2238850"/>
              <a:ext cx="2300574" cy="1604443"/>
            </a:xfrm>
            <a:prstGeom prst="rect">
              <a:avLst/>
            </a:prstGeom>
          </p:spPr>
        </p:pic>
        <p:pic>
          <p:nvPicPr>
            <p:cNvPr id="8" name="图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8603" y="2837662"/>
              <a:ext cx="1012707" cy="353679"/>
            </a:xfrm>
            <a:prstGeom prst="rect">
              <a:avLst/>
            </a:prstGeom>
          </p:spPr>
        </p:pic>
        <p:pic>
          <p:nvPicPr>
            <p:cNvPr id="9" name="图片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44632" y="1859561"/>
              <a:ext cx="1086039" cy="379289"/>
            </a:xfrm>
            <a:prstGeom prst="rect">
              <a:avLst/>
            </a:prstGeom>
          </p:spPr>
        </p:pic>
      </p:grpSp>
      <p:sp>
        <p:nvSpPr>
          <p:cNvPr id="11" name="文本框 10"/>
          <p:cNvSpPr txBox="1"/>
          <p:nvPr/>
        </p:nvSpPr>
        <p:spPr>
          <a:xfrm>
            <a:off x="7942714" y="1005682"/>
            <a:ext cx="507179" cy="1115793"/>
          </a:xfrm>
          <a:prstGeom prst="rect">
            <a:avLst/>
          </a:prstGeom>
          <a:noFill/>
        </p:spPr>
        <p:txBody>
          <a:bodyPr vert="eaVert" wrap="none" rtlCol="0">
            <a:spAutoFit/>
          </a:bodyPr>
          <a:lstStyle/>
          <a:p>
            <a:pPr defTabSz="685800">
              <a:defRPr/>
            </a:pPr>
            <a:r>
              <a:rPr lang="zh-CN" altLang="en-US">
                <a:solidFill>
                  <a:schemeClr val="tx1">
                    <a:lumMod val="65000"/>
                    <a:lumOff val="35000"/>
                  </a:schemeClr>
                </a:solidFill>
                <a:latin typeface="方正行楷繁体" panose="03000509000000000000" pitchFamily="65" charset="-122"/>
                <a:ea typeface="方正行楷繁体" panose="03000509000000000000" pitchFamily="65" charset="-122"/>
              </a:rPr>
              <a:t>输入标题</a:t>
            </a:r>
            <a:endParaRPr lang="zh-CN" altLang="en-US" dirty="0">
              <a:solidFill>
                <a:schemeClr val="tx1">
                  <a:lumMod val="65000"/>
                  <a:lumOff val="35000"/>
                </a:schemeClr>
              </a:solidFill>
              <a:latin typeface="方正行楷繁体" panose="03000509000000000000" pitchFamily="65" charset="-122"/>
              <a:ea typeface="方正行楷繁体" panose="03000509000000000000" pitchFamily="65" charset="-122"/>
            </a:endParaRPr>
          </a:p>
        </p:txBody>
      </p:sp>
      <p:cxnSp>
        <p:nvCxnSpPr>
          <p:cNvPr id="12" name="直接连接符 11"/>
          <p:cNvCxnSpPr/>
          <p:nvPr/>
        </p:nvCxnSpPr>
        <p:spPr>
          <a:xfrm>
            <a:off x="7937605" y="1005682"/>
            <a:ext cx="0" cy="3053752"/>
          </a:xfrm>
          <a:prstGeom prst="line">
            <a:avLst/>
          </a:prstGeom>
          <a:ln w="127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13" name="文本框 12"/>
          <p:cNvSpPr txBox="1"/>
          <p:nvPr/>
        </p:nvSpPr>
        <p:spPr>
          <a:xfrm>
            <a:off x="6878059" y="1005682"/>
            <a:ext cx="911788" cy="3152775"/>
          </a:xfrm>
          <a:prstGeom prst="rect">
            <a:avLst/>
          </a:prstGeom>
          <a:blipFill dpi="0" rotWithShape="1">
            <a:blip r:embed="rId9" cstate="print">
              <a:extLst>
                <a:ext uri="{28A0092B-C50C-407E-A947-70E740481C1C}">
                  <a14:useLocalDpi xmlns:a14="http://schemas.microsoft.com/office/drawing/2010/main" val="0"/>
                </a:ext>
              </a:extLst>
            </a:blip>
            <a:srcRect/>
            <a:stretch>
              <a:fillRect/>
            </a:stretch>
          </a:blipFill>
          <a:effectLst>
            <a:outerShdw blurRad="50800" dist="38100" dir="5400000" algn="t" rotWithShape="0">
              <a:prstClr val="black">
                <a:alpha val="40000"/>
              </a:prstClr>
            </a:outerShdw>
          </a:effectLst>
        </p:spPr>
        <p:txBody>
          <a:bodyPr vert="eaVert" wrap="square" rtlCol="0">
            <a:spAutoFit/>
          </a:bodyPr>
          <a:lstStyle>
            <a:defPPr>
              <a:defRPr lang="en-US"/>
            </a:defPPr>
            <a:lvl1pPr defTabSz="685800">
              <a:lnSpc>
                <a:spcPct val="150000"/>
              </a:lnSpc>
              <a:defRPr sz="1100">
                <a:solidFill>
                  <a:schemeClr val="tx1">
                    <a:lumMod val="65000"/>
                    <a:lumOff val="35000"/>
                  </a:schemeClr>
                </a:solidFill>
                <a:latin typeface="方正古隶简体" panose="03000509000000000000" pitchFamily="65" charset="-122"/>
                <a:ea typeface="方正古隶简体" panose="03000509000000000000" pitchFamily="65" charset="-122"/>
              </a:defRPr>
            </a:lvl1pPr>
          </a:lstStyle>
          <a:p>
            <a:pPr>
              <a:defRPr/>
            </a:pPr>
            <a:r>
              <a:rPr lang="zh-CN" altLang="en-US" sz="1050"/>
              <a:t>水墨主题请在此输入文字  水墨主题请在此输入文字  水墨主题请在此输入文字 水墨主题请此输入文字水墨主题请在此输入文字  水墨主题请在此输入文</a:t>
            </a:r>
            <a:endParaRPr lang="en-US" altLang="zh-CN" sz="1050"/>
          </a:p>
        </p:txBody>
      </p:sp>
      <p:sp>
        <p:nvSpPr>
          <p:cNvPr id="15" name="文本框 14"/>
          <p:cNvSpPr txBox="1"/>
          <p:nvPr/>
        </p:nvSpPr>
        <p:spPr>
          <a:xfrm>
            <a:off x="5964191" y="1005681"/>
            <a:ext cx="507179" cy="1115793"/>
          </a:xfrm>
          <a:prstGeom prst="rect">
            <a:avLst/>
          </a:prstGeom>
          <a:noFill/>
        </p:spPr>
        <p:txBody>
          <a:bodyPr vert="eaVert" wrap="none" rtlCol="0">
            <a:spAutoFit/>
          </a:bodyPr>
          <a:lstStyle/>
          <a:p>
            <a:pPr defTabSz="685800">
              <a:defRPr/>
            </a:pPr>
            <a:r>
              <a:rPr lang="zh-CN" altLang="en-US">
                <a:solidFill>
                  <a:schemeClr val="tx1">
                    <a:lumMod val="65000"/>
                    <a:lumOff val="35000"/>
                  </a:schemeClr>
                </a:solidFill>
                <a:latin typeface="方正行楷繁体" panose="03000509000000000000" pitchFamily="65" charset="-122"/>
                <a:ea typeface="方正行楷繁体" panose="03000509000000000000" pitchFamily="65" charset="-122"/>
              </a:rPr>
              <a:t>输入</a:t>
            </a:r>
            <a:r>
              <a:rPr lang="zh-CN" altLang="en-US" dirty="0">
                <a:solidFill>
                  <a:schemeClr val="tx1">
                    <a:lumMod val="65000"/>
                    <a:lumOff val="35000"/>
                  </a:schemeClr>
                </a:solidFill>
                <a:latin typeface="方正行楷繁体" panose="03000509000000000000" pitchFamily="65" charset="-122"/>
                <a:ea typeface="方正行楷繁体" panose="03000509000000000000" pitchFamily="65" charset="-122"/>
              </a:rPr>
              <a:t>标题</a:t>
            </a:r>
          </a:p>
        </p:txBody>
      </p:sp>
      <p:cxnSp>
        <p:nvCxnSpPr>
          <p:cNvPr id="16" name="直接连接符 15"/>
          <p:cNvCxnSpPr/>
          <p:nvPr/>
        </p:nvCxnSpPr>
        <p:spPr>
          <a:xfrm>
            <a:off x="5959080" y="1005681"/>
            <a:ext cx="0" cy="3053752"/>
          </a:xfrm>
          <a:prstGeom prst="line">
            <a:avLst/>
          </a:prstGeom>
          <a:ln w="127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17" name="文本框 16"/>
          <p:cNvSpPr txBox="1"/>
          <p:nvPr/>
        </p:nvSpPr>
        <p:spPr>
          <a:xfrm>
            <a:off x="4899535" y="1005682"/>
            <a:ext cx="911788" cy="3152775"/>
          </a:xfrm>
          <a:prstGeom prst="rect">
            <a:avLst/>
          </a:prstGeom>
          <a:blipFill dpi="0" rotWithShape="1">
            <a:blip r:embed="rId9" cstate="print">
              <a:extLst>
                <a:ext uri="{28A0092B-C50C-407E-A947-70E740481C1C}">
                  <a14:useLocalDpi xmlns:a14="http://schemas.microsoft.com/office/drawing/2010/main" val="0"/>
                </a:ext>
              </a:extLst>
            </a:blip>
            <a:srcRect/>
            <a:stretch>
              <a:fillRect/>
            </a:stretch>
          </a:blipFill>
          <a:effectLst>
            <a:outerShdw blurRad="50800" dist="38100" dir="5400000" algn="t" rotWithShape="0">
              <a:prstClr val="black">
                <a:alpha val="40000"/>
              </a:prstClr>
            </a:outerShdw>
          </a:effectLst>
        </p:spPr>
        <p:txBody>
          <a:bodyPr vert="eaVert" wrap="square" rtlCol="0">
            <a:spAutoFit/>
          </a:bodyPr>
          <a:lstStyle/>
          <a:p>
            <a:pPr defTabSz="685800">
              <a:lnSpc>
                <a:spcPct val="150000"/>
              </a:lnSpc>
              <a:defRPr/>
            </a:pPr>
            <a:r>
              <a:rPr lang="zh-CN" altLang="en-US" sz="1050">
                <a:solidFill>
                  <a:schemeClr val="tx1">
                    <a:lumMod val="65000"/>
                    <a:lumOff val="35000"/>
                  </a:schemeClr>
                </a:solidFill>
                <a:latin typeface="方正古隶简体" panose="03000509000000000000" pitchFamily="65" charset="-122"/>
                <a:ea typeface="方正古隶简体" panose="03000509000000000000" pitchFamily="65" charset="-122"/>
              </a:rPr>
              <a:t>水墨主题请在此输入文字  水墨主题请在此输入文字  水墨主题请在此输入文字 水墨主题请此输入文字水墨主题请在此输入文字  水墨主题请在此输入文</a:t>
            </a:r>
            <a:endParaRPr lang="en-US" altLang="zh-CN" sz="1050">
              <a:solidFill>
                <a:schemeClr val="tx1">
                  <a:lumMod val="65000"/>
                  <a:lumOff val="35000"/>
                </a:schemeClr>
              </a:solidFill>
              <a:latin typeface="方正古隶简体" panose="03000509000000000000" pitchFamily="65" charset="-122"/>
              <a:ea typeface="方正古隶简体" panose="03000509000000000000" pitchFamily="65"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7000"/>
            <a:lum/>
            <a:extLst>
              <a:ext uri="{BEBA8EAE-BF5A-486C-A8C5-ECC9F3942E4B}">
                <a14:imgProps xmlns:a14="http://schemas.microsoft.com/office/drawing/2010/main">
                  <a14:imgLayer r:embed="rId4">
                    <a14:imgEffect>
                      <a14:artisticTexturizer/>
                    </a14:imgEffect>
                    <a14:imgEffect>
                      <a14:brightnessContrast bright="18000"/>
                    </a14:imgEffect>
                    <a14:imgEffect>
                      <a14:colorTemperature colorTemp="5591"/>
                    </a14:imgEffect>
                    <a14:imgEffect>
                      <a14:saturation sat="28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sp>
        <p:nvSpPr>
          <p:cNvPr id="25" name="自由: 形状 17"/>
          <p:cNvSpPr/>
          <p:nvPr/>
        </p:nvSpPr>
        <p:spPr>
          <a:xfrm>
            <a:off x="3287440" y="794"/>
            <a:ext cx="5856560" cy="5143500"/>
          </a:xfrm>
          <a:custGeom>
            <a:avLst/>
            <a:gdLst>
              <a:gd name="connsiteX0" fmla="*/ 1358039 w 7808747"/>
              <a:gd name="connsiteY0" fmla="*/ 0 h 6858000"/>
              <a:gd name="connsiteX1" fmla="*/ 7808747 w 7808747"/>
              <a:gd name="connsiteY1" fmla="*/ 0 h 6858000"/>
              <a:gd name="connsiteX2" fmla="*/ 7808747 w 7808747"/>
              <a:gd name="connsiteY2" fmla="*/ 6858000 h 6858000"/>
              <a:gd name="connsiteX3" fmla="*/ 1427661 w 7808747"/>
              <a:gd name="connsiteY3" fmla="*/ 6858000 h 6858000"/>
              <a:gd name="connsiteX4" fmla="*/ 1278500 w 7808747"/>
              <a:gd name="connsiteY4" fmla="*/ 6701551 h 6858000"/>
              <a:gd name="connsiteX5" fmla="*/ 0 w 7808747"/>
              <a:gd name="connsiteY5" fmla="*/ 3392488 h 6858000"/>
              <a:gd name="connsiteX6" fmla="*/ 1278500 w 7808747"/>
              <a:gd name="connsiteY6" fmla="*/ 8342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8747" h="6858000">
                <a:moveTo>
                  <a:pt x="1358039" y="0"/>
                </a:moveTo>
                <a:lnTo>
                  <a:pt x="7808747" y="0"/>
                </a:lnTo>
                <a:lnTo>
                  <a:pt x="7808747" y="6858000"/>
                </a:lnTo>
                <a:lnTo>
                  <a:pt x="1427661" y="6858000"/>
                </a:lnTo>
                <a:lnTo>
                  <a:pt x="1278500" y="6701551"/>
                </a:lnTo>
                <a:cubicBezTo>
                  <a:pt x="484146" y="5827567"/>
                  <a:pt x="0" y="4666567"/>
                  <a:pt x="0" y="3392488"/>
                </a:cubicBezTo>
                <a:cubicBezTo>
                  <a:pt x="0" y="2118410"/>
                  <a:pt x="484146" y="957410"/>
                  <a:pt x="1278500" y="83426"/>
                </a:cubicBezTo>
                <a:close/>
              </a:path>
            </a:pathLst>
          </a:custGeom>
          <a:blipFill dpi="0" rotWithShape="1">
            <a:blip r:embed="rId5">
              <a:extLst>
                <a:ext uri="{28A0092B-C50C-407E-A947-70E740481C1C}">
                  <a14:useLocalDpi xmlns:a14="http://schemas.microsoft.com/office/drawing/2010/main" val="0"/>
                </a:ext>
              </a:extLst>
            </a:blip>
            <a:srcRect/>
            <a:stretch>
              <a:fillRect/>
            </a:stretch>
          </a:blipFill>
          <a:ln>
            <a:noFill/>
          </a:ln>
          <a:effectLst>
            <a:outerShdw blurRad="3683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r>
              <a:rPr lang="en-US" altLang="zh-CN" sz="1350" dirty="0">
                <a:solidFill>
                  <a:prstClr val="white"/>
                </a:solidFill>
                <a:latin typeface="等线" panose="02010600030101010101" charset="-122"/>
                <a:ea typeface="等线" panose="02010600030101010101" charset="-122"/>
              </a:rPr>
              <a:t> </a:t>
            </a:r>
            <a:endParaRPr lang="zh-CN" altLang="en-US" sz="1350" dirty="0">
              <a:solidFill>
                <a:prstClr val="white"/>
              </a:solidFill>
              <a:latin typeface="等线" panose="02010600030101010101" charset="-122"/>
              <a:ea typeface="等线" panose="02010600030101010101" charset="-122"/>
            </a:endParaRPr>
          </a:p>
        </p:txBody>
      </p:sp>
      <p:pic>
        <p:nvPicPr>
          <p:cNvPr id="26" name="图片 25"/>
          <p:cNvPicPr>
            <a:picLocks noChangeAspect="1"/>
          </p:cNvPicPr>
          <p:nvPr/>
        </p:nvPicPr>
        <p:blipFill>
          <a:blip r:embed="rId6"/>
          <a:stretch>
            <a:fillRect/>
          </a:stretch>
        </p:blipFill>
        <p:spPr>
          <a:xfrm rot="16200000" flipV="1">
            <a:off x="331969" y="2557215"/>
            <a:ext cx="2255109" cy="2919047"/>
          </a:xfrm>
          <a:prstGeom prst="rect">
            <a:avLst/>
          </a:prstGeom>
        </p:spPr>
      </p:pic>
      <p:pic>
        <p:nvPicPr>
          <p:cNvPr id="27" name="图片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5843149" y="-852263"/>
            <a:ext cx="1047512" cy="4073998"/>
          </a:xfrm>
          <a:prstGeom prst="rect">
            <a:avLst/>
          </a:prstGeom>
          <a:effectLst>
            <a:outerShdw blurRad="50800" dist="38100" dir="5400000" algn="t" rotWithShape="0">
              <a:prstClr val="black">
                <a:alpha val="40000"/>
              </a:prstClr>
            </a:outerShdw>
          </a:effectLst>
        </p:spPr>
      </p:pic>
      <p:sp>
        <p:nvSpPr>
          <p:cNvPr id="28" name="矩形 27"/>
          <p:cNvSpPr/>
          <p:nvPr/>
        </p:nvSpPr>
        <p:spPr>
          <a:xfrm>
            <a:off x="5375904" y="743188"/>
            <a:ext cx="2885405" cy="893914"/>
          </a:xfrm>
          <a:prstGeom prst="rect">
            <a:avLst/>
          </a:prstGeom>
        </p:spPr>
        <p:txBody>
          <a:bodyPr vert="eaVert" wrap="square">
            <a:spAutoFit/>
          </a:bodyPr>
          <a:lstStyle/>
          <a:p>
            <a:pPr>
              <a:lnSpc>
                <a:spcPct val="150000"/>
              </a:lnSpc>
            </a:pPr>
            <a:r>
              <a:rPr lang="zh-CN" altLang="en-US" sz="900">
                <a:solidFill>
                  <a:schemeClr val="tx1">
                    <a:lumMod val="65000"/>
                    <a:lumOff val="35000"/>
                  </a:schemeClr>
                </a:solidFill>
                <a:latin typeface="方正古隶简体" panose="03000509000000000000" pitchFamily="65" charset="-122"/>
                <a:ea typeface="方正古隶简体" panose="03000509000000000000" pitchFamily="65" charset="-122"/>
              </a:rPr>
              <a:t>意境是指抒情性作品中所呈现的的那种情景交融、虚实相生的形象系统，及其所诱发和开拓的审美想象空间。他同文学典型一也是文学形象的高级意境是指抒情性作品中所呈现的的那种情景交意境是指抒情性作</a:t>
            </a:r>
          </a:p>
        </p:txBody>
      </p:sp>
      <p:pic>
        <p:nvPicPr>
          <p:cNvPr id="29" name="图片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5843149" y="535029"/>
            <a:ext cx="1047512" cy="4073998"/>
          </a:xfrm>
          <a:prstGeom prst="rect">
            <a:avLst/>
          </a:prstGeom>
          <a:effectLst>
            <a:outerShdw blurRad="50800" dist="38100" dir="5400000" algn="t" rotWithShape="0">
              <a:prstClr val="black">
                <a:alpha val="40000"/>
              </a:prstClr>
            </a:outerShdw>
          </a:effectLst>
        </p:spPr>
      </p:pic>
      <p:sp>
        <p:nvSpPr>
          <p:cNvPr id="30" name="矩形 29"/>
          <p:cNvSpPr/>
          <p:nvPr/>
        </p:nvSpPr>
        <p:spPr>
          <a:xfrm>
            <a:off x="5375905" y="2130480"/>
            <a:ext cx="2885405" cy="893914"/>
          </a:xfrm>
          <a:prstGeom prst="rect">
            <a:avLst/>
          </a:prstGeom>
        </p:spPr>
        <p:txBody>
          <a:bodyPr vert="eaVert" wrap="square">
            <a:spAutoFit/>
          </a:bodyPr>
          <a:lstStyle/>
          <a:p>
            <a:pPr>
              <a:lnSpc>
                <a:spcPct val="150000"/>
              </a:lnSpc>
            </a:pPr>
            <a:r>
              <a:rPr lang="zh-CN" altLang="en-US" sz="900">
                <a:solidFill>
                  <a:schemeClr val="tx1">
                    <a:lumMod val="65000"/>
                    <a:lumOff val="35000"/>
                  </a:schemeClr>
                </a:solidFill>
                <a:latin typeface="方正古隶简体" panose="03000509000000000000" pitchFamily="65" charset="-122"/>
                <a:ea typeface="方正古隶简体" panose="03000509000000000000" pitchFamily="65" charset="-122"/>
              </a:rPr>
              <a:t>意境是指抒情性作品中所呈现的的那种情景交融、虚实相生的形象系统，及其所诱发和开拓的审美想象空间。他同文学典型一也是文学形象的高级意境是指抒情性作品中所呈现的的那种情景交意境是指抒情性作</a:t>
            </a:r>
          </a:p>
        </p:txBody>
      </p:sp>
      <p:pic>
        <p:nvPicPr>
          <p:cNvPr id="31" name="图片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5843149" y="2019457"/>
            <a:ext cx="1047512" cy="4073998"/>
          </a:xfrm>
          <a:prstGeom prst="rect">
            <a:avLst/>
          </a:prstGeom>
          <a:effectLst>
            <a:outerShdw blurRad="50800" dist="38100" dir="5400000" algn="t" rotWithShape="0">
              <a:prstClr val="black">
                <a:alpha val="40000"/>
              </a:prstClr>
            </a:outerShdw>
          </a:effectLst>
        </p:spPr>
      </p:pic>
      <p:sp>
        <p:nvSpPr>
          <p:cNvPr id="32" name="矩形 31"/>
          <p:cNvSpPr/>
          <p:nvPr/>
        </p:nvSpPr>
        <p:spPr>
          <a:xfrm>
            <a:off x="5356871" y="3614908"/>
            <a:ext cx="2885405" cy="893914"/>
          </a:xfrm>
          <a:prstGeom prst="rect">
            <a:avLst/>
          </a:prstGeom>
        </p:spPr>
        <p:txBody>
          <a:bodyPr vert="eaVert" wrap="square">
            <a:spAutoFit/>
          </a:bodyPr>
          <a:lstStyle/>
          <a:p>
            <a:pPr>
              <a:lnSpc>
                <a:spcPct val="150000"/>
              </a:lnSpc>
            </a:pPr>
            <a:r>
              <a:rPr lang="zh-CN" altLang="en-US" sz="900">
                <a:solidFill>
                  <a:schemeClr val="tx1">
                    <a:lumMod val="65000"/>
                    <a:lumOff val="35000"/>
                  </a:schemeClr>
                </a:solidFill>
                <a:latin typeface="方正古隶简体" panose="03000509000000000000" pitchFamily="65" charset="-122"/>
                <a:ea typeface="方正古隶简体" panose="03000509000000000000" pitchFamily="65" charset="-122"/>
              </a:rPr>
              <a:t>意境是指抒情性作品中所呈现的的那种情景交融、虚实相生的形象系统，及其所诱发和开拓的审美想象空间。他同文学典型一也是文学形象的高级意境是指抒情性作品中所呈现的的那种情景交意境是指抒情性作</a:t>
            </a:r>
          </a:p>
        </p:txBody>
      </p:sp>
      <p:sp>
        <p:nvSpPr>
          <p:cNvPr id="33" name="文本框 32"/>
          <p:cNvSpPr txBox="1"/>
          <p:nvPr/>
        </p:nvSpPr>
        <p:spPr>
          <a:xfrm>
            <a:off x="4654080" y="985358"/>
            <a:ext cx="492443" cy="348813"/>
          </a:xfrm>
          <a:prstGeom prst="rect">
            <a:avLst/>
          </a:prstGeom>
          <a:noFill/>
        </p:spPr>
        <p:txBody>
          <a:bodyPr vert="eaVert" wrap="none" rtlCol="0">
            <a:spAutoFit/>
          </a:bodyPr>
          <a:lstStyle/>
          <a:p>
            <a:pPr defTabSz="685800">
              <a:defRPr/>
            </a:pPr>
            <a:r>
              <a:rPr lang="zh-CN" altLang="en-US" sz="2000" dirty="0">
                <a:solidFill>
                  <a:schemeClr val="tx1">
                    <a:lumMod val="65000"/>
                    <a:lumOff val="35000"/>
                  </a:schemeClr>
                </a:solidFill>
                <a:latin typeface="方正行楷繁体" panose="03000509000000000000" pitchFamily="65" charset="-122"/>
                <a:ea typeface="方正行楷繁体" panose="03000509000000000000" pitchFamily="65" charset="-122"/>
              </a:rPr>
              <a:t>壹</a:t>
            </a:r>
          </a:p>
        </p:txBody>
      </p:sp>
      <p:sp>
        <p:nvSpPr>
          <p:cNvPr id="34" name="椭圆 33"/>
          <p:cNvSpPr/>
          <p:nvPr/>
        </p:nvSpPr>
        <p:spPr>
          <a:xfrm>
            <a:off x="4695724" y="957575"/>
            <a:ext cx="409154" cy="406790"/>
          </a:xfrm>
          <a:prstGeom prst="ellipse">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dirty="0">
              <a:solidFill>
                <a:prstClr val="white"/>
              </a:solidFill>
              <a:latin typeface="Calibri" panose="020F0502020204030204"/>
              <a:ea typeface="宋体" panose="02010600030101010101" pitchFamily="2" charset="-122"/>
            </a:endParaRPr>
          </a:p>
        </p:txBody>
      </p:sp>
      <p:sp>
        <p:nvSpPr>
          <p:cNvPr id="35" name="椭圆 34"/>
          <p:cNvSpPr/>
          <p:nvPr/>
        </p:nvSpPr>
        <p:spPr>
          <a:xfrm>
            <a:off x="4725949" y="986618"/>
            <a:ext cx="348705" cy="348705"/>
          </a:xfrm>
          <a:prstGeom prst="ellipse">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dirty="0">
              <a:solidFill>
                <a:prstClr val="white"/>
              </a:solidFill>
              <a:latin typeface="Calibri" panose="020F0502020204030204"/>
              <a:ea typeface="宋体" panose="02010600030101010101" pitchFamily="2" charset="-122"/>
            </a:endParaRPr>
          </a:p>
        </p:txBody>
      </p:sp>
      <p:sp>
        <p:nvSpPr>
          <p:cNvPr id="36" name="文本框 35"/>
          <p:cNvSpPr txBox="1"/>
          <p:nvPr/>
        </p:nvSpPr>
        <p:spPr>
          <a:xfrm>
            <a:off x="4654080" y="2436063"/>
            <a:ext cx="492443" cy="348813"/>
          </a:xfrm>
          <a:prstGeom prst="rect">
            <a:avLst/>
          </a:prstGeom>
          <a:noFill/>
        </p:spPr>
        <p:txBody>
          <a:bodyPr vert="eaVert" wrap="none" rtlCol="0">
            <a:spAutoFit/>
          </a:bodyPr>
          <a:lstStyle/>
          <a:p>
            <a:pPr defTabSz="685800">
              <a:defRPr/>
            </a:pPr>
            <a:r>
              <a:rPr lang="zh-CN" altLang="en-US" sz="2000" dirty="0">
                <a:solidFill>
                  <a:schemeClr val="tx1">
                    <a:lumMod val="65000"/>
                    <a:lumOff val="35000"/>
                  </a:schemeClr>
                </a:solidFill>
                <a:latin typeface="方正行楷繁体" panose="03000509000000000000" pitchFamily="65" charset="-122"/>
                <a:ea typeface="方正行楷繁体" panose="03000509000000000000" pitchFamily="65" charset="-122"/>
              </a:rPr>
              <a:t>贰</a:t>
            </a:r>
          </a:p>
        </p:txBody>
      </p:sp>
      <p:sp>
        <p:nvSpPr>
          <p:cNvPr id="37" name="椭圆 36"/>
          <p:cNvSpPr/>
          <p:nvPr/>
        </p:nvSpPr>
        <p:spPr>
          <a:xfrm>
            <a:off x="4695724" y="2408280"/>
            <a:ext cx="409154" cy="406790"/>
          </a:xfrm>
          <a:prstGeom prst="ellipse">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dirty="0">
              <a:solidFill>
                <a:prstClr val="white"/>
              </a:solidFill>
              <a:latin typeface="Calibri" panose="020F0502020204030204"/>
              <a:ea typeface="宋体" panose="02010600030101010101" pitchFamily="2" charset="-122"/>
            </a:endParaRPr>
          </a:p>
        </p:txBody>
      </p:sp>
      <p:sp>
        <p:nvSpPr>
          <p:cNvPr id="38" name="椭圆 37"/>
          <p:cNvSpPr/>
          <p:nvPr/>
        </p:nvSpPr>
        <p:spPr>
          <a:xfrm>
            <a:off x="4725949" y="2437323"/>
            <a:ext cx="348705" cy="348705"/>
          </a:xfrm>
          <a:prstGeom prst="ellipse">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dirty="0">
              <a:solidFill>
                <a:prstClr val="white"/>
              </a:solidFill>
              <a:latin typeface="Calibri" panose="020F0502020204030204"/>
              <a:ea typeface="宋体" panose="02010600030101010101" pitchFamily="2" charset="-122"/>
            </a:endParaRPr>
          </a:p>
        </p:txBody>
      </p:sp>
      <p:sp>
        <p:nvSpPr>
          <p:cNvPr id="39" name="文本框 38"/>
          <p:cNvSpPr txBox="1"/>
          <p:nvPr/>
        </p:nvSpPr>
        <p:spPr>
          <a:xfrm>
            <a:off x="4654080" y="3828876"/>
            <a:ext cx="492443" cy="348813"/>
          </a:xfrm>
          <a:prstGeom prst="rect">
            <a:avLst/>
          </a:prstGeom>
          <a:noFill/>
        </p:spPr>
        <p:txBody>
          <a:bodyPr vert="eaVert" wrap="none" rtlCol="0">
            <a:spAutoFit/>
          </a:bodyPr>
          <a:lstStyle/>
          <a:p>
            <a:pPr defTabSz="685800">
              <a:defRPr/>
            </a:pPr>
            <a:r>
              <a:rPr lang="zh-CN" altLang="en-US" sz="2000" dirty="0">
                <a:solidFill>
                  <a:schemeClr val="tx1">
                    <a:lumMod val="65000"/>
                    <a:lumOff val="35000"/>
                  </a:schemeClr>
                </a:solidFill>
                <a:latin typeface="方正行楷繁体" panose="03000509000000000000" pitchFamily="65" charset="-122"/>
                <a:ea typeface="方正行楷繁体" panose="03000509000000000000" pitchFamily="65" charset="-122"/>
              </a:rPr>
              <a:t>叁</a:t>
            </a:r>
          </a:p>
        </p:txBody>
      </p:sp>
      <p:sp>
        <p:nvSpPr>
          <p:cNvPr id="40" name="椭圆 39"/>
          <p:cNvSpPr/>
          <p:nvPr/>
        </p:nvSpPr>
        <p:spPr>
          <a:xfrm>
            <a:off x="4695724" y="3801093"/>
            <a:ext cx="409154" cy="406790"/>
          </a:xfrm>
          <a:prstGeom prst="ellipse">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dirty="0">
              <a:solidFill>
                <a:prstClr val="white"/>
              </a:solidFill>
              <a:latin typeface="Calibri" panose="020F0502020204030204"/>
              <a:ea typeface="宋体" panose="02010600030101010101" pitchFamily="2" charset="-122"/>
            </a:endParaRPr>
          </a:p>
        </p:txBody>
      </p:sp>
      <p:sp>
        <p:nvSpPr>
          <p:cNvPr id="41" name="椭圆 40"/>
          <p:cNvSpPr/>
          <p:nvPr/>
        </p:nvSpPr>
        <p:spPr>
          <a:xfrm>
            <a:off x="4725949" y="3830136"/>
            <a:ext cx="348705" cy="348705"/>
          </a:xfrm>
          <a:prstGeom prst="ellipse">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dirty="0">
              <a:solidFill>
                <a:prstClr val="white"/>
              </a:solidFill>
              <a:latin typeface="Calibri" panose="020F0502020204030204"/>
              <a:ea typeface="宋体" panose="02010600030101010101" pitchFamily="2" charset="-122"/>
            </a:endParaRPr>
          </a:p>
        </p:txBody>
      </p:sp>
      <p:sp>
        <p:nvSpPr>
          <p:cNvPr id="48" name="文本框 47"/>
          <p:cNvSpPr txBox="1"/>
          <p:nvPr/>
        </p:nvSpPr>
        <p:spPr>
          <a:xfrm>
            <a:off x="165430" y="785454"/>
            <a:ext cx="2567932" cy="400110"/>
          </a:xfrm>
          <a:prstGeom prst="rect">
            <a:avLst/>
          </a:prstGeom>
          <a:noFill/>
        </p:spPr>
        <p:txBody>
          <a:bodyPr vert="horz" wrap="square" rtlCol="0">
            <a:spAutoFit/>
          </a:bodyPr>
          <a:lstStyle/>
          <a:p>
            <a:pPr defTabSz="685800">
              <a:defRPr/>
            </a:pPr>
            <a:r>
              <a:rPr lang="zh-CN" altLang="en-US" sz="2000">
                <a:solidFill>
                  <a:schemeClr val="tx1">
                    <a:lumMod val="65000"/>
                    <a:lumOff val="35000"/>
                  </a:schemeClr>
                </a:solidFill>
                <a:latin typeface="方正行楷繁体" panose="03000509000000000000" pitchFamily="65" charset="-122"/>
                <a:ea typeface="方正行楷繁体" panose="03000509000000000000" pitchFamily="65" charset="-122"/>
              </a:rPr>
              <a:t>输入标题</a:t>
            </a:r>
            <a:endParaRPr lang="zh-CN" altLang="en-US" sz="2000" dirty="0">
              <a:solidFill>
                <a:schemeClr val="tx1">
                  <a:lumMod val="65000"/>
                  <a:lumOff val="35000"/>
                </a:schemeClr>
              </a:solidFill>
              <a:latin typeface="方正行楷繁体" panose="03000509000000000000" pitchFamily="65" charset="-122"/>
              <a:ea typeface="方正行楷繁体" panose="03000509000000000000" pitchFamily="65" charset="-122"/>
            </a:endParaRPr>
          </a:p>
        </p:txBody>
      </p:sp>
      <p:sp>
        <p:nvSpPr>
          <p:cNvPr id="49" name="文本框 48"/>
          <p:cNvSpPr txBox="1"/>
          <p:nvPr/>
        </p:nvSpPr>
        <p:spPr>
          <a:xfrm>
            <a:off x="165431" y="1177869"/>
            <a:ext cx="2933750" cy="578300"/>
          </a:xfrm>
          <a:prstGeom prst="rect">
            <a:avLst/>
          </a:prstGeom>
          <a:noFill/>
        </p:spPr>
        <p:txBody>
          <a:bodyPr vert="horz" wrap="square" rtlCol="0">
            <a:spAutoFit/>
          </a:bodyPr>
          <a:lstStyle/>
          <a:p>
            <a:pPr defTabSz="685800">
              <a:lnSpc>
                <a:spcPct val="150000"/>
              </a:lnSpc>
              <a:defRPr/>
            </a:pPr>
            <a:r>
              <a:rPr lang="zh-CN" altLang="en-US" sz="1050">
                <a:solidFill>
                  <a:schemeClr val="tx1">
                    <a:lumMod val="65000"/>
                    <a:lumOff val="35000"/>
                  </a:schemeClr>
                </a:solidFill>
                <a:latin typeface="方正古隶简体" panose="03000509000000000000" pitchFamily="65" charset="-122"/>
                <a:ea typeface="方正古隶简体" panose="03000509000000000000" pitchFamily="65" charset="-122"/>
              </a:rPr>
              <a:t>水墨主题请在此输入文字  水墨主题请在此输入文字  水墨主题请在此输入文字  </a:t>
            </a:r>
            <a:endParaRPr lang="zh-CN" altLang="en-US" sz="1050" dirty="0">
              <a:solidFill>
                <a:schemeClr val="tx1">
                  <a:lumMod val="65000"/>
                  <a:lumOff val="35000"/>
                </a:schemeClr>
              </a:solidFill>
              <a:latin typeface="方正古隶简体" panose="03000509000000000000" pitchFamily="65" charset="-122"/>
              <a:ea typeface="方正古隶简体" panose="03000509000000000000" pitchFamily="65" charset="-122"/>
            </a:endParaRPr>
          </a:p>
        </p:txBody>
      </p:sp>
      <p:cxnSp>
        <p:nvCxnSpPr>
          <p:cNvPr id="50" name="直接连接符 49"/>
          <p:cNvCxnSpPr/>
          <p:nvPr/>
        </p:nvCxnSpPr>
        <p:spPr>
          <a:xfrm flipH="1">
            <a:off x="165431" y="1160284"/>
            <a:ext cx="2920669"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6000"/>
            <a:extLst>
              <a:ext uri="{BEBA8EAE-BF5A-486C-A8C5-ECC9F3942E4B}">
                <a14:imgProps xmlns:a14="http://schemas.microsoft.com/office/drawing/2010/main">
                  <a14:imgLayer r:embed="rId4">
                    <a14:imgEffect>
                      <a14:artisticTexturizer/>
                    </a14:imgEffect>
                    <a14:imgEffect>
                      <a14:brightnessContrast bright="18000"/>
                    </a14:imgEffect>
                    <a14:imgEffect>
                      <a14:colorTemperature colorTemp="5591"/>
                    </a14:imgEffect>
                    <a14:imgEffect>
                      <a14:saturation sat="28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sp>
        <p:nvSpPr>
          <p:cNvPr id="42" name="矩形 41"/>
          <p:cNvSpPr/>
          <p:nvPr/>
        </p:nvSpPr>
        <p:spPr>
          <a:xfrm>
            <a:off x="1009651" y="1229520"/>
            <a:ext cx="6105525" cy="2230043"/>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a:solidFill>
                <a:prstClr val="white"/>
              </a:solidFill>
              <a:latin typeface="Calibri" panose="020F0502020204030204"/>
              <a:ea typeface="宋体" panose="02010600030101010101" pitchFamily="2" charset="-122"/>
            </a:endParaRPr>
          </a:p>
        </p:txBody>
      </p:sp>
      <p:sp>
        <p:nvSpPr>
          <p:cNvPr id="45" name="文本框 44"/>
          <p:cNvSpPr txBox="1"/>
          <p:nvPr/>
        </p:nvSpPr>
        <p:spPr>
          <a:xfrm>
            <a:off x="1338535" y="1533912"/>
            <a:ext cx="4585871" cy="1685923"/>
          </a:xfrm>
          <a:prstGeom prst="rect">
            <a:avLst/>
          </a:prstGeom>
          <a:noFill/>
        </p:spPr>
        <p:txBody>
          <a:bodyPr vert="eaVert" wrap="square" rtlCol="0">
            <a:spAutoFit/>
          </a:bodyPr>
          <a:lstStyle/>
          <a:p>
            <a:pPr defTabSz="685800">
              <a:lnSpc>
                <a:spcPct val="200000"/>
              </a:lnSpc>
            </a:pPr>
            <a:r>
              <a:rPr lang="zh-CN" altLang="en-US" sz="1100">
                <a:solidFill>
                  <a:schemeClr val="tx1">
                    <a:lumMod val="65000"/>
                    <a:lumOff val="35000"/>
                  </a:schemeClr>
                </a:solidFill>
                <a:latin typeface="方正古隶简体" panose="03000509000000000000" pitchFamily="65" charset="-122"/>
                <a:ea typeface="方正古隶简体" panose="03000509000000000000" pitchFamily="65" charset="-122"/>
                <a:sym typeface="Source Sans Pro"/>
              </a:rPr>
              <a:t>意境是指抒情性作品中所呈现的的那种情景交融、虚实相生的形象系统，及其所诱发和开拓的审美想象空间。他同文学典型一样，也是文学形象的高级形态之一。 如果典型是以单个形象而论的话，意境则是由若干形象构成的形意境是指抒情性作品中所呈现的的那种情景交融、虚实相生的形象及其所诱发和开拓的审美想象空间。</a:t>
            </a:r>
            <a:endParaRPr lang="zh-CN" altLang="en-US" sz="1400">
              <a:solidFill>
                <a:schemeClr val="tx1">
                  <a:lumMod val="65000"/>
                  <a:lumOff val="35000"/>
                </a:schemeClr>
              </a:solidFill>
              <a:latin typeface="方正古隶简体" panose="03000509000000000000" pitchFamily="65" charset="-122"/>
              <a:ea typeface="方正古隶简体" panose="03000509000000000000" pitchFamily="65" charset="-122"/>
              <a:sym typeface="Source Sans Pro"/>
            </a:endParaRPr>
          </a:p>
        </p:txBody>
      </p:sp>
      <p:sp>
        <p:nvSpPr>
          <p:cNvPr id="47" name="文本框 46"/>
          <p:cNvSpPr txBox="1"/>
          <p:nvPr/>
        </p:nvSpPr>
        <p:spPr>
          <a:xfrm>
            <a:off x="5853228" y="1039021"/>
            <a:ext cx="492443" cy="2427491"/>
          </a:xfrm>
          <a:prstGeom prst="rect">
            <a:avLst/>
          </a:prstGeom>
          <a:noFill/>
        </p:spPr>
        <p:txBody>
          <a:bodyPr vert="eaVert" wrap="square" rtlCol="0">
            <a:spAutoFit/>
          </a:bodyPr>
          <a:lstStyle/>
          <a:p>
            <a:pPr algn="ctr" defTabSz="685800">
              <a:defRPr/>
            </a:pPr>
            <a:r>
              <a:rPr lang="zh-CN" altLang="en-US" sz="2000" dirty="0">
                <a:solidFill>
                  <a:schemeClr val="tx1">
                    <a:lumMod val="65000"/>
                    <a:lumOff val="35000"/>
                  </a:schemeClr>
                </a:solidFill>
                <a:latin typeface="方正行楷繁体" panose="03000509000000000000" pitchFamily="65" charset="-122"/>
                <a:ea typeface="方正行楷繁体" panose="03000509000000000000" pitchFamily="65" charset="-122"/>
              </a:rPr>
              <a:t>请输入标题</a:t>
            </a:r>
          </a:p>
        </p:txBody>
      </p:sp>
      <p:pic>
        <p:nvPicPr>
          <p:cNvPr id="50" name="Picture 2" descr="C:\Users\Administrator\Desktop\54544a3364fa6.png"/>
          <p:cNvPicPr>
            <a:picLocks noChangeAspect="1" noChangeArrowheads="1"/>
          </p:cNvPicPr>
          <p:nvPr/>
        </p:nvPicPr>
        <p:blipFill rotWithShape="1">
          <a:blip r:embed="rId6" cstate="print">
            <a:grayscl/>
            <a:extLst>
              <a:ext uri="{28A0092B-C50C-407E-A947-70E740481C1C}">
                <a14:useLocalDpi xmlns:a14="http://schemas.microsoft.com/office/drawing/2010/main" val="0"/>
              </a:ext>
            </a:extLst>
          </a:blip>
          <a:srcRect l="10872" t="40990" r="17995" b="19693"/>
          <a:stretch>
            <a:fillRect/>
          </a:stretch>
        </p:blipFill>
        <p:spPr bwMode="auto">
          <a:xfrm>
            <a:off x="6444824" y="1919718"/>
            <a:ext cx="2412232" cy="30415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7000"/>
            <a:lum/>
            <a:extLst>
              <a:ext uri="{BEBA8EAE-BF5A-486C-A8C5-ECC9F3942E4B}">
                <a14:imgProps xmlns:a14="http://schemas.microsoft.com/office/drawing/2010/main">
                  <a14:imgLayer r:embed="rId4">
                    <a14:imgEffect>
                      <a14:artisticTexturizer/>
                    </a14:imgEffect>
                    <a14:imgEffect>
                      <a14:brightnessContrast bright="18000"/>
                    </a14:imgEffect>
                    <a14:imgEffect>
                      <a14:colorTemperature colorTemp="5591"/>
                    </a14:imgEffect>
                    <a14:imgEffect>
                      <a14:saturation sat="28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66" name="图片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8041" y="2001044"/>
            <a:ext cx="3138577" cy="3138577"/>
          </a:xfrm>
          <a:prstGeom prst="rect">
            <a:avLst/>
          </a:prstGeom>
        </p:spPr>
      </p:pic>
      <p:sp>
        <p:nvSpPr>
          <p:cNvPr id="60" name="矩形 59"/>
          <p:cNvSpPr/>
          <p:nvPr/>
        </p:nvSpPr>
        <p:spPr>
          <a:xfrm>
            <a:off x="6588356" y="904875"/>
            <a:ext cx="1810218" cy="3032794"/>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w="19050" cap="flat" cmpd="sng" algn="ctr">
            <a:noFill/>
            <a:prstDash val="solid"/>
            <a:miter lim="800000"/>
          </a:ln>
          <a:effectLst>
            <a:outerShdw blurRad="50800" dist="38100" dir="5400000" algn="t" rotWithShape="0">
              <a:prstClr val="black">
                <a:alpha val="40000"/>
              </a:prstClr>
            </a:outerShdw>
          </a:effectLst>
        </p:spPr>
        <p:txBody>
          <a:bodyPr rtlCol="0" anchor="ctr"/>
          <a:lstStyle/>
          <a:p>
            <a:pPr algn="just" defTabSz="685800"/>
            <a:endParaRPr lang="zh-CN" altLang="en-US" sz="1350" kern="0">
              <a:solidFill>
                <a:prstClr val="white"/>
              </a:solidFill>
              <a:latin typeface="Calibri" panose="020F0502020204030204"/>
              <a:ea typeface="宋体" panose="02010600030101010101" pitchFamily="2" charset="-122"/>
            </a:endParaRPr>
          </a:p>
        </p:txBody>
      </p:sp>
      <p:sp>
        <p:nvSpPr>
          <p:cNvPr id="55" name="矩形 54"/>
          <p:cNvSpPr/>
          <p:nvPr/>
        </p:nvSpPr>
        <p:spPr>
          <a:xfrm>
            <a:off x="1257299" y="904875"/>
            <a:ext cx="1810218" cy="3032794"/>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w="1905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just"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4" name="文本框 53"/>
          <p:cNvSpPr txBox="1"/>
          <p:nvPr/>
        </p:nvSpPr>
        <p:spPr>
          <a:xfrm>
            <a:off x="1062139" y="1040608"/>
            <a:ext cx="1938992" cy="2340399"/>
          </a:xfrm>
          <a:prstGeom prst="rect">
            <a:avLst/>
          </a:prstGeom>
          <a:noFill/>
        </p:spPr>
        <p:txBody>
          <a:bodyPr vert="eaVert" wrap="square" rtlCol="0">
            <a:spAutoFit/>
          </a:bodyPr>
          <a:lstStyle/>
          <a:p>
            <a:pPr algn="just">
              <a:lnSpc>
                <a:spcPct val="150000"/>
              </a:lnSpc>
            </a:pPr>
            <a:r>
              <a:rPr lang="zh-CN" altLang="en-US" sz="1100">
                <a:solidFill>
                  <a:schemeClr val="tx1">
                    <a:lumMod val="65000"/>
                    <a:lumOff val="35000"/>
                  </a:schemeClr>
                </a:solidFill>
                <a:latin typeface="方正古隶简体" panose="03000509000000000000" pitchFamily="65" charset="-122"/>
                <a:ea typeface="方正古隶简体" panose="03000509000000000000" pitchFamily="65" charset="-122"/>
              </a:rPr>
              <a:t>意境是指抒情性作品中所呈现的的那种情景交融、虚实相生的形象系统，及其所诱发和开拓的审美想象空间。他同文学典型一也是文学形象的高级形</a:t>
            </a:r>
            <a:r>
              <a:rPr lang="zh-CN" altLang="en-US" sz="1050">
                <a:solidFill>
                  <a:schemeClr val="tx1">
                    <a:lumMod val="65000"/>
                    <a:lumOff val="35000"/>
                  </a:schemeClr>
                </a:solidFill>
                <a:latin typeface="方正古隶简体" panose="03000509000000000000" pitchFamily="65" charset="-122"/>
                <a:ea typeface="方正古隶简体" panose="03000509000000000000" pitchFamily="65" charset="-122"/>
              </a:rPr>
              <a:t>意境是指抒情性作品中所呈现的的那种情景交融虚实相生的形象系统，</a:t>
            </a:r>
            <a:endParaRPr lang="zh-CN" altLang="en-US" sz="1000">
              <a:solidFill>
                <a:prstClr val="black">
                  <a:lumMod val="75000"/>
                  <a:lumOff val="25000"/>
                </a:prstClr>
              </a:solidFill>
              <a:latin typeface="方正楷体简体" panose="03000509000000000000" pitchFamily="2" charset="-122"/>
              <a:ea typeface="方正楷体简体" panose="03000509000000000000" pitchFamily="2" charset="-122"/>
              <a:cs typeface="方正汉简简体" panose="03000509000000000000" pitchFamily="65" charset="-122"/>
            </a:endParaRPr>
          </a:p>
          <a:p>
            <a:pPr algn="just">
              <a:lnSpc>
                <a:spcPct val="150000"/>
              </a:lnSpc>
            </a:pPr>
            <a:endParaRPr lang="zh-CN" altLang="en-US" sz="1050" dirty="0">
              <a:solidFill>
                <a:prstClr val="black">
                  <a:lumMod val="75000"/>
                  <a:lumOff val="25000"/>
                </a:prstClr>
              </a:solidFill>
              <a:latin typeface="方正楷体简体" panose="03000509000000000000" pitchFamily="2" charset="-122"/>
              <a:ea typeface="方正楷体简体" panose="03000509000000000000" pitchFamily="2" charset="-122"/>
              <a:cs typeface="方正汉简简体" panose="03000509000000000000" pitchFamily="65" charset="-122"/>
            </a:endParaRPr>
          </a:p>
        </p:txBody>
      </p:sp>
      <p:grpSp>
        <p:nvGrpSpPr>
          <p:cNvPr id="56" name="组合 55"/>
          <p:cNvGrpSpPr/>
          <p:nvPr/>
        </p:nvGrpSpPr>
        <p:grpSpPr>
          <a:xfrm>
            <a:off x="1339477" y="3392193"/>
            <a:ext cx="1706323" cy="556662"/>
            <a:chOff x="6302615" y="4760535"/>
            <a:chExt cx="1707827" cy="557153"/>
          </a:xfrm>
        </p:grpSpPr>
        <p:sp>
          <p:nvSpPr>
            <p:cNvPr id="57" name="任意多边形 24"/>
            <p:cNvSpPr/>
            <p:nvPr/>
          </p:nvSpPr>
          <p:spPr>
            <a:xfrm>
              <a:off x="6302615" y="4760535"/>
              <a:ext cx="1707827" cy="380791"/>
            </a:xfrm>
            <a:custGeom>
              <a:avLst/>
              <a:gdLst>
                <a:gd name="connsiteX0" fmla="*/ 123486 w 1567279"/>
                <a:gd name="connsiteY0" fmla="*/ 257418 h 328571"/>
                <a:gd name="connsiteX1" fmla="*/ 328274 w 1567279"/>
                <a:gd name="connsiteY1" fmla="*/ 119305 h 328571"/>
                <a:gd name="connsiteX2" fmla="*/ 533061 w 1567279"/>
                <a:gd name="connsiteY2" fmla="*/ 243130 h 328571"/>
                <a:gd name="connsiteX3" fmla="*/ 837861 w 1567279"/>
                <a:gd name="connsiteY3" fmla="*/ 243 h 328571"/>
                <a:gd name="connsiteX4" fmla="*/ 1080749 w 1567279"/>
                <a:gd name="connsiteY4" fmla="*/ 195505 h 328571"/>
                <a:gd name="connsiteX5" fmla="*/ 1266486 w 1567279"/>
                <a:gd name="connsiteY5" fmla="*/ 85968 h 328571"/>
                <a:gd name="connsiteX6" fmla="*/ 1418886 w 1567279"/>
                <a:gd name="connsiteY6" fmla="*/ 238368 h 328571"/>
                <a:gd name="connsiteX7" fmla="*/ 1476036 w 1567279"/>
                <a:gd name="connsiteY7" fmla="*/ 324093 h 328571"/>
                <a:gd name="connsiteX8" fmla="*/ 99674 w 1567279"/>
                <a:gd name="connsiteY8" fmla="*/ 309805 h 328571"/>
                <a:gd name="connsiteX9" fmla="*/ 123486 w 1567279"/>
                <a:gd name="connsiteY9" fmla="*/ 257418 h 328571"/>
                <a:gd name="connsiteX0-1" fmla="*/ 123486 w 1535622"/>
                <a:gd name="connsiteY0-2" fmla="*/ 257418 h 339713"/>
                <a:gd name="connsiteX1-3" fmla="*/ 328274 w 1535622"/>
                <a:gd name="connsiteY1-4" fmla="*/ 119305 h 339713"/>
                <a:gd name="connsiteX2-5" fmla="*/ 533061 w 1535622"/>
                <a:gd name="connsiteY2-6" fmla="*/ 243130 h 339713"/>
                <a:gd name="connsiteX3-7" fmla="*/ 837861 w 1535622"/>
                <a:gd name="connsiteY3-8" fmla="*/ 243 h 339713"/>
                <a:gd name="connsiteX4-9" fmla="*/ 1080749 w 1535622"/>
                <a:gd name="connsiteY4-10" fmla="*/ 195505 h 339713"/>
                <a:gd name="connsiteX5-11" fmla="*/ 1266486 w 1535622"/>
                <a:gd name="connsiteY5-12" fmla="*/ 85968 h 339713"/>
                <a:gd name="connsiteX6-13" fmla="*/ 1476036 w 1535622"/>
                <a:gd name="connsiteY6-14" fmla="*/ 324093 h 339713"/>
                <a:gd name="connsiteX7-15" fmla="*/ 99674 w 1535622"/>
                <a:gd name="connsiteY7-16" fmla="*/ 309805 h 339713"/>
                <a:gd name="connsiteX8-17" fmla="*/ 123486 w 1535622"/>
                <a:gd name="connsiteY8-18" fmla="*/ 257418 h 339713"/>
                <a:gd name="connsiteX0-19" fmla="*/ 56755 w 1492703"/>
                <a:gd name="connsiteY0-20" fmla="*/ 309805 h 345012"/>
                <a:gd name="connsiteX1-21" fmla="*/ 285355 w 1492703"/>
                <a:gd name="connsiteY1-22" fmla="*/ 119305 h 345012"/>
                <a:gd name="connsiteX2-23" fmla="*/ 490142 w 1492703"/>
                <a:gd name="connsiteY2-24" fmla="*/ 243130 h 345012"/>
                <a:gd name="connsiteX3-25" fmla="*/ 794942 w 1492703"/>
                <a:gd name="connsiteY3-26" fmla="*/ 243 h 345012"/>
                <a:gd name="connsiteX4-27" fmla="*/ 1037830 w 1492703"/>
                <a:gd name="connsiteY4-28" fmla="*/ 195505 h 345012"/>
                <a:gd name="connsiteX5-29" fmla="*/ 1223567 w 1492703"/>
                <a:gd name="connsiteY5-30" fmla="*/ 85968 h 345012"/>
                <a:gd name="connsiteX6-31" fmla="*/ 1433117 w 1492703"/>
                <a:gd name="connsiteY6-32" fmla="*/ 324093 h 345012"/>
                <a:gd name="connsiteX7-33" fmla="*/ 56755 w 1492703"/>
                <a:gd name="connsiteY7-34" fmla="*/ 309805 h 345012"/>
                <a:gd name="connsiteX0-35" fmla="*/ 56755 w 1492703"/>
                <a:gd name="connsiteY0-36" fmla="*/ 309805 h 345012"/>
                <a:gd name="connsiteX1-37" fmla="*/ 285355 w 1492703"/>
                <a:gd name="connsiteY1-38" fmla="*/ 119305 h 345012"/>
                <a:gd name="connsiteX2-39" fmla="*/ 490142 w 1492703"/>
                <a:gd name="connsiteY2-40" fmla="*/ 243130 h 345012"/>
                <a:gd name="connsiteX3-41" fmla="*/ 794942 w 1492703"/>
                <a:gd name="connsiteY3-42" fmla="*/ 243 h 345012"/>
                <a:gd name="connsiteX4-43" fmla="*/ 1037830 w 1492703"/>
                <a:gd name="connsiteY4-44" fmla="*/ 195505 h 345012"/>
                <a:gd name="connsiteX5-45" fmla="*/ 1223567 w 1492703"/>
                <a:gd name="connsiteY5-46" fmla="*/ 85968 h 345012"/>
                <a:gd name="connsiteX6-47" fmla="*/ 1433117 w 1492703"/>
                <a:gd name="connsiteY6-48" fmla="*/ 324093 h 345012"/>
                <a:gd name="connsiteX7-49" fmla="*/ 56755 w 1492703"/>
                <a:gd name="connsiteY7-50" fmla="*/ 309805 h 345012"/>
                <a:gd name="connsiteX0-51" fmla="*/ 56755 w 1492703"/>
                <a:gd name="connsiteY0-52" fmla="*/ 309805 h 345012"/>
                <a:gd name="connsiteX1-53" fmla="*/ 285355 w 1492703"/>
                <a:gd name="connsiteY1-54" fmla="*/ 119305 h 345012"/>
                <a:gd name="connsiteX2-55" fmla="*/ 490142 w 1492703"/>
                <a:gd name="connsiteY2-56" fmla="*/ 243130 h 345012"/>
                <a:gd name="connsiteX3-57" fmla="*/ 794942 w 1492703"/>
                <a:gd name="connsiteY3-58" fmla="*/ 243 h 345012"/>
                <a:gd name="connsiteX4-59" fmla="*/ 1037830 w 1492703"/>
                <a:gd name="connsiteY4-60" fmla="*/ 195505 h 345012"/>
                <a:gd name="connsiteX5-61" fmla="*/ 1223567 w 1492703"/>
                <a:gd name="connsiteY5-62" fmla="*/ 85968 h 345012"/>
                <a:gd name="connsiteX6-63" fmla="*/ 1433117 w 1492703"/>
                <a:gd name="connsiteY6-64" fmla="*/ 324093 h 345012"/>
                <a:gd name="connsiteX7-65" fmla="*/ 56755 w 1492703"/>
                <a:gd name="connsiteY7-66" fmla="*/ 309805 h 345012"/>
                <a:gd name="connsiteX0-67" fmla="*/ 56755 w 1492703"/>
                <a:gd name="connsiteY0-68" fmla="*/ 309805 h 345012"/>
                <a:gd name="connsiteX1-69" fmla="*/ 285355 w 1492703"/>
                <a:gd name="connsiteY1-70" fmla="*/ 119305 h 345012"/>
                <a:gd name="connsiteX2-71" fmla="*/ 490142 w 1492703"/>
                <a:gd name="connsiteY2-72" fmla="*/ 243130 h 345012"/>
                <a:gd name="connsiteX3-73" fmla="*/ 794942 w 1492703"/>
                <a:gd name="connsiteY3-74" fmla="*/ 243 h 345012"/>
                <a:gd name="connsiteX4-75" fmla="*/ 1037830 w 1492703"/>
                <a:gd name="connsiteY4-76" fmla="*/ 195505 h 345012"/>
                <a:gd name="connsiteX5-77" fmla="*/ 1223567 w 1492703"/>
                <a:gd name="connsiteY5-78" fmla="*/ 85968 h 345012"/>
                <a:gd name="connsiteX6-79" fmla="*/ 1433117 w 1492703"/>
                <a:gd name="connsiteY6-80" fmla="*/ 324093 h 345012"/>
                <a:gd name="connsiteX7-81" fmla="*/ 56755 w 1492703"/>
                <a:gd name="connsiteY7-82" fmla="*/ 309805 h 345012"/>
                <a:gd name="connsiteX0-83" fmla="*/ 0 w 1435948"/>
                <a:gd name="connsiteY0-84" fmla="*/ 309805 h 345012"/>
                <a:gd name="connsiteX1-85" fmla="*/ 228600 w 1435948"/>
                <a:gd name="connsiteY1-86" fmla="*/ 119305 h 345012"/>
                <a:gd name="connsiteX2-87" fmla="*/ 433387 w 1435948"/>
                <a:gd name="connsiteY2-88" fmla="*/ 243130 h 345012"/>
                <a:gd name="connsiteX3-89" fmla="*/ 738187 w 1435948"/>
                <a:gd name="connsiteY3-90" fmla="*/ 243 h 345012"/>
                <a:gd name="connsiteX4-91" fmla="*/ 981075 w 1435948"/>
                <a:gd name="connsiteY4-92" fmla="*/ 195505 h 345012"/>
                <a:gd name="connsiteX5-93" fmla="*/ 1166812 w 1435948"/>
                <a:gd name="connsiteY5-94" fmla="*/ 85968 h 345012"/>
                <a:gd name="connsiteX6-95" fmla="*/ 1376362 w 1435948"/>
                <a:gd name="connsiteY6-96" fmla="*/ 324093 h 345012"/>
                <a:gd name="connsiteX7-97" fmla="*/ 0 w 1435948"/>
                <a:gd name="connsiteY7-98" fmla="*/ 309805 h 345012"/>
                <a:gd name="connsiteX0-99" fmla="*/ 0 w 1376362"/>
                <a:gd name="connsiteY0-100" fmla="*/ 309805 h 345012"/>
                <a:gd name="connsiteX1-101" fmla="*/ 228600 w 1376362"/>
                <a:gd name="connsiteY1-102" fmla="*/ 119305 h 345012"/>
                <a:gd name="connsiteX2-103" fmla="*/ 433387 w 1376362"/>
                <a:gd name="connsiteY2-104" fmla="*/ 243130 h 345012"/>
                <a:gd name="connsiteX3-105" fmla="*/ 738187 w 1376362"/>
                <a:gd name="connsiteY3-106" fmla="*/ 243 h 345012"/>
                <a:gd name="connsiteX4-107" fmla="*/ 981075 w 1376362"/>
                <a:gd name="connsiteY4-108" fmla="*/ 195505 h 345012"/>
                <a:gd name="connsiteX5-109" fmla="*/ 1166812 w 1376362"/>
                <a:gd name="connsiteY5-110" fmla="*/ 85968 h 345012"/>
                <a:gd name="connsiteX6-111" fmla="*/ 1376362 w 1376362"/>
                <a:gd name="connsiteY6-112" fmla="*/ 324093 h 345012"/>
                <a:gd name="connsiteX7-113" fmla="*/ 0 w 1376362"/>
                <a:gd name="connsiteY7-114" fmla="*/ 309805 h 345012"/>
                <a:gd name="connsiteX0-115" fmla="*/ 0 w 1376362"/>
                <a:gd name="connsiteY0-116" fmla="*/ 309805 h 337393"/>
                <a:gd name="connsiteX1-117" fmla="*/ 228600 w 1376362"/>
                <a:gd name="connsiteY1-118" fmla="*/ 119305 h 337393"/>
                <a:gd name="connsiteX2-119" fmla="*/ 433387 w 1376362"/>
                <a:gd name="connsiteY2-120" fmla="*/ 243130 h 337393"/>
                <a:gd name="connsiteX3-121" fmla="*/ 738187 w 1376362"/>
                <a:gd name="connsiteY3-122" fmla="*/ 243 h 337393"/>
                <a:gd name="connsiteX4-123" fmla="*/ 981075 w 1376362"/>
                <a:gd name="connsiteY4-124" fmla="*/ 195505 h 337393"/>
                <a:gd name="connsiteX5-125" fmla="*/ 1166812 w 1376362"/>
                <a:gd name="connsiteY5-126" fmla="*/ 85968 h 337393"/>
                <a:gd name="connsiteX6-127" fmla="*/ 1376362 w 1376362"/>
                <a:gd name="connsiteY6-128" fmla="*/ 324093 h 337393"/>
                <a:gd name="connsiteX7-129" fmla="*/ 0 w 1376362"/>
                <a:gd name="connsiteY7-130" fmla="*/ 309805 h 337393"/>
                <a:gd name="connsiteX0-131" fmla="*/ 0 w 1376362"/>
                <a:gd name="connsiteY0-132" fmla="*/ 309805 h 326038"/>
                <a:gd name="connsiteX1-133" fmla="*/ 228600 w 1376362"/>
                <a:gd name="connsiteY1-134" fmla="*/ 119305 h 326038"/>
                <a:gd name="connsiteX2-135" fmla="*/ 433387 w 1376362"/>
                <a:gd name="connsiteY2-136" fmla="*/ 243130 h 326038"/>
                <a:gd name="connsiteX3-137" fmla="*/ 738187 w 1376362"/>
                <a:gd name="connsiteY3-138" fmla="*/ 243 h 326038"/>
                <a:gd name="connsiteX4-139" fmla="*/ 981075 w 1376362"/>
                <a:gd name="connsiteY4-140" fmla="*/ 195505 h 326038"/>
                <a:gd name="connsiteX5-141" fmla="*/ 1166812 w 1376362"/>
                <a:gd name="connsiteY5-142" fmla="*/ 85968 h 326038"/>
                <a:gd name="connsiteX6-143" fmla="*/ 1376362 w 1376362"/>
                <a:gd name="connsiteY6-144" fmla="*/ 309805 h 326038"/>
                <a:gd name="connsiteX7-145" fmla="*/ 0 w 1376362"/>
                <a:gd name="connsiteY7-146" fmla="*/ 309805 h 326038"/>
                <a:gd name="connsiteX0-147" fmla="*/ 0 w 1376362"/>
                <a:gd name="connsiteY0-148" fmla="*/ 309805 h 309805"/>
                <a:gd name="connsiteX1-149" fmla="*/ 228600 w 1376362"/>
                <a:gd name="connsiteY1-150" fmla="*/ 119305 h 309805"/>
                <a:gd name="connsiteX2-151" fmla="*/ 433387 w 1376362"/>
                <a:gd name="connsiteY2-152" fmla="*/ 243130 h 309805"/>
                <a:gd name="connsiteX3-153" fmla="*/ 738187 w 1376362"/>
                <a:gd name="connsiteY3-154" fmla="*/ 243 h 309805"/>
                <a:gd name="connsiteX4-155" fmla="*/ 981075 w 1376362"/>
                <a:gd name="connsiteY4-156" fmla="*/ 195505 h 309805"/>
                <a:gd name="connsiteX5-157" fmla="*/ 1166812 w 1376362"/>
                <a:gd name="connsiteY5-158" fmla="*/ 85968 h 309805"/>
                <a:gd name="connsiteX6-159" fmla="*/ 1376362 w 1376362"/>
                <a:gd name="connsiteY6-160" fmla="*/ 309805 h 309805"/>
                <a:gd name="connsiteX7-161" fmla="*/ 0 w 1376362"/>
                <a:gd name="connsiteY7-162" fmla="*/ 309805 h 309805"/>
                <a:gd name="connsiteX0-163" fmla="*/ 0 w 1376362"/>
                <a:gd name="connsiteY0-164" fmla="*/ 325772 h 325772"/>
                <a:gd name="connsiteX1-165" fmla="*/ 228600 w 1376362"/>
                <a:gd name="connsiteY1-166" fmla="*/ 135272 h 325772"/>
                <a:gd name="connsiteX2-167" fmla="*/ 433387 w 1376362"/>
                <a:gd name="connsiteY2-168" fmla="*/ 259097 h 325772"/>
                <a:gd name="connsiteX3-169" fmla="*/ 692520 w 1376362"/>
                <a:gd name="connsiteY3-170" fmla="*/ 227 h 325772"/>
                <a:gd name="connsiteX4-171" fmla="*/ 981075 w 1376362"/>
                <a:gd name="connsiteY4-172" fmla="*/ 211472 h 325772"/>
                <a:gd name="connsiteX5-173" fmla="*/ 1166812 w 1376362"/>
                <a:gd name="connsiteY5-174" fmla="*/ 101935 h 325772"/>
                <a:gd name="connsiteX6-175" fmla="*/ 1376362 w 1376362"/>
                <a:gd name="connsiteY6-176" fmla="*/ 325772 h 325772"/>
                <a:gd name="connsiteX7-177" fmla="*/ 0 w 1376362"/>
                <a:gd name="connsiteY7-178" fmla="*/ 325772 h 325772"/>
                <a:gd name="connsiteX0-179" fmla="*/ 0 w 1376362"/>
                <a:gd name="connsiteY0-180" fmla="*/ 325588 h 325588"/>
                <a:gd name="connsiteX1-181" fmla="*/ 228600 w 1376362"/>
                <a:gd name="connsiteY1-182" fmla="*/ 135088 h 325588"/>
                <a:gd name="connsiteX2-183" fmla="*/ 433387 w 1376362"/>
                <a:gd name="connsiteY2-184" fmla="*/ 258913 h 325588"/>
                <a:gd name="connsiteX3-185" fmla="*/ 692520 w 1376362"/>
                <a:gd name="connsiteY3-186" fmla="*/ 43 h 325588"/>
                <a:gd name="connsiteX4-187" fmla="*/ 981075 w 1376362"/>
                <a:gd name="connsiteY4-188" fmla="*/ 211288 h 325588"/>
                <a:gd name="connsiteX5-189" fmla="*/ 1166812 w 1376362"/>
                <a:gd name="connsiteY5-190" fmla="*/ 101751 h 325588"/>
                <a:gd name="connsiteX6-191" fmla="*/ 1376362 w 1376362"/>
                <a:gd name="connsiteY6-192" fmla="*/ 325588 h 325588"/>
                <a:gd name="connsiteX7-193" fmla="*/ 0 w 1376362"/>
                <a:gd name="connsiteY7-194" fmla="*/ 325588 h 325588"/>
                <a:gd name="connsiteX0-195" fmla="*/ 0 w 1376362"/>
                <a:gd name="connsiteY0-196" fmla="*/ 325588 h 325588"/>
                <a:gd name="connsiteX1-197" fmla="*/ 228600 w 1376362"/>
                <a:gd name="connsiteY1-198" fmla="*/ 135088 h 325588"/>
                <a:gd name="connsiteX2-199" fmla="*/ 433387 w 1376362"/>
                <a:gd name="connsiteY2-200" fmla="*/ 258913 h 325588"/>
                <a:gd name="connsiteX3-201" fmla="*/ 692520 w 1376362"/>
                <a:gd name="connsiteY3-202" fmla="*/ 43 h 325588"/>
                <a:gd name="connsiteX4-203" fmla="*/ 981075 w 1376362"/>
                <a:gd name="connsiteY4-204" fmla="*/ 211288 h 325588"/>
                <a:gd name="connsiteX5-205" fmla="*/ 1166812 w 1376362"/>
                <a:gd name="connsiteY5-206" fmla="*/ 101751 h 325588"/>
                <a:gd name="connsiteX6-207" fmla="*/ 1376362 w 1376362"/>
                <a:gd name="connsiteY6-208" fmla="*/ 325588 h 325588"/>
                <a:gd name="connsiteX7-209" fmla="*/ 0 w 1376362"/>
                <a:gd name="connsiteY7-210" fmla="*/ 325588 h 325588"/>
                <a:gd name="connsiteX0-211" fmla="*/ 0 w 1376362"/>
                <a:gd name="connsiteY0-212" fmla="*/ 325588 h 325588"/>
                <a:gd name="connsiteX1-213" fmla="*/ 228600 w 1376362"/>
                <a:gd name="connsiteY1-214" fmla="*/ 135088 h 325588"/>
                <a:gd name="connsiteX2-215" fmla="*/ 433387 w 1376362"/>
                <a:gd name="connsiteY2-216" fmla="*/ 258913 h 325588"/>
                <a:gd name="connsiteX3-217" fmla="*/ 692520 w 1376362"/>
                <a:gd name="connsiteY3-218" fmla="*/ 43 h 325588"/>
                <a:gd name="connsiteX4-219" fmla="*/ 981075 w 1376362"/>
                <a:gd name="connsiteY4-220" fmla="*/ 211288 h 325588"/>
                <a:gd name="connsiteX5-221" fmla="*/ 1166812 w 1376362"/>
                <a:gd name="connsiteY5-222" fmla="*/ 101751 h 325588"/>
                <a:gd name="connsiteX6-223" fmla="*/ 1376362 w 1376362"/>
                <a:gd name="connsiteY6-224" fmla="*/ 325588 h 325588"/>
                <a:gd name="connsiteX7-225" fmla="*/ 0 w 1376362"/>
                <a:gd name="connsiteY7-226" fmla="*/ 325588 h 325588"/>
                <a:gd name="connsiteX0-227" fmla="*/ 0 w 1376362"/>
                <a:gd name="connsiteY0-228" fmla="*/ 325588 h 325588"/>
                <a:gd name="connsiteX1-229" fmla="*/ 228600 w 1376362"/>
                <a:gd name="connsiteY1-230" fmla="*/ 135088 h 325588"/>
                <a:gd name="connsiteX2-231" fmla="*/ 433387 w 1376362"/>
                <a:gd name="connsiteY2-232" fmla="*/ 258913 h 325588"/>
                <a:gd name="connsiteX3-233" fmla="*/ 692520 w 1376362"/>
                <a:gd name="connsiteY3-234" fmla="*/ 43 h 325588"/>
                <a:gd name="connsiteX4-235" fmla="*/ 981075 w 1376362"/>
                <a:gd name="connsiteY4-236" fmla="*/ 211288 h 325588"/>
                <a:gd name="connsiteX5-237" fmla="*/ 1166812 w 1376362"/>
                <a:gd name="connsiteY5-238" fmla="*/ 120018 h 325588"/>
                <a:gd name="connsiteX6-239" fmla="*/ 1376362 w 1376362"/>
                <a:gd name="connsiteY6-240" fmla="*/ 325588 h 325588"/>
                <a:gd name="connsiteX7-241" fmla="*/ 0 w 1376362"/>
                <a:gd name="connsiteY7-242" fmla="*/ 325588 h 325588"/>
                <a:gd name="connsiteX0-243" fmla="*/ 0 w 1376362"/>
                <a:gd name="connsiteY0-244" fmla="*/ 327870 h 327870"/>
                <a:gd name="connsiteX1-245" fmla="*/ 228600 w 1376362"/>
                <a:gd name="connsiteY1-246" fmla="*/ 137370 h 327870"/>
                <a:gd name="connsiteX2-247" fmla="*/ 433387 w 1376362"/>
                <a:gd name="connsiteY2-248" fmla="*/ 261195 h 327870"/>
                <a:gd name="connsiteX3-249" fmla="*/ 710787 w 1376362"/>
                <a:gd name="connsiteY3-250" fmla="*/ 42 h 327870"/>
                <a:gd name="connsiteX4-251" fmla="*/ 981075 w 1376362"/>
                <a:gd name="connsiteY4-252" fmla="*/ 213570 h 327870"/>
                <a:gd name="connsiteX5-253" fmla="*/ 1166812 w 1376362"/>
                <a:gd name="connsiteY5-254" fmla="*/ 122300 h 327870"/>
                <a:gd name="connsiteX6-255" fmla="*/ 1376362 w 1376362"/>
                <a:gd name="connsiteY6-256" fmla="*/ 327870 h 327870"/>
                <a:gd name="connsiteX7-257" fmla="*/ 0 w 1376362"/>
                <a:gd name="connsiteY7-258" fmla="*/ 327870 h 327870"/>
                <a:gd name="connsiteX0-259" fmla="*/ 0 w 1376362"/>
                <a:gd name="connsiteY0-260" fmla="*/ 327833 h 327833"/>
                <a:gd name="connsiteX1-261" fmla="*/ 228600 w 1376362"/>
                <a:gd name="connsiteY1-262" fmla="*/ 137333 h 327833"/>
                <a:gd name="connsiteX2-263" fmla="*/ 433387 w 1376362"/>
                <a:gd name="connsiteY2-264" fmla="*/ 261158 h 327833"/>
                <a:gd name="connsiteX3-265" fmla="*/ 710787 w 1376362"/>
                <a:gd name="connsiteY3-266" fmla="*/ 5 h 327833"/>
                <a:gd name="connsiteX4-267" fmla="*/ 981075 w 1376362"/>
                <a:gd name="connsiteY4-268" fmla="*/ 213533 h 327833"/>
                <a:gd name="connsiteX5-269" fmla="*/ 1166812 w 1376362"/>
                <a:gd name="connsiteY5-270" fmla="*/ 122263 h 327833"/>
                <a:gd name="connsiteX6-271" fmla="*/ 1376362 w 1376362"/>
                <a:gd name="connsiteY6-272" fmla="*/ 327833 h 327833"/>
                <a:gd name="connsiteX7-273" fmla="*/ 0 w 1376362"/>
                <a:gd name="connsiteY7-274" fmla="*/ 327833 h 327833"/>
                <a:gd name="connsiteX0-275" fmla="*/ 0 w 1376362"/>
                <a:gd name="connsiteY0-276" fmla="*/ 327833 h 327833"/>
                <a:gd name="connsiteX1-277" fmla="*/ 228600 w 1376362"/>
                <a:gd name="connsiteY1-278" fmla="*/ 137333 h 327833"/>
                <a:gd name="connsiteX2-279" fmla="*/ 433387 w 1376362"/>
                <a:gd name="connsiteY2-280" fmla="*/ 261158 h 327833"/>
                <a:gd name="connsiteX3-281" fmla="*/ 710787 w 1376362"/>
                <a:gd name="connsiteY3-282" fmla="*/ 5 h 327833"/>
                <a:gd name="connsiteX4-283" fmla="*/ 981075 w 1376362"/>
                <a:gd name="connsiteY4-284" fmla="*/ 213533 h 327833"/>
                <a:gd name="connsiteX5-285" fmla="*/ 1166812 w 1376362"/>
                <a:gd name="connsiteY5-286" fmla="*/ 122263 h 327833"/>
                <a:gd name="connsiteX6-287" fmla="*/ 1376362 w 1376362"/>
                <a:gd name="connsiteY6-288" fmla="*/ 327833 h 327833"/>
                <a:gd name="connsiteX7-289" fmla="*/ 0 w 1376362"/>
                <a:gd name="connsiteY7-290" fmla="*/ 327833 h 327833"/>
                <a:gd name="connsiteX0-291" fmla="*/ 0 w 1376362"/>
                <a:gd name="connsiteY0-292" fmla="*/ 327833 h 327833"/>
                <a:gd name="connsiteX1-293" fmla="*/ 222215 w 1376362"/>
                <a:gd name="connsiteY1-294" fmla="*/ 137333 h 327833"/>
                <a:gd name="connsiteX2-295" fmla="*/ 433387 w 1376362"/>
                <a:gd name="connsiteY2-296" fmla="*/ 261158 h 327833"/>
                <a:gd name="connsiteX3-297" fmla="*/ 710787 w 1376362"/>
                <a:gd name="connsiteY3-298" fmla="*/ 5 h 327833"/>
                <a:gd name="connsiteX4-299" fmla="*/ 981075 w 1376362"/>
                <a:gd name="connsiteY4-300" fmla="*/ 213533 h 327833"/>
                <a:gd name="connsiteX5-301" fmla="*/ 1166812 w 1376362"/>
                <a:gd name="connsiteY5-302" fmla="*/ 122263 h 327833"/>
                <a:gd name="connsiteX6-303" fmla="*/ 1376362 w 1376362"/>
                <a:gd name="connsiteY6-304" fmla="*/ 327833 h 327833"/>
                <a:gd name="connsiteX7-305" fmla="*/ 0 w 1376362"/>
                <a:gd name="connsiteY7-306" fmla="*/ 327833 h 327833"/>
                <a:gd name="connsiteX0-307" fmla="*/ 0 w 1376362"/>
                <a:gd name="connsiteY0-308" fmla="*/ 327833 h 327833"/>
                <a:gd name="connsiteX1-309" fmla="*/ 222215 w 1376362"/>
                <a:gd name="connsiteY1-310" fmla="*/ 137333 h 327833"/>
                <a:gd name="connsiteX2-311" fmla="*/ 433387 w 1376362"/>
                <a:gd name="connsiteY2-312" fmla="*/ 261158 h 327833"/>
                <a:gd name="connsiteX3-313" fmla="*/ 710787 w 1376362"/>
                <a:gd name="connsiteY3-314" fmla="*/ 5 h 327833"/>
                <a:gd name="connsiteX4-315" fmla="*/ 981075 w 1376362"/>
                <a:gd name="connsiteY4-316" fmla="*/ 213533 h 327833"/>
                <a:gd name="connsiteX5-317" fmla="*/ 1166812 w 1376362"/>
                <a:gd name="connsiteY5-318" fmla="*/ 122263 h 327833"/>
                <a:gd name="connsiteX6-319" fmla="*/ 1376362 w 1376362"/>
                <a:gd name="connsiteY6-320" fmla="*/ 327833 h 327833"/>
                <a:gd name="connsiteX7-321" fmla="*/ 0 w 1376362"/>
                <a:gd name="connsiteY7-322" fmla="*/ 327833 h 3278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376362" h="327833">
                  <a:moveTo>
                    <a:pt x="0" y="327833"/>
                  </a:moveTo>
                  <a:cubicBezTo>
                    <a:pt x="151606" y="179402"/>
                    <a:pt x="161690" y="137995"/>
                    <a:pt x="222215" y="137333"/>
                  </a:cubicBezTo>
                  <a:cubicBezTo>
                    <a:pt x="282740" y="136671"/>
                    <a:pt x="351958" y="284046"/>
                    <a:pt x="433387" y="261158"/>
                  </a:cubicBezTo>
                  <a:cubicBezTo>
                    <a:pt x="514816" y="238270"/>
                    <a:pt x="612656" y="1093"/>
                    <a:pt x="710787" y="5"/>
                  </a:cubicBezTo>
                  <a:cubicBezTo>
                    <a:pt x="808918" y="-1083"/>
                    <a:pt x="909638" y="177174"/>
                    <a:pt x="981075" y="213533"/>
                  </a:cubicBezTo>
                  <a:cubicBezTo>
                    <a:pt x="1052512" y="249892"/>
                    <a:pt x="1110064" y="123763"/>
                    <a:pt x="1166812" y="122263"/>
                  </a:cubicBezTo>
                  <a:cubicBezTo>
                    <a:pt x="1223560" y="120763"/>
                    <a:pt x="1246981" y="161940"/>
                    <a:pt x="1376362" y="327833"/>
                  </a:cubicBezTo>
                  <a:lnTo>
                    <a:pt x="0" y="327833"/>
                  </a:lnTo>
                  <a:close/>
                </a:path>
              </a:pathLst>
            </a:custGeom>
            <a:gradFill>
              <a:gsLst>
                <a:gs pos="100000">
                  <a:sysClr val="window" lastClr="FFFFFF">
                    <a:lumMod val="75000"/>
                    <a:alpha val="0"/>
                  </a:sysClr>
                </a:gs>
                <a:gs pos="0">
                  <a:sysClr val="window" lastClr="FFFFFF">
                    <a:lumMod val="75000"/>
                  </a:sysClr>
                </a:gs>
              </a:gsLst>
              <a:lin ang="5400000" scaled="1"/>
            </a:gradFill>
            <a:ln w="12700" cap="flat" cmpd="sng" algn="ctr">
              <a:noFill/>
              <a:prstDash val="solid"/>
              <a:miter lim="800000"/>
            </a:ln>
            <a:effectLst/>
          </p:spPr>
          <p:txBody>
            <a:bodyPr rtlCol="0" anchor="ctr"/>
            <a:lstStyle/>
            <a:p>
              <a:pPr marL="0" marR="0" lvl="0" indent="0" algn="just"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8" name="任意多边形 23"/>
            <p:cNvSpPr/>
            <p:nvPr/>
          </p:nvSpPr>
          <p:spPr>
            <a:xfrm>
              <a:off x="6302616" y="4901938"/>
              <a:ext cx="1707826" cy="415750"/>
            </a:xfrm>
            <a:custGeom>
              <a:avLst/>
              <a:gdLst>
                <a:gd name="connsiteX0" fmla="*/ 61047 w 1846012"/>
                <a:gd name="connsiteY0" fmla="*/ 340997 h 376034"/>
                <a:gd name="connsiteX1" fmla="*/ 435515 w 1846012"/>
                <a:gd name="connsiteY1" fmla="*/ 149408 h 376034"/>
                <a:gd name="connsiteX2" fmla="*/ 792567 w 1846012"/>
                <a:gd name="connsiteY2" fmla="*/ 219077 h 376034"/>
                <a:gd name="connsiteX3" fmla="*/ 1201870 w 1846012"/>
                <a:gd name="connsiteY3" fmla="*/ 1362 h 376034"/>
                <a:gd name="connsiteX4" fmla="*/ 1811470 w 1846012"/>
                <a:gd name="connsiteY4" fmla="*/ 340997 h 376034"/>
                <a:gd name="connsiteX5" fmla="*/ 61047 w 1846012"/>
                <a:gd name="connsiteY5" fmla="*/ 340997 h 376034"/>
                <a:gd name="connsiteX0-1" fmla="*/ 64784 w 1849749"/>
                <a:gd name="connsiteY0-2" fmla="*/ 340997 h 376034"/>
                <a:gd name="connsiteX1-3" fmla="*/ 439252 w 1849749"/>
                <a:gd name="connsiteY1-4" fmla="*/ 149408 h 376034"/>
                <a:gd name="connsiteX2-5" fmla="*/ 796304 w 1849749"/>
                <a:gd name="connsiteY2-6" fmla="*/ 219077 h 376034"/>
                <a:gd name="connsiteX3-7" fmla="*/ 1205607 w 1849749"/>
                <a:gd name="connsiteY3-8" fmla="*/ 1362 h 376034"/>
                <a:gd name="connsiteX4-9" fmla="*/ 1815207 w 1849749"/>
                <a:gd name="connsiteY4-10" fmla="*/ 340997 h 376034"/>
                <a:gd name="connsiteX5-11" fmla="*/ 64784 w 1849749"/>
                <a:gd name="connsiteY5-12" fmla="*/ 340997 h 376034"/>
                <a:gd name="connsiteX0-13" fmla="*/ 64784 w 1849749"/>
                <a:gd name="connsiteY0-14" fmla="*/ 340997 h 376034"/>
                <a:gd name="connsiteX1-15" fmla="*/ 439252 w 1849749"/>
                <a:gd name="connsiteY1-16" fmla="*/ 149408 h 376034"/>
                <a:gd name="connsiteX2-17" fmla="*/ 796304 w 1849749"/>
                <a:gd name="connsiteY2-18" fmla="*/ 219077 h 376034"/>
                <a:gd name="connsiteX3-19" fmla="*/ 1205607 w 1849749"/>
                <a:gd name="connsiteY3-20" fmla="*/ 1362 h 376034"/>
                <a:gd name="connsiteX4-21" fmla="*/ 1815207 w 1849749"/>
                <a:gd name="connsiteY4-22" fmla="*/ 340997 h 376034"/>
                <a:gd name="connsiteX5-23" fmla="*/ 64784 w 1849749"/>
                <a:gd name="connsiteY5-24" fmla="*/ 340997 h 376034"/>
                <a:gd name="connsiteX0-25" fmla="*/ 64784 w 1849749"/>
                <a:gd name="connsiteY0-26" fmla="*/ 340997 h 376034"/>
                <a:gd name="connsiteX1-27" fmla="*/ 439252 w 1849749"/>
                <a:gd name="connsiteY1-28" fmla="*/ 149408 h 376034"/>
                <a:gd name="connsiteX2-29" fmla="*/ 796304 w 1849749"/>
                <a:gd name="connsiteY2-30" fmla="*/ 219077 h 376034"/>
                <a:gd name="connsiteX3-31" fmla="*/ 1205607 w 1849749"/>
                <a:gd name="connsiteY3-32" fmla="*/ 1362 h 376034"/>
                <a:gd name="connsiteX4-33" fmla="*/ 1815207 w 1849749"/>
                <a:gd name="connsiteY4-34" fmla="*/ 340997 h 376034"/>
                <a:gd name="connsiteX5-35" fmla="*/ 64784 w 1849749"/>
                <a:gd name="connsiteY5-36" fmla="*/ 340997 h 376034"/>
                <a:gd name="connsiteX0-37" fmla="*/ 0 w 1784965"/>
                <a:gd name="connsiteY0-38" fmla="*/ 340997 h 376034"/>
                <a:gd name="connsiteX1-39" fmla="*/ 374468 w 1784965"/>
                <a:gd name="connsiteY1-40" fmla="*/ 149408 h 376034"/>
                <a:gd name="connsiteX2-41" fmla="*/ 731520 w 1784965"/>
                <a:gd name="connsiteY2-42" fmla="*/ 219077 h 376034"/>
                <a:gd name="connsiteX3-43" fmla="*/ 1140823 w 1784965"/>
                <a:gd name="connsiteY3-44" fmla="*/ 1362 h 376034"/>
                <a:gd name="connsiteX4-45" fmla="*/ 1750423 w 1784965"/>
                <a:gd name="connsiteY4-46" fmla="*/ 340997 h 376034"/>
                <a:gd name="connsiteX5-47" fmla="*/ 0 w 1784965"/>
                <a:gd name="connsiteY5-48" fmla="*/ 340997 h 376034"/>
                <a:gd name="connsiteX0-49" fmla="*/ 0 w 1755849"/>
                <a:gd name="connsiteY0-50" fmla="*/ 356872 h 383148"/>
                <a:gd name="connsiteX1-51" fmla="*/ 345893 w 1755849"/>
                <a:gd name="connsiteY1-52" fmla="*/ 149408 h 383148"/>
                <a:gd name="connsiteX2-53" fmla="*/ 702945 w 1755849"/>
                <a:gd name="connsiteY2-54" fmla="*/ 219077 h 383148"/>
                <a:gd name="connsiteX3-55" fmla="*/ 1112248 w 1755849"/>
                <a:gd name="connsiteY3-56" fmla="*/ 1362 h 383148"/>
                <a:gd name="connsiteX4-57" fmla="*/ 1721848 w 1755849"/>
                <a:gd name="connsiteY4-58" fmla="*/ 340997 h 383148"/>
                <a:gd name="connsiteX5-59" fmla="*/ 0 w 1755849"/>
                <a:gd name="connsiteY5-60" fmla="*/ 356872 h 383148"/>
                <a:gd name="connsiteX0-61" fmla="*/ 0 w 1755849"/>
                <a:gd name="connsiteY0-62" fmla="*/ 356872 h 383148"/>
                <a:gd name="connsiteX1-63" fmla="*/ 345893 w 1755849"/>
                <a:gd name="connsiteY1-64" fmla="*/ 149408 h 383148"/>
                <a:gd name="connsiteX2-65" fmla="*/ 702945 w 1755849"/>
                <a:gd name="connsiteY2-66" fmla="*/ 219077 h 383148"/>
                <a:gd name="connsiteX3-67" fmla="*/ 1112248 w 1755849"/>
                <a:gd name="connsiteY3-68" fmla="*/ 1362 h 383148"/>
                <a:gd name="connsiteX4-69" fmla="*/ 1721848 w 1755849"/>
                <a:gd name="connsiteY4-70" fmla="*/ 340997 h 383148"/>
                <a:gd name="connsiteX5-71" fmla="*/ 0 w 1755849"/>
                <a:gd name="connsiteY5-72" fmla="*/ 356872 h 383148"/>
                <a:gd name="connsiteX0-73" fmla="*/ 0 w 1755849"/>
                <a:gd name="connsiteY0-74" fmla="*/ 356866 h 383142"/>
                <a:gd name="connsiteX1-75" fmla="*/ 368118 w 1755849"/>
                <a:gd name="connsiteY1-76" fmla="*/ 143052 h 383142"/>
                <a:gd name="connsiteX2-77" fmla="*/ 702945 w 1755849"/>
                <a:gd name="connsiteY2-78" fmla="*/ 219071 h 383142"/>
                <a:gd name="connsiteX3-79" fmla="*/ 1112248 w 1755849"/>
                <a:gd name="connsiteY3-80" fmla="*/ 1356 h 383142"/>
                <a:gd name="connsiteX4-81" fmla="*/ 1721848 w 1755849"/>
                <a:gd name="connsiteY4-82" fmla="*/ 340991 h 383142"/>
                <a:gd name="connsiteX5-83" fmla="*/ 0 w 1755849"/>
                <a:gd name="connsiteY5-84" fmla="*/ 356866 h 383142"/>
                <a:gd name="connsiteX0-85" fmla="*/ 0 w 1755849"/>
                <a:gd name="connsiteY0-86" fmla="*/ 356796 h 383072"/>
                <a:gd name="connsiteX1-87" fmla="*/ 368118 w 1755849"/>
                <a:gd name="connsiteY1-88" fmla="*/ 142982 h 383072"/>
                <a:gd name="connsiteX2-89" fmla="*/ 702945 w 1755849"/>
                <a:gd name="connsiteY2-90" fmla="*/ 219001 h 383072"/>
                <a:gd name="connsiteX3-91" fmla="*/ 1112248 w 1755849"/>
                <a:gd name="connsiteY3-92" fmla="*/ 1286 h 383072"/>
                <a:gd name="connsiteX4-93" fmla="*/ 1721848 w 1755849"/>
                <a:gd name="connsiteY4-94" fmla="*/ 340921 h 383072"/>
                <a:gd name="connsiteX5-95" fmla="*/ 0 w 1755849"/>
                <a:gd name="connsiteY5-96" fmla="*/ 356796 h 383072"/>
                <a:gd name="connsiteX0-97" fmla="*/ 0 w 1755849"/>
                <a:gd name="connsiteY0-98" fmla="*/ 356796 h 383072"/>
                <a:gd name="connsiteX1-99" fmla="*/ 368118 w 1755849"/>
                <a:gd name="connsiteY1-100" fmla="*/ 142982 h 383072"/>
                <a:gd name="connsiteX2-101" fmla="*/ 702945 w 1755849"/>
                <a:gd name="connsiteY2-102" fmla="*/ 219001 h 383072"/>
                <a:gd name="connsiteX3-103" fmla="*/ 1112248 w 1755849"/>
                <a:gd name="connsiteY3-104" fmla="*/ 1286 h 383072"/>
                <a:gd name="connsiteX4-105" fmla="*/ 1721848 w 1755849"/>
                <a:gd name="connsiteY4-106" fmla="*/ 340921 h 383072"/>
                <a:gd name="connsiteX5-107" fmla="*/ 0 w 1755849"/>
                <a:gd name="connsiteY5-108" fmla="*/ 356796 h 383072"/>
                <a:gd name="connsiteX0-109" fmla="*/ 0 w 1755849"/>
                <a:gd name="connsiteY0-110" fmla="*/ 356847 h 383123"/>
                <a:gd name="connsiteX1-111" fmla="*/ 368118 w 1755849"/>
                <a:gd name="connsiteY1-112" fmla="*/ 143033 h 383123"/>
                <a:gd name="connsiteX2-113" fmla="*/ 702945 w 1755849"/>
                <a:gd name="connsiteY2-114" fmla="*/ 219052 h 383123"/>
                <a:gd name="connsiteX3-115" fmla="*/ 1112248 w 1755849"/>
                <a:gd name="connsiteY3-116" fmla="*/ 1337 h 383123"/>
                <a:gd name="connsiteX4-117" fmla="*/ 1721848 w 1755849"/>
                <a:gd name="connsiteY4-118" fmla="*/ 340972 h 383123"/>
                <a:gd name="connsiteX5-119" fmla="*/ 0 w 1755849"/>
                <a:gd name="connsiteY5-120" fmla="*/ 356847 h 383123"/>
                <a:gd name="connsiteX0-121" fmla="*/ 0 w 1755849"/>
                <a:gd name="connsiteY0-122" fmla="*/ 356884 h 383160"/>
                <a:gd name="connsiteX1-123" fmla="*/ 368118 w 1755849"/>
                <a:gd name="connsiteY1-124" fmla="*/ 143070 h 383160"/>
                <a:gd name="connsiteX2-125" fmla="*/ 702945 w 1755849"/>
                <a:gd name="connsiteY2-126" fmla="*/ 219089 h 383160"/>
                <a:gd name="connsiteX3-127" fmla="*/ 1112248 w 1755849"/>
                <a:gd name="connsiteY3-128" fmla="*/ 1374 h 383160"/>
                <a:gd name="connsiteX4-129" fmla="*/ 1721848 w 1755849"/>
                <a:gd name="connsiteY4-130" fmla="*/ 341009 h 383160"/>
                <a:gd name="connsiteX5-131" fmla="*/ 0 w 1755849"/>
                <a:gd name="connsiteY5-132" fmla="*/ 356884 h 383160"/>
                <a:gd name="connsiteX0-133" fmla="*/ 0 w 1755849"/>
                <a:gd name="connsiteY0-134" fmla="*/ 356866 h 383142"/>
                <a:gd name="connsiteX1-135" fmla="*/ 368118 w 1755849"/>
                <a:gd name="connsiteY1-136" fmla="*/ 143052 h 383142"/>
                <a:gd name="connsiteX2-137" fmla="*/ 702945 w 1755849"/>
                <a:gd name="connsiteY2-138" fmla="*/ 219071 h 383142"/>
                <a:gd name="connsiteX3-139" fmla="*/ 1112248 w 1755849"/>
                <a:gd name="connsiteY3-140" fmla="*/ 1356 h 383142"/>
                <a:gd name="connsiteX4-141" fmla="*/ 1721848 w 1755849"/>
                <a:gd name="connsiteY4-142" fmla="*/ 340991 h 383142"/>
                <a:gd name="connsiteX5-143" fmla="*/ 0 w 1755849"/>
                <a:gd name="connsiteY5-144" fmla="*/ 356866 h 383142"/>
                <a:gd name="connsiteX0-145" fmla="*/ 0 w 1755849"/>
                <a:gd name="connsiteY0-146" fmla="*/ 356866 h 383142"/>
                <a:gd name="connsiteX1-147" fmla="*/ 368118 w 1755849"/>
                <a:gd name="connsiteY1-148" fmla="*/ 143052 h 383142"/>
                <a:gd name="connsiteX2-149" fmla="*/ 702945 w 1755849"/>
                <a:gd name="connsiteY2-150" fmla="*/ 219071 h 383142"/>
                <a:gd name="connsiteX3-151" fmla="*/ 1112248 w 1755849"/>
                <a:gd name="connsiteY3-152" fmla="*/ 1356 h 383142"/>
                <a:gd name="connsiteX4-153" fmla="*/ 1721848 w 1755849"/>
                <a:gd name="connsiteY4-154" fmla="*/ 340991 h 383142"/>
                <a:gd name="connsiteX5-155" fmla="*/ 0 w 1755849"/>
                <a:gd name="connsiteY5-156" fmla="*/ 356866 h 383142"/>
                <a:gd name="connsiteX0-157" fmla="*/ 0 w 1755849"/>
                <a:gd name="connsiteY0-158" fmla="*/ 356866 h 383142"/>
                <a:gd name="connsiteX1-159" fmla="*/ 368118 w 1755849"/>
                <a:gd name="connsiteY1-160" fmla="*/ 143052 h 383142"/>
                <a:gd name="connsiteX2-161" fmla="*/ 702945 w 1755849"/>
                <a:gd name="connsiteY2-162" fmla="*/ 219071 h 383142"/>
                <a:gd name="connsiteX3-163" fmla="*/ 1112248 w 1755849"/>
                <a:gd name="connsiteY3-164" fmla="*/ 1356 h 383142"/>
                <a:gd name="connsiteX4-165" fmla="*/ 1721848 w 1755849"/>
                <a:gd name="connsiteY4-166" fmla="*/ 340991 h 383142"/>
                <a:gd name="connsiteX5-167" fmla="*/ 0 w 1755849"/>
                <a:gd name="connsiteY5-168" fmla="*/ 356866 h 383142"/>
                <a:gd name="connsiteX0-169" fmla="*/ 0 w 1755886"/>
                <a:gd name="connsiteY0-170" fmla="*/ 355721 h 381997"/>
                <a:gd name="connsiteX1-171" fmla="*/ 368118 w 1755886"/>
                <a:gd name="connsiteY1-172" fmla="*/ 141907 h 381997"/>
                <a:gd name="connsiteX2-173" fmla="*/ 702945 w 1755886"/>
                <a:gd name="connsiteY2-174" fmla="*/ 217926 h 381997"/>
                <a:gd name="connsiteX3-175" fmla="*/ 1112248 w 1755886"/>
                <a:gd name="connsiteY3-176" fmla="*/ 211 h 381997"/>
                <a:gd name="connsiteX4-177" fmla="*/ 1721848 w 1755886"/>
                <a:gd name="connsiteY4-178" fmla="*/ 339846 h 381997"/>
                <a:gd name="connsiteX5-179" fmla="*/ 0 w 1755886"/>
                <a:gd name="connsiteY5-180" fmla="*/ 355721 h 381997"/>
                <a:gd name="connsiteX0-181" fmla="*/ 0 w 1754591"/>
                <a:gd name="connsiteY0-182" fmla="*/ 356262 h 382538"/>
                <a:gd name="connsiteX1-183" fmla="*/ 368118 w 1754591"/>
                <a:gd name="connsiteY1-184" fmla="*/ 142448 h 382538"/>
                <a:gd name="connsiteX2-185" fmla="*/ 702945 w 1754591"/>
                <a:gd name="connsiteY2-186" fmla="*/ 218467 h 382538"/>
                <a:gd name="connsiteX3-187" fmla="*/ 1112248 w 1754591"/>
                <a:gd name="connsiteY3-188" fmla="*/ 752 h 382538"/>
                <a:gd name="connsiteX4-189" fmla="*/ 1721848 w 1754591"/>
                <a:gd name="connsiteY4-190" fmla="*/ 340387 h 382538"/>
                <a:gd name="connsiteX5-191" fmla="*/ 0 w 1754591"/>
                <a:gd name="connsiteY5-192" fmla="*/ 356262 h 382538"/>
                <a:gd name="connsiteX0-193" fmla="*/ 0 w 1754591"/>
                <a:gd name="connsiteY0-194" fmla="*/ 356262 h 382538"/>
                <a:gd name="connsiteX1-195" fmla="*/ 368118 w 1754591"/>
                <a:gd name="connsiteY1-196" fmla="*/ 142448 h 382538"/>
                <a:gd name="connsiteX2-197" fmla="*/ 702945 w 1754591"/>
                <a:gd name="connsiteY2-198" fmla="*/ 218467 h 382538"/>
                <a:gd name="connsiteX3-199" fmla="*/ 1112248 w 1754591"/>
                <a:gd name="connsiteY3-200" fmla="*/ 752 h 382538"/>
                <a:gd name="connsiteX4-201" fmla="*/ 1721848 w 1754591"/>
                <a:gd name="connsiteY4-202" fmla="*/ 340387 h 382538"/>
                <a:gd name="connsiteX5-203" fmla="*/ 0 w 1754591"/>
                <a:gd name="connsiteY5-204" fmla="*/ 356262 h 382538"/>
                <a:gd name="connsiteX0-205" fmla="*/ 0 w 1721848"/>
                <a:gd name="connsiteY0-206" fmla="*/ 357286 h 383562"/>
                <a:gd name="connsiteX1-207" fmla="*/ 368118 w 1721848"/>
                <a:gd name="connsiteY1-208" fmla="*/ 143472 h 383562"/>
                <a:gd name="connsiteX2-209" fmla="*/ 702945 w 1721848"/>
                <a:gd name="connsiteY2-210" fmla="*/ 219491 h 383562"/>
                <a:gd name="connsiteX3-211" fmla="*/ 1112248 w 1721848"/>
                <a:gd name="connsiteY3-212" fmla="*/ 1776 h 383562"/>
                <a:gd name="connsiteX4-213" fmla="*/ 1721848 w 1721848"/>
                <a:gd name="connsiteY4-214" fmla="*/ 341411 h 383562"/>
                <a:gd name="connsiteX5-215" fmla="*/ 0 w 1721848"/>
                <a:gd name="connsiteY5-216" fmla="*/ 357286 h 383562"/>
                <a:gd name="connsiteX0-217" fmla="*/ 0 w 1737723"/>
                <a:gd name="connsiteY0-218" fmla="*/ 357429 h 398423"/>
                <a:gd name="connsiteX1-219" fmla="*/ 368118 w 1737723"/>
                <a:gd name="connsiteY1-220" fmla="*/ 143615 h 398423"/>
                <a:gd name="connsiteX2-221" fmla="*/ 702945 w 1737723"/>
                <a:gd name="connsiteY2-222" fmla="*/ 219634 h 398423"/>
                <a:gd name="connsiteX3-223" fmla="*/ 1112248 w 1737723"/>
                <a:gd name="connsiteY3-224" fmla="*/ 1919 h 398423"/>
                <a:gd name="connsiteX4-225" fmla="*/ 1737723 w 1737723"/>
                <a:gd name="connsiteY4-226" fmla="*/ 366954 h 398423"/>
                <a:gd name="connsiteX5-227" fmla="*/ 0 w 1737723"/>
                <a:gd name="connsiteY5-228" fmla="*/ 357429 h 398423"/>
                <a:gd name="connsiteX0-229" fmla="*/ 0 w 1737723"/>
                <a:gd name="connsiteY0-230" fmla="*/ 357429 h 366954"/>
                <a:gd name="connsiteX1-231" fmla="*/ 368118 w 1737723"/>
                <a:gd name="connsiteY1-232" fmla="*/ 143615 h 366954"/>
                <a:gd name="connsiteX2-233" fmla="*/ 702945 w 1737723"/>
                <a:gd name="connsiteY2-234" fmla="*/ 219634 h 366954"/>
                <a:gd name="connsiteX3-235" fmla="*/ 1112248 w 1737723"/>
                <a:gd name="connsiteY3-236" fmla="*/ 1919 h 366954"/>
                <a:gd name="connsiteX4-237" fmla="*/ 1737723 w 1737723"/>
                <a:gd name="connsiteY4-238" fmla="*/ 366954 h 366954"/>
                <a:gd name="connsiteX5-239" fmla="*/ 0 w 1737723"/>
                <a:gd name="connsiteY5-240" fmla="*/ 357429 h 366954"/>
                <a:gd name="connsiteX0-241" fmla="*/ 0 w 1737723"/>
                <a:gd name="connsiteY0-242" fmla="*/ 357429 h 366954"/>
                <a:gd name="connsiteX1-243" fmla="*/ 368118 w 1737723"/>
                <a:gd name="connsiteY1-244" fmla="*/ 143615 h 366954"/>
                <a:gd name="connsiteX2-245" fmla="*/ 702945 w 1737723"/>
                <a:gd name="connsiteY2-246" fmla="*/ 219634 h 366954"/>
                <a:gd name="connsiteX3-247" fmla="*/ 1112248 w 1737723"/>
                <a:gd name="connsiteY3-248" fmla="*/ 1919 h 366954"/>
                <a:gd name="connsiteX4-249" fmla="*/ 1737723 w 1737723"/>
                <a:gd name="connsiteY4-250" fmla="*/ 366954 h 366954"/>
                <a:gd name="connsiteX5-251" fmla="*/ 0 w 1737723"/>
                <a:gd name="connsiteY5-252" fmla="*/ 357429 h 366954"/>
                <a:gd name="connsiteX0-253" fmla="*/ 0 w 1737723"/>
                <a:gd name="connsiteY0-254" fmla="*/ 356385 h 365910"/>
                <a:gd name="connsiteX1-255" fmla="*/ 368118 w 1737723"/>
                <a:gd name="connsiteY1-256" fmla="*/ 142571 h 365910"/>
                <a:gd name="connsiteX2-257" fmla="*/ 702945 w 1737723"/>
                <a:gd name="connsiteY2-258" fmla="*/ 218590 h 365910"/>
                <a:gd name="connsiteX3-259" fmla="*/ 1112248 w 1737723"/>
                <a:gd name="connsiteY3-260" fmla="*/ 875 h 365910"/>
                <a:gd name="connsiteX4-261" fmla="*/ 1737723 w 1737723"/>
                <a:gd name="connsiteY4-262" fmla="*/ 365910 h 365910"/>
                <a:gd name="connsiteX5-263" fmla="*/ 0 w 1737723"/>
                <a:gd name="connsiteY5-264" fmla="*/ 356385 h 365910"/>
                <a:gd name="connsiteX0-265" fmla="*/ 0 w 1737723"/>
                <a:gd name="connsiteY0-266" fmla="*/ 356385 h 365910"/>
                <a:gd name="connsiteX1-267" fmla="*/ 368118 w 1737723"/>
                <a:gd name="connsiteY1-268" fmla="*/ 142571 h 365910"/>
                <a:gd name="connsiteX2-269" fmla="*/ 702945 w 1737723"/>
                <a:gd name="connsiteY2-270" fmla="*/ 218590 h 365910"/>
                <a:gd name="connsiteX3-271" fmla="*/ 1112248 w 1737723"/>
                <a:gd name="connsiteY3-272" fmla="*/ 875 h 365910"/>
                <a:gd name="connsiteX4-273" fmla="*/ 1737723 w 1737723"/>
                <a:gd name="connsiteY4-274" fmla="*/ 365910 h 365910"/>
                <a:gd name="connsiteX5-275" fmla="*/ 0 w 1737723"/>
                <a:gd name="connsiteY5-276" fmla="*/ 356385 h 365910"/>
                <a:gd name="connsiteX0-277" fmla="*/ 0 w 1737723"/>
                <a:gd name="connsiteY0-278" fmla="*/ 355510 h 365035"/>
                <a:gd name="connsiteX1-279" fmla="*/ 368118 w 1737723"/>
                <a:gd name="connsiteY1-280" fmla="*/ 141696 h 365035"/>
                <a:gd name="connsiteX2-281" fmla="*/ 702945 w 1737723"/>
                <a:gd name="connsiteY2-282" fmla="*/ 217715 h 365035"/>
                <a:gd name="connsiteX3-283" fmla="*/ 1112248 w 1737723"/>
                <a:gd name="connsiteY3-284" fmla="*/ 0 h 365035"/>
                <a:gd name="connsiteX4-285" fmla="*/ 1737723 w 1737723"/>
                <a:gd name="connsiteY4-286" fmla="*/ 365035 h 365035"/>
                <a:gd name="connsiteX5-287" fmla="*/ 0 w 1737723"/>
                <a:gd name="connsiteY5-288" fmla="*/ 355510 h 365035"/>
                <a:gd name="connsiteX0-289" fmla="*/ 0 w 1737723"/>
                <a:gd name="connsiteY0-290" fmla="*/ 355510 h 365035"/>
                <a:gd name="connsiteX1-291" fmla="*/ 368118 w 1737723"/>
                <a:gd name="connsiteY1-292" fmla="*/ 141696 h 365035"/>
                <a:gd name="connsiteX2-293" fmla="*/ 702945 w 1737723"/>
                <a:gd name="connsiteY2-294" fmla="*/ 217715 h 365035"/>
                <a:gd name="connsiteX3-295" fmla="*/ 1112248 w 1737723"/>
                <a:gd name="connsiteY3-296" fmla="*/ 0 h 365035"/>
                <a:gd name="connsiteX4-297" fmla="*/ 1737723 w 1737723"/>
                <a:gd name="connsiteY4-298" fmla="*/ 365035 h 365035"/>
                <a:gd name="connsiteX5-299" fmla="*/ 0 w 1737723"/>
                <a:gd name="connsiteY5-300" fmla="*/ 355510 h 365035"/>
                <a:gd name="connsiteX0-301" fmla="*/ 0 w 1737723"/>
                <a:gd name="connsiteY0-302" fmla="*/ 355510 h 365035"/>
                <a:gd name="connsiteX1-303" fmla="*/ 368118 w 1737723"/>
                <a:gd name="connsiteY1-304" fmla="*/ 141696 h 365035"/>
                <a:gd name="connsiteX2-305" fmla="*/ 702945 w 1737723"/>
                <a:gd name="connsiteY2-306" fmla="*/ 217715 h 365035"/>
                <a:gd name="connsiteX3-307" fmla="*/ 1112248 w 1737723"/>
                <a:gd name="connsiteY3-308" fmla="*/ 0 h 365035"/>
                <a:gd name="connsiteX4-309" fmla="*/ 1737723 w 1737723"/>
                <a:gd name="connsiteY4-310" fmla="*/ 365035 h 365035"/>
                <a:gd name="connsiteX5-311" fmla="*/ 0 w 1737723"/>
                <a:gd name="connsiteY5-312" fmla="*/ 355510 h 365035"/>
                <a:gd name="connsiteX0-313" fmla="*/ 0 w 1737723"/>
                <a:gd name="connsiteY0-314" fmla="*/ 355510 h 365035"/>
                <a:gd name="connsiteX1-315" fmla="*/ 368118 w 1737723"/>
                <a:gd name="connsiteY1-316" fmla="*/ 141696 h 365035"/>
                <a:gd name="connsiteX2-317" fmla="*/ 702945 w 1737723"/>
                <a:gd name="connsiteY2-318" fmla="*/ 217715 h 365035"/>
                <a:gd name="connsiteX3-319" fmla="*/ 1112248 w 1737723"/>
                <a:gd name="connsiteY3-320" fmla="*/ 0 h 365035"/>
                <a:gd name="connsiteX4-321" fmla="*/ 1737723 w 1737723"/>
                <a:gd name="connsiteY4-322" fmla="*/ 365035 h 365035"/>
                <a:gd name="connsiteX5-323" fmla="*/ 0 w 1737723"/>
                <a:gd name="connsiteY5-324" fmla="*/ 355510 h 365035"/>
                <a:gd name="connsiteX0-325" fmla="*/ 0 w 1744867"/>
                <a:gd name="connsiteY0-326" fmla="*/ 367416 h 367416"/>
                <a:gd name="connsiteX1-327" fmla="*/ 375262 w 1744867"/>
                <a:gd name="connsiteY1-328" fmla="*/ 141696 h 367416"/>
                <a:gd name="connsiteX2-329" fmla="*/ 710089 w 1744867"/>
                <a:gd name="connsiteY2-330" fmla="*/ 217715 h 367416"/>
                <a:gd name="connsiteX3-331" fmla="*/ 1119392 w 1744867"/>
                <a:gd name="connsiteY3-332" fmla="*/ 0 h 367416"/>
                <a:gd name="connsiteX4-333" fmla="*/ 1744867 w 1744867"/>
                <a:gd name="connsiteY4-334" fmla="*/ 365035 h 367416"/>
                <a:gd name="connsiteX5-335" fmla="*/ 0 w 1744867"/>
                <a:gd name="connsiteY5-336" fmla="*/ 367416 h 367416"/>
                <a:gd name="connsiteX0-337" fmla="*/ 0 w 1744867"/>
                <a:gd name="connsiteY0-338" fmla="*/ 367416 h 367416"/>
                <a:gd name="connsiteX1-339" fmla="*/ 375262 w 1744867"/>
                <a:gd name="connsiteY1-340" fmla="*/ 141696 h 367416"/>
                <a:gd name="connsiteX2-341" fmla="*/ 710089 w 1744867"/>
                <a:gd name="connsiteY2-342" fmla="*/ 217715 h 367416"/>
                <a:gd name="connsiteX3-343" fmla="*/ 1119392 w 1744867"/>
                <a:gd name="connsiteY3-344" fmla="*/ 0 h 367416"/>
                <a:gd name="connsiteX4-345" fmla="*/ 1744867 w 1744867"/>
                <a:gd name="connsiteY4-346" fmla="*/ 365035 h 367416"/>
                <a:gd name="connsiteX5-347" fmla="*/ 0 w 1744867"/>
                <a:gd name="connsiteY5-348" fmla="*/ 367416 h 367416"/>
                <a:gd name="connsiteX0-349" fmla="*/ 0 w 1744867"/>
                <a:gd name="connsiteY0-350" fmla="*/ 367416 h 367416"/>
                <a:gd name="connsiteX1-351" fmla="*/ 375262 w 1744867"/>
                <a:gd name="connsiteY1-352" fmla="*/ 141696 h 367416"/>
                <a:gd name="connsiteX2-353" fmla="*/ 710089 w 1744867"/>
                <a:gd name="connsiteY2-354" fmla="*/ 217715 h 367416"/>
                <a:gd name="connsiteX3-355" fmla="*/ 1119392 w 1744867"/>
                <a:gd name="connsiteY3-356" fmla="*/ 0 h 367416"/>
                <a:gd name="connsiteX4-357" fmla="*/ 1744867 w 1744867"/>
                <a:gd name="connsiteY4-358" fmla="*/ 365035 h 367416"/>
                <a:gd name="connsiteX5-359" fmla="*/ 0 w 1744867"/>
                <a:gd name="connsiteY5-360" fmla="*/ 367416 h 367416"/>
                <a:gd name="connsiteX0-361" fmla="*/ 0 w 1744867"/>
                <a:gd name="connsiteY0-362" fmla="*/ 368417 h 368417"/>
                <a:gd name="connsiteX1-363" fmla="*/ 375262 w 1744867"/>
                <a:gd name="connsiteY1-364" fmla="*/ 142697 h 368417"/>
                <a:gd name="connsiteX2-365" fmla="*/ 710089 w 1744867"/>
                <a:gd name="connsiteY2-366" fmla="*/ 218716 h 368417"/>
                <a:gd name="connsiteX3-367" fmla="*/ 1119392 w 1744867"/>
                <a:gd name="connsiteY3-368" fmla="*/ 1001 h 368417"/>
                <a:gd name="connsiteX4-369" fmla="*/ 1744867 w 1744867"/>
                <a:gd name="connsiteY4-370" fmla="*/ 366036 h 368417"/>
                <a:gd name="connsiteX5-371" fmla="*/ 0 w 1744867"/>
                <a:gd name="connsiteY5-372" fmla="*/ 368417 h 368417"/>
                <a:gd name="connsiteX0-373" fmla="*/ 0 w 1744867"/>
                <a:gd name="connsiteY0-374" fmla="*/ 373161 h 373161"/>
                <a:gd name="connsiteX1-375" fmla="*/ 375262 w 1744867"/>
                <a:gd name="connsiteY1-376" fmla="*/ 147441 h 373161"/>
                <a:gd name="connsiteX2-377" fmla="*/ 710089 w 1744867"/>
                <a:gd name="connsiteY2-378" fmla="*/ 223460 h 373161"/>
                <a:gd name="connsiteX3-379" fmla="*/ 1117011 w 1744867"/>
                <a:gd name="connsiteY3-380" fmla="*/ 983 h 373161"/>
                <a:gd name="connsiteX4-381" fmla="*/ 1744867 w 1744867"/>
                <a:gd name="connsiteY4-382" fmla="*/ 370780 h 373161"/>
                <a:gd name="connsiteX5-383" fmla="*/ 0 w 1744867"/>
                <a:gd name="connsiteY5-384" fmla="*/ 373161 h 373161"/>
                <a:gd name="connsiteX0-385" fmla="*/ 0 w 1744867"/>
                <a:gd name="connsiteY0-386" fmla="*/ 372211 h 372211"/>
                <a:gd name="connsiteX1-387" fmla="*/ 375262 w 1744867"/>
                <a:gd name="connsiteY1-388" fmla="*/ 146491 h 372211"/>
                <a:gd name="connsiteX2-389" fmla="*/ 710089 w 1744867"/>
                <a:gd name="connsiteY2-390" fmla="*/ 222510 h 372211"/>
                <a:gd name="connsiteX3-391" fmla="*/ 1117011 w 1744867"/>
                <a:gd name="connsiteY3-392" fmla="*/ 33 h 372211"/>
                <a:gd name="connsiteX4-393" fmla="*/ 1744867 w 1744867"/>
                <a:gd name="connsiteY4-394" fmla="*/ 369830 h 372211"/>
                <a:gd name="connsiteX5-395" fmla="*/ 0 w 1744867"/>
                <a:gd name="connsiteY5-396" fmla="*/ 372211 h 372211"/>
                <a:gd name="connsiteX0-397" fmla="*/ 0 w 1744867"/>
                <a:gd name="connsiteY0-398" fmla="*/ 372188 h 372188"/>
                <a:gd name="connsiteX1-399" fmla="*/ 375262 w 1744867"/>
                <a:gd name="connsiteY1-400" fmla="*/ 146468 h 372188"/>
                <a:gd name="connsiteX2-401" fmla="*/ 710089 w 1744867"/>
                <a:gd name="connsiteY2-402" fmla="*/ 222487 h 372188"/>
                <a:gd name="connsiteX3-403" fmla="*/ 1117011 w 1744867"/>
                <a:gd name="connsiteY3-404" fmla="*/ 10 h 372188"/>
                <a:gd name="connsiteX4-405" fmla="*/ 1744867 w 1744867"/>
                <a:gd name="connsiteY4-406" fmla="*/ 369807 h 372188"/>
                <a:gd name="connsiteX5-407" fmla="*/ 0 w 1744867"/>
                <a:gd name="connsiteY5-408" fmla="*/ 372188 h 372188"/>
                <a:gd name="connsiteX0-409" fmla="*/ 0 w 1744867"/>
                <a:gd name="connsiteY0-410" fmla="*/ 372286 h 372286"/>
                <a:gd name="connsiteX1-411" fmla="*/ 375262 w 1744867"/>
                <a:gd name="connsiteY1-412" fmla="*/ 146566 h 372286"/>
                <a:gd name="connsiteX2-413" fmla="*/ 710089 w 1744867"/>
                <a:gd name="connsiteY2-414" fmla="*/ 222585 h 372286"/>
                <a:gd name="connsiteX3-415" fmla="*/ 1117011 w 1744867"/>
                <a:gd name="connsiteY3-416" fmla="*/ 108 h 372286"/>
                <a:gd name="connsiteX4-417" fmla="*/ 1744867 w 1744867"/>
                <a:gd name="connsiteY4-418" fmla="*/ 369905 h 372286"/>
                <a:gd name="connsiteX5-419" fmla="*/ 0 w 1744867"/>
                <a:gd name="connsiteY5-420" fmla="*/ 372286 h 372286"/>
                <a:gd name="connsiteX0-421" fmla="*/ 0 w 1744867"/>
                <a:gd name="connsiteY0-422" fmla="*/ 372227 h 372227"/>
                <a:gd name="connsiteX1-423" fmla="*/ 375262 w 1744867"/>
                <a:gd name="connsiteY1-424" fmla="*/ 146507 h 372227"/>
                <a:gd name="connsiteX2-425" fmla="*/ 710089 w 1744867"/>
                <a:gd name="connsiteY2-426" fmla="*/ 222526 h 372227"/>
                <a:gd name="connsiteX3-427" fmla="*/ 1117011 w 1744867"/>
                <a:gd name="connsiteY3-428" fmla="*/ 49 h 372227"/>
                <a:gd name="connsiteX4-429" fmla="*/ 1744867 w 1744867"/>
                <a:gd name="connsiteY4-430" fmla="*/ 369846 h 372227"/>
                <a:gd name="connsiteX5-431" fmla="*/ 0 w 1744867"/>
                <a:gd name="connsiteY5-432" fmla="*/ 372227 h 37222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744867" h="372227">
                  <a:moveTo>
                    <a:pt x="0" y="372227"/>
                  </a:moveTo>
                  <a:cubicBezTo>
                    <a:pt x="300899" y="206945"/>
                    <a:pt x="270578" y="161339"/>
                    <a:pt x="375262" y="146507"/>
                  </a:cubicBezTo>
                  <a:cubicBezTo>
                    <a:pt x="511470" y="145766"/>
                    <a:pt x="586464" y="246936"/>
                    <a:pt x="710089" y="222526"/>
                  </a:cubicBezTo>
                  <a:cubicBezTo>
                    <a:pt x="833714" y="198116"/>
                    <a:pt x="992047" y="-3595"/>
                    <a:pt x="1117011" y="49"/>
                  </a:cubicBezTo>
                  <a:cubicBezTo>
                    <a:pt x="1292096" y="5154"/>
                    <a:pt x="1215867" y="126444"/>
                    <a:pt x="1744867" y="369846"/>
                  </a:cubicBezTo>
                  <a:cubicBezTo>
                    <a:pt x="1163245" y="370640"/>
                    <a:pt x="1743672" y="371433"/>
                    <a:pt x="0" y="372227"/>
                  </a:cubicBezTo>
                  <a:close/>
                </a:path>
              </a:pathLst>
            </a:custGeom>
            <a:solidFill>
              <a:sysClr val="windowText" lastClr="000000">
                <a:lumMod val="75000"/>
                <a:lumOff val="25000"/>
              </a:sysClr>
            </a:solidFill>
            <a:ln w="12700" cap="flat" cmpd="sng" algn="ctr">
              <a:noFill/>
              <a:prstDash val="solid"/>
              <a:miter lim="800000"/>
            </a:ln>
            <a:effectLst/>
          </p:spPr>
          <p:txBody>
            <a:bodyPr rtlCol="0" anchor="ctr"/>
            <a:lstStyle/>
            <a:p>
              <a:pPr marL="0" marR="0" lvl="0" indent="0" algn="just"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59" name="文本框 58"/>
          <p:cNvSpPr txBox="1"/>
          <p:nvPr/>
        </p:nvSpPr>
        <p:spPr>
          <a:xfrm>
            <a:off x="6518656" y="1040607"/>
            <a:ext cx="1858201" cy="2340399"/>
          </a:xfrm>
          <a:prstGeom prst="rect">
            <a:avLst/>
          </a:prstGeom>
          <a:noFill/>
        </p:spPr>
        <p:txBody>
          <a:bodyPr vert="eaVert" wrap="square" rtlCol="0">
            <a:spAutoFit/>
          </a:bodyPr>
          <a:lstStyle/>
          <a:p>
            <a:pPr algn="just">
              <a:lnSpc>
                <a:spcPct val="150000"/>
              </a:lnSpc>
            </a:pPr>
            <a:r>
              <a:rPr lang="zh-CN" altLang="en-US" sz="1050">
                <a:solidFill>
                  <a:schemeClr val="tx1">
                    <a:lumMod val="65000"/>
                    <a:lumOff val="35000"/>
                  </a:schemeClr>
                </a:solidFill>
                <a:latin typeface="方正古隶简体" panose="03000509000000000000" pitchFamily="65" charset="-122"/>
                <a:ea typeface="方正古隶简体" panose="03000509000000000000" pitchFamily="65" charset="-122"/>
              </a:rPr>
              <a:t>意境是指抒情性作品中所呈现的的那种情景交融、虚实相生的形象系统，及其所诱发和开拓的审美想象空间。他同文学典型一也是文学形象的高级形</a:t>
            </a:r>
            <a:r>
              <a:rPr lang="zh-CN" altLang="en-US" sz="1000">
                <a:solidFill>
                  <a:schemeClr val="tx1">
                    <a:lumMod val="65000"/>
                    <a:lumOff val="35000"/>
                  </a:schemeClr>
                </a:solidFill>
                <a:latin typeface="方正古隶简体" panose="03000509000000000000" pitchFamily="65" charset="-122"/>
                <a:ea typeface="方正古隶简体" panose="03000509000000000000" pitchFamily="65" charset="-122"/>
              </a:rPr>
              <a:t>意境是指抒情性作品中所呈现的的那种情景交融虚实相生的形象系统，</a:t>
            </a:r>
            <a:endParaRPr lang="zh-CN" altLang="en-US" sz="900">
              <a:solidFill>
                <a:prstClr val="black">
                  <a:lumMod val="75000"/>
                  <a:lumOff val="25000"/>
                </a:prstClr>
              </a:solidFill>
              <a:latin typeface="方正楷体简体" panose="03000509000000000000" pitchFamily="2" charset="-122"/>
              <a:ea typeface="方正楷体简体" panose="03000509000000000000" pitchFamily="2" charset="-122"/>
              <a:cs typeface="方正汉简简体" panose="03000509000000000000" pitchFamily="65" charset="-122"/>
            </a:endParaRPr>
          </a:p>
          <a:p>
            <a:pPr algn="just">
              <a:lnSpc>
                <a:spcPct val="150000"/>
              </a:lnSpc>
            </a:pPr>
            <a:endParaRPr lang="zh-CN" altLang="en-US" sz="1000" dirty="0">
              <a:solidFill>
                <a:prstClr val="black">
                  <a:lumMod val="75000"/>
                  <a:lumOff val="25000"/>
                </a:prstClr>
              </a:solidFill>
              <a:latin typeface="方正楷体简体" panose="03000509000000000000" pitchFamily="2" charset="-122"/>
              <a:ea typeface="方正楷体简体" panose="03000509000000000000" pitchFamily="2" charset="-122"/>
              <a:cs typeface="方正汉简简体" panose="03000509000000000000" pitchFamily="65" charset="-122"/>
            </a:endParaRPr>
          </a:p>
        </p:txBody>
      </p:sp>
      <p:grpSp>
        <p:nvGrpSpPr>
          <p:cNvPr id="61" name="组合 60"/>
          <p:cNvGrpSpPr/>
          <p:nvPr/>
        </p:nvGrpSpPr>
        <p:grpSpPr>
          <a:xfrm>
            <a:off x="6670534" y="3392193"/>
            <a:ext cx="1706323" cy="556662"/>
            <a:chOff x="6302615" y="4760535"/>
            <a:chExt cx="1707827" cy="557153"/>
          </a:xfrm>
        </p:grpSpPr>
        <p:sp>
          <p:nvSpPr>
            <p:cNvPr id="62" name="任意多边形 24"/>
            <p:cNvSpPr/>
            <p:nvPr/>
          </p:nvSpPr>
          <p:spPr>
            <a:xfrm>
              <a:off x="6302615" y="4760535"/>
              <a:ext cx="1707827" cy="380791"/>
            </a:xfrm>
            <a:custGeom>
              <a:avLst/>
              <a:gdLst>
                <a:gd name="connsiteX0" fmla="*/ 123486 w 1567279"/>
                <a:gd name="connsiteY0" fmla="*/ 257418 h 328571"/>
                <a:gd name="connsiteX1" fmla="*/ 328274 w 1567279"/>
                <a:gd name="connsiteY1" fmla="*/ 119305 h 328571"/>
                <a:gd name="connsiteX2" fmla="*/ 533061 w 1567279"/>
                <a:gd name="connsiteY2" fmla="*/ 243130 h 328571"/>
                <a:gd name="connsiteX3" fmla="*/ 837861 w 1567279"/>
                <a:gd name="connsiteY3" fmla="*/ 243 h 328571"/>
                <a:gd name="connsiteX4" fmla="*/ 1080749 w 1567279"/>
                <a:gd name="connsiteY4" fmla="*/ 195505 h 328571"/>
                <a:gd name="connsiteX5" fmla="*/ 1266486 w 1567279"/>
                <a:gd name="connsiteY5" fmla="*/ 85968 h 328571"/>
                <a:gd name="connsiteX6" fmla="*/ 1418886 w 1567279"/>
                <a:gd name="connsiteY6" fmla="*/ 238368 h 328571"/>
                <a:gd name="connsiteX7" fmla="*/ 1476036 w 1567279"/>
                <a:gd name="connsiteY7" fmla="*/ 324093 h 328571"/>
                <a:gd name="connsiteX8" fmla="*/ 99674 w 1567279"/>
                <a:gd name="connsiteY8" fmla="*/ 309805 h 328571"/>
                <a:gd name="connsiteX9" fmla="*/ 123486 w 1567279"/>
                <a:gd name="connsiteY9" fmla="*/ 257418 h 328571"/>
                <a:gd name="connsiteX0-1" fmla="*/ 123486 w 1535622"/>
                <a:gd name="connsiteY0-2" fmla="*/ 257418 h 339713"/>
                <a:gd name="connsiteX1-3" fmla="*/ 328274 w 1535622"/>
                <a:gd name="connsiteY1-4" fmla="*/ 119305 h 339713"/>
                <a:gd name="connsiteX2-5" fmla="*/ 533061 w 1535622"/>
                <a:gd name="connsiteY2-6" fmla="*/ 243130 h 339713"/>
                <a:gd name="connsiteX3-7" fmla="*/ 837861 w 1535622"/>
                <a:gd name="connsiteY3-8" fmla="*/ 243 h 339713"/>
                <a:gd name="connsiteX4-9" fmla="*/ 1080749 w 1535622"/>
                <a:gd name="connsiteY4-10" fmla="*/ 195505 h 339713"/>
                <a:gd name="connsiteX5-11" fmla="*/ 1266486 w 1535622"/>
                <a:gd name="connsiteY5-12" fmla="*/ 85968 h 339713"/>
                <a:gd name="connsiteX6-13" fmla="*/ 1476036 w 1535622"/>
                <a:gd name="connsiteY6-14" fmla="*/ 324093 h 339713"/>
                <a:gd name="connsiteX7-15" fmla="*/ 99674 w 1535622"/>
                <a:gd name="connsiteY7-16" fmla="*/ 309805 h 339713"/>
                <a:gd name="connsiteX8-17" fmla="*/ 123486 w 1535622"/>
                <a:gd name="connsiteY8-18" fmla="*/ 257418 h 339713"/>
                <a:gd name="connsiteX0-19" fmla="*/ 56755 w 1492703"/>
                <a:gd name="connsiteY0-20" fmla="*/ 309805 h 345012"/>
                <a:gd name="connsiteX1-21" fmla="*/ 285355 w 1492703"/>
                <a:gd name="connsiteY1-22" fmla="*/ 119305 h 345012"/>
                <a:gd name="connsiteX2-23" fmla="*/ 490142 w 1492703"/>
                <a:gd name="connsiteY2-24" fmla="*/ 243130 h 345012"/>
                <a:gd name="connsiteX3-25" fmla="*/ 794942 w 1492703"/>
                <a:gd name="connsiteY3-26" fmla="*/ 243 h 345012"/>
                <a:gd name="connsiteX4-27" fmla="*/ 1037830 w 1492703"/>
                <a:gd name="connsiteY4-28" fmla="*/ 195505 h 345012"/>
                <a:gd name="connsiteX5-29" fmla="*/ 1223567 w 1492703"/>
                <a:gd name="connsiteY5-30" fmla="*/ 85968 h 345012"/>
                <a:gd name="connsiteX6-31" fmla="*/ 1433117 w 1492703"/>
                <a:gd name="connsiteY6-32" fmla="*/ 324093 h 345012"/>
                <a:gd name="connsiteX7-33" fmla="*/ 56755 w 1492703"/>
                <a:gd name="connsiteY7-34" fmla="*/ 309805 h 345012"/>
                <a:gd name="connsiteX0-35" fmla="*/ 56755 w 1492703"/>
                <a:gd name="connsiteY0-36" fmla="*/ 309805 h 345012"/>
                <a:gd name="connsiteX1-37" fmla="*/ 285355 w 1492703"/>
                <a:gd name="connsiteY1-38" fmla="*/ 119305 h 345012"/>
                <a:gd name="connsiteX2-39" fmla="*/ 490142 w 1492703"/>
                <a:gd name="connsiteY2-40" fmla="*/ 243130 h 345012"/>
                <a:gd name="connsiteX3-41" fmla="*/ 794942 w 1492703"/>
                <a:gd name="connsiteY3-42" fmla="*/ 243 h 345012"/>
                <a:gd name="connsiteX4-43" fmla="*/ 1037830 w 1492703"/>
                <a:gd name="connsiteY4-44" fmla="*/ 195505 h 345012"/>
                <a:gd name="connsiteX5-45" fmla="*/ 1223567 w 1492703"/>
                <a:gd name="connsiteY5-46" fmla="*/ 85968 h 345012"/>
                <a:gd name="connsiteX6-47" fmla="*/ 1433117 w 1492703"/>
                <a:gd name="connsiteY6-48" fmla="*/ 324093 h 345012"/>
                <a:gd name="connsiteX7-49" fmla="*/ 56755 w 1492703"/>
                <a:gd name="connsiteY7-50" fmla="*/ 309805 h 345012"/>
                <a:gd name="connsiteX0-51" fmla="*/ 56755 w 1492703"/>
                <a:gd name="connsiteY0-52" fmla="*/ 309805 h 345012"/>
                <a:gd name="connsiteX1-53" fmla="*/ 285355 w 1492703"/>
                <a:gd name="connsiteY1-54" fmla="*/ 119305 h 345012"/>
                <a:gd name="connsiteX2-55" fmla="*/ 490142 w 1492703"/>
                <a:gd name="connsiteY2-56" fmla="*/ 243130 h 345012"/>
                <a:gd name="connsiteX3-57" fmla="*/ 794942 w 1492703"/>
                <a:gd name="connsiteY3-58" fmla="*/ 243 h 345012"/>
                <a:gd name="connsiteX4-59" fmla="*/ 1037830 w 1492703"/>
                <a:gd name="connsiteY4-60" fmla="*/ 195505 h 345012"/>
                <a:gd name="connsiteX5-61" fmla="*/ 1223567 w 1492703"/>
                <a:gd name="connsiteY5-62" fmla="*/ 85968 h 345012"/>
                <a:gd name="connsiteX6-63" fmla="*/ 1433117 w 1492703"/>
                <a:gd name="connsiteY6-64" fmla="*/ 324093 h 345012"/>
                <a:gd name="connsiteX7-65" fmla="*/ 56755 w 1492703"/>
                <a:gd name="connsiteY7-66" fmla="*/ 309805 h 345012"/>
                <a:gd name="connsiteX0-67" fmla="*/ 56755 w 1492703"/>
                <a:gd name="connsiteY0-68" fmla="*/ 309805 h 345012"/>
                <a:gd name="connsiteX1-69" fmla="*/ 285355 w 1492703"/>
                <a:gd name="connsiteY1-70" fmla="*/ 119305 h 345012"/>
                <a:gd name="connsiteX2-71" fmla="*/ 490142 w 1492703"/>
                <a:gd name="connsiteY2-72" fmla="*/ 243130 h 345012"/>
                <a:gd name="connsiteX3-73" fmla="*/ 794942 w 1492703"/>
                <a:gd name="connsiteY3-74" fmla="*/ 243 h 345012"/>
                <a:gd name="connsiteX4-75" fmla="*/ 1037830 w 1492703"/>
                <a:gd name="connsiteY4-76" fmla="*/ 195505 h 345012"/>
                <a:gd name="connsiteX5-77" fmla="*/ 1223567 w 1492703"/>
                <a:gd name="connsiteY5-78" fmla="*/ 85968 h 345012"/>
                <a:gd name="connsiteX6-79" fmla="*/ 1433117 w 1492703"/>
                <a:gd name="connsiteY6-80" fmla="*/ 324093 h 345012"/>
                <a:gd name="connsiteX7-81" fmla="*/ 56755 w 1492703"/>
                <a:gd name="connsiteY7-82" fmla="*/ 309805 h 345012"/>
                <a:gd name="connsiteX0-83" fmla="*/ 0 w 1435948"/>
                <a:gd name="connsiteY0-84" fmla="*/ 309805 h 345012"/>
                <a:gd name="connsiteX1-85" fmla="*/ 228600 w 1435948"/>
                <a:gd name="connsiteY1-86" fmla="*/ 119305 h 345012"/>
                <a:gd name="connsiteX2-87" fmla="*/ 433387 w 1435948"/>
                <a:gd name="connsiteY2-88" fmla="*/ 243130 h 345012"/>
                <a:gd name="connsiteX3-89" fmla="*/ 738187 w 1435948"/>
                <a:gd name="connsiteY3-90" fmla="*/ 243 h 345012"/>
                <a:gd name="connsiteX4-91" fmla="*/ 981075 w 1435948"/>
                <a:gd name="connsiteY4-92" fmla="*/ 195505 h 345012"/>
                <a:gd name="connsiteX5-93" fmla="*/ 1166812 w 1435948"/>
                <a:gd name="connsiteY5-94" fmla="*/ 85968 h 345012"/>
                <a:gd name="connsiteX6-95" fmla="*/ 1376362 w 1435948"/>
                <a:gd name="connsiteY6-96" fmla="*/ 324093 h 345012"/>
                <a:gd name="connsiteX7-97" fmla="*/ 0 w 1435948"/>
                <a:gd name="connsiteY7-98" fmla="*/ 309805 h 345012"/>
                <a:gd name="connsiteX0-99" fmla="*/ 0 w 1376362"/>
                <a:gd name="connsiteY0-100" fmla="*/ 309805 h 345012"/>
                <a:gd name="connsiteX1-101" fmla="*/ 228600 w 1376362"/>
                <a:gd name="connsiteY1-102" fmla="*/ 119305 h 345012"/>
                <a:gd name="connsiteX2-103" fmla="*/ 433387 w 1376362"/>
                <a:gd name="connsiteY2-104" fmla="*/ 243130 h 345012"/>
                <a:gd name="connsiteX3-105" fmla="*/ 738187 w 1376362"/>
                <a:gd name="connsiteY3-106" fmla="*/ 243 h 345012"/>
                <a:gd name="connsiteX4-107" fmla="*/ 981075 w 1376362"/>
                <a:gd name="connsiteY4-108" fmla="*/ 195505 h 345012"/>
                <a:gd name="connsiteX5-109" fmla="*/ 1166812 w 1376362"/>
                <a:gd name="connsiteY5-110" fmla="*/ 85968 h 345012"/>
                <a:gd name="connsiteX6-111" fmla="*/ 1376362 w 1376362"/>
                <a:gd name="connsiteY6-112" fmla="*/ 324093 h 345012"/>
                <a:gd name="connsiteX7-113" fmla="*/ 0 w 1376362"/>
                <a:gd name="connsiteY7-114" fmla="*/ 309805 h 345012"/>
                <a:gd name="connsiteX0-115" fmla="*/ 0 w 1376362"/>
                <a:gd name="connsiteY0-116" fmla="*/ 309805 h 337393"/>
                <a:gd name="connsiteX1-117" fmla="*/ 228600 w 1376362"/>
                <a:gd name="connsiteY1-118" fmla="*/ 119305 h 337393"/>
                <a:gd name="connsiteX2-119" fmla="*/ 433387 w 1376362"/>
                <a:gd name="connsiteY2-120" fmla="*/ 243130 h 337393"/>
                <a:gd name="connsiteX3-121" fmla="*/ 738187 w 1376362"/>
                <a:gd name="connsiteY3-122" fmla="*/ 243 h 337393"/>
                <a:gd name="connsiteX4-123" fmla="*/ 981075 w 1376362"/>
                <a:gd name="connsiteY4-124" fmla="*/ 195505 h 337393"/>
                <a:gd name="connsiteX5-125" fmla="*/ 1166812 w 1376362"/>
                <a:gd name="connsiteY5-126" fmla="*/ 85968 h 337393"/>
                <a:gd name="connsiteX6-127" fmla="*/ 1376362 w 1376362"/>
                <a:gd name="connsiteY6-128" fmla="*/ 324093 h 337393"/>
                <a:gd name="connsiteX7-129" fmla="*/ 0 w 1376362"/>
                <a:gd name="connsiteY7-130" fmla="*/ 309805 h 337393"/>
                <a:gd name="connsiteX0-131" fmla="*/ 0 w 1376362"/>
                <a:gd name="connsiteY0-132" fmla="*/ 309805 h 326038"/>
                <a:gd name="connsiteX1-133" fmla="*/ 228600 w 1376362"/>
                <a:gd name="connsiteY1-134" fmla="*/ 119305 h 326038"/>
                <a:gd name="connsiteX2-135" fmla="*/ 433387 w 1376362"/>
                <a:gd name="connsiteY2-136" fmla="*/ 243130 h 326038"/>
                <a:gd name="connsiteX3-137" fmla="*/ 738187 w 1376362"/>
                <a:gd name="connsiteY3-138" fmla="*/ 243 h 326038"/>
                <a:gd name="connsiteX4-139" fmla="*/ 981075 w 1376362"/>
                <a:gd name="connsiteY4-140" fmla="*/ 195505 h 326038"/>
                <a:gd name="connsiteX5-141" fmla="*/ 1166812 w 1376362"/>
                <a:gd name="connsiteY5-142" fmla="*/ 85968 h 326038"/>
                <a:gd name="connsiteX6-143" fmla="*/ 1376362 w 1376362"/>
                <a:gd name="connsiteY6-144" fmla="*/ 309805 h 326038"/>
                <a:gd name="connsiteX7-145" fmla="*/ 0 w 1376362"/>
                <a:gd name="connsiteY7-146" fmla="*/ 309805 h 326038"/>
                <a:gd name="connsiteX0-147" fmla="*/ 0 w 1376362"/>
                <a:gd name="connsiteY0-148" fmla="*/ 309805 h 309805"/>
                <a:gd name="connsiteX1-149" fmla="*/ 228600 w 1376362"/>
                <a:gd name="connsiteY1-150" fmla="*/ 119305 h 309805"/>
                <a:gd name="connsiteX2-151" fmla="*/ 433387 w 1376362"/>
                <a:gd name="connsiteY2-152" fmla="*/ 243130 h 309805"/>
                <a:gd name="connsiteX3-153" fmla="*/ 738187 w 1376362"/>
                <a:gd name="connsiteY3-154" fmla="*/ 243 h 309805"/>
                <a:gd name="connsiteX4-155" fmla="*/ 981075 w 1376362"/>
                <a:gd name="connsiteY4-156" fmla="*/ 195505 h 309805"/>
                <a:gd name="connsiteX5-157" fmla="*/ 1166812 w 1376362"/>
                <a:gd name="connsiteY5-158" fmla="*/ 85968 h 309805"/>
                <a:gd name="connsiteX6-159" fmla="*/ 1376362 w 1376362"/>
                <a:gd name="connsiteY6-160" fmla="*/ 309805 h 309805"/>
                <a:gd name="connsiteX7-161" fmla="*/ 0 w 1376362"/>
                <a:gd name="connsiteY7-162" fmla="*/ 309805 h 309805"/>
                <a:gd name="connsiteX0-163" fmla="*/ 0 w 1376362"/>
                <a:gd name="connsiteY0-164" fmla="*/ 325772 h 325772"/>
                <a:gd name="connsiteX1-165" fmla="*/ 228600 w 1376362"/>
                <a:gd name="connsiteY1-166" fmla="*/ 135272 h 325772"/>
                <a:gd name="connsiteX2-167" fmla="*/ 433387 w 1376362"/>
                <a:gd name="connsiteY2-168" fmla="*/ 259097 h 325772"/>
                <a:gd name="connsiteX3-169" fmla="*/ 692520 w 1376362"/>
                <a:gd name="connsiteY3-170" fmla="*/ 227 h 325772"/>
                <a:gd name="connsiteX4-171" fmla="*/ 981075 w 1376362"/>
                <a:gd name="connsiteY4-172" fmla="*/ 211472 h 325772"/>
                <a:gd name="connsiteX5-173" fmla="*/ 1166812 w 1376362"/>
                <a:gd name="connsiteY5-174" fmla="*/ 101935 h 325772"/>
                <a:gd name="connsiteX6-175" fmla="*/ 1376362 w 1376362"/>
                <a:gd name="connsiteY6-176" fmla="*/ 325772 h 325772"/>
                <a:gd name="connsiteX7-177" fmla="*/ 0 w 1376362"/>
                <a:gd name="connsiteY7-178" fmla="*/ 325772 h 325772"/>
                <a:gd name="connsiteX0-179" fmla="*/ 0 w 1376362"/>
                <a:gd name="connsiteY0-180" fmla="*/ 325588 h 325588"/>
                <a:gd name="connsiteX1-181" fmla="*/ 228600 w 1376362"/>
                <a:gd name="connsiteY1-182" fmla="*/ 135088 h 325588"/>
                <a:gd name="connsiteX2-183" fmla="*/ 433387 w 1376362"/>
                <a:gd name="connsiteY2-184" fmla="*/ 258913 h 325588"/>
                <a:gd name="connsiteX3-185" fmla="*/ 692520 w 1376362"/>
                <a:gd name="connsiteY3-186" fmla="*/ 43 h 325588"/>
                <a:gd name="connsiteX4-187" fmla="*/ 981075 w 1376362"/>
                <a:gd name="connsiteY4-188" fmla="*/ 211288 h 325588"/>
                <a:gd name="connsiteX5-189" fmla="*/ 1166812 w 1376362"/>
                <a:gd name="connsiteY5-190" fmla="*/ 101751 h 325588"/>
                <a:gd name="connsiteX6-191" fmla="*/ 1376362 w 1376362"/>
                <a:gd name="connsiteY6-192" fmla="*/ 325588 h 325588"/>
                <a:gd name="connsiteX7-193" fmla="*/ 0 w 1376362"/>
                <a:gd name="connsiteY7-194" fmla="*/ 325588 h 325588"/>
                <a:gd name="connsiteX0-195" fmla="*/ 0 w 1376362"/>
                <a:gd name="connsiteY0-196" fmla="*/ 325588 h 325588"/>
                <a:gd name="connsiteX1-197" fmla="*/ 228600 w 1376362"/>
                <a:gd name="connsiteY1-198" fmla="*/ 135088 h 325588"/>
                <a:gd name="connsiteX2-199" fmla="*/ 433387 w 1376362"/>
                <a:gd name="connsiteY2-200" fmla="*/ 258913 h 325588"/>
                <a:gd name="connsiteX3-201" fmla="*/ 692520 w 1376362"/>
                <a:gd name="connsiteY3-202" fmla="*/ 43 h 325588"/>
                <a:gd name="connsiteX4-203" fmla="*/ 981075 w 1376362"/>
                <a:gd name="connsiteY4-204" fmla="*/ 211288 h 325588"/>
                <a:gd name="connsiteX5-205" fmla="*/ 1166812 w 1376362"/>
                <a:gd name="connsiteY5-206" fmla="*/ 101751 h 325588"/>
                <a:gd name="connsiteX6-207" fmla="*/ 1376362 w 1376362"/>
                <a:gd name="connsiteY6-208" fmla="*/ 325588 h 325588"/>
                <a:gd name="connsiteX7-209" fmla="*/ 0 w 1376362"/>
                <a:gd name="connsiteY7-210" fmla="*/ 325588 h 325588"/>
                <a:gd name="connsiteX0-211" fmla="*/ 0 w 1376362"/>
                <a:gd name="connsiteY0-212" fmla="*/ 325588 h 325588"/>
                <a:gd name="connsiteX1-213" fmla="*/ 228600 w 1376362"/>
                <a:gd name="connsiteY1-214" fmla="*/ 135088 h 325588"/>
                <a:gd name="connsiteX2-215" fmla="*/ 433387 w 1376362"/>
                <a:gd name="connsiteY2-216" fmla="*/ 258913 h 325588"/>
                <a:gd name="connsiteX3-217" fmla="*/ 692520 w 1376362"/>
                <a:gd name="connsiteY3-218" fmla="*/ 43 h 325588"/>
                <a:gd name="connsiteX4-219" fmla="*/ 981075 w 1376362"/>
                <a:gd name="connsiteY4-220" fmla="*/ 211288 h 325588"/>
                <a:gd name="connsiteX5-221" fmla="*/ 1166812 w 1376362"/>
                <a:gd name="connsiteY5-222" fmla="*/ 101751 h 325588"/>
                <a:gd name="connsiteX6-223" fmla="*/ 1376362 w 1376362"/>
                <a:gd name="connsiteY6-224" fmla="*/ 325588 h 325588"/>
                <a:gd name="connsiteX7-225" fmla="*/ 0 w 1376362"/>
                <a:gd name="connsiteY7-226" fmla="*/ 325588 h 325588"/>
                <a:gd name="connsiteX0-227" fmla="*/ 0 w 1376362"/>
                <a:gd name="connsiteY0-228" fmla="*/ 325588 h 325588"/>
                <a:gd name="connsiteX1-229" fmla="*/ 228600 w 1376362"/>
                <a:gd name="connsiteY1-230" fmla="*/ 135088 h 325588"/>
                <a:gd name="connsiteX2-231" fmla="*/ 433387 w 1376362"/>
                <a:gd name="connsiteY2-232" fmla="*/ 258913 h 325588"/>
                <a:gd name="connsiteX3-233" fmla="*/ 692520 w 1376362"/>
                <a:gd name="connsiteY3-234" fmla="*/ 43 h 325588"/>
                <a:gd name="connsiteX4-235" fmla="*/ 981075 w 1376362"/>
                <a:gd name="connsiteY4-236" fmla="*/ 211288 h 325588"/>
                <a:gd name="connsiteX5-237" fmla="*/ 1166812 w 1376362"/>
                <a:gd name="connsiteY5-238" fmla="*/ 120018 h 325588"/>
                <a:gd name="connsiteX6-239" fmla="*/ 1376362 w 1376362"/>
                <a:gd name="connsiteY6-240" fmla="*/ 325588 h 325588"/>
                <a:gd name="connsiteX7-241" fmla="*/ 0 w 1376362"/>
                <a:gd name="connsiteY7-242" fmla="*/ 325588 h 325588"/>
                <a:gd name="connsiteX0-243" fmla="*/ 0 w 1376362"/>
                <a:gd name="connsiteY0-244" fmla="*/ 327870 h 327870"/>
                <a:gd name="connsiteX1-245" fmla="*/ 228600 w 1376362"/>
                <a:gd name="connsiteY1-246" fmla="*/ 137370 h 327870"/>
                <a:gd name="connsiteX2-247" fmla="*/ 433387 w 1376362"/>
                <a:gd name="connsiteY2-248" fmla="*/ 261195 h 327870"/>
                <a:gd name="connsiteX3-249" fmla="*/ 710787 w 1376362"/>
                <a:gd name="connsiteY3-250" fmla="*/ 42 h 327870"/>
                <a:gd name="connsiteX4-251" fmla="*/ 981075 w 1376362"/>
                <a:gd name="connsiteY4-252" fmla="*/ 213570 h 327870"/>
                <a:gd name="connsiteX5-253" fmla="*/ 1166812 w 1376362"/>
                <a:gd name="connsiteY5-254" fmla="*/ 122300 h 327870"/>
                <a:gd name="connsiteX6-255" fmla="*/ 1376362 w 1376362"/>
                <a:gd name="connsiteY6-256" fmla="*/ 327870 h 327870"/>
                <a:gd name="connsiteX7-257" fmla="*/ 0 w 1376362"/>
                <a:gd name="connsiteY7-258" fmla="*/ 327870 h 327870"/>
                <a:gd name="connsiteX0-259" fmla="*/ 0 w 1376362"/>
                <a:gd name="connsiteY0-260" fmla="*/ 327833 h 327833"/>
                <a:gd name="connsiteX1-261" fmla="*/ 228600 w 1376362"/>
                <a:gd name="connsiteY1-262" fmla="*/ 137333 h 327833"/>
                <a:gd name="connsiteX2-263" fmla="*/ 433387 w 1376362"/>
                <a:gd name="connsiteY2-264" fmla="*/ 261158 h 327833"/>
                <a:gd name="connsiteX3-265" fmla="*/ 710787 w 1376362"/>
                <a:gd name="connsiteY3-266" fmla="*/ 5 h 327833"/>
                <a:gd name="connsiteX4-267" fmla="*/ 981075 w 1376362"/>
                <a:gd name="connsiteY4-268" fmla="*/ 213533 h 327833"/>
                <a:gd name="connsiteX5-269" fmla="*/ 1166812 w 1376362"/>
                <a:gd name="connsiteY5-270" fmla="*/ 122263 h 327833"/>
                <a:gd name="connsiteX6-271" fmla="*/ 1376362 w 1376362"/>
                <a:gd name="connsiteY6-272" fmla="*/ 327833 h 327833"/>
                <a:gd name="connsiteX7-273" fmla="*/ 0 w 1376362"/>
                <a:gd name="connsiteY7-274" fmla="*/ 327833 h 327833"/>
                <a:gd name="connsiteX0-275" fmla="*/ 0 w 1376362"/>
                <a:gd name="connsiteY0-276" fmla="*/ 327833 h 327833"/>
                <a:gd name="connsiteX1-277" fmla="*/ 228600 w 1376362"/>
                <a:gd name="connsiteY1-278" fmla="*/ 137333 h 327833"/>
                <a:gd name="connsiteX2-279" fmla="*/ 433387 w 1376362"/>
                <a:gd name="connsiteY2-280" fmla="*/ 261158 h 327833"/>
                <a:gd name="connsiteX3-281" fmla="*/ 710787 w 1376362"/>
                <a:gd name="connsiteY3-282" fmla="*/ 5 h 327833"/>
                <a:gd name="connsiteX4-283" fmla="*/ 981075 w 1376362"/>
                <a:gd name="connsiteY4-284" fmla="*/ 213533 h 327833"/>
                <a:gd name="connsiteX5-285" fmla="*/ 1166812 w 1376362"/>
                <a:gd name="connsiteY5-286" fmla="*/ 122263 h 327833"/>
                <a:gd name="connsiteX6-287" fmla="*/ 1376362 w 1376362"/>
                <a:gd name="connsiteY6-288" fmla="*/ 327833 h 327833"/>
                <a:gd name="connsiteX7-289" fmla="*/ 0 w 1376362"/>
                <a:gd name="connsiteY7-290" fmla="*/ 327833 h 327833"/>
                <a:gd name="connsiteX0-291" fmla="*/ 0 w 1376362"/>
                <a:gd name="connsiteY0-292" fmla="*/ 327833 h 327833"/>
                <a:gd name="connsiteX1-293" fmla="*/ 222215 w 1376362"/>
                <a:gd name="connsiteY1-294" fmla="*/ 137333 h 327833"/>
                <a:gd name="connsiteX2-295" fmla="*/ 433387 w 1376362"/>
                <a:gd name="connsiteY2-296" fmla="*/ 261158 h 327833"/>
                <a:gd name="connsiteX3-297" fmla="*/ 710787 w 1376362"/>
                <a:gd name="connsiteY3-298" fmla="*/ 5 h 327833"/>
                <a:gd name="connsiteX4-299" fmla="*/ 981075 w 1376362"/>
                <a:gd name="connsiteY4-300" fmla="*/ 213533 h 327833"/>
                <a:gd name="connsiteX5-301" fmla="*/ 1166812 w 1376362"/>
                <a:gd name="connsiteY5-302" fmla="*/ 122263 h 327833"/>
                <a:gd name="connsiteX6-303" fmla="*/ 1376362 w 1376362"/>
                <a:gd name="connsiteY6-304" fmla="*/ 327833 h 327833"/>
                <a:gd name="connsiteX7-305" fmla="*/ 0 w 1376362"/>
                <a:gd name="connsiteY7-306" fmla="*/ 327833 h 327833"/>
                <a:gd name="connsiteX0-307" fmla="*/ 0 w 1376362"/>
                <a:gd name="connsiteY0-308" fmla="*/ 327833 h 327833"/>
                <a:gd name="connsiteX1-309" fmla="*/ 222215 w 1376362"/>
                <a:gd name="connsiteY1-310" fmla="*/ 137333 h 327833"/>
                <a:gd name="connsiteX2-311" fmla="*/ 433387 w 1376362"/>
                <a:gd name="connsiteY2-312" fmla="*/ 261158 h 327833"/>
                <a:gd name="connsiteX3-313" fmla="*/ 710787 w 1376362"/>
                <a:gd name="connsiteY3-314" fmla="*/ 5 h 327833"/>
                <a:gd name="connsiteX4-315" fmla="*/ 981075 w 1376362"/>
                <a:gd name="connsiteY4-316" fmla="*/ 213533 h 327833"/>
                <a:gd name="connsiteX5-317" fmla="*/ 1166812 w 1376362"/>
                <a:gd name="connsiteY5-318" fmla="*/ 122263 h 327833"/>
                <a:gd name="connsiteX6-319" fmla="*/ 1376362 w 1376362"/>
                <a:gd name="connsiteY6-320" fmla="*/ 327833 h 327833"/>
                <a:gd name="connsiteX7-321" fmla="*/ 0 w 1376362"/>
                <a:gd name="connsiteY7-322" fmla="*/ 327833 h 3278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376362" h="327833">
                  <a:moveTo>
                    <a:pt x="0" y="327833"/>
                  </a:moveTo>
                  <a:cubicBezTo>
                    <a:pt x="151606" y="179402"/>
                    <a:pt x="161690" y="137995"/>
                    <a:pt x="222215" y="137333"/>
                  </a:cubicBezTo>
                  <a:cubicBezTo>
                    <a:pt x="282740" y="136671"/>
                    <a:pt x="351958" y="284046"/>
                    <a:pt x="433387" y="261158"/>
                  </a:cubicBezTo>
                  <a:cubicBezTo>
                    <a:pt x="514816" y="238270"/>
                    <a:pt x="612656" y="1093"/>
                    <a:pt x="710787" y="5"/>
                  </a:cubicBezTo>
                  <a:cubicBezTo>
                    <a:pt x="808918" y="-1083"/>
                    <a:pt x="909638" y="177174"/>
                    <a:pt x="981075" y="213533"/>
                  </a:cubicBezTo>
                  <a:cubicBezTo>
                    <a:pt x="1052512" y="249892"/>
                    <a:pt x="1110064" y="123763"/>
                    <a:pt x="1166812" y="122263"/>
                  </a:cubicBezTo>
                  <a:cubicBezTo>
                    <a:pt x="1223560" y="120763"/>
                    <a:pt x="1246981" y="161940"/>
                    <a:pt x="1376362" y="327833"/>
                  </a:cubicBezTo>
                  <a:lnTo>
                    <a:pt x="0" y="327833"/>
                  </a:lnTo>
                  <a:close/>
                </a:path>
              </a:pathLst>
            </a:custGeom>
            <a:gradFill>
              <a:gsLst>
                <a:gs pos="100000">
                  <a:sysClr val="window" lastClr="FFFFFF">
                    <a:lumMod val="75000"/>
                    <a:alpha val="0"/>
                  </a:sysClr>
                </a:gs>
                <a:gs pos="0">
                  <a:sysClr val="window" lastClr="FFFFFF">
                    <a:lumMod val="75000"/>
                  </a:sysClr>
                </a:gs>
              </a:gsLst>
              <a:lin ang="5400000" scaled="1"/>
            </a:gradFill>
            <a:ln w="12700" cap="flat" cmpd="sng" algn="ctr">
              <a:noFill/>
              <a:prstDash val="solid"/>
              <a:miter lim="800000"/>
            </a:ln>
            <a:effectLst/>
          </p:spPr>
          <p:txBody>
            <a:bodyPr rtlCol="0" anchor="ctr"/>
            <a:lstStyle/>
            <a:p>
              <a:pPr marL="0" marR="0" lvl="0" indent="0" algn="just"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3" name="任意多边形 23"/>
            <p:cNvSpPr/>
            <p:nvPr/>
          </p:nvSpPr>
          <p:spPr>
            <a:xfrm>
              <a:off x="6302616" y="4901938"/>
              <a:ext cx="1707826" cy="415750"/>
            </a:xfrm>
            <a:custGeom>
              <a:avLst/>
              <a:gdLst>
                <a:gd name="connsiteX0" fmla="*/ 61047 w 1846012"/>
                <a:gd name="connsiteY0" fmla="*/ 340997 h 376034"/>
                <a:gd name="connsiteX1" fmla="*/ 435515 w 1846012"/>
                <a:gd name="connsiteY1" fmla="*/ 149408 h 376034"/>
                <a:gd name="connsiteX2" fmla="*/ 792567 w 1846012"/>
                <a:gd name="connsiteY2" fmla="*/ 219077 h 376034"/>
                <a:gd name="connsiteX3" fmla="*/ 1201870 w 1846012"/>
                <a:gd name="connsiteY3" fmla="*/ 1362 h 376034"/>
                <a:gd name="connsiteX4" fmla="*/ 1811470 w 1846012"/>
                <a:gd name="connsiteY4" fmla="*/ 340997 h 376034"/>
                <a:gd name="connsiteX5" fmla="*/ 61047 w 1846012"/>
                <a:gd name="connsiteY5" fmla="*/ 340997 h 376034"/>
                <a:gd name="connsiteX0-1" fmla="*/ 64784 w 1849749"/>
                <a:gd name="connsiteY0-2" fmla="*/ 340997 h 376034"/>
                <a:gd name="connsiteX1-3" fmla="*/ 439252 w 1849749"/>
                <a:gd name="connsiteY1-4" fmla="*/ 149408 h 376034"/>
                <a:gd name="connsiteX2-5" fmla="*/ 796304 w 1849749"/>
                <a:gd name="connsiteY2-6" fmla="*/ 219077 h 376034"/>
                <a:gd name="connsiteX3-7" fmla="*/ 1205607 w 1849749"/>
                <a:gd name="connsiteY3-8" fmla="*/ 1362 h 376034"/>
                <a:gd name="connsiteX4-9" fmla="*/ 1815207 w 1849749"/>
                <a:gd name="connsiteY4-10" fmla="*/ 340997 h 376034"/>
                <a:gd name="connsiteX5-11" fmla="*/ 64784 w 1849749"/>
                <a:gd name="connsiteY5-12" fmla="*/ 340997 h 376034"/>
                <a:gd name="connsiteX0-13" fmla="*/ 64784 w 1849749"/>
                <a:gd name="connsiteY0-14" fmla="*/ 340997 h 376034"/>
                <a:gd name="connsiteX1-15" fmla="*/ 439252 w 1849749"/>
                <a:gd name="connsiteY1-16" fmla="*/ 149408 h 376034"/>
                <a:gd name="connsiteX2-17" fmla="*/ 796304 w 1849749"/>
                <a:gd name="connsiteY2-18" fmla="*/ 219077 h 376034"/>
                <a:gd name="connsiteX3-19" fmla="*/ 1205607 w 1849749"/>
                <a:gd name="connsiteY3-20" fmla="*/ 1362 h 376034"/>
                <a:gd name="connsiteX4-21" fmla="*/ 1815207 w 1849749"/>
                <a:gd name="connsiteY4-22" fmla="*/ 340997 h 376034"/>
                <a:gd name="connsiteX5-23" fmla="*/ 64784 w 1849749"/>
                <a:gd name="connsiteY5-24" fmla="*/ 340997 h 376034"/>
                <a:gd name="connsiteX0-25" fmla="*/ 64784 w 1849749"/>
                <a:gd name="connsiteY0-26" fmla="*/ 340997 h 376034"/>
                <a:gd name="connsiteX1-27" fmla="*/ 439252 w 1849749"/>
                <a:gd name="connsiteY1-28" fmla="*/ 149408 h 376034"/>
                <a:gd name="connsiteX2-29" fmla="*/ 796304 w 1849749"/>
                <a:gd name="connsiteY2-30" fmla="*/ 219077 h 376034"/>
                <a:gd name="connsiteX3-31" fmla="*/ 1205607 w 1849749"/>
                <a:gd name="connsiteY3-32" fmla="*/ 1362 h 376034"/>
                <a:gd name="connsiteX4-33" fmla="*/ 1815207 w 1849749"/>
                <a:gd name="connsiteY4-34" fmla="*/ 340997 h 376034"/>
                <a:gd name="connsiteX5-35" fmla="*/ 64784 w 1849749"/>
                <a:gd name="connsiteY5-36" fmla="*/ 340997 h 376034"/>
                <a:gd name="connsiteX0-37" fmla="*/ 0 w 1784965"/>
                <a:gd name="connsiteY0-38" fmla="*/ 340997 h 376034"/>
                <a:gd name="connsiteX1-39" fmla="*/ 374468 w 1784965"/>
                <a:gd name="connsiteY1-40" fmla="*/ 149408 h 376034"/>
                <a:gd name="connsiteX2-41" fmla="*/ 731520 w 1784965"/>
                <a:gd name="connsiteY2-42" fmla="*/ 219077 h 376034"/>
                <a:gd name="connsiteX3-43" fmla="*/ 1140823 w 1784965"/>
                <a:gd name="connsiteY3-44" fmla="*/ 1362 h 376034"/>
                <a:gd name="connsiteX4-45" fmla="*/ 1750423 w 1784965"/>
                <a:gd name="connsiteY4-46" fmla="*/ 340997 h 376034"/>
                <a:gd name="connsiteX5-47" fmla="*/ 0 w 1784965"/>
                <a:gd name="connsiteY5-48" fmla="*/ 340997 h 376034"/>
                <a:gd name="connsiteX0-49" fmla="*/ 0 w 1755849"/>
                <a:gd name="connsiteY0-50" fmla="*/ 356872 h 383148"/>
                <a:gd name="connsiteX1-51" fmla="*/ 345893 w 1755849"/>
                <a:gd name="connsiteY1-52" fmla="*/ 149408 h 383148"/>
                <a:gd name="connsiteX2-53" fmla="*/ 702945 w 1755849"/>
                <a:gd name="connsiteY2-54" fmla="*/ 219077 h 383148"/>
                <a:gd name="connsiteX3-55" fmla="*/ 1112248 w 1755849"/>
                <a:gd name="connsiteY3-56" fmla="*/ 1362 h 383148"/>
                <a:gd name="connsiteX4-57" fmla="*/ 1721848 w 1755849"/>
                <a:gd name="connsiteY4-58" fmla="*/ 340997 h 383148"/>
                <a:gd name="connsiteX5-59" fmla="*/ 0 w 1755849"/>
                <a:gd name="connsiteY5-60" fmla="*/ 356872 h 383148"/>
                <a:gd name="connsiteX0-61" fmla="*/ 0 w 1755849"/>
                <a:gd name="connsiteY0-62" fmla="*/ 356872 h 383148"/>
                <a:gd name="connsiteX1-63" fmla="*/ 345893 w 1755849"/>
                <a:gd name="connsiteY1-64" fmla="*/ 149408 h 383148"/>
                <a:gd name="connsiteX2-65" fmla="*/ 702945 w 1755849"/>
                <a:gd name="connsiteY2-66" fmla="*/ 219077 h 383148"/>
                <a:gd name="connsiteX3-67" fmla="*/ 1112248 w 1755849"/>
                <a:gd name="connsiteY3-68" fmla="*/ 1362 h 383148"/>
                <a:gd name="connsiteX4-69" fmla="*/ 1721848 w 1755849"/>
                <a:gd name="connsiteY4-70" fmla="*/ 340997 h 383148"/>
                <a:gd name="connsiteX5-71" fmla="*/ 0 w 1755849"/>
                <a:gd name="connsiteY5-72" fmla="*/ 356872 h 383148"/>
                <a:gd name="connsiteX0-73" fmla="*/ 0 w 1755849"/>
                <a:gd name="connsiteY0-74" fmla="*/ 356866 h 383142"/>
                <a:gd name="connsiteX1-75" fmla="*/ 368118 w 1755849"/>
                <a:gd name="connsiteY1-76" fmla="*/ 143052 h 383142"/>
                <a:gd name="connsiteX2-77" fmla="*/ 702945 w 1755849"/>
                <a:gd name="connsiteY2-78" fmla="*/ 219071 h 383142"/>
                <a:gd name="connsiteX3-79" fmla="*/ 1112248 w 1755849"/>
                <a:gd name="connsiteY3-80" fmla="*/ 1356 h 383142"/>
                <a:gd name="connsiteX4-81" fmla="*/ 1721848 w 1755849"/>
                <a:gd name="connsiteY4-82" fmla="*/ 340991 h 383142"/>
                <a:gd name="connsiteX5-83" fmla="*/ 0 w 1755849"/>
                <a:gd name="connsiteY5-84" fmla="*/ 356866 h 383142"/>
                <a:gd name="connsiteX0-85" fmla="*/ 0 w 1755849"/>
                <a:gd name="connsiteY0-86" fmla="*/ 356796 h 383072"/>
                <a:gd name="connsiteX1-87" fmla="*/ 368118 w 1755849"/>
                <a:gd name="connsiteY1-88" fmla="*/ 142982 h 383072"/>
                <a:gd name="connsiteX2-89" fmla="*/ 702945 w 1755849"/>
                <a:gd name="connsiteY2-90" fmla="*/ 219001 h 383072"/>
                <a:gd name="connsiteX3-91" fmla="*/ 1112248 w 1755849"/>
                <a:gd name="connsiteY3-92" fmla="*/ 1286 h 383072"/>
                <a:gd name="connsiteX4-93" fmla="*/ 1721848 w 1755849"/>
                <a:gd name="connsiteY4-94" fmla="*/ 340921 h 383072"/>
                <a:gd name="connsiteX5-95" fmla="*/ 0 w 1755849"/>
                <a:gd name="connsiteY5-96" fmla="*/ 356796 h 383072"/>
                <a:gd name="connsiteX0-97" fmla="*/ 0 w 1755849"/>
                <a:gd name="connsiteY0-98" fmla="*/ 356796 h 383072"/>
                <a:gd name="connsiteX1-99" fmla="*/ 368118 w 1755849"/>
                <a:gd name="connsiteY1-100" fmla="*/ 142982 h 383072"/>
                <a:gd name="connsiteX2-101" fmla="*/ 702945 w 1755849"/>
                <a:gd name="connsiteY2-102" fmla="*/ 219001 h 383072"/>
                <a:gd name="connsiteX3-103" fmla="*/ 1112248 w 1755849"/>
                <a:gd name="connsiteY3-104" fmla="*/ 1286 h 383072"/>
                <a:gd name="connsiteX4-105" fmla="*/ 1721848 w 1755849"/>
                <a:gd name="connsiteY4-106" fmla="*/ 340921 h 383072"/>
                <a:gd name="connsiteX5-107" fmla="*/ 0 w 1755849"/>
                <a:gd name="connsiteY5-108" fmla="*/ 356796 h 383072"/>
                <a:gd name="connsiteX0-109" fmla="*/ 0 w 1755849"/>
                <a:gd name="connsiteY0-110" fmla="*/ 356847 h 383123"/>
                <a:gd name="connsiteX1-111" fmla="*/ 368118 w 1755849"/>
                <a:gd name="connsiteY1-112" fmla="*/ 143033 h 383123"/>
                <a:gd name="connsiteX2-113" fmla="*/ 702945 w 1755849"/>
                <a:gd name="connsiteY2-114" fmla="*/ 219052 h 383123"/>
                <a:gd name="connsiteX3-115" fmla="*/ 1112248 w 1755849"/>
                <a:gd name="connsiteY3-116" fmla="*/ 1337 h 383123"/>
                <a:gd name="connsiteX4-117" fmla="*/ 1721848 w 1755849"/>
                <a:gd name="connsiteY4-118" fmla="*/ 340972 h 383123"/>
                <a:gd name="connsiteX5-119" fmla="*/ 0 w 1755849"/>
                <a:gd name="connsiteY5-120" fmla="*/ 356847 h 383123"/>
                <a:gd name="connsiteX0-121" fmla="*/ 0 w 1755849"/>
                <a:gd name="connsiteY0-122" fmla="*/ 356884 h 383160"/>
                <a:gd name="connsiteX1-123" fmla="*/ 368118 w 1755849"/>
                <a:gd name="connsiteY1-124" fmla="*/ 143070 h 383160"/>
                <a:gd name="connsiteX2-125" fmla="*/ 702945 w 1755849"/>
                <a:gd name="connsiteY2-126" fmla="*/ 219089 h 383160"/>
                <a:gd name="connsiteX3-127" fmla="*/ 1112248 w 1755849"/>
                <a:gd name="connsiteY3-128" fmla="*/ 1374 h 383160"/>
                <a:gd name="connsiteX4-129" fmla="*/ 1721848 w 1755849"/>
                <a:gd name="connsiteY4-130" fmla="*/ 341009 h 383160"/>
                <a:gd name="connsiteX5-131" fmla="*/ 0 w 1755849"/>
                <a:gd name="connsiteY5-132" fmla="*/ 356884 h 383160"/>
                <a:gd name="connsiteX0-133" fmla="*/ 0 w 1755849"/>
                <a:gd name="connsiteY0-134" fmla="*/ 356866 h 383142"/>
                <a:gd name="connsiteX1-135" fmla="*/ 368118 w 1755849"/>
                <a:gd name="connsiteY1-136" fmla="*/ 143052 h 383142"/>
                <a:gd name="connsiteX2-137" fmla="*/ 702945 w 1755849"/>
                <a:gd name="connsiteY2-138" fmla="*/ 219071 h 383142"/>
                <a:gd name="connsiteX3-139" fmla="*/ 1112248 w 1755849"/>
                <a:gd name="connsiteY3-140" fmla="*/ 1356 h 383142"/>
                <a:gd name="connsiteX4-141" fmla="*/ 1721848 w 1755849"/>
                <a:gd name="connsiteY4-142" fmla="*/ 340991 h 383142"/>
                <a:gd name="connsiteX5-143" fmla="*/ 0 w 1755849"/>
                <a:gd name="connsiteY5-144" fmla="*/ 356866 h 383142"/>
                <a:gd name="connsiteX0-145" fmla="*/ 0 w 1755849"/>
                <a:gd name="connsiteY0-146" fmla="*/ 356866 h 383142"/>
                <a:gd name="connsiteX1-147" fmla="*/ 368118 w 1755849"/>
                <a:gd name="connsiteY1-148" fmla="*/ 143052 h 383142"/>
                <a:gd name="connsiteX2-149" fmla="*/ 702945 w 1755849"/>
                <a:gd name="connsiteY2-150" fmla="*/ 219071 h 383142"/>
                <a:gd name="connsiteX3-151" fmla="*/ 1112248 w 1755849"/>
                <a:gd name="connsiteY3-152" fmla="*/ 1356 h 383142"/>
                <a:gd name="connsiteX4-153" fmla="*/ 1721848 w 1755849"/>
                <a:gd name="connsiteY4-154" fmla="*/ 340991 h 383142"/>
                <a:gd name="connsiteX5-155" fmla="*/ 0 w 1755849"/>
                <a:gd name="connsiteY5-156" fmla="*/ 356866 h 383142"/>
                <a:gd name="connsiteX0-157" fmla="*/ 0 w 1755849"/>
                <a:gd name="connsiteY0-158" fmla="*/ 356866 h 383142"/>
                <a:gd name="connsiteX1-159" fmla="*/ 368118 w 1755849"/>
                <a:gd name="connsiteY1-160" fmla="*/ 143052 h 383142"/>
                <a:gd name="connsiteX2-161" fmla="*/ 702945 w 1755849"/>
                <a:gd name="connsiteY2-162" fmla="*/ 219071 h 383142"/>
                <a:gd name="connsiteX3-163" fmla="*/ 1112248 w 1755849"/>
                <a:gd name="connsiteY3-164" fmla="*/ 1356 h 383142"/>
                <a:gd name="connsiteX4-165" fmla="*/ 1721848 w 1755849"/>
                <a:gd name="connsiteY4-166" fmla="*/ 340991 h 383142"/>
                <a:gd name="connsiteX5-167" fmla="*/ 0 w 1755849"/>
                <a:gd name="connsiteY5-168" fmla="*/ 356866 h 383142"/>
                <a:gd name="connsiteX0-169" fmla="*/ 0 w 1755886"/>
                <a:gd name="connsiteY0-170" fmla="*/ 355721 h 381997"/>
                <a:gd name="connsiteX1-171" fmla="*/ 368118 w 1755886"/>
                <a:gd name="connsiteY1-172" fmla="*/ 141907 h 381997"/>
                <a:gd name="connsiteX2-173" fmla="*/ 702945 w 1755886"/>
                <a:gd name="connsiteY2-174" fmla="*/ 217926 h 381997"/>
                <a:gd name="connsiteX3-175" fmla="*/ 1112248 w 1755886"/>
                <a:gd name="connsiteY3-176" fmla="*/ 211 h 381997"/>
                <a:gd name="connsiteX4-177" fmla="*/ 1721848 w 1755886"/>
                <a:gd name="connsiteY4-178" fmla="*/ 339846 h 381997"/>
                <a:gd name="connsiteX5-179" fmla="*/ 0 w 1755886"/>
                <a:gd name="connsiteY5-180" fmla="*/ 355721 h 381997"/>
                <a:gd name="connsiteX0-181" fmla="*/ 0 w 1754591"/>
                <a:gd name="connsiteY0-182" fmla="*/ 356262 h 382538"/>
                <a:gd name="connsiteX1-183" fmla="*/ 368118 w 1754591"/>
                <a:gd name="connsiteY1-184" fmla="*/ 142448 h 382538"/>
                <a:gd name="connsiteX2-185" fmla="*/ 702945 w 1754591"/>
                <a:gd name="connsiteY2-186" fmla="*/ 218467 h 382538"/>
                <a:gd name="connsiteX3-187" fmla="*/ 1112248 w 1754591"/>
                <a:gd name="connsiteY3-188" fmla="*/ 752 h 382538"/>
                <a:gd name="connsiteX4-189" fmla="*/ 1721848 w 1754591"/>
                <a:gd name="connsiteY4-190" fmla="*/ 340387 h 382538"/>
                <a:gd name="connsiteX5-191" fmla="*/ 0 w 1754591"/>
                <a:gd name="connsiteY5-192" fmla="*/ 356262 h 382538"/>
                <a:gd name="connsiteX0-193" fmla="*/ 0 w 1754591"/>
                <a:gd name="connsiteY0-194" fmla="*/ 356262 h 382538"/>
                <a:gd name="connsiteX1-195" fmla="*/ 368118 w 1754591"/>
                <a:gd name="connsiteY1-196" fmla="*/ 142448 h 382538"/>
                <a:gd name="connsiteX2-197" fmla="*/ 702945 w 1754591"/>
                <a:gd name="connsiteY2-198" fmla="*/ 218467 h 382538"/>
                <a:gd name="connsiteX3-199" fmla="*/ 1112248 w 1754591"/>
                <a:gd name="connsiteY3-200" fmla="*/ 752 h 382538"/>
                <a:gd name="connsiteX4-201" fmla="*/ 1721848 w 1754591"/>
                <a:gd name="connsiteY4-202" fmla="*/ 340387 h 382538"/>
                <a:gd name="connsiteX5-203" fmla="*/ 0 w 1754591"/>
                <a:gd name="connsiteY5-204" fmla="*/ 356262 h 382538"/>
                <a:gd name="connsiteX0-205" fmla="*/ 0 w 1721848"/>
                <a:gd name="connsiteY0-206" fmla="*/ 357286 h 383562"/>
                <a:gd name="connsiteX1-207" fmla="*/ 368118 w 1721848"/>
                <a:gd name="connsiteY1-208" fmla="*/ 143472 h 383562"/>
                <a:gd name="connsiteX2-209" fmla="*/ 702945 w 1721848"/>
                <a:gd name="connsiteY2-210" fmla="*/ 219491 h 383562"/>
                <a:gd name="connsiteX3-211" fmla="*/ 1112248 w 1721848"/>
                <a:gd name="connsiteY3-212" fmla="*/ 1776 h 383562"/>
                <a:gd name="connsiteX4-213" fmla="*/ 1721848 w 1721848"/>
                <a:gd name="connsiteY4-214" fmla="*/ 341411 h 383562"/>
                <a:gd name="connsiteX5-215" fmla="*/ 0 w 1721848"/>
                <a:gd name="connsiteY5-216" fmla="*/ 357286 h 383562"/>
                <a:gd name="connsiteX0-217" fmla="*/ 0 w 1737723"/>
                <a:gd name="connsiteY0-218" fmla="*/ 357429 h 398423"/>
                <a:gd name="connsiteX1-219" fmla="*/ 368118 w 1737723"/>
                <a:gd name="connsiteY1-220" fmla="*/ 143615 h 398423"/>
                <a:gd name="connsiteX2-221" fmla="*/ 702945 w 1737723"/>
                <a:gd name="connsiteY2-222" fmla="*/ 219634 h 398423"/>
                <a:gd name="connsiteX3-223" fmla="*/ 1112248 w 1737723"/>
                <a:gd name="connsiteY3-224" fmla="*/ 1919 h 398423"/>
                <a:gd name="connsiteX4-225" fmla="*/ 1737723 w 1737723"/>
                <a:gd name="connsiteY4-226" fmla="*/ 366954 h 398423"/>
                <a:gd name="connsiteX5-227" fmla="*/ 0 w 1737723"/>
                <a:gd name="connsiteY5-228" fmla="*/ 357429 h 398423"/>
                <a:gd name="connsiteX0-229" fmla="*/ 0 w 1737723"/>
                <a:gd name="connsiteY0-230" fmla="*/ 357429 h 366954"/>
                <a:gd name="connsiteX1-231" fmla="*/ 368118 w 1737723"/>
                <a:gd name="connsiteY1-232" fmla="*/ 143615 h 366954"/>
                <a:gd name="connsiteX2-233" fmla="*/ 702945 w 1737723"/>
                <a:gd name="connsiteY2-234" fmla="*/ 219634 h 366954"/>
                <a:gd name="connsiteX3-235" fmla="*/ 1112248 w 1737723"/>
                <a:gd name="connsiteY3-236" fmla="*/ 1919 h 366954"/>
                <a:gd name="connsiteX4-237" fmla="*/ 1737723 w 1737723"/>
                <a:gd name="connsiteY4-238" fmla="*/ 366954 h 366954"/>
                <a:gd name="connsiteX5-239" fmla="*/ 0 w 1737723"/>
                <a:gd name="connsiteY5-240" fmla="*/ 357429 h 366954"/>
                <a:gd name="connsiteX0-241" fmla="*/ 0 w 1737723"/>
                <a:gd name="connsiteY0-242" fmla="*/ 357429 h 366954"/>
                <a:gd name="connsiteX1-243" fmla="*/ 368118 w 1737723"/>
                <a:gd name="connsiteY1-244" fmla="*/ 143615 h 366954"/>
                <a:gd name="connsiteX2-245" fmla="*/ 702945 w 1737723"/>
                <a:gd name="connsiteY2-246" fmla="*/ 219634 h 366954"/>
                <a:gd name="connsiteX3-247" fmla="*/ 1112248 w 1737723"/>
                <a:gd name="connsiteY3-248" fmla="*/ 1919 h 366954"/>
                <a:gd name="connsiteX4-249" fmla="*/ 1737723 w 1737723"/>
                <a:gd name="connsiteY4-250" fmla="*/ 366954 h 366954"/>
                <a:gd name="connsiteX5-251" fmla="*/ 0 w 1737723"/>
                <a:gd name="connsiteY5-252" fmla="*/ 357429 h 366954"/>
                <a:gd name="connsiteX0-253" fmla="*/ 0 w 1737723"/>
                <a:gd name="connsiteY0-254" fmla="*/ 356385 h 365910"/>
                <a:gd name="connsiteX1-255" fmla="*/ 368118 w 1737723"/>
                <a:gd name="connsiteY1-256" fmla="*/ 142571 h 365910"/>
                <a:gd name="connsiteX2-257" fmla="*/ 702945 w 1737723"/>
                <a:gd name="connsiteY2-258" fmla="*/ 218590 h 365910"/>
                <a:gd name="connsiteX3-259" fmla="*/ 1112248 w 1737723"/>
                <a:gd name="connsiteY3-260" fmla="*/ 875 h 365910"/>
                <a:gd name="connsiteX4-261" fmla="*/ 1737723 w 1737723"/>
                <a:gd name="connsiteY4-262" fmla="*/ 365910 h 365910"/>
                <a:gd name="connsiteX5-263" fmla="*/ 0 w 1737723"/>
                <a:gd name="connsiteY5-264" fmla="*/ 356385 h 365910"/>
                <a:gd name="connsiteX0-265" fmla="*/ 0 w 1737723"/>
                <a:gd name="connsiteY0-266" fmla="*/ 356385 h 365910"/>
                <a:gd name="connsiteX1-267" fmla="*/ 368118 w 1737723"/>
                <a:gd name="connsiteY1-268" fmla="*/ 142571 h 365910"/>
                <a:gd name="connsiteX2-269" fmla="*/ 702945 w 1737723"/>
                <a:gd name="connsiteY2-270" fmla="*/ 218590 h 365910"/>
                <a:gd name="connsiteX3-271" fmla="*/ 1112248 w 1737723"/>
                <a:gd name="connsiteY3-272" fmla="*/ 875 h 365910"/>
                <a:gd name="connsiteX4-273" fmla="*/ 1737723 w 1737723"/>
                <a:gd name="connsiteY4-274" fmla="*/ 365910 h 365910"/>
                <a:gd name="connsiteX5-275" fmla="*/ 0 w 1737723"/>
                <a:gd name="connsiteY5-276" fmla="*/ 356385 h 365910"/>
                <a:gd name="connsiteX0-277" fmla="*/ 0 w 1737723"/>
                <a:gd name="connsiteY0-278" fmla="*/ 355510 h 365035"/>
                <a:gd name="connsiteX1-279" fmla="*/ 368118 w 1737723"/>
                <a:gd name="connsiteY1-280" fmla="*/ 141696 h 365035"/>
                <a:gd name="connsiteX2-281" fmla="*/ 702945 w 1737723"/>
                <a:gd name="connsiteY2-282" fmla="*/ 217715 h 365035"/>
                <a:gd name="connsiteX3-283" fmla="*/ 1112248 w 1737723"/>
                <a:gd name="connsiteY3-284" fmla="*/ 0 h 365035"/>
                <a:gd name="connsiteX4-285" fmla="*/ 1737723 w 1737723"/>
                <a:gd name="connsiteY4-286" fmla="*/ 365035 h 365035"/>
                <a:gd name="connsiteX5-287" fmla="*/ 0 w 1737723"/>
                <a:gd name="connsiteY5-288" fmla="*/ 355510 h 365035"/>
                <a:gd name="connsiteX0-289" fmla="*/ 0 w 1737723"/>
                <a:gd name="connsiteY0-290" fmla="*/ 355510 h 365035"/>
                <a:gd name="connsiteX1-291" fmla="*/ 368118 w 1737723"/>
                <a:gd name="connsiteY1-292" fmla="*/ 141696 h 365035"/>
                <a:gd name="connsiteX2-293" fmla="*/ 702945 w 1737723"/>
                <a:gd name="connsiteY2-294" fmla="*/ 217715 h 365035"/>
                <a:gd name="connsiteX3-295" fmla="*/ 1112248 w 1737723"/>
                <a:gd name="connsiteY3-296" fmla="*/ 0 h 365035"/>
                <a:gd name="connsiteX4-297" fmla="*/ 1737723 w 1737723"/>
                <a:gd name="connsiteY4-298" fmla="*/ 365035 h 365035"/>
                <a:gd name="connsiteX5-299" fmla="*/ 0 w 1737723"/>
                <a:gd name="connsiteY5-300" fmla="*/ 355510 h 365035"/>
                <a:gd name="connsiteX0-301" fmla="*/ 0 w 1737723"/>
                <a:gd name="connsiteY0-302" fmla="*/ 355510 h 365035"/>
                <a:gd name="connsiteX1-303" fmla="*/ 368118 w 1737723"/>
                <a:gd name="connsiteY1-304" fmla="*/ 141696 h 365035"/>
                <a:gd name="connsiteX2-305" fmla="*/ 702945 w 1737723"/>
                <a:gd name="connsiteY2-306" fmla="*/ 217715 h 365035"/>
                <a:gd name="connsiteX3-307" fmla="*/ 1112248 w 1737723"/>
                <a:gd name="connsiteY3-308" fmla="*/ 0 h 365035"/>
                <a:gd name="connsiteX4-309" fmla="*/ 1737723 w 1737723"/>
                <a:gd name="connsiteY4-310" fmla="*/ 365035 h 365035"/>
                <a:gd name="connsiteX5-311" fmla="*/ 0 w 1737723"/>
                <a:gd name="connsiteY5-312" fmla="*/ 355510 h 365035"/>
                <a:gd name="connsiteX0-313" fmla="*/ 0 w 1737723"/>
                <a:gd name="connsiteY0-314" fmla="*/ 355510 h 365035"/>
                <a:gd name="connsiteX1-315" fmla="*/ 368118 w 1737723"/>
                <a:gd name="connsiteY1-316" fmla="*/ 141696 h 365035"/>
                <a:gd name="connsiteX2-317" fmla="*/ 702945 w 1737723"/>
                <a:gd name="connsiteY2-318" fmla="*/ 217715 h 365035"/>
                <a:gd name="connsiteX3-319" fmla="*/ 1112248 w 1737723"/>
                <a:gd name="connsiteY3-320" fmla="*/ 0 h 365035"/>
                <a:gd name="connsiteX4-321" fmla="*/ 1737723 w 1737723"/>
                <a:gd name="connsiteY4-322" fmla="*/ 365035 h 365035"/>
                <a:gd name="connsiteX5-323" fmla="*/ 0 w 1737723"/>
                <a:gd name="connsiteY5-324" fmla="*/ 355510 h 365035"/>
                <a:gd name="connsiteX0-325" fmla="*/ 0 w 1744867"/>
                <a:gd name="connsiteY0-326" fmla="*/ 367416 h 367416"/>
                <a:gd name="connsiteX1-327" fmla="*/ 375262 w 1744867"/>
                <a:gd name="connsiteY1-328" fmla="*/ 141696 h 367416"/>
                <a:gd name="connsiteX2-329" fmla="*/ 710089 w 1744867"/>
                <a:gd name="connsiteY2-330" fmla="*/ 217715 h 367416"/>
                <a:gd name="connsiteX3-331" fmla="*/ 1119392 w 1744867"/>
                <a:gd name="connsiteY3-332" fmla="*/ 0 h 367416"/>
                <a:gd name="connsiteX4-333" fmla="*/ 1744867 w 1744867"/>
                <a:gd name="connsiteY4-334" fmla="*/ 365035 h 367416"/>
                <a:gd name="connsiteX5-335" fmla="*/ 0 w 1744867"/>
                <a:gd name="connsiteY5-336" fmla="*/ 367416 h 367416"/>
                <a:gd name="connsiteX0-337" fmla="*/ 0 w 1744867"/>
                <a:gd name="connsiteY0-338" fmla="*/ 367416 h 367416"/>
                <a:gd name="connsiteX1-339" fmla="*/ 375262 w 1744867"/>
                <a:gd name="connsiteY1-340" fmla="*/ 141696 h 367416"/>
                <a:gd name="connsiteX2-341" fmla="*/ 710089 w 1744867"/>
                <a:gd name="connsiteY2-342" fmla="*/ 217715 h 367416"/>
                <a:gd name="connsiteX3-343" fmla="*/ 1119392 w 1744867"/>
                <a:gd name="connsiteY3-344" fmla="*/ 0 h 367416"/>
                <a:gd name="connsiteX4-345" fmla="*/ 1744867 w 1744867"/>
                <a:gd name="connsiteY4-346" fmla="*/ 365035 h 367416"/>
                <a:gd name="connsiteX5-347" fmla="*/ 0 w 1744867"/>
                <a:gd name="connsiteY5-348" fmla="*/ 367416 h 367416"/>
                <a:gd name="connsiteX0-349" fmla="*/ 0 w 1744867"/>
                <a:gd name="connsiteY0-350" fmla="*/ 367416 h 367416"/>
                <a:gd name="connsiteX1-351" fmla="*/ 375262 w 1744867"/>
                <a:gd name="connsiteY1-352" fmla="*/ 141696 h 367416"/>
                <a:gd name="connsiteX2-353" fmla="*/ 710089 w 1744867"/>
                <a:gd name="connsiteY2-354" fmla="*/ 217715 h 367416"/>
                <a:gd name="connsiteX3-355" fmla="*/ 1119392 w 1744867"/>
                <a:gd name="connsiteY3-356" fmla="*/ 0 h 367416"/>
                <a:gd name="connsiteX4-357" fmla="*/ 1744867 w 1744867"/>
                <a:gd name="connsiteY4-358" fmla="*/ 365035 h 367416"/>
                <a:gd name="connsiteX5-359" fmla="*/ 0 w 1744867"/>
                <a:gd name="connsiteY5-360" fmla="*/ 367416 h 367416"/>
                <a:gd name="connsiteX0-361" fmla="*/ 0 w 1744867"/>
                <a:gd name="connsiteY0-362" fmla="*/ 368417 h 368417"/>
                <a:gd name="connsiteX1-363" fmla="*/ 375262 w 1744867"/>
                <a:gd name="connsiteY1-364" fmla="*/ 142697 h 368417"/>
                <a:gd name="connsiteX2-365" fmla="*/ 710089 w 1744867"/>
                <a:gd name="connsiteY2-366" fmla="*/ 218716 h 368417"/>
                <a:gd name="connsiteX3-367" fmla="*/ 1119392 w 1744867"/>
                <a:gd name="connsiteY3-368" fmla="*/ 1001 h 368417"/>
                <a:gd name="connsiteX4-369" fmla="*/ 1744867 w 1744867"/>
                <a:gd name="connsiteY4-370" fmla="*/ 366036 h 368417"/>
                <a:gd name="connsiteX5-371" fmla="*/ 0 w 1744867"/>
                <a:gd name="connsiteY5-372" fmla="*/ 368417 h 368417"/>
                <a:gd name="connsiteX0-373" fmla="*/ 0 w 1744867"/>
                <a:gd name="connsiteY0-374" fmla="*/ 373161 h 373161"/>
                <a:gd name="connsiteX1-375" fmla="*/ 375262 w 1744867"/>
                <a:gd name="connsiteY1-376" fmla="*/ 147441 h 373161"/>
                <a:gd name="connsiteX2-377" fmla="*/ 710089 w 1744867"/>
                <a:gd name="connsiteY2-378" fmla="*/ 223460 h 373161"/>
                <a:gd name="connsiteX3-379" fmla="*/ 1117011 w 1744867"/>
                <a:gd name="connsiteY3-380" fmla="*/ 983 h 373161"/>
                <a:gd name="connsiteX4-381" fmla="*/ 1744867 w 1744867"/>
                <a:gd name="connsiteY4-382" fmla="*/ 370780 h 373161"/>
                <a:gd name="connsiteX5-383" fmla="*/ 0 w 1744867"/>
                <a:gd name="connsiteY5-384" fmla="*/ 373161 h 373161"/>
                <a:gd name="connsiteX0-385" fmla="*/ 0 w 1744867"/>
                <a:gd name="connsiteY0-386" fmla="*/ 372211 h 372211"/>
                <a:gd name="connsiteX1-387" fmla="*/ 375262 w 1744867"/>
                <a:gd name="connsiteY1-388" fmla="*/ 146491 h 372211"/>
                <a:gd name="connsiteX2-389" fmla="*/ 710089 w 1744867"/>
                <a:gd name="connsiteY2-390" fmla="*/ 222510 h 372211"/>
                <a:gd name="connsiteX3-391" fmla="*/ 1117011 w 1744867"/>
                <a:gd name="connsiteY3-392" fmla="*/ 33 h 372211"/>
                <a:gd name="connsiteX4-393" fmla="*/ 1744867 w 1744867"/>
                <a:gd name="connsiteY4-394" fmla="*/ 369830 h 372211"/>
                <a:gd name="connsiteX5-395" fmla="*/ 0 w 1744867"/>
                <a:gd name="connsiteY5-396" fmla="*/ 372211 h 372211"/>
                <a:gd name="connsiteX0-397" fmla="*/ 0 w 1744867"/>
                <a:gd name="connsiteY0-398" fmla="*/ 372188 h 372188"/>
                <a:gd name="connsiteX1-399" fmla="*/ 375262 w 1744867"/>
                <a:gd name="connsiteY1-400" fmla="*/ 146468 h 372188"/>
                <a:gd name="connsiteX2-401" fmla="*/ 710089 w 1744867"/>
                <a:gd name="connsiteY2-402" fmla="*/ 222487 h 372188"/>
                <a:gd name="connsiteX3-403" fmla="*/ 1117011 w 1744867"/>
                <a:gd name="connsiteY3-404" fmla="*/ 10 h 372188"/>
                <a:gd name="connsiteX4-405" fmla="*/ 1744867 w 1744867"/>
                <a:gd name="connsiteY4-406" fmla="*/ 369807 h 372188"/>
                <a:gd name="connsiteX5-407" fmla="*/ 0 w 1744867"/>
                <a:gd name="connsiteY5-408" fmla="*/ 372188 h 372188"/>
                <a:gd name="connsiteX0-409" fmla="*/ 0 w 1744867"/>
                <a:gd name="connsiteY0-410" fmla="*/ 372286 h 372286"/>
                <a:gd name="connsiteX1-411" fmla="*/ 375262 w 1744867"/>
                <a:gd name="connsiteY1-412" fmla="*/ 146566 h 372286"/>
                <a:gd name="connsiteX2-413" fmla="*/ 710089 w 1744867"/>
                <a:gd name="connsiteY2-414" fmla="*/ 222585 h 372286"/>
                <a:gd name="connsiteX3-415" fmla="*/ 1117011 w 1744867"/>
                <a:gd name="connsiteY3-416" fmla="*/ 108 h 372286"/>
                <a:gd name="connsiteX4-417" fmla="*/ 1744867 w 1744867"/>
                <a:gd name="connsiteY4-418" fmla="*/ 369905 h 372286"/>
                <a:gd name="connsiteX5-419" fmla="*/ 0 w 1744867"/>
                <a:gd name="connsiteY5-420" fmla="*/ 372286 h 372286"/>
                <a:gd name="connsiteX0-421" fmla="*/ 0 w 1744867"/>
                <a:gd name="connsiteY0-422" fmla="*/ 372227 h 372227"/>
                <a:gd name="connsiteX1-423" fmla="*/ 375262 w 1744867"/>
                <a:gd name="connsiteY1-424" fmla="*/ 146507 h 372227"/>
                <a:gd name="connsiteX2-425" fmla="*/ 710089 w 1744867"/>
                <a:gd name="connsiteY2-426" fmla="*/ 222526 h 372227"/>
                <a:gd name="connsiteX3-427" fmla="*/ 1117011 w 1744867"/>
                <a:gd name="connsiteY3-428" fmla="*/ 49 h 372227"/>
                <a:gd name="connsiteX4-429" fmla="*/ 1744867 w 1744867"/>
                <a:gd name="connsiteY4-430" fmla="*/ 369846 h 372227"/>
                <a:gd name="connsiteX5-431" fmla="*/ 0 w 1744867"/>
                <a:gd name="connsiteY5-432" fmla="*/ 372227 h 37222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744867" h="372227">
                  <a:moveTo>
                    <a:pt x="0" y="372227"/>
                  </a:moveTo>
                  <a:cubicBezTo>
                    <a:pt x="300899" y="206945"/>
                    <a:pt x="270578" y="161339"/>
                    <a:pt x="375262" y="146507"/>
                  </a:cubicBezTo>
                  <a:cubicBezTo>
                    <a:pt x="511470" y="145766"/>
                    <a:pt x="586464" y="246936"/>
                    <a:pt x="710089" y="222526"/>
                  </a:cubicBezTo>
                  <a:cubicBezTo>
                    <a:pt x="833714" y="198116"/>
                    <a:pt x="992047" y="-3595"/>
                    <a:pt x="1117011" y="49"/>
                  </a:cubicBezTo>
                  <a:cubicBezTo>
                    <a:pt x="1292096" y="5154"/>
                    <a:pt x="1215867" y="126444"/>
                    <a:pt x="1744867" y="369846"/>
                  </a:cubicBezTo>
                  <a:cubicBezTo>
                    <a:pt x="1163245" y="370640"/>
                    <a:pt x="1743672" y="371433"/>
                    <a:pt x="0" y="372227"/>
                  </a:cubicBezTo>
                  <a:close/>
                </a:path>
              </a:pathLst>
            </a:custGeom>
            <a:solidFill>
              <a:sysClr val="windowText" lastClr="000000">
                <a:lumMod val="75000"/>
                <a:lumOff val="25000"/>
              </a:sysClr>
            </a:solidFill>
            <a:ln w="12700" cap="flat" cmpd="sng" algn="ctr">
              <a:noFill/>
              <a:prstDash val="solid"/>
              <a:miter lim="800000"/>
            </a:ln>
            <a:effectLst/>
          </p:spPr>
          <p:txBody>
            <a:bodyPr rtlCol="0" anchor="ctr"/>
            <a:lstStyle/>
            <a:p>
              <a:pPr marL="0" marR="0" lvl="0" indent="0" algn="just"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64" name="文本框 63"/>
          <p:cNvSpPr txBox="1"/>
          <p:nvPr/>
        </p:nvSpPr>
        <p:spPr>
          <a:xfrm>
            <a:off x="3132926" y="904876"/>
            <a:ext cx="508784" cy="1092694"/>
          </a:xfrm>
          <a:prstGeom prst="rect">
            <a:avLst/>
          </a:prstGeom>
          <a:noFill/>
        </p:spPr>
        <p:txBody>
          <a:bodyPr vert="eaVert" wrap="square" rtlCol="0">
            <a:spAutoFit/>
          </a:bodyPr>
          <a:lstStyle/>
          <a:p>
            <a:r>
              <a:rPr lang="zh-CN" altLang="en-US" sz="1600">
                <a:solidFill>
                  <a:schemeClr val="tx1">
                    <a:lumMod val="65000"/>
                    <a:lumOff val="35000"/>
                  </a:schemeClr>
                </a:solidFill>
                <a:latin typeface="方正行楷繁体" panose="03000509000000000000" pitchFamily="65" charset="-122"/>
                <a:ea typeface="方正行楷繁体" panose="03000509000000000000" pitchFamily="65" charset="-122"/>
              </a:rPr>
              <a:t>输入标题</a:t>
            </a:r>
            <a:endParaRPr lang="zh-CN" altLang="en-US" sz="1600" dirty="0">
              <a:solidFill>
                <a:schemeClr val="tx1">
                  <a:lumMod val="65000"/>
                  <a:lumOff val="35000"/>
                </a:schemeClr>
              </a:solidFill>
              <a:latin typeface="方正行楷繁体" panose="03000509000000000000" pitchFamily="65" charset="-122"/>
              <a:ea typeface="方正行楷繁体" panose="03000509000000000000" pitchFamily="65" charset="-122"/>
            </a:endParaRPr>
          </a:p>
        </p:txBody>
      </p:sp>
      <p:sp>
        <p:nvSpPr>
          <p:cNvPr id="65" name="文本框 64"/>
          <p:cNvSpPr txBox="1"/>
          <p:nvPr/>
        </p:nvSpPr>
        <p:spPr>
          <a:xfrm>
            <a:off x="5866168" y="904876"/>
            <a:ext cx="508784" cy="1092694"/>
          </a:xfrm>
          <a:prstGeom prst="rect">
            <a:avLst/>
          </a:prstGeom>
          <a:noFill/>
        </p:spPr>
        <p:txBody>
          <a:bodyPr vert="eaVert" wrap="square" rtlCol="0">
            <a:spAutoFit/>
          </a:bodyPr>
          <a:lstStyle/>
          <a:p>
            <a:r>
              <a:rPr lang="zh-CN" altLang="en-US" sz="1600">
                <a:solidFill>
                  <a:schemeClr val="tx1">
                    <a:lumMod val="65000"/>
                    <a:lumOff val="35000"/>
                  </a:schemeClr>
                </a:solidFill>
                <a:latin typeface="方正行楷繁体" panose="03000509000000000000" pitchFamily="65" charset="-122"/>
                <a:ea typeface="方正行楷繁体" panose="03000509000000000000" pitchFamily="65" charset="-122"/>
              </a:rPr>
              <a:t>输入标题</a:t>
            </a:r>
            <a:endParaRPr lang="zh-CN" altLang="en-US" sz="1600" dirty="0">
              <a:solidFill>
                <a:schemeClr val="tx1">
                  <a:lumMod val="65000"/>
                  <a:lumOff val="35000"/>
                </a:schemeClr>
              </a:solidFill>
              <a:latin typeface="方正行楷繁体" panose="03000509000000000000" pitchFamily="65" charset="-122"/>
              <a:ea typeface="方正行楷繁体" panose="03000509000000000000" pitchFamily="65"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37000"/>
            <a:lum/>
            <a:extLst>
              <a:ext uri="{BEBA8EAE-BF5A-486C-A8C5-ECC9F3942E4B}">
                <a14:imgProps xmlns:a14="http://schemas.microsoft.com/office/drawing/2010/main">
                  <a14:imgLayer r:embed="rId5">
                    <a14:imgEffect>
                      <a14:artisticTexturizer/>
                    </a14:imgEffect>
                    <a14:imgEffect>
                      <a14:brightnessContrast bright="18000"/>
                    </a14:imgEffect>
                    <a14:imgEffect>
                      <a14:colorTemperature colorTemp="5591"/>
                    </a14:imgEffect>
                    <a14:imgEffect>
                      <a14:saturation sat="28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a:blip r:embed="rId6">
            <a:grayscl/>
          </a:blip>
          <a:stretch>
            <a:fillRect/>
          </a:stretch>
        </p:blipFill>
        <p:spPr>
          <a:xfrm rot="5400000">
            <a:off x="818260" y="-818260"/>
            <a:ext cx="4415390" cy="6051910"/>
          </a:xfrm>
          <a:prstGeom prst="rect">
            <a:avLst/>
          </a:prstGeom>
        </p:spPr>
      </p:pic>
      <p:sp>
        <p:nvSpPr>
          <p:cNvPr id="9" name="椭圆 8"/>
          <p:cNvSpPr/>
          <p:nvPr/>
        </p:nvSpPr>
        <p:spPr>
          <a:xfrm>
            <a:off x="3072583" y="982398"/>
            <a:ext cx="3385367" cy="3385367"/>
          </a:xfrm>
          <a:prstGeom prst="ellipse">
            <a:avLst/>
          </a:prstGeom>
          <a:blipFill dpi="0" rotWithShape="1">
            <a:blip r:embed="rId7"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glow rad="101600">
              <a:schemeClr val="bg1">
                <a:lumMod val="85000"/>
                <a:alpha val="17000"/>
              </a:schemeClr>
            </a:glow>
            <a:outerShdw blurRad="114300" dist="12700" dir="13200000" sx="102000" sy="102000" algn="t" rotWithShape="0">
              <a:prstClr val="black">
                <a:alpha val="38000"/>
              </a:prstClr>
            </a:outerShdw>
          </a:effectLst>
        </p:spPr>
        <p:txBody>
          <a:bodyPr rtlCol="0" anchor="ctr"/>
          <a:lstStyle/>
          <a:p>
            <a:pPr algn="ctr" defTabSz="685800">
              <a:defRPr/>
            </a:pPr>
            <a:endParaRPr lang="zh-CN" altLang="en-US" sz="1350" kern="0">
              <a:solidFill>
                <a:prstClr val="white"/>
              </a:solidFill>
              <a:latin typeface="等线" panose="02010600030101010101" charset="-122"/>
              <a:ea typeface="等线" panose="02010600030101010101" charset="-122"/>
              <a:cs typeface="Arial" panose="020B0604020202020204"/>
            </a:endParaRPr>
          </a:p>
        </p:txBody>
      </p:sp>
      <p:sp>
        <p:nvSpPr>
          <p:cNvPr id="10" name="矩形 9"/>
          <p:cNvSpPr/>
          <p:nvPr/>
        </p:nvSpPr>
        <p:spPr>
          <a:xfrm>
            <a:off x="3323558" y="2314523"/>
            <a:ext cx="2723823" cy="1248111"/>
          </a:xfrm>
          <a:prstGeom prst="rect">
            <a:avLst/>
          </a:prstGeom>
        </p:spPr>
        <p:txBody>
          <a:bodyPr vert="eaVert" wrap="square">
            <a:spAutoFit/>
          </a:bodyPr>
          <a:lstStyle/>
          <a:p>
            <a:pPr defTabSz="685800">
              <a:lnSpc>
                <a:spcPct val="150000"/>
              </a:lnSpc>
              <a:defRPr/>
            </a:pPr>
            <a:r>
              <a:rPr lang="zh-CN" altLang="en-US" sz="1100">
                <a:solidFill>
                  <a:schemeClr val="tx1">
                    <a:lumMod val="65000"/>
                    <a:lumOff val="35000"/>
                  </a:schemeClr>
                </a:solidFill>
                <a:latin typeface="方正古隶简体" panose="03000509000000000000" pitchFamily="65" charset="-122"/>
                <a:ea typeface="方正古隶简体" panose="03000509000000000000" pitchFamily="65" charset="-122"/>
              </a:rPr>
              <a:t>请在此处添加详细描述文本，尽量与标题文本语言风语言描述尽量在此处添加请在此处添加详细描述文本，尽量与标题文本语言风语言描述尽量在此处添加添加</a:t>
            </a:r>
            <a:r>
              <a:rPr lang="en-US" altLang="zh-CN" sz="1100">
                <a:solidFill>
                  <a:schemeClr val="tx1">
                    <a:lumMod val="65000"/>
                    <a:lumOff val="35000"/>
                  </a:schemeClr>
                </a:solidFill>
                <a:latin typeface="方正古隶简体" panose="03000509000000000000" pitchFamily="65" charset="-122"/>
                <a:ea typeface="方正古隶简体" panose="03000509000000000000" pitchFamily="65" charset="-122"/>
              </a:rPr>
              <a:t>....</a:t>
            </a:r>
            <a:endParaRPr lang="zh-CN" altLang="en-US" sz="1100">
              <a:solidFill>
                <a:schemeClr val="tx1">
                  <a:lumMod val="65000"/>
                  <a:lumOff val="35000"/>
                </a:schemeClr>
              </a:solidFill>
              <a:latin typeface="方正古隶简体" panose="03000509000000000000" pitchFamily="65" charset="-122"/>
              <a:ea typeface="方正古隶简体" panose="03000509000000000000" pitchFamily="65" charset="-122"/>
            </a:endParaRPr>
          </a:p>
          <a:p>
            <a:pPr defTabSz="685800">
              <a:lnSpc>
                <a:spcPct val="150000"/>
              </a:lnSpc>
              <a:defRPr/>
            </a:pPr>
            <a:endParaRPr lang="zh-CN" altLang="en-US" sz="1100" dirty="0">
              <a:solidFill>
                <a:schemeClr val="tx1">
                  <a:lumMod val="65000"/>
                  <a:lumOff val="35000"/>
                </a:schemeClr>
              </a:solidFill>
              <a:latin typeface="方正古隶简体" panose="03000509000000000000" pitchFamily="65" charset="-122"/>
              <a:ea typeface="方正古隶简体" panose="03000509000000000000" pitchFamily="65" charset="-122"/>
            </a:endParaRPr>
          </a:p>
        </p:txBody>
      </p:sp>
      <p:grpSp>
        <p:nvGrpSpPr>
          <p:cNvPr id="14" name="组合 13"/>
          <p:cNvGrpSpPr/>
          <p:nvPr/>
        </p:nvGrpSpPr>
        <p:grpSpPr>
          <a:xfrm>
            <a:off x="4275168" y="1276350"/>
            <a:ext cx="820603" cy="815859"/>
            <a:chOff x="5235093" y="759456"/>
            <a:chExt cx="714981" cy="710848"/>
          </a:xfrm>
        </p:grpSpPr>
        <p:sp>
          <p:nvSpPr>
            <p:cNvPr id="17" name="文本框 16"/>
            <p:cNvSpPr txBox="1"/>
            <p:nvPr/>
          </p:nvSpPr>
          <p:spPr>
            <a:xfrm>
              <a:off x="5248921" y="879189"/>
              <a:ext cx="643589" cy="482692"/>
            </a:xfrm>
            <a:prstGeom prst="rect">
              <a:avLst/>
            </a:prstGeom>
            <a:noFill/>
          </p:spPr>
          <p:txBody>
            <a:bodyPr vert="eaVert" wrap="none" rtlCol="0">
              <a:spAutoFit/>
            </a:bodyPr>
            <a:lstStyle/>
            <a:p>
              <a:pPr defTabSz="685800">
                <a:defRPr/>
              </a:pPr>
              <a:r>
                <a:rPr lang="zh-CN" altLang="en-US" sz="3600">
                  <a:solidFill>
                    <a:schemeClr val="tx1">
                      <a:lumMod val="65000"/>
                      <a:lumOff val="35000"/>
                    </a:schemeClr>
                  </a:solidFill>
                  <a:latin typeface="方正行楷繁体" panose="03000509000000000000" pitchFamily="65" charset="-122"/>
                  <a:ea typeface="方正行楷繁体" panose="03000509000000000000" pitchFamily="65" charset="-122"/>
                </a:rPr>
                <a:t>贰</a:t>
              </a:r>
              <a:endParaRPr lang="zh-CN" altLang="en-US" sz="3600" dirty="0">
                <a:solidFill>
                  <a:schemeClr val="tx1">
                    <a:lumMod val="65000"/>
                    <a:lumOff val="35000"/>
                  </a:schemeClr>
                </a:solidFill>
                <a:latin typeface="方正行楷繁体" panose="03000509000000000000" pitchFamily="65" charset="-122"/>
                <a:ea typeface="方正行楷繁体" panose="03000509000000000000" pitchFamily="65" charset="-122"/>
              </a:endParaRPr>
            </a:p>
          </p:txBody>
        </p:sp>
        <p:sp>
          <p:nvSpPr>
            <p:cNvPr id="19" name="椭圆 18"/>
            <p:cNvSpPr/>
            <p:nvPr/>
          </p:nvSpPr>
          <p:spPr>
            <a:xfrm>
              <a:off x="5235093" y="759456"/>
              <a:ext cx="714981" cy="710848"/>
            </a:xfrm>
            <a:prstGeom prst="ellipse">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dirty="0">
                <a:solidFill>
                  <a:prstClr val="white"/>
                </a:solidFill>
                <a:latin typeface="Calibri" panose="020F0502020204030204"/>
                <a:ea typeface="宋体" panose="02010600030101010101" pitchFamily="2" charset="-122"/>
              </a:endParaRPr>
            </a:p>
          </p:txBody>
        </p:sp>
        <p:sp>
          <p:nvSpPr>
            <p:cNvPr id="20" name="椭圆 19"/>
            <p:cNvSpPr/>
            <p:nvPr/>
          </p:nvSpPr>
          <p:spPr>
            <a:xfrm>
              <a:off x="5287910" y="810207"/>
              <a:ext cx="609348" cy="609347"/>
            </a:xfrm>
            <a:prstGeom prst="ellipse">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dirty="0">
                <a:solidFill>
                  <a:prstClr val="white"/>
                </a:solidFill>
                <a:latin typeface="Calibri" panose="020F0502020204030204"/>
                <a:ea typeface="宋体" panose="02010600030101010101" pitchFamily="2" charset="-122"/>
              </a:endParaRPr>
            </a:p>
          </p:txBody>
        </p:sp>
      </p:grpSp>
      <p:pic>
        <p:nvPicPr>
          <p:cNvPr id="21" name="PA_淘宝店chenying0907 5962"/>
          <p:cNvPicPr>
            <a:picLocks noChangeAspect="1"/>
          </p:cNvPicPr>
          <p:nvPr>
            <p:custDataLst>
              <p:tags r:id="rId1"/>
            </p:custDataLst>
          </p:nvPr>
        </p:nvPicPr>
        <p:blipFill>
          <a:blip r:embed="rId8"/>
          <a:stretch>
            <a:fillRect/>
          </a:stretch>
        </p:blipFill>
        <p:spPr>
          <a:xfrm rot="16585254" flipH="1" flipV="1">
            <a:off x="374818" y="-127841"/>
            <a:ext cx="1395125" cy="180591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6">
            <a:alphaModFix amt="37000"/>
            <a:lum/>
            <a:extLst>
              <a:ext uri="{BEBA8EAE-BF5A-486C-A8C5-ECC9F3942E4B}">
                <a14:imgProps xmlns:a14="http://schemas.microsoft.com/office/drawing/2010/main">
                  <a14:imgLayer r:embed="rId7">
                    <a14:imgEffect>
                      <a14:artisticTexturizer/>
                    </a14:imgEffect>
                    <a14:imgEffect>
                      <a14:brightnessContrast bright="18000"/>
                    </a14:imgEffect>
                    <a14:imgEffect>
                      <a14:colorTemperature colorTemp="5591"/>
                    </a14:imgEffect>
                    <a14:imgEffect>
                      <a14:saturation sat="28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25" name="PA_淘宝店chenying0907 5962"/>
          <p:cNvPicPr>
            <a:picLocks noChangeAspect="1"/>
          </p:cNvPicPr>
          <p:nvPr>
            <p:custDataLst>
              <p:tags r:id="rId1"/>
            </p:custDataLst>
          </p:nvPr>
        </p:nvPicPr>
        <p:blipFill>
          <a:blip r:embed="rId8"/>
          <a:stretch>
            <a:fillRect/>
          </a:stretch>
        </p:blipFill>
        <p:spPr>
          <a:xfrm rot="5854882" flipH="1" flipV="1">
            <a:off x="6741462" y="392443"/>
            <a:ext cx="1395125" cy="1805912"/>
          </a:xfrm>
          <a:prstGeom prst="rect">
            <a:avLst/>
          </a:prstGeom>
        </p:spPr>
      </p:pic>
      <p:pic>
        <p:nvPicPr>
          <p:cNvPr id="24" name="PA_淘宝店chenying0907 5962"/>
          <p:cNvPicPr>
            <a:picLocks noChangeAspect="1"/>
          </p:cNvPicPr>
          <p:nvPr>
            <p:custDataLst>
              <p:tags r:id="rId2"/>
            </p:custDataLst>
          </p:nvPr>
        </p:nvPicPr>
        <p:blipFill>
          <a:blip r:embed="rId8"/>
          <a:stretch>
            <a:fillRect/>
          </a:stretch>
        </p:blipFill>
        <p:spPr>
          <a:xfrm rot="15745118" flipV="1">
            <a:off x="1009971" y="470945"/>
            <a:ext cx="1395125" cy="1805912"/>
          </a:xfrm>
          <a:prstGeom prst="rect">
            <a:avLst/>
          </a:prstGeom>
        </p:spPr>
      </p:pic>
      <p:sp>
        <p:nvSpPr>
          <p:cNvPr id="5" name="矩形 4"/>
          <p:cNvSpPr/>
          <p:nvPr/>
        </p:nvSpPr>
        <p:spPr>
          <a:xfrm>
            <a:off x="839088" y="1496218"/>
            <a:ext cx="1830843" cy="3276600"/>
          </a:xfrm>
          <a:prstGeom prst="rect">
            <a:avLst/>
          </a:prstGeom>
          <a:solidFill>
            <a:srgbClr val="EBEBEB"/>
          </a:solidFill>
          <a:ln>
            <a:noFill/>
          </a:ln>
          <a:effectLst>
            <a:outerShdw blurRad="63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a:solidFill>
                <a:prstClr val="white"/>
              </a:solidFill>
              <a:latin typeface="等线" panose="02010600030101010101" charset="-122"/>
              <a:ea typeface="等线" panose="02010600030101010101" charset="-122"/>
            </a:endParaRPr>
          </a:p>
        </p:txBody>
      </p:sp>
      <p:sp>
        <p:nvSpPr>
          <p:cNvPr id="6" name="矩形 5"/>
          <p:cNvSpPr/>
          <p:nvPr/>
        </p:nvSpPr>
        <p:spPr>
          <a:xfrm>
            <a:off x="839088" y="1496218"/>
            <a:ext cx="1830843" cy="3276600"/>
          </a:xfrm>
          <a:prstGeom prst="rect">
            <a:avLst/>
          </a:prstGeom>
          <a:blipFill dpi="0" rotWithShape="1">
            <a:blip r:embed="rId9"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a:solidFill>
                <a:prstClr val="white"/>
              </a:solidFill>
              <a:latin typeface="等线" panose="02010600030101010101" charset="-122"/>
              <a:ea typeface="等线" panose="02010600030101010101" charset="-122"/>
            </a:endParaRPr>
          </a:p>
        </p:txBody>
      </p:sp>
      <p:sp>
        <p:nvSpPr>
          <p:cNvPr id="8" name="矩形 7"/>
          <p:cNvSpPr/>
          <p:nvPr/>
        </p:nvSpPr>
        <p:spPr>
          <a:xfrm>
            <a:off x="3666548" y="447111"/>
            <a:ext cx="1830843" cy="3799112"/>
          </a:xfrm>
          <a:prstGeom prst="rect">
            <a:avLst/>
          </a:prstGeom>
          <a:solidFill>
            <a:srgbClr val="EBEBEB"/>
          </a:solidFill>
          <a:ln>
            <a:noFill/>
          </a:ln>
          <a:effectLst>
            <a:outerShdw blurRad="63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a:solidFill>
                <a:prstClr val="white"/>
              </a:solidFill>
              <a:latin typeface="等线" panose="02010600030101010101" charset="-122"/>
              <a:ea typeface="等线" panose="02010600030101010101" charset="-122"/>
            </a:endParaRPr>
          </a:p>
        </p:txBody>
      </p:sp>
      <p:sp>
        <p:nvSpPr>
          <p:cNvPr id="9" name="矩形 8"/>
          <p:cNvSpPr/>
          <p:nvPr/>
        </p:nvSpPr>
        <p:spPr>
          <a:xfrm>
            <a:off x="3666548" y="447111"/>
            <a:ext cx="1830843" cy="3799112"/>
          </a:xfrm>
          <a:prstGeom prst="rect">
            <a:avLst/>
          </a:prstGeom>
          <a:blipFill dpi="0" rotWithShape="1">
            <a:blip r:embed="rId1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a:solidFill>
                <a:prstClr val="white"/>
              </a:solidFill>
              <a:latin typeface="等线" panose="02010600030101010101" charset="-122"/>
              <a:ea typeface="等线" panose="02010600030101010101" charset="-122"/>
            </a:endParaRPr>
          </a:p>
        </p:txBody>
      </p:sp>
      <p:sp>
        <p:nvSpPr>
          <p:cNvPr id="11" name="矩形 10"/>
          <p:cNvSpPr/>
          <p:nvPr/>
        </p:nvSpPr>
        <p:spPr>
          <a:xfrm>
            <a:off x="6503533" y="1496218"/>
            <a:ext cx="1830843" cy="3276600"/>
          </a:xfrm>
          <a:prstGeom prst="rect">
            <a:avLst/>
          </a:prstGeom>
          <a:solidFill>
            <a:srgbClr val="EBEBEB"/>
          </a:solidFill>
          <a:ln>
            <a:noFill/>
          </a:ln>
          <a:effectLst>
            <a:outerShdw blurRad="63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a:solidFill>
                <a:prstClr val="white"/>
              </a:solidFill>
              <a:latin typeface="等线" panose="02010600030101010101" charset="-122"/>
              <a:ea typeface="等线" panose="02010600030101010101" charset="-122"/>
            </a:endParaRPr>
          </a:p>
        </p:txBody>
      </p:sp>
      <p:sp>
        <p:nvSpPr>
          <p:cNvPr id="12" name="矩形 11"/>
          <p:cNvSpPr/>
          <p:nvPr/>
        </p:nvSpPr>
        <p:spPr>
          <a:xfrm>
            <a:off x="6503533" y="1496218"/>
            <a:ext cx="1830843" cy="3276600"/>
          </a:xfrm>
          <a:prstGeom prst="rect">
            <a:avLst/>
          </a:prstGeom>
          <a:blipFill dpi="0" rotWithShape="1">
            <a:blip r:embed="rId9"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a:solidFill>
                <a:prstClr val="white"/>
              </a:solidFill>
              <a:latin typeface="等线" panose="02010600030101010101" charset="-122"/>
              <a:ea typeface="等线" panose="02010600030101010101" charset="-122"/>
            </a:endParaRPr>
          </a:p>
        </p:txBody>
      </p:sp>
      <p:sp>
        <p:nvSpPr>
          <p:cNvPr id="13" name="文本框 12"/>
          <p:cNvSpPr txBox="1"/>
          <p:nvPr/>
        </p:nvSpPr>
        <p:spPr>
          <a:xfrm>
            <a:off x="659413" y="1741547"/>
            <a:ext cx="2096243" cy="338554"/>
          </a:xfrm>
          <a:prstGeom prst="rect">
            <a:avLst/>
          </a:prstGeom>
          <a:noFill/>
        </p:spPr>
        <p:txBody>
          <a:bodyPr vert="horz" wrap="square" rtlCol="0">
            <a:spAutoFit/>
          </a:bodyPr>
          <a:lstStyle/>
          <a:p>
            <a:pPr algn="ctr" defTabSz="685800">
              <a:defRPr/>
            </a:pPr>
            <a:r>
              <a:rPr lang="zh-CN" altLang="en-US" sz="1600">
                <a:solidFill>
                  <a:schemeClr val="tx1">
                    <a:lumMod val="65000"/>
                    <a:lumOff val="35000"/>
                  </a:schemeClr>
                </a:solidFill>
                <a:latin typeface="方正行楷繁体" panose="03000509000000000000" pitchFamily="65" charset="-122"/>
                <a:ea typeface="方正行楷繁体" panose="03000509000000000000" pitchFamily="65" charset="-122"/>
              </a:rPr>
              <a:t>您的标题内容</a:t>
            </a:r>
          </a:p>
        </p:txBody>
      </p:sp>
      <p:cxnSp>
        <p:nvCxnSpPr>
          <p:cNvPr id="14" name="直接连接符 13"/>
          <p:cNvCxnSpPr/>
          <p:nvPr/>
        </p:nvCxnSpPr>
        <p:spPr>
          <a:xfrm flipH="1">
            <a:off x="971209" y="2086864"/>
            <a:ext cx="1555847"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5" name="文本框 14"/>
          <p:cNvSpPr txBox="1"/>
          <p:nvPr/>
        </p:nvSpPr>
        <p:spPr>
          <a:xfrm>
            <a:off x="3491709" y="676683"/>
            <a:ext cx="2114167" cy="338554"/>
          </a:xfrm>
          <a:prstGeom prst="rect">
            <a:avLst/>
          </a:prstGeom>
          <a:noFill/>
        </p:spPr>
        <p:txBody>
          <a:bodyPr vert="horz" wrap="square" rtlCol="0">
            <a:spAutoFit/>
          </a:bodyPr>
          <a:lstStyle/>
          <a:p>
            <a:pPr algn="ctr" defTabSz="685800">
              <a:defRPr/>
            </a:pPr>
            <a:r>
              <a:rPr lang="zh-CN" altLang="en-US" sz="1600">
                <a:solidFill>
                  <a:schemeClr val="tx1">
                    <a:lumMod val="65000"/>
                    <a:lumOff val="35000"/>
                  </a:schemeClr>
                </a:solidFill>
                <a:latin typeface="方正行楷繁体" panose="03000509000000000000" pitchFamily="65" charset="-122"/>
                <a:ea typeface="方正行楷繁体" panose="03000509000000000000" pitchFamily="65" charset="-122"/>
              </a:rPr>
              <a:t>您的标题内容</a:t>
            </a:r>
          </a:p>
        </p:txBody>
      </p:sp>
      <p:cxnSp>
        <p:nvCxnSpPr>
          <p:cNvPr id="16" name="直接连接符 15"/>
          <p:cNvCxnSpPr/>
          <p:nvPr/>
        </p:nvCxnSpPr>
        <p:spPr>
          <a:xfrm flipH="1">
            <a:off x="3924300" y="1017150"/>
            <a:ext cx="1343025"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7" name="文本框 16"/>
          <p:cNvSpPr txBox="1"/>
          <p:nvPr/>
        </p:nvSpPr>
        <p:spPr>
          <a:xfrm>
            <a:off x="6591301" y="1785089"/>
            <a:ext cx="1676400" cy="338554"/>
          </a:xfrm>
          <a:prstGeom prst="rect">
            <a:avLst/>
          </a:prstGeom>
          <a:noFill/>
        </p:spPr>
        <p:txBody>
          <a:bodyPr vert="horz" wrap="square" rtlCol="0">
            <a:spAutoFit/>
          </a:bodyPr>
          <a:lstStyle/>
          <a:p>
            <a:pPr algn="ctr" defTabSz="685800">
              <a:defRPr/>
            </a:pPr>
            <a:r>
              <a:rPr lang="zh-CN" altLang="en-US" sz="1600">
                <a:solidFill>
                  <a:schemeClr val="tx1">
                    <a:lumMod val="65000"/>
                    <a:lumOff val="35000"/>
                  </a:schemeClr>
                </a:solidFill>
                <a:latin typeface="方正行楷繁体" panose="03000509000000000000" pitchFamily="65" charset="-122"/>
                <a:ea typeface="方正行楷繁体" panose="03000509000000000000" pitchFamily="65" charset="-122"/>
              </a:rPr>
              <a:t>您的标题内容</a:t>
            </a:r>
          </a:p>
        </p:txBody>
      </p:sp>
      <p:cxnSp>
        <p:nvCxnSpPr>
          <p:cNvPr id="18" name="直接连接符 17"/>
          <p:cNvCxnSpPr/>
          <p:nvPr/>
        </p:nvCxnSpPr>
        <p:spPr>
          <a:xfrm flipH="1">
            <a:off x="6791325" y="2120881"/>
            <a:ext cx="1352550"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20" name="矩形 19"/>
          <p:cNvSpPr/>
          <p:nvPr/>
        </p:nvSpPr>
        <p:spPr>
          <a:xfrm>
            <a:off x="906593" y="2186019"/>
            <a:ext cx="1685077" cy="2456655"/>
          </a:xfrm>
          <a:prstGeom prst="rect">
            <a:avLst/>
          </a:prstGeom>
        </p:spPr>
        <p:txBody>
          <a:bodyPr vert="eaVert" wrap="square">
            <a:spAutoFit/>
          </a:bodyPr>
          <a:lstStyle/>
          <a:p>
            <a:pPr algn="just">
              <a:lnSpc>
                <a:spcPct val="150000"/>
              </a:lnSpc>
            </a:pPr>
            <a:r>
              <a:rPr lang="zh-CN" altLang="en-US" sz="1100">
                <a:solidFill>
                  <a:schemeClr val="tx1">
                    <a:lumMod val="65000"/>
                    <a:lumOff val="35000"/>
                  </a:schemeClr>
                </a:solidFill>
                <a:latin typeface="方正古隶简体" panose="03000509000000000000" pitchFamily="65" charset="-122"/>
                <a:ea typeface="方正古隶简体" panose="03000509000000000000" pitchFamily="65" charset="-122"/>
              </a:rPr>
              <a:t>意境是指抒情性作品中所呈现的的那种情景交融、虚实相生的形象系统，及其所诱发和开拓的审美想象空间。他同文学典型一也是文学形象的高级</a:t>
            </a:r>
            <a:r>
              <a:rPr lang="zh-CN" altLang="en-US" sz="1050">
                <a:solidFill>
                  <a:schemeClr val="tx1">
                    <a:lumMod val="65000"/>
                    <a:lumOff val="35000"/>
                  </a:schemeClr>
                </a:solidFill>
                <a:latin typeface="方正古隶简体" panose="03000509000000000000" pitchFamily="65" charset="-122"/>
                <a:ea typeface="方正古隶简体" panose="03000509000000000000" pitchFamily="65" charset="-122"/>
              </a:rPr>
              <a:t>意境是指抒情性作品中所呈现的的那种情景交融、虚实相生的形象系统，及其</a:t>
            </a:r>
            <a:endParaRPr lang="zh-CN" altLang="en-US" sz="1000">
              <a:solidFill>
                <a:prstClr val="black">
                  <a:lumMod val="75000"/>
                  <a:lumOff val="25000"/>
                </a:prstClr>
              </a:solidFill>
              <a:latin typeface="方正楷体简体" panose="03000509000000000000" pitchFamily="2" charset="-122"/>
              <a:ea typeface="方正楷体简体" panose="03000509000000000000" pitchFamily="2" charset="-122"/>
              <a:cs typeface="方正汉简简体" panose="03000509000000000000" pitchFamily="65" charset="-122"/>
            </a:endParaRPr>
          </a:p>
        </p:txBody>
      </p:sp>
      <p:sp>
        <p:nvSpPr>
          <p:cNvPr id="21" name="矩形 20"/>
          <p:cNvSpPr/>
          <p:nvPr/>
        </p:nvSpPr>
        <p:spPr>
          <a:xfrm>
            <a:off x="6648546" y="2292291"/>
            <a:ext cx="1615827" cy="2268298"/>
          </a:xfrm>
          <a:prstGeom prst="rect">
            <a:avLst/>
          </a:prstGeom>
        </p:spPr>
        <p:txBody>
          <a:bodyPr vert="eaVert" wrap="square">
            <a:spAutoFit/>
          </a:bodyPr>
          <a:lstStyle/>
          <a:p>
            <a:pPr algn="just">
              <a:lnSpc>
                <a:spcPct val="150000"/>
              </a:lnSpc>
            </a:pPr>
            <a:r>
              <a:rPr lang="zh-CN" altLang="en-US" sz="1050">
                <a:solidFill>
                  <a:schemeClr val="tx1">
                    <a:lumMod val="65000"/>
                    <a:lumOff val="35000"/>
                  </a:schemeClr>
                </a:solidFill>
                <a:latin typeface="方正古隶简体" panose="03000509000000000000" pitchFamily="65" charset="-122"/>
                <a:ea typeface="方正古隶简体" panose="03000509000000000000" pitchFamily="65" charset="-122"/>
              </a:rPr>
              <a:t>意境是指抒情性作品中所呈现的的那种情景交融、虚实相生的形象系统，及其所诱发和开拓的审美想象空间。他同文学典型一也是文学形象的高级</a:t>
            </a:r>
            <a:r>
              <a:rPr lang="zh-CN" altLang="en-US" sz="1000">
                <a:solidFill>
                  <a:schemeClr val="tx1">
                    <a:lumMod val="65000"/>
                    <a:lumOff val="35000"/>
                  </a:schemeClr>
                </a:solidFill>
                <a:latin typeface="方正古隶简体" panose="03000509000000000000" pitchFamily="65" charset="-122"/>
                <a:ea typeface="方正古隶简体" panose="03000509000000000000" pitchFamily="65" charset="-122"/>
              </a:rPr>
              <a:t>意境是指抒情性作品中所呈现的的那种情景交融、虚实相生的形象系统，及其</a:t>
            </a:r>
            <a:endParaRPr lang="zh-CN" altLang="en-US" sz="900">
              <a:solidFill>
                <a:prstClr val="black">
                  <a:lumMod val="75000"/>
                  <a:lumOff val="25000"/>
                </a:prstClr>
              </a:solidFill>
              <a:latin typeface="方正楷体简体" panose="03000509000000000000" pitchFamily="2" charset="-122"/>
              <a:ea typeface="方正楷体简体" panose="03000509000000000000" pitchFamily="2" charset="-122"/>
              <a:cs typeface="方正汉简简体" panose="03000509000000000000" pitchFamily="65" charset="-122"/>
            </a:endParaRPr>
          </a:p>
        </p:txBody>
      </p:sp>
      <p:sp>
        <p:nvSpPr>
          <p:cNvPr id="22" name="矩形 21"/>
          <p:cNvSpPr/>
          <p:nvPr/>
        </p:nvSpPr>
        <p:spPr>
          <a:xfrm>
            <a:off x="3832029" y="1162049"/>
            <a:ext cx="1708160" cy="2392243"/>
          </a:xfrm>
          <a:prstGeom prst="rect">
            <a:avLst/>
          </a:prstGeom>
        </p:spPr>
        <p:txBody>
          <a:bodyPr vert="eaVert" wrap="square">
            <a:spAutoFit/>
          </a:bodyPr>
          <a:lstStyle/>
          <a:p>
            <a:pPr algn="just">
              <a:lnSpc>
                <a:spcPct val="150000"/>
              </a:lnSpc>
            </a:pPr>
            <a:r>
              <a:rPr lang="zh-CN" altLang="en-US" sz="1100">
                <a:solidFill>
                  <a:schemeClr val="tx1">
                    <a:lumMod val="65000"/>
                    <a:lumOff val="35000"/>
                  </a:schemeClr>
                </a:solidFill>
                <a:latin typeface="方正古隶简体" panose="03000509000000000000" pitchFamily="65" charset="-122"/>
                <a:ea typeface="方正古隶简体" panose="03000509000000000000" pitchFamily="65" charset="-122"/>
              </a:rPr>
              <a:t>意境是指抒情性作品中所呈现的的那种情景交融、虚实相生的形象系统，及其所诱发和开拓的审美想象空间。他同文学典型一也是文学形象的高级意境是指抒情性作品中所呈现的的那种情景交融、虚实相生的形象系统呈</a:t>
            </a:r>
          </a:p>
        </p:txBody>
      </p:sp>
      <p:pic>
        <p:nvPicPr>
          <p:cNvPr id="27" name="图片 26"/>
          <p:cNvPicPr>
            <a:picLocks noChangeAspect="1"/>
          </p:cNvPicPr>
          <p:nvPr>
            <p:custDataLst>
              <p:tags r:id="rId3"/>
            </p:custDataLst>
          </p:nvPr>
        </p:nvPicPr>
        <p:blipFill>
          <a:blip r:embed="rId8">
            <a:grayscl/>
          </a:blip>
          <a:srcRect l="29796" b="29966"/>
          <a:stretch>
            <a:fillRect/>
          </a:stretch>
        </p:blipFill>
        <p:spPr>
          <a:xfrm rot="15070726" flipH="1">
            <a:off x="4144576" y="3377635"/>
            <a:ext cx="1350488" cy="1743856"/>
          </a:xfrm>
          <a:custGeom>
            <a:avLst/>
            <a:gdLst>
              <a:gd name="connsiteX0" fmla="*/ 0 w 1350488"/>
              <a:gd name="connsiteY0" fmla="*/ 1122821 h 1743856"/>
              <a:gd name="connsiteX1" fmla="*/ 203880 w 1350488"/>
              <a:gd name="connsiteY1" fmla="*/ 1743856 h 1743856"/>
              <a:gd name="connsiteX2" fmla="*/ 1350488 w 1350488"/>
              <a:gd name="connsiteY2" fmla="*/ 1367434 h 1743856"/>
              <a:gd name="connsiteX3" fmla="*/ 1350488 w 1350488"/>
              <a:gd name="connsiteY3" fmla="*/ 0 h 1743856"/>
              <a:gd name="connsiteX4" fmla="*/ 94190 w 1350488"/>
              <a:gd name="connsiteY4" fmla="*/ 0 h 1743856"/>
              <a:gd name="connsiteX5" fmla="*/ 194272 w 1350488"/>
              <a:gd name="connsiteY5" fmla="*/ 923505 h 1743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0488" h="1743856">
                <a:moveTo>
                  <a:pt x="0" y="1122821"/>
                </a:moveTo>
                <a:lnTo>
                  <a:pt x="203880" y="1743856"/>
                </a:lnTo>
                <a:lnTo>
                  <a:pt x="1350488" y="1367434"/>
                </a:lnTo>
                <a:lnTo>
                  <a:pt x="1350488" y="0"/>
                </a:lnTo>
                <a:lnTo>
                  <a:pt x="94190" y="0"/>
                </a:lnTo>
                <a:lnTo>
                  <a:pt x="194272" y="923505"/>
                </a:lnTo>
                <a:close/>
              </a:path>
            </a:pathLst>
          </a:custGeom>
          <a:effectLst>
            <a:softEdge rad="0"/>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ags/tag10.xml><?xml version="1.0" encoding="utf-8"?>
<p:tagLst xmlns:a="http://schemas.openxmlformats.org/drawingml/2006/main" xmlns:r="http://schemas.openxmlformats.org/officeDocument/2006/relationships" xmlns:p="http://schemas.openxmlformats.org/presentationml/2006/main">
  <p:tag name="PA" val="v3.0.0"/>
</p:tagLst>
</file>

<file path=ppt/tags/tag11.xml><?xml version="1.0" encoding="utf-8"?>
<p:tagLst xmlns:a="http://schemas.openxmlformats.org/drawingml/2006/main" xmlns:r="http://schemas.openxmlformats.org/officeDocument/2006/relationships" xmlns:p="http://schemas.openxmlformats.org/presentationml/2006/main">
  <p:tag name="PA" val="v3.0.0"/>
</p:tagLst>
</file>

<file path=ppt/tags/tag12.xml><?xml version="1.0" encoding="utf-8"?>
<p:tagLst xmlns:a="http://schemas.openxmlformats.org/drawingml/2006/main" xmlns:r="http://schemas.openxmlformats.org/officeDocument/2006/relationships" xmlns:p="http://schemas.openxmlformats.org/presentationml/2006/main">
  <p:tag name="PA" val="v3.0.0"/>
</p:tagLst>
</file>

<file path=ppt/tags/tag13.xml><?xml version="1.0" encoding="utf-8"?>
<p:tagLst xmlns:a="http://schemas.openxmlformats.org/drawingml/2006/main" xmlns:r="http://schemas.openxmlformats.org/officeDocument/2006/relationships" xmlns:p="http://schemas.openxmlformats.org/presentationml/2006/main">
  <p:tag name="PA" val="v3.0.0"/>
</p:tagLst>
</file>

<file path=ppt/tags/tag14.xml><?xml version="1.0" encoding="utf-8"?>
<p:tagLst xmlns:a="http://schemas.openxmlformats.org/drawingml/2006/main" xmlns:r="http://schemas.openxmlformats.org/officeDocument/2006/relationships" xmlns:p="http://schemas.openxmlformats.org/presentationml/2006/main">
  <p:tag name="PA" val="v3.0.0"/>
</p:tagLst>
</file>

<file path=ppt/tags/tag15.xml><?xml version="1.0" encoding="utf-8"?>
<p:tagLst xmlns:a="http://schemas.openxmlformats.org/drawingml/2006/main" xmlns:r="http://schemas.openxmlformats.org/officeDocument/2006/relationships" xmlns:p="http://schemas.openxmlformats.org/presentationml/2006/main">
  <p:tag name="PA" val="v3.0.0"/>
</p:tagLst>
</file>

<file path=ppt/tags/tag16.xml><?xml version="1.0" encoding="utf-8"?>
<p:tagLst xmlns:a="http://schemas.openxmlformats.org/drawingml/2006/main" xmlns:r="http://schemas.openxmlformats.org/officeDocument/2006/relationships" xmlns:p="http://schemas.openxmlformats.org/presentationml/2006/main">
  <p:tag name="PA" val="v3.0.0"/>
</p:tagLst>
</file>

<file path=ppt/tags/tag17.xml><?xml version="1.0" encoding="utf-8"?>
<p:tagLst xmlns:a="http://schemas.openxmlformats.org/drawingml/2006/main" xmlns:r="http://schemas.openxmlformats.org/officeDocument/2006/relationships" xmlns:p="http://schemas.openxmlformats.org/presentationml/2006/main">
  <p:tag name="PA" val="v3.0.0"/>
</p:tagLst>
</file>

<file path=ppt/tags/tag18.xml><?xml version="1.0" encoding="utf-8"?>
<p:tagLst xmlns:a="http://schemas.openxmlformats.org/drawingml/2006/main" xmlns:r="http://schemas.openxmlformats.org/officeDocument/2006/relationships" xmlns:p="http://schemas.openxmlformats.org/presentationml/2006/main">
  <p:tag name="PA" val="v3.0.0"/>
</p:tagLst>
</file>

<file path=ppt/tags/tag19.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20.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ags/tag5.xml><?xml version="1.0" encoding="utf-8"?>
<p:tagLst xmlns:a="http://schemas.openxmlformats.org/drawingml/2006/main" xmlns:r="http://schemas.openxmlformats.org/officeDocument/2006/relationships" xmlns:p="http://schemas.openxmlformats.org/presentationml/2006/main">
  <p:tag name="PA" val="v3.0.0"/>
</p:tagLst>
</file>

<file path=ppt/tags/tag6.xml><?xml version="1.0" encoding="utf-8"?>
<p:tagLst xmlns:a="http://schemas.openxmlformats.org/drawingml/2006/main" xmlns:r="http://schemas.openxmlformats.org/officeDocument/2006/relationships" xmlns:p="http://schemas.openxmlformats.org/presentationml/2006/main">
  <p:tag name="PA" val="v3.0.0"/>
</p:tagLst>
</file>

<file path=ppt/tags/tag7.xml><?xml version="1.0" encoding="utf-8"?>
<p:tagLst xmlns:a="http://schemas.openxmlformats.org/drawingml/2006/main" xmlns:r="http://schemas.openxmlformats.org/officeDocument/2006/relationships" xmlns:p="http://schemas.openxmlformats.org/presentationml/2006/main">
  <p:tag name="PA" val="v3.0.0"/>
</p:tagLst>
</file>

<file path=ppt/tags/tag8.xml><?xml version="1.0" encoding="utf-8"?>
<p:tagLst xmlns:a="http://schemas.openxmlformats.org/drawingml/2006/main" xmlns:r="http://schemas.openxmlformats.org/officeDocument/2006/relationships" xmlns:p="http://schemas.openxmlformats.org/presentationml/2006/main">
  <p:tag name="PA" val="v3.0.0"/>
</p:tagLst>
</file>

<file path=ppt/tags/tag9.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2207</Words>
  <Application>Microsoft Office PowerPoint</Application>
  <PresentationFormat>自定义</PresentationFormat>
  <Paragraphs>133</Paragraphs>
  <Slides>22</Slides>
  <Notes>21</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22</vt:i4>
      </vt:variant>
    </vt:vector>
  </HeadingPairs>
  <TitlesOfParts>
    <vt:vector size="34" baseType="lpstr">
      <vt:lpstr>等线</vt:lpstr>
      <vt:lpstr>等线 Light</vt:lpstr>
      <vt:lpstr>方正古隶简体</vt:lpstr>
      <vt:lpstr>方正行楷繁体</vt:lpstr>
      <vt:lpstr>方正楷体简体</vt:lpstr>
      <vt:lpstr>方正清刻本悦宋简体</vt:lpstr>
      <vt:lpstr>隶书</vt:lpstr>
      <vt:lpstr>Arial</vt:lpstr>
      <vt:lpstr>Bell MT</vt:lpstr>
      <vt:lpstr>Calibri</vt:lpstr>
      <vt:lpstr>2_Office 主题​​</vt:lpstr>
      <vt:lpstr>3_Office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天 下</cp:lastModifiedBy>
  <cp:revision>113</cp:revision>
  <dcterms:created xsi:type="dcterms:W3CDTF">2017-07-21T07:14:00Z</dcterms:created>
  <dcterms:modified xsi:type="dcterms:W3CDTF">2021-01-04T14:46:37Z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