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9" r:id="rId4"/>
    <p:sldId id="283" r:id="rId5"/>
    <p:sldId id="284" r:id="rId6"/>
    <p:sldId id="276" r:id="rId7"/>
    <p:sldId id="277" r:id="rId8"/>
    <p:sldId id="278" r:id="rId9"/>
    <p:sldId id="261" r:id="rId10"/>
    <p:sldId id="279" r:id="rId11"/>
    <p:sldId id="280" r:id="rId12"/>
    <p:sldId id="269" r:id="rId13"/>
    <p:sldId id="270" r:id="rId14"/>
    <p:sldId id="273" r:id="rId15"/>
    <p:sldId id="262" r:id="rId16"/>
    <p:sldId id="275" r:id="rId17"/>
    <p:sldId id="285" r:id="rId18"/>
    <p:sldId id="266" r:id="rId19"/>
    <p:sldId id="274" r:id="rId20"/>
    <p:sldId id="263" r:id="rId21"/>
    <p:sldId id="267" r:id="rId22"/>
    <p:sldId id="837" r:id="rId23"/>
    <p:sldId id="914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F906-434A-43B5-8E08-892524A7C0E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D47C-B824-4FE2-B276-C6F3948DB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CD90-4174-4E7D-A71C-A870C0EF430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E0B0-EB69-4E4D-9C6E-249D0CB2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4.xml"/><Relationship Id="rId5" Type="http://schemas.openxmlformats.org/officeDocument/2006/relationships/audio" Target="../media/media1.mp3"/><Relationship Id="rId10" Type="http://schemas.openxmlformats.org/officeDocument/2006/relationships/image" Target="../media/image2.png"/><Relationship Id="rId4" Type="http://schemas.microsoft.com/office/2007/relationships/media" Target="../media/media1.mp3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25307"/>
          <a:stretch>
            <a:fillRect/>
          </a:stretch>
        </p:blipFill>
        <p:spPr>
          <a:xfrm>
            <a:off x="-1120878" y="0"/>
            <a:ext cx="13312878" cy="6858000"/>
          </a:xfrm>
          <a:prstGeom prst="rect">
            <a:avLst/>
          </a:prstGeom>
        </p:spPr>
      </p:pic>
      <p:sp>
        <p:nvSpPr>
          <p:cNvPr id="29" name="1"/>
          <p:cNvSpPr txBox="1"/>
          <p:nvPr>
            <p:custDataLst>
              <p:tags r:id="rId1"/>
            </p:custDataLst>
          </p:nvPr>
        </p:nvSpPr>
        <p:spPr>
          <a:xfrm>
            <a:off x="7857567" y="1534784"/>
            <a:ext cx="1661993" cy="1294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spc="-225" dirty="0">
                <a:solidFill>
                  <a:schemeClr val="bg1"/>
                </a:solidFill>
                <a:latin typeface="叶根友刀锋黑草1.01" panose="02010601030101010101" pitchFamily="2" charset="-122"/>
                <a:ea typeface="叶根友刀锋黑草1.01" panose="02010601030101010101" pitchFamily="2" charset="-122"/>
              </a:rPr>
              <a:t>水</a:t>
            </a:r>
          </a:p>
        </p:txBody>
      </p:sp>
      <p:sp>
        <p:nvSpPr>
          <p:cNvPr id="30" name="2"/>
          <p:cNvSpPr txBox="1"/>
          <p:nvPr>
            <p:custDataLst>
              <p:tags r:id="rId2"/>
            </p:custDataLst>
          </p:nvPr>
        </p:nvSpPr>
        <p:spPr>
          <a:xfrm>
            <a:off x="9233484" y="635000"/>
            <a:ext cx="738664" cy="18707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-225" dirty="0">
                <a:solidFill>
                  <a:schemeClr val="bg1"/>
                </a:solidFill>
                <a:latin typeface="叶根友刀锋黑草1.01" panose="02010601030101010101" pitchFamily="2" charset="-122"/>
                <a:ea typeface="叶根友刀锋黑草1.01" panose="02010601030101010101" pitchFamily="2" charset="-122"/>
              </a:rPr>
              <a:t>中国风</a:t>
            </a:r>
          </a:p>
        </p:txBody>
      </p:sp>
      <p:sp>
        <p:nvSpPr>
          <p:cNvPr id="31" name="3"/>
          <p:cNvSpPr txBox="1"/>
          <p:nvPr>
            <p:custDataLst>
              <p:tags r:id="rId3"/>
            </p:custDataLst>
          </p:nvPr>
        </p:nvSpPr>
        <p:spPr>
          <a:xfrm>
            <a:off x="7744917" y="3042845"/>
            <a:ext cx="1107996" cy="3125215"/>
          </a:xfrm>
          <a:prstGeom prst="rect">
            <a:avLst/>
          </a:prstGeom>
          <a:noFill/>
        </p:spPr>
        <p:txBody>
          <a:bodyPr vert="eaVert" wrap="square" rtlCol="0" anchor="b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工作总结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846359" y="2750568"/>
            <a:ext cx="1538883" cy="1528508"/>
            <a:chOff x="8024075" y="2649792"/>
            <a:chExt cx="1538883" cy="1528508"/>
          </a:xfrm>
        </p:grpSpPr>
        <p:sp>
          <p:nvSpPr>
            <p:cNvPr id="33" name="4"/>
            <p:cNvSpPr/>
            <p:nvPr>
              <p:custDataLst>
                <p:tags r:id="rId6"/>
              </p:custDataLst>
            </p:nvPr>
          </p:nvSpPr>
          <p:spPr>
            <a:xfrm>
              <a:off x="8030629" y="2649792"/>
              <a:ext cx="1528508" cy="1528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5"/>
            <p:cNvSpPr txBox="1"/>
            <p:nvPr>
              <p:custDataLst>
                <p:tags r:id="rId7"/>
              </p:custDataLst>
            </p:nvPr>
          </p:nvSpPr>
          <p:spPr>
            <a:xfrm>
              <a:off x="8024075" y="2819946"/>
              <a:ext cx="1538883" cy="11919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spc="-225" dirty="0">
                  <a:solidFill>
                    <a:schemeClr val="bg1"/>
                  </a:solidFill>
                  <a:latin typeface="叶根友刀锋黑草1.01" panose="02010601030101010101" pitchFamily="2" charset="-122"/>
                  <a:ea typeface="叶根友刀锋黑草1.01" panose="02010601030101010101" pitchFamily="2" charset="-122"/>
                </a:rPr>
                <a:t>墨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77955" y="4516082"/>
            <a:ext cx="492649" cy="667904"/>
            <a:chOff x="4755469" y="4479245"/>
            <a:chExt cx="355600" cy="484188"/>
          </a:xfrm>
        </p:grpSpPr>
        <p:sp>
          <p:nvSpPr>
            <p:cNvPr id="36" name="Freeform 150"/>
            <p:cNvSpPr/>
            <p:nvPr/>
          </p:nvSpPr>
          <p:spPr>
            <a:xfrm>
              <a:off x="4755469" y="4479245"/>
              <a:ext cx="355600" cy="484188"/>
            </a:xfrm>
            <a:custGeom>
              <a:avLst/>
              <a:gdLst/>
              <a:ahLst/>
              <a:cxnLst>
                <a:cxn ang="0">
                  <a:pos x="4583" y="405092"/>
                </a:cxn>
                <a:cxn ang="0">
                  <a:pos x="6111" y="386611"/>
                </a:cxn>
                <a:cxn ang="0">
                  <a:pos x="6111" y="357412"/>
                </a:cxn>
                <a:cxn ang="0">
                  <a:pos x="7257" y="335975"/>
                </a:cxn>
                <a:cxn ang="0">
                  <a:pos x="7257" y="290143"/>
                </a:cxn>
                <a:cxn ang="0">
                  <a:pos x="10695" y="195523"/>
                </a:cxn>
                <a:cxn ang="0">
                  <a:pos x="6111" y="143408"/>
                </a:cxn>
                <a:cxn ang="0">
                  <a:pos x="7257" y="131581"/>
                </a:cxn>
                <a:cxn ang="0">
                  <a:pos x="72953" y="93881"/>
                </a:cxn>
                <a:cxn ang="0">
                  <a:pos x="90141" y="50267"/>
                </a:cxn>
                <a:cxn ang="0">
                  <a:pos x="106183" y="54333"/>
                </a:cxn>
                <a:cxn ang="0">
                  <a:pos x="120698" y="47680"/>
                </a:cxn>
                <a:cxn ang="0">
                  <a:pos x="121080" y="26612"/>
                </a:cxn>
                <a:cxn ang="0">
                  <a:pos x="137122" y="2587"/>
                </a:cxn>
                <a:cxn ang="0">
                  <a:pos x="164623" y="6653"/>
                </a:cxn>
                <a:cxn ang="0">
                  <a:pos x="182956" y="6653"/>
                </a:cxn>
                <a:cxn ang="0">
                  <a:pos x="207020" y="6653"/>
                </a:cxn>
                <a:cxn ang="0">
                  <a:pos x="229937" y="6653"/>
                </a:cxn>
                <a:cxn ang="0">
                  <a:pos x="244833" y="4805"/>
                </a:cxn>
                <a:cxn ang="0">
                  <a:pos x="265077" y="11827"/>
                </a:cxn>
                <a:cxn ang="0">
                  <a:pos x="276917" y="11827"/>
                </a:cxn>
                <a:cxn ang="0">
                  <a:pos x="296397" y="15524"/>
                </a:cxn>
                <a:cxn ang="0">
                  <a:pos x="323516" y="4805"/>
                </a:cxn>
                <a:cxn ang="0">
                  <a:pos x="346433" y="25873"/>
                </a:cxn>
                <a:cxn ang="0">
                  <a:pos x="351017" y="56181"/>
                </a:cxn>
                <a:cxn ang="0">
                  <a:pos x="352162" y="79836"/>
                </a:cxn>
                <a:cxn ang="0">
                  <a:pos x="344905" y="137864"/>
                </a:cxn>
                <a:cxn ang="0">
                  <a:pos x="349489" y="149692"/>
                </a:cxn>
                <a:cxn ang="0">
                  <a:pos x="351017" y="165215"/>
                </a:cxn>
                <a:cxn ang="0">
                  <a:pos x="346815" y="213634"/>
                </a:cxn>
                <a:cxn ang="0">
                  <a:pos x="344905" y="244312"/>
                </a:cxn>
                <a:cxn ang="0">
                  <a:pos x="338794" y="272772"/>
                </a:cxn>
                <a:cxn ang="0">
                  <a:pos x="344905" y="293839"/>
                </a:cxn>
                <a:cxn ang="0">
                  <a:pos x="344905" y="322299"/>
                </a:cxn>
                <a:cxn ang="0">
                  <a:pos x="346433" y="347063"/>
                </a:cxn>
                <a:cxn ang="0">
                  <a:pos x="347579" y="379219"/>
                </a:cxn>
                <a:cxn ang="0">
                  <a:pos x="344905" y="403244"/>
                </a:cxn>
                <a:cxn ang="0">
                  <a:pos x="343759" y="442792"/>
                </a:cxn>
                <a:cxn ang="0">
                  <a:pos x="328863" y="476796"/>
                </a:cxn>
                <a:cxn ang="0">
                  <a:pos x="307856" y="475687"/>
                </a:cxn>
                <a:cxn ang="0">
                  <a:pos x="282265" y="480492"/>
                </a:cxn>
                <a:cxn ang="0">
                  <a:pos x="259729" y="482340"/>
                </a:cxn>
                <a:cxn ang="0">
                  <a:pos x="236048" y="473839"/>
                </a:cxn>
                <a:cxn ang="0">
                  <a:pos x="208547" y="473839"/>
                </a:cxn>
                <a:cxn ang="0">
                  <a:pos x="182192" y="478644"/>
                </a:cxn>
                <a:cxn ang="0">
                  <a:pos x="167296" y="480492"/>
                </a:cxn>
                <a:cxn ang="0">
                  <a:pos x="135212" y="478644"/>
                </a:cxn>
                <a:cxn ang="0">
                  <a:pos x="90141" y="480492"/>
                </a:cxn>
                <a:cxn ang="0">
                  <a:pos x="66460" y="480122"/>
                </a:cxn>
                <a:cxn ang="0">
                  <a:pos x="35140" y="482340"/>
                </a:cxn>
                <a:cxn ang="0">
                  <a:pos x="0" y="448336"/>
                </a:cxn>
              </a:cxnLst>
              <a:rect l="0" t="0" r="0" b="0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51"/>
            <p:cNvSpPr>
              <a:spLocks noEditPoints="1"/>
            </p:cNvSpPr>
            <p:nvPr/>
          </p:nvSpPr>
          <p:spPr>
            <a:xfrm>
              <a:off x="4933269" y="4482420"/>
              <a:ext cx="138113" cy="458788"/>
            </a:xfrm>
            <a:custGeom>
              <a:avLst/>
              <a:gdLst/>
              <a:ahLst/>
              <a:cxnLst>
                <a:cxn ang="0">
                  <a:pos x="64151" y="65962"/>
                </a:cxn>
                <a:cxn ang="0">
                  <a:pos x="68679" y="1106"/>
                </a:cxn>
                <a:cxn ang="0">
                  <a:pos x="78490" y="43484"/>
                </a:cxn>
                <a:cxn ang="0">
                  <a:pos x="116981" y="33902"/>
                </a:cxn>
                <a:cxn ang="0">
                  <a:pos x="129056" y="27269"/>
                </a:cxn>
                <a:cxn ang="0">
                  <a:pos x="132830" y="67805"/>
                </a:cxn>
                <a:cxn ang="0">
                  <a:pos x="78868" y="124186"/>
                </a:cxn>
                <a:cxn ang="0">
                  <a:pos x="80000" y="224788"/>
                </a:cxn>
                <a:cxn ang="0">
                  <a:pos x="64151" y="218155"/>
                </a:cxn>
                <a:cxn ang="0">
                  <a:pos x="26415" y="121606"/>
                </a:cxn>
                <a:cxn ang="0">
                  <a:pos x="5660" y="70384"/>
                </a:cxn>
                <a:cxn ang="0">
                  <a:pos x="14717" y="28006"/>
                </a:cxn>
                <a:cxn ang="0">
                  <a:pos x="21509" y="53065"/>
                </a:cxn>
                <a:cxn ang="0">
                  <a:pos x="20377" y="81071"/>
                </a:cxn>
                <a:cxn ang="0">
                  <a:pos x="29811" y="105761"/>
                </a:cxn>
                <a:cxn ang="0">
                  <a:pos x="64151" y="108709"/>
                </a:cxn>
                <a:cxn ang="0">
                  <a:pos x="78868" y="93600"/>
                </a:cxn>
                <a:cxn ang="0">
                  <a:pos x="118868" y="84756"/>
                </a:cxn>
                <a:cxn ang="0">
                  <a:pos x="78868" y="93600"/>
                </a:cxn>
                <a:cxn ang="0">
                  <a:pos x="50566" y="334971"/>
                </a:cxn>
                <a:cxn ang="0">
                  <a:pos x="75472" y="363714"/>
                </a:cxn>
                <a:cxn ang="0">
                  <a:pos x="27924" y="378086"/>
                </a:cxn>
                <a:cxn ang="0">
                  <a:pos x="59245" y="368504"/>
                </a:cxn>
                <a:cxn ang="0">
                  <a:pos x="53585" y="348974"/>
                </a:cxn>
                <a:cxn ang="0">
                  <a:pos x="38113" y="366293"/>
                </a:cxn>
                <a:cxn ang="0">
                  <a:pos x="0" y="324284"/>
                </a:cxn>
                <a:cxn ang="0">
                  <a:pos x="87547" y="256848"/>
                </a:cxn>
                <a:cxn ang="0">
                  <a:pos x="137358" y="316545"/>
                </a:cxn>
                <a:cxn ang="0">
                  <a:pos x="127547" y="439257"/>
                </a:cxn>
                <a:cxn ang="0">
                  <a:pos x="58868" y="458788"/>
                </a:cxn>
                <a:cxn ang="0">
                  <a:pos x="2642" y="412725"/>
                </a:cxn>
                <a:cxn ang="0">
                  <a:pos x="15472" y="369241"/>
                </a:cxn>
                <a:cxn ang="0">
                  <a:pos x="21509" y="425991"/>
                </a:cxn>
                <a:cxn ang="0">
                  <a:pos x="110943" y="438520"/>
                </a:cxn>
                <a:cxn ang="0">
                  <a:pos x="121887" y="391352"/>
                </a:cxn>
                <a:cxn ang="0">
                  <a:pos x="93962" y="381771"/>
                </a:cxn>
                <a:cxn ang="0">
                  <a:pos x="102264" y="434098"/>
                </a:cxn>
                <a:cxn ang="0">
                  <a:pos x="97736" y="443311"/>
                </a:cxn>
                <a:cxn ang="0">
                  <a:pos x="80000" y="406460"/>
                </a:cxn>
                <a:cxn ang="0">
                  <a:pos x="30566" y="411619"/>
                </a:cxn>
                <a:cxn ang="0">
                  <a:pos x="72453" y="398353"/>
                </a:cxn>
                <a:cxn ang="0">
                  <a:pos x="79623" y="395774"/>
                </a:cxn>
                <a:cxn ang="0">
                  <a:pos x="83396" y="359292"/>
                </a:cxn>
                <a:cxn ang="0">
                  <a:pos x="42641" y="320230"/>
                </a:cxn>
                <a:cxn ang="0">
                  <a:pos x="33962" y="306964"/>
                </a:cxn>
                <a:cxn ang="0">
                  <a:pos x="69434" y="295541"/>
                </a:cxn>
                <a:cxn ang="0">
                  <a:pos x="72453" y="270851"/>
                </a:cxn>
                <a:cxn ang="0">
                  <a:pos x="32453" y="274536"/>
                </a:cxn>
                <a:cxn ang="0">
                  <a:pos x="15849" y="327232"/>
                </a:cxn>
                <a:cxn ang="0">
                  <a:pos x="84151" y="280432"/>
                </a:cxn>
                <a:cxn ang="0">
                  <a:pos x="88679" y="287802"/>
                </a:cxn>
                <a:cxn ang="0">
                  <a:pos x="116981" y="282643"/>
                </a:cxn>
                <a:cxn ang="0">
                  <a:pos x="103396" y="305490"/>
                </a:cxn>
                <a:cxn ang="0">
                  <a:pos x="110189" y="319493"/>
                </a:cxn>
                <a:cxn ang="0">
                  <a:pos x="85660" y="319493"/>
                </a:cxn>
                <a:cxn ang="0">
                  <a:pos x="112830" y="328337"/>
                </a:cxn>
                <a:cxn ang="0">
                  <a:pos x="104151" y="350079"/>
                </a:cxn>
                <a:cxn ang="0">
                  <a:pos x="100377" y="358186"/>
                </a:cxn>
                <a:cxn ang="0">
                  <a:pos x="122264" y="381402"/>
                </a:cxn>
                <a:cxn ang="0">
                  <a:pos x="121509" y="320230"/>
                </a:cxn>
                <a:cxn ang="0">
                  <a:pos x="80377" y="270851"/>
                </a:cxn>
              </a:cxnLst>
              <a:rect l="0" t="0" r="0" b="0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52"/>
            <p:cNvSpPr>
              <a:spLocks noEditPoints="1"/>
            </p:cNvSpPr>
            <p:nvPr/>
          </p:nvSpPr>
          <p:spPr>
            <a:xfrm>
              <a:off x="4777694" y="4674508"/>
              <a:ext cx="138113" cy="228600"/>
            </a:xfrm>
            <a:custGeom>
              <a:avLst/>
              <a:gdLst/>
              <a:ahLst/>
              <a:cxnLst>
                <a:cxn ang="0">
                  <a:pos x="76899" y="95805"/>
                </a:cxn>
                <a:cxn ang="0">
                  <a:pos x="77282" y="106162"/>
                </a:cxn>
                <a:cxn ang="0">
                  <a:pos x="118219" y="124657"/>
                </a:cxn>
                <a:cxn ang="0">
                  <a:pos x="92585" y="155729"/>
                </a:cxn>
                <a:cxn ang="0">
                  <a:pos x="75369" y="145742"/>
                </a:cxn>
                <a:cxn ang="0">
                  <a:pos x="80725" y="138344"/>
                </a:cxn>
                <a:cxn ang="0">
                  <a:pos x="102533" y="139823"/>
                </a:cxn>
                <a:cxn ang="0">
                  <a:pos x="97942" y="121328"/>
                </a:cxn>
                <a:cxn ang="0">
                  <a:pos x="70396" y="118739"/>
                </a:cxn>
                <a:cxn ang="0">
                  <a:pos x="35963" y="132425"/>
                </a:cxn>
                <a:cxn ang="0">
                  <a:pos x="42084" y="147221"/>
                </a:cxn>
                <a:cxn ang="0">
                  <a:pos x="72308" y="144632"/>
                </a:cxn>
                <a:cxn ang="0">
                  <a:pos x="64274" y="178663"/>
                </a:cxn>
                <a:cxn ang="0">
                  <a:pos x="80725" y="209735"/>
                </a:cxn>
                <a:cxn ang="0">
                  <a:pos x="81490" y="182732"/>
                </a:cxn>
                <a:cxn ang="0">
                  <a:pos x="114775" y="162757"/>
                </a:cxn>
                <a:cxn ang="0">
                  <a:pos x="122810" y="185691"/>
                </a:cxn>
                <a:cxn ang="0">
                  <a:pos x="107124" y="175704"/>
                </a:cxn>
                <a:cxn ang="0">
                  <a:pos x="94881" y="185321"/>
                </a:cxn>
                <a:cxn ang="0">
                  <a:pos x="94116" y="215653"/>
                </a:cxn>
                <a:cxn ang="0">
                  <a:pos x="50884" y="218243"/>
                </a:cxn>
                <a:cxn ang="0">
                  <a:pos x="60448" y="159798"/>
                </a:cxn>
                <a:cxn ang="0">
                  <a:pos x="52031" y="157579"/>
                </a:cxn>
                <a:cxn ang="0">
                  <a:pos x="21042" y="140563"/>
                </a:cxn>
                <a:cxn ang="0">
                  <a:pos x="42084" y="111711"/>
                </a:cxn>
                <a:cxn ang="0">
                  <a:pos x="63509" y="103943"/>
                </a:cxn>
                <a:cxn ang="0">
                  <a:pos x="63509" y="95065"/>
                </a:cxn>
                <a:cxn ang="0">
                  <a:pos x="39406" y="85448"/>
                </a:cxn>
                <a:cxn ang="0">
                  <a:pos x="65805" y="52526"/>
                </a:cxn>
                <a:cxn ang="0">
                  <a:pos x="109802" y="34771"/>
                </a:cxn>
                <a:cxn ang="0">
                  <a:pos x="95646" y="14426"/>
                </a:cxn>
                <a:cxn ang="0">
                  <a:pos x="30607" y="59184"/>
                </a:cxn>
                <a:cxn ang="0">
                  <a:pos x="19512" y="119849"/>
                </a:cxn>
                <a:cxn ang="0">
                  <a:pos x="0" y="127247"/>
                </a:cxn>
                <a:cxn ang="0">
                  <a:pos x="15686" y="66213"/>
                </a:cxn>
                <a:cxn ang="0">
                  <a:pos x="20277" y="12577"/>
                </a:cxn>
                <a:cxn ang="0">
                  <a:pos x="122810" y="11467"/>
                </a:cxn>
                <a:cxn ang="0">
                  <a:pos x="94116" y="65473"/>
                </a:cxn>
                <a:cxn ang="0">
                  <a:pos x="50501" y="74720"/>
                </a:cxn>
                <a:cxn ang="0">
                  <a:pos x="84934" y="75460"/>
                </a:cxn>
                <a:cxn ang="0">
                  <a:pos x="136965" y="119849"/>
                </a:cxn>
                <a:cxn ang="0">
                  <a:pos x="131226" y="140193"/>
                </a:cxn>
                <a:cxn ang="0">
                  <a:pos x="122810" y="124657"/>
                </a:cxn>
                <a:cxn ang="0">
                  <a:pos x="94498" y="90996"/>
                </a:cxn>
                <a:cxn ang="0">
                  <a:pos x="63509" y="41429"/>
                </a:cxn>
                <a:cxn ang="0">
                  <a:pos x="39789" y="41799"/>
                </a:cxn>
                <a:cxn ang="0">
                  <a:pos x="42849" y="30702"/>
                </a:cxn>
                <a:cxn ang="0">
                  <a:pos x="101002" y="30702"/>
                </a:cxn>
              </a:cxnLst>
              <a:rect l="0" t="0" r="0" b="0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40" name="bamboo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76621" y="-15222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87793" y="1376773"/>
            <a:ext cx="4403641" cy="4407380"/>
            <a:chOff x="2270" y="588"/>
            <a:chExt cx="3140" cy="3142"/>
          </a:xfrm>
        </p:grpSpPr>
        <p:sp>
          <p:nvSpPr>
            <p:cNvPr id="29" name="Freeform: Shape 5"/>
            <p:cNvSpPr/>
            <p:nvPr/>
          </p:nvSpPr>
          <p:spPr bwMode="auto">
            <a:xfrm>
              <a:off x="4375" y="2778"/>
              <a:ext cx="589" cy="585"/>
            </a:xfrm>
            <a:custGeom>
              <a:avLst/>
              <a:gdLst>
                <a:gd name="T0" fmla="*/ 135 w 249"/>
                <a:gd name="T1" fmla="*/ 111 h 247"/>
                <a:gd name="T2" fmla="*/ 42 w 249"/>
                <a:gd name="T3" fmla="*/ 0 h 247"/>
                <a:gd name="T4" fmla="*/ 13 w 249"/>
                <a:gd name="T5" fmla="*/ 29 h 247"/>
                <a:gd name="T6" fmla="*/ 91 w 249"/>
                <a:gd name="T7" fmla="*/ 155 h 247"/>
                <a:gd name="T8" fmla="*/ 217 w 249"/>
                <a:gd name="T9" fmla="*/ 234 h 247"/>
                <a:gd name="T10" fmla="*/ 249 w 249"/>
                <a:gd name="T11" fmla="*/ 201 h 247"/>
                <a:gd name="T12" fmla="*/ 135 w 249"/>
                <a:gd name="T13" fmla="*/ 11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7">
                  <a:moveTo>
                    <a:pt x="135" y="111"/>
                  </a:moveTo>
                  <a:cubicBezTo>
                    <a:pt x="79" y="55"/>
                    <a:pt x="29" y="13"/>
                    <a:pt x="42" y="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42"/>
                    <a:pt x="35" y="99"/>
                    <a:pt x="91" y="155"/>
                  </a:cubicBezTo>
                  <a:cubicBezTo>
                    <a:pt x="147" y="212"/>
                    <a:pt x="204" y="247"/>
                    <a:pt x="217" y="234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36" y="214"/>
                    <a:pt x="192" y="167"/>
                    <a:pt x="135" y="1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Freeform: Shape 6"/>
            <p:cNvSpPr/>
            <p:nvPr/>
          </p:nvSpPr>
          <p:spPr bwMode="auto">
            <a:xfrm>
              <a:off x="4369" y="2856"/>
              <a:ext cx="511" cy="512"/>
            </a:xfrm>
            <a:custGeom>
              <a:avLst/>
              <a:gdLst>
                <a:gd name="T0" fmla="*/ 97 w 216"/>
                <a:gd name="T1" fmla="*/ 119 h 216"/>
                <a:gd name="T2" fmla="*/ 26 w 216"/>
                <a:gd name="T3" fmla="*/ 14 h 216"/>
                <a:gd name="T4" fmla="*/ 12 w 216"/>
                <a:gd name="T5" fmla="*/ 0 h 216"/>
                <a:gd name="T6" fmla="*/ 91 w 216"/>
                <a:gd name="T7" fmla="*/ 125 h 216"/>
                <a:gd name="T8" fmla="*/ 216 w 216"/>
                <a:gd name="T9" fmla="*/ 204 h 216"/>
                <a:gd name="T10" fmla="*/ 202 w 216"/>
                <a:gd name="T11" fmla="*/ 190 h 216"/>
                <a:gd name="T12" fmla="*/ 97 w 216"/>
                <a:gd name="T13" fmla="*/ 1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119"/>
                  </a:moveTo>
                  <a:cubicBezTo>
                    <a:pt x="49" y="71"/>
                    <a:pt x="18" y="24"/>
                    <a:pt x="26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35" y="69"/>
                    <a:pt x="91" y="125"/>
                  </a:cubicBezTo>
                  <a:cubicBezTo>
                    <a:pt x="147" y="181"/>
                    <a:pt x="202" y="216"/>
                    <a:pt x="216" y="204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192" y="199"/>
                    <a:pt x="145" y="167"/>
                    <a:pt x="97" y="119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1" name="Freeform: Shape 7"/>
            <p:cNvSpPr/>
            <p:nvPr/>
          </p:nvSpPr>
          <p:spPr bwMode="auto">
            <a:xfrm>
              <a:off x="3885" y="2934"/>
              <a:ext cx="920" cy="640"/>
            </a:xfrm>
            <a:custGeom>
              <a:avLst/>
              <a:gdLst>
                <a:gd name="T0" fmla="*/ 388 w 388"/>
                <a:gd name="T1" fmla="*/ 78 h 270"/>
                <a:gd name="T2" fmla="*/ 309 w 388"/>
                <a:gd name="T3" fmla="*/ 0 h 270"/>
                <a:gd name="T4" fmla="*/ 82 w 388"/>
                <a:gd name="T5" fmla="*/ 125 h 270"/>
                <a:gd name="T6" fmla="*/ 82 w 388"/>
                <a:gd name="T7" fmla="*/ 107 h 270"/>
                <a:gd name="T8" fmla="*/ 61 w 388"/>
                <a:gd name="T9" fmla="*/ 98 h 270"/>
                <a:gd name="T10" fmla="*/ 12 w 388"/>
                <a:gd name="T11" fmla="*/ 153 h 270"/>
                <a:gd name="T12" fmla="*/ 12 w 388"/>
                <a:gd name="T13" fmla="*/ 202 h 270"/>
                <a:gd name="T14" fmla="*/ 61 w 388"/>
                <a:gd name="T15" fmla="*/ 257 h 270"/>
                <a:gd name="T16" fmla="*/ 82 w 388"/>
                <a:gd name="T17" fmla="*/ 248 h 270"/>
                <a:gd name="T18" fmla="*/ 82 w 388"/>
                <a:gd name="T19" fmla="*/ 238 h 270"/>
                <a:gd name="T20" fmla="*/ 388 w 388"/>
                <a:gd name="T21" fmla="*/ 7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88" y="78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48" y="61"/>
                    <a:pt x="170" y="105"/>
                    <a:pt x="82" y="12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89"/>
                    <a:pt x="73" y="85"/>
                    <a:pt x="61" y="9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0" y="167"/>
                    <a:pt x="0" y="189"/>
                    <a:pt x="12" y="202"/>
                  </a:cubicBezTo>
                  <a:cubicBezTo>
                    <a:pt x="61" y="257"/>
                    <a:pt x="61" y="257"/>
                    <a:pt x="61" y="257"/>
                  </a:cubicBezTo>
                  <a:cubicBezTo>
                    <a:pt x="73" y="270"/>
                    <a:pt x="82" y="266"/>
                    <a:pt x="82" y="248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201" y="217"/>
                    <a:pt x="306" y="160"/>
                    <a:pt x="388" y="7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2" name="Freeform: Shape 9"/>
            <p:cNvSpPr/>
            <p:nvPr/>
          </p:nvSpPr>
          <p:spPr bwMode="auto">
            <a:xfrm>
              <a:off x="4053" y="3147"/>
              <a:ext cx="109" cy="83"/>
            </a:xfrm>
            <a:custGeom>
              <a:avLst/>
              <a:gdLst>
                <a:gd name="T0" fmla="*/ 4 w 46"/>
                <a:gd name="T1" fmla="*/ 0 h 35"/>
                <a:gd name="T2" fmla="*/ 0 w 46"/>
                <a:gd name="T3" fmla="*/ 1 h 35"/>
                <a:gd name="T4" fmla="*/ 3 w 46"/>
                <a:gd name="T5" fmla="*/ 0 h 35"/>
                <a:gd name="T6" fmla="*/ 11 w 46"/>
                <a:gd name="T7" fmla="*/ 17 h 35"/>
                <a:gd name="T8" fmla="*/ 11 w 46"/>
                <a:gd name="T9" fmla="*/ 35 h 35"/>
                <a:gd name="T10" fmla="*/ 46 w 46"/>
                <a:gd name="T11" fmla="*/ 26 h 35"/>
                <a:gd name="T12" fmla="*/ 12 w 46"/>
                <a:gd name="T13" fmla="*/ 34 h 35"/>
                <a:gd name="T14" fmla="*/ 12 w 46"/>
                <a:gd name="T15" fmla="*/ 16 h 35"/>
                <a:gd name="T16" fmla="*/ 4 w 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1" y="6"/>
                    <a:pt x="11" y="1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3" y="32"/>
                    <a:pt x="35" y="29"/>
                    <a:pt x="46" y="26"/>
                  </a:cubicBezTo>
                  <a:cubicBezTo>
                    <a:pt x="35" y="29"/>
                    <a:pt x="24" y="32"/>
                    <a:pt x="12" y="3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6"/>
                    <a:pt x="9" y="0"/>
                    <a:pt x="4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3" name="Freeform: Shape 10"/>
            <p:cNvSpPr/>
            <p:nvPr/>
          </p:nvSpPr>
          <p:spPr bwMode="auto">
            <a:xfrm>
              <a:off x="3890" y="2934"/>
              <a:ext cx="817" cy="455"/>
            </a:xfrm>
            <a:custGeom>
              <a:avLst/>
              <a:gdLst>
                <a:gd name="T0" fmla="*/ 308 w 345"/>
                <a:gd name="T1" fmla="*/ 0 h 192"/>
                <a:gd name="T2" fmla="*/ 115 w 345"/>
                <a:gd name="T3" fmla="*/ 116 h 192"/>
                <a:gd name="T4" fmla="*/ 80 w 345"/>
                <a:gd name="T5" fmla="*/ 125 h 192"/>
                <a:gd name="T6" fmla="*/ 80 w 345"/>
                <a:gd name="T7" fmla="*/ 107 h 192"/>
                <a:gd name="T8" fmla="*/ 72 w 345"/>
                <a:gd name="T9" fmla="*/ 90 h 192"/>
                <a:gd name="T10" fmla="*/ 69 w 345"/>
                <a:gd name="T11" fmla="*/ 91 h 192"/>
                <a:gd name="T12" fmla="*/ 60 w 345"/>
                <a:gd name="T13" fmla="*/ 98 h 192"/>
                <a:gd name="T14" fmla="*/ 11 w 345"/>
                <a:gd name="T15" fmla="*/ 153 h 192"/>
                <a:gd name="T16" fmla="*/ 5 w 345"/>
                <a:gd name="T17" fmla="*/ 192 h 192"/>
                <a:gd name="T18" fmla="*/ 345 w 345"/>
                <a:gd name="T19" fmla="*/ 37 h 192"/>
                <a:gd name="T20" fmla="*/ 308 w 345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192">
                  <a:moveTo>
                    <a:pt x="308" y="0"/>
                  </a:moveTo>
                  <a:cubicBezTo>
                    <a:pt x="255" y="53"/>
                    <a:pt x="189" y="93"/>
                    <a:pt x="115" y="116"/>
                  </a:cubicBezTo>
                  <a:cubicBezTo>
                    <a:pt x="104" y="119"/>
                    <a:pt x="92" y="122"/>
                    <a:pt x="80" y="12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96"/>
                    <a:pt x="77" y="90"/>
                    <a:pt x="72" y="90"/>
                  </a:cubicBezTo>
                  <a:cubicBezTo>
                    <a:pt x="71" y="90"/>
                    <a:pt x="70" y="90"/>
                    <a:pt x="69" y="91"/>
                  </a:cubicBezTo>
                  <a:cubicBezTo>
                    <a:pt x="66" y="92"/>
                    <a:pt x="63" y="94"/>
                    <a:pt x="60" y="98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2" y="163"/>
                    <a:pt x="0" y="179"/>
                    <a:pt x="5" y="192"/>
                  </a:cubicBezTo>
                  <a:cubicBezTo>
                    <a:pt x="138" y="185"/>
                    <a:pt x="257" y="127"/>
                    <a:pt x="345" y="37"/>
                  </a:cubicBezTo>
                  <a:cubicBezTo>
                    <a:pt x="308" y="0"/>
                    <a:pt x="308" y="0"/>
                    <a:pt x="30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4" name="Freeform: Shape 11"/>
            <p:cNvSpPr/>
            <p:nvPr/>
          </p:nvSpPr>
          <p:spPr bwMode="auto">
            <a:xfrm>
              <a:off x="2270" y="1992"/>
              <a:ext cx="684" cy="189"/>
            </a:xfrm>
            <a:custGeom>
              <a:avLst/>
              <a:gdLst>
                <a:gd name="T0" fmla="*/ 144 w 289"/>
                <a:gd name="T1" fmla="*/ 63 h 80"/>
                <a:gd name="T2" fmla="*/ 289 w 289"/>
                <a:gd name="T3" fmla="*/ 75 h 80"/>
                <a:gd name="T4" fmla="*/ 289 w 289"/>
                <a:gd name="T5" fmla="*/ 34 h 80"/>
                <a:gd name="T6" fmla="*/ 144 w 289"/>
                <a:gd name="T7" fmla="*/ 0 h 80"/>
                <a:gd name="T8" fmla="*/ 0 w 289"/>
                <a:gd name="T9" fmla="*/ 34 h 80"/>
                <a:gd name="T10" fmla="*/ 0 w 289"/>
                <a:gd name="T11" fmla="*/ 80 h 80"/>
                <a:gd name="T12" fmla="*/ 144 w 289"/>
                <a:gd name="T1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4" y="63"/>
                  </a:moveTo>
                  <a:cubicBezTo>
                    <a:pt x="224" y="63"/>
                    <a:pt x="289" y="56"/>
                    <a:pt x="289" y="75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61"/>
                    <a:pt x="65" y="63"/>
                    <a:pt x="144" y="6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5" name="Freeform: Shape 12"/>
            <p:cNvSpPr/>
            <p:nvPr/>
          </p:nvSpPr>
          <p:spPr bwMode="auto">
            <a:xfrm>
              <a:off x="2270" y="1980"/>
              <a:ext cx="684" cy="81"/>
            </a:xfrm>
            <a:custGeom>
              <a:avLst/>
              <a:gdLst>
                <a:gd name="T0" fmla="*/ 145 w 289"/>
                <a:gd name="T1" fmla="*/ 10 h 34"/>
                <a:gd name="T2" fmla="*/ 269 w 289"/>
                <a:gd name="T3" fmla="*/ 34 h 34"/>
                <a:gd name="T4" fmla="*/ 289 w 289"/>
                <a:gd name="T5" fmla="*/ 34 h 34"/>
                <a:gd name="T6" fmla="*/ 145 w 289"/>
                <a:gd name="T7" fmla="*/ 0 h 34"/>
                <a:gd name="T8" fmla="*/ 0 w 289"/>
                <a:gd name="T9" fmla="*/ 34 h 34"/>
                <a:gd name="T10" fmla="*/ 20 w 289"/>
                <a:gd name="T11" fmla="*/ 34 h 34"/>
                <a:gd name="T12" fmla="*/ 145 w 289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4">
                  <a:moveTo>
                    <a:pt x="145" y="10"/>
                  </a:moveTo>
                  <a:cubicBezTo>
                    <a:pt x="213" y="10"/>
                    <a:pt x="268" y="20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8" y="15"/>
                    <a:pt x="224" y="0"/>
                    <a:pt x="145" y="0"/>
                  </a:cubicBezTo>
                  <a:cubicBezTo>
                    <a:pt x="66" y="0"/>
                    <a:pt x="1" y="15"/>
                    <a:pt x="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20"/>
                    <a:pt x="77" y="10"/>
                    <a:pt x="14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6" name="Freeform: Shape 13"/>
            <p:cNvSpPr/>
            <p:nvPr/>
          </p:nvSpPr>
          <p:spPr bwMode="auto">
            <a:xfrm>
              <a:off x="2481" y="1308"/>
              <a:ext cx="504" cy="850"/>
            </a:xfrm>
            <a:custGeom>
              <a:avLst/>
              <a:gdLst>
                <a:gd name="T0" fmla="*/ 212 w 213"/>
                <a:gd name="T1" fmla="*/ 113 h 359"/>
                <a:gd name="T2" fmla="*/ 208 w 213"/>
                <a:gd name="T3" fmla="*/ 39 h 359"/>
                <a:gd name="T4" fmla="*/ 173 w 213"/>
                <a:gd name="T5" fmla="*/ 5 h 359"/>
                <a:gd name="T6" fmla="*/ 100 w 213"/>
                <a:gd name="T7" fmla="*/ 1 h 359"/>
                <a:gd name="T8" fmla="*/ 91 w 213"/>
                <a:gd name="T9" fmla="*/ 22 h 359"/>
                <a:gd name="T10" fmla="*/ 102 w 213"/>
                <a:gd name="T11" fmla="*/ 33 h 359"/>
                <a:gd name="T12" fmla="*/ 0 w 213"/>
                <a:gd name="T13" fmla="*/ 359 h 359"/>
                <a:gd name="T14" fmla="*/ 111 w 213"/>
                <a:gd name="T15" fmla="*/ 359 h 359"/>
                <a:gd name="T16" fmla="*/ 182 w 213"/>
                <a:gd name="T17" fmla="*/ 113 h 359"/>
                <a:gd name="T18" fmla="*/ 191 w 213"/>
                <a:gd name="T19" fmla="*/ 122 h 359"/>
                <a:gd name="T20" fmla="*/ 212 w 213"/>
                <a:gd name="T21" fmla="*/ 11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59">
                  <a:moveTo>
                    <a:pt x="212" y="113"/>
                  </a:moveTo>
                  <a:cubicBezTo>
                    <a:pt x="208" y="39"/>
                    <a:pt x="208" y="39"/>
                    <a:pt x="208" y="39"/>
                  </a:cubicBezTo>
                  <a:cubicBezTo>
                    <a:pt x="207" y="21"/>
                    <a:pt x="191" y="6"/>
                    <a:pt x="173" y="5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82" y="0"/>
                    <a:pt x="78" y="9"/>
                    <a:pt x="91" y="22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38" y="126"/>
                    <a:pt x="0" y="238"/>
                    <a:pt x="0" y="359"/>
                  </a:cubicBezTo>
                  <a:cubicBezTo>
                    <a:pt x="111" y="359"/>
                    <a:pt x="111" y="359"/>
                    <a:pt x="111" y="359"/>
                  </a:cubicBezTo>
                  <a:cubicBezTo>
                    <a:pt x="111" y="269"/>
                    <a:pt x="137" y="184"/>
                    <a:pt x="182" y="113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203" y="135"/>
                    <a:pt x="213" y="130"/>
                    <a:pt x="212" y="1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7" name="Freeform: Shape 14"/>
            <p:cNvSpPr/>
            <p:nvPr/>
          </p:nvSpPr>
          <p:spPr bwMode="auto">
            <a:xfrm>
              <a:off x="2943" y="1341"/>
              <a:ext cx="41" cy="272"/>
            </a:xfrm>
            <a:custGeom>
              <a:avLst/>
              <a:gdLst>
                <a:gd name="T0" fmla="*/ 1 w 18"/>
                <a:gd name="T1" fmla="*/ 0 h 115"/>
                <a:gd name="T2" fmla="*/ 0 w 18"/>
                <a:gd name="T3" fmla="*/ 0 h 115"/>
                <a:gd name="T4" fmla="*/ 13 w 18"/>
                <a:gd name="T5" fmla="*/ 25 h 115"/>
                <a:gd name="T6" fmla="*/ 17 w 18"/>
                <a:gd name="T7" fmla="*/ 99 h 115"/>
                <a:gd name="T8" fmla="*/ 11 w 18"/>
                <a:gd name="T9" fmla="*/ 115 h 115"/>
                <a:gd name="T10" fmla="*/ 18 w 18"/>
                <a:gd name="T11" fmla="*/ 98 h 115"/>
                <a:gd name="T12" fmla="*/ 14 w 18"/>
                <a:gd name="T13" fmla="*/ 25 h 115"/>
                <a:gd name="T14" fmla="*/ 1 w 18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3" y="25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8"/>
                    <a:pt x="15" y="113"/>
                    <a:pt x="11" y="115"/>
                  </a:cubicBezTo>
                  <a:cubicBezTo>
                    <a:pt x="16" y="114"/>
                    <a:pt x="18" y="108"/>
                    <a:pt x="18" y="9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15"/>
                    <a:pt x="8" y="6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8" name="Freeform: Shape 15"/>
            <p:cNvSpPr/>
            <p:nvPr/>
          </p:nvSpPr>
          <p:spPr bwMode="auto">
            <a:xfrm>
              <a:off x="2755" y="1840"/>
              <a:ext cx="36" cy="151"/>
            </a:xfrm>
            <a:custGeom>
              <a:avLst/>
              <a:gdLst>
                <a:gd name="T0" fmla="*/ 15 w 15"/>
                <a:gd name="T1" fmla="*/ 0 h 63"/>
                <a:gd name="T2" fmla="*/ 0 w 15"/>
                <a:gd name="T3" fmla="*/ 63 h 63"/>
                <a:gd name="T4" fmla="*/ 1 w 15"/>
                <a:gd name="T5" fmla="*/ 63 h 63"/>
                <a:gd name="T6" fmla="*/ 15 w 15"/>
                <a:gd name="T7" fmla="*/ 1 h 63"/>
                <a:gd name="T8" fmla="*/ 15 w 1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15" y="0"/>
                  </a:moveTo>
                  <a:cubicBezTo>
                    <a:pt x="9" y="21"/>
                    <a:pt x="4" y="41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5" y="42"/>
                    <a:pt x="9" y="2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9" name="Freeform: Shape 16"/>
            <p:cNvSpPr/>
            <p:nvPr/>
          </p:nvSpPr>
          <p:spPr bwMode="auto">
            <a:xfrm>
              <a:off x="2791" y="1574"/>
              <a:ext cx="121" cy="268"/>
            </a:xfrm>
            <a:custGeom>
              <a:avLst/>
              <a:gdLst>
                <a:gd name="T0" fmla="*/ 51 w 51"/>
                <a:gd name="T1" fmla="*/ 0 h 113"/>
                <a:gd name="T2" fmla="*/ 0 w 51"/>
                <a:gd name="T3" fmla="*/ 112 h 113"/>
                <a:gd name="T4" fmla="*/ 0 w 51"/>
                <a:gd name="T5" fmla="*/ 113 h 113"/>
                <a:gd name="T6" fmla="*/ 51 w 51"/>
                <a:gd name="T7" fmla="*/ 0 h 113"/>
                <a:gd name="T8" fmla="*/ 51 w 5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3">
                  <a:moveTo>
                    <a:pt x="51" y="0"/>
                  </a:moveTo>
                  <a:cubicBezTo>
                    <a:pt x="29" y="35"/>
                    <a:pt x="12" y="72"/>
                    <a:pt x="0" y="1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2" y="73"/>
                    <a:pt x="29" y="3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0" name="Freeform: Shape 17"/>
            <p:cNvSpPr/>
            <p:nvPr/>
          </p:nvSpPr>
          <p:spPr bwMode="auto">
            <a:xfrm>
              <a:off x="2745" y="2138"/>
              <a:ext cx="1" cy="20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0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1" y="3"/>
                    <a:pt x="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1" name="Freeform: Shape 18"/>
            <p:cNvSpPr/>
            <p:nvPr/>
          </p:nvSpPr>
          <p:spPr bwMode="auto">
            <a:xfrm>
              <a:off x="2745" y="2010"/>
              <a:ext cx="11" cy="128"/>
            </a:xfrm>
            <a:custGeom>
              <a:avLst/>
              <a:gdLst>
                <a:gd name="T0" fmla="*/ 4 w 5"/>
                <a:gd name="T1" fmla="*/ 0 h 54"/>
                <a:gd name="T2" fmla="*/ 0 w 5"/>
                <a:gd name="T3" fmla="*/ 54 h 54"/>
                <a:gd name="T4" fmla="*/ 1 w 5"/>
                <a:gd name="T5" fmla="*/ 54 h 54"/>
                <a:gd name="T6" fmla="*/ 5 w 5"/>
                <a:gd name="T7" fmla="*/ 0 h 54"/>
                <a:gd name="T8" fmla="*/ 4 w 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4">
                  <a:moveTo>
                    <a:pt x="4" y="0"/>
                  </a:moveTo>
                  <a:cubicBezTo>
                    <a:pt x="2" y="17"/>
                    <a:pt x="0" y="35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35"/>
                    <a:pt x="3" y="17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8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2" name="Freeform: Shape 19"/>
            <p:cNvSpPr/>
            <p:nvPr/>
          </p:nvSpPr>
          <p:spPr bwMode="auto">
            <a:xfrm>
              <a:off x="2753" y="1990"/>
              <a:ext cx="5" cy="2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9 h 9"/>
                <a:gd name="T4" fmla="*/ 1 w 2"/>
                <a:gd name="T5" fmla="*/ 9 h 9"/>
                <a:gd name="T6" fmla="*/ 2 w 2"/>
                <a:gd name="T7" fmla="*/ 0 h 9"/>
                <a:gd name="T8" fmla="*/ 1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2" y="3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79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3" name="Freeform: Shape 20"/>
            <p:cNvSpPr/>
            <p:nvPr/>
          </p:nvSpPr>
          <p:spPr bwMode="auto">
            <a:xfrm>
              <a:off x="2618" y="1341"/>
              <a:ext cx="365" cy="817"/>
            </a:xfrm>
            <a:custGeom>
              <a:avLst/>
              <a:gdLst>
                <a:gd name="T0" fmla="*/ 137 w 154"/>
                <a:gd name="T1" fmla="*/ 0 h 345"/>
                <a:gd name="T2" fmla="*/ 0 w 154"/>
                <a:gd name="T3" fmla="*/ 345 h 345"/>
                <a:gd name="T4" fmla="*/ 53 w 154"/>
                <a:gd name="T5" fmla="*/ 345 h 345"/>
                <a:gd name="T6" fmla="*/ 53 w 154"/>
                <a:gd name="T7" fmla="*/ 337 h 345"/>
                <a:gd name="T8" fmla="*/ 57 w 154"/>
                <a:gd name="T9" fmla="*/ 283 h 345"/>
                <a:gd name="T10" fmla="*/ 58 w 154"/>
                <a:gd name="T11" fmla="*/ 274 h 345"/>
                <a:gd name="T12" fmla="*/ 73 w 154"/>
                <a:gd name="T13" fmla="*/ 211 h 345"/>
                <a:gd name="T14" fmla="*/ 124 w 154"/>
                <a:gd name="T15" fmla="*/ 99 h 345"/>
                <a:gd name="T16" fmla="*/ 124 w 154"/>
                <a:gd name="T17" fmla="*/ 99 h 345"/>
                <a:gd name="T18" fmla="*/ 125 w 154"/>
                <a:gd name="T19" fmla="*/ 99 h 345"/>
                <a:gd name="T20" fmla="*/ 134 w 154"/>
                <a:gd name="T21" fmla="*/ 108 h 345"/>
                <a:gd name="T22" fmla="*/ 146 w 154"/>
                <a:gd name="T23" fmla="*/ 115 h 345"/>
                <a:gd name="T24" fmla="*/ 148 w 154"/>
                <a:gd name="T25" fmla="*/ 115 h 345"/>
                <a:gd name="T26" fmla="*/ 154 w 154"/>
                <a:gd name="T27" fmla="*/ 99 h 345"/>
                <a:gd name="T28" fmla="*/ 150 w 154"/>
                <a:gd name="T29" fmla="*/ 25 h 345"/>
                <a:gd name="T30" fmla="*/ 137 w 154"/>
                <a:gd name="T3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45">
                  <a:moveTo>
                    <a:pt x="137" y="0"/>
                  </a:moveTo>
                  <a:cubicBezTo>
                    <a:pt x="53" y="91"/>
                    <a:pt x="2" y="212"/>
                    <a:pt x="0" y="345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2"/>
                    <a:pt x="53" y="340"/>
                    <a:pt x="53" y="337"/>
                  </a:cubicBezTo>
                  <a:cubicBezTo>
                    <a:pt x="53" y="318"/>
                    <a:pt x="55" y="300"/>
                    <a:pt x="57" y="283"/>
                  </a:cubicBezTo>
                  <a:cubicBezTo>
                    <a:pt x="58" y="280"/>
                    <a:pt x="58" y="277"/>
                    <a:pt x="58" y="274"/>
                  </a:cubicBezTo>
                  <a:cubicBezTo>
                    <a:pt x="62" y="252"/>
                    <a:pt x="67" y="232"/>
                    <a:pt x="73" y="211"/>
                  </a:cubicBezTo>
                  <a:cubicBezTo>
                    <a:pt x="85" y="171"/>
                    <a:pt x="102" y="134"/>
                    <a:pt x="124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9"/>
                    <a:pt x="125" y="99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138" y="113"/>
                    <a:pt x="143" y="115"/>
                    <a:pt x="146" y="115"/>
                  </a:cubicBezTo>
                  <a:cubicBezTo>
                    <a:pt x="147" y="115"/>
                    <a:pt x="148" y="115"/>
                    <a:pt x="148" y="115"/>
                  </a:cubicBezTo>
                  <a:cubicBezTo>
                    <a:pt x="152" y="113"/>
                    <a:pt x="154" y="108"/>
                    <a:pt x="154" y="99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15"/>
                    <a:pt x="144" y="6"/>
                    <a:pt x="13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4" name="Freeform: Shape 21"/>
            <p:cNvSpPr/>
            <p:nvPr/>
          </p:nvSpPr>
          <p:spPr bwMode="auto">
            <a:xfrm>
              <a:off x="2637" y="2693"/>
              <a:ext cx="585" cy="592"/>
            </a:xfrm>
            <a:custGeom>
              <a:avLst/>
              <a:gdLst>
                <a:gd name="T0" fmla="*/ 136 w 247"/>
                <a:gd name="T1" fmla="*/ 136 h 250"/>
                <a:gd name="T2" fmla="*/ 247 w 247"/>
                <a:gd name="T3" fmla="*/ 43 h 250"/>
                <a:gd name="T4" fmla="*/ 217 w 247"/>
                <a:gd name="T5" fmla="*/ 13 h 250"/>
                <a:gd name="T6" fmla="*/ 92 w 247"/>
                <a:gd name="T7" fmla="*/ 92 h 250"/>
                <a:gd name="T8" fmla="*/ 14 w 247"/>
                <a:gd name="T9" fmla="*/ 218 h 250"/>
                <a:gd name="T10" fmla="*/ 46 w 247"/>
                <a:gd name="T11" fmla="*/ 250 h 250"/>
                <a:gd name="T12" fmla="*/ 136 w 247"/>
                <a:gd name="T13" fmla="*/ 13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36" y="136"/>
                  </a:moveTo>
                  <a:cubicBezTo>
                    <a:pt x="192" y="80"/>
                    <a:pt x="233" y="30"/>
                    <a:pt x="247" y="4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8" y="35"/>
                    <a:pt x="92" y="92"/>
                  </a:cubicBezTo>
                  <a:cubicBezTo>
                    <a:pt x="35" y="148"/>
                    <a:pt x="0" y="204"/>
                    <a:pt x="14" y="218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33" y="237"/>
                    <a:pt x="80" y="192"/>
                    <a:pt x="136" y="13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5" name="Freeform: Shape 22"/>
            <p:cNvSpPr/>
            <p:nvPr/>
          </p:nvSpPr>
          <p:spPr bwMode="auto">
            <a:xfrm>
              <a:off x="2641" y="2688"/>
              <a:ext cx="512" cy="512"/>
            </a:xfrm>
            <a:custGeom>
              <a:avLst/>
              <a:gdLst>
                <a:gd name="T0" fmla="*/ 97 w 216"/>
                <a:gd name="T1" fmla="*/ 97 h 216"/>
                <a:gd name="T2" fmla="*/ 202 w 216"/>
                <a:gd name="T3" fmla="*/ 26 h 216"/>
                <a:gd name="T4" fmla="*/ 216 w 216"/>
                <a:gd name="T5" fmla="*/ 12 h 216"/>
                <a:gd name="T6" fmla="*/ 91 w 216"/>
                <a:gd name="T7" fmla="*/ 91 h 216"/>
                <a:gd name="T8" fmla="*/ 12 w 216"/>
                <a:gd name="T9" fmla="*/ 216 h 216"/>
                <a:gd name="T10" fmla="*/ 26 w 216"/>
                <a:gd name="T11" fmla="*/ 202 h 216"/>
                <a:gd name="T12" fmla="*/ 97 w 216"/>
                <a:gd name="T13" fmla="*/ 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6">
                  <a:moveTo>
                    <a:pt x="97" y="97"/>
                  </a:moveTo>
                  <a:cubicBezTo>
                    <a:pt x="145" y="49"/>
                    <a:pt x="192" y="17"/>
                    <a:pt x="202" y="2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2" y="0"/>
                    <a:pt x="146" y="35"/>
                    <a:pt x="91" y="91"/>
                  </a:cubicBezTo>
                  <a:cubicBezTo>
                    <a:pt x="35" y="146"/>
                    <a:pt x="0" y="202"/>
                    <a:pt x="12" y="216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17" y="192"/>
                    <a:pt x="49" y="145"/>
                    <a:pt x="97" y="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6" name="Freeform: Shape 23"/>
            <p:cNvSpPr/>
            <p:nvPr/>
          </p:nvSpPr>
          <p:spPr bwMode="auto">
            <a:xfrm>
              <a:off x="2425" y="2192"/>
              <a:ext cx="644" cy="928"/>
            </a:xfrm>
            <a:custGeom>
              <a:avLst/>
              <a:gdLst>
                <a:gd name="T0" fmla="*/ 272 w 272"/>
                <a:gd name="T1" fmla="*/ 314 h 392"/>
                <a:gd name="T2" fmla="*/ 146 w 272"/>
                <a:gd name="T3" fmla="*/ 83 h 392"/>
                <a:gd name="T4" fmla="*/ 163 w 272"/>
                <a:gd name="T5" fmla="*/ 83 h 392"/>
                <a:gd name="T6" fmla="*/ 171 w 272"/>
                <a:gd name="T7" fmla="*/ 61 h 392"/>
                <a:gd name="T8" fmla="*/ 116 w 272"/>
                <a:gd name="T9" fmla="*/ 12 h 392"/>
                <a:gd name="T10" fmla="*/ 68 w 272"/>
                <a:gd name="T11" fmla="*/ 12 h 392"/>
                <a:gd name="T12" fmla="*/ 13 w 272"/>
                <a:gd name="T13" fmla="*/ 61 h 392"/>
                <a:gd name="T14" fmla="*/ 21 w 272"/>
                <a:gd name="T15" fmla="*/ 83 h 392"/>
                <a:gd name="T16" fmla="*/ 34 w 272"/>
                <a:gd name="T17" fmla="*/ 83 h 392"/>
                <a:gd name="T18" fmla="*/ 193 w 272"/>
                <a:gd name="T19" fmla="*/ 392 h 392"/>
                <a:gd name="T20" fmla="*/ 272 w 272"/>
                <a:gd name="T21" fmla="*/ 31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72" y="314"/>
                  </a:moveTo>
                  <a:cubicBezTo>
                    <a:pt x="210" y="252"/>
                    <a:pt x="165" y="172"/>
                    <a:pt x="146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81" y="83"/>
                    <a:pt x="184" y="73"/>
                    <a:pt x="171" y="61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03" y="0"/>
                    <a:pt x="81" y="0"/>
                    <a:pt x="68" y="1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0" y="73"/>
                    <a:pt x="3" y="83"/>
                    <a:pt x="2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54" y="203"/>
                    <a:pt x="111" y="310"/>
                    <a:pt x="193" y="392"/>
                  </a:cubicBezTo>
                  <a:cubicBezTo>
                    <a:pt x="272" y="314"/>
                    <a:pt x="272" y="314"/>
                    <a:pt x="272" y="314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7" name="Freeform: Shape 24"/>
            <p:cNvSpPr/>
            <p:nvPr/>
          </p:nvSpPr>
          <p:spPr bwMode="auto">
            <a:xfrm>
              <a:off x="2617" y="2198"/>
              <a:ext cx="64" cy="9"/>
            </a:xfrm>
            <a:custGeom>
              <a:avLst/>
              <a:gdLst>
                <a:gd name="T0" fmla="*/ 11 w 27"/>
                <a:gd name="T1" fmla="*/ 0 h 4"/>
                <a:gd name="T2" fmla="*/ 0 w 27"/>
                <a:gd name="T3" fmla="*/ 2 h 4"/>
                <a:gd name="T4" fmla="*/ 0 w 27"/>
                <a:gd name="T5" fmla="*/ 2 h 4"/>
                <a:gd name="T6" fmla="*/ 11 w 27"/>
                <a:gd name="T7" fmla="*/ 0 h 4"/>
                <a:gd name="T8" fmla="*/ 27 w 27"/>
                <a:gd name="T9" fmla="*/ 4 h 4"/>
                <a:gd name="T10" fmla="*/ 11 w 2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">
                  <a:moveTo>
                    <a:pt x="11" y="0"/>
                  </a:moveTo>
                  <a:cubicBezTo>
                    <a:pt x="7" y="0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7" y="0"/>
                    <a:pt x="22" y="1"/>
                    <a:pt x="27" y="4"/>
                  </a:cubicBezTo>
                  <a:cubicBezTo>
                    <a:pt x="22" y="1"/>
                    <a:pt x="16" y="0"/>
                    <a:pt x="11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8" name="Freeform: Shape 25"/>
            <p:cNvSpPr/>
            <p:nvPr/>
          </p:nvSpPr>
          <p:spPr bwMode="auto">
            <a:xfrm>
              <a:off x="2617" y="2198"/>
              <a:ext cx="449" cy="830"/>
            </a:xfrm>
            <a:custGeom>
              <a:avLst/>
              <a:gdLst>
                <a:gd name="T0" fmla="*/ 11 w 190"/>
                <a:gd name="T1" fmla="*/ 0 h 351"/>
                <a:gd name="T2" fmla="*/ 0 w 190"/>
                <a:gd name="T3" fmla="*/ 2 h 351"/>
                <a:gd name="T4" fmla="*/ 149 w 190"/>
                <a:gd name="T5" fmla="*/ 351 h 351"/>
                <a:gd name="T6" fmla="*/ 190 w 190"/>
                <a:gd name="T7" fmla="*/ 311 h 351"/>
                <a:gd name="T8" fmla="*/ 190 w 190"/>
                <a:gd name="T9" fmla="*/ 311 h 351"/>
                <a:gd name="T10" fmla="*/ 65 w 190"/>
                <a:gd name="T11" fmla="*/ 80 h 351"/>
                <a:gd name="T12" fmla="*/ 81 w 190"/>
                <a:gd name="T13" fmla="*/ 80 h 351"/>
                <a:gd name="T14" fmla="*/ 90 w 190"/>
                <a:gd name="T15" fmla="*/ 58 h 351"/>
                <a:gd name="T16" fmla="*/ 35 w 190"/>
                <a:gd name="T17" fmla="*/ 9 h 351"/>
                <a:gd name="T18" fmla="*/ 27 w 190"/>
                <a:gd name="T19" fmla="*/ 4 h 351"/>
                <a:gd name="T20" fmla="*/ 11 w 190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351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  <a:cubicBezTo>
                    <a:pt x="3" y="138"/>
                    <a:pt x="60" y="261"/>
                    <a:pt x="149" y="35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28" y="248"/>
                    <a:pt x="84" y="169"/>
                    <a:pt x="65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99" y="80"/>
                    <a:pt x="103" y="70"/>
                    <a:pt x="90" y="5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7"/>
                    <a:pt x="30" y="5"/>
                    <a:pt x="27" y="4"/>
                  </a:cubicBezTo>
                  <a:cubicBezTo>
                    <a:pt x="22" y="1"/>
                    <a:pt x="17" y="0"/>
                    <a:pt x="1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9" name="Freeform: Shape 26"/>
            <p:cNvSpPr/>
            <p:nvPr/>
          </p:nvSpPr>
          <p:spPr bwMode="auto">
            <a:xfrm>
              <a:off x="3674" y="3046"/>
              <a:ext cx="187" cy="684"/>
            </a:xfrm>
            <a:custGeom>
              <a:avLst/>
              <a:gdLst>
                <a:gd name="T0" fmla="*/ 62 w 79"/>
                <a:gd name="T1" fmla="*/ 145 h 289"/>
                <a:gd name="T2" fmla="*/ 75 w 79"/>
                <a:gd name="T3" fmla="*/ 0 h 289"/>
                <a:gd name="T4" fmla="*/ 33 w 79"/>
                <a:gd name="T5" fmla="*/ 0 h 289"/>
                <a:gd name="T6" fmla="*/ 0 w 79"/>
                <a:gd name="T7" fmla="*/ 145 h 289"/>
                <a:gd name="T8" fmla="*/ 33 w 79"/>
                <a:gd name="T9" fmla="*/ 289 h 289"/>
                <a:gd name="T10" fmla="*/ 79 w 79"/>
                <a:gd name="T11" fmla="*/ 289 h 289"/>
                <a:gd name="T12" fmla="*/ 62 w 79"/>
                <a:gd name="T1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9">
                  <a:moveTo>
                    <a:pt x="62" y="145"/>
                  </a:moveTo>
                  <a:cubicBezTo>
                    <a:pt x="62" y="65"/>
                    <a:pt x="56" y="0"/>
                    <a:pt x="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65"/>
                    <a:pt x="0" y="145"/>
                  </a:cubicBezTo>
                  <a:cubicBezTo>
                    <a:pt x="0" y="224"/>
                    <a:pt x="15" y="289"/>
                    <a:pt x="33" y="289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61" y="289"/>
                    <a:pt x="62" y="224"/>
                    <a:pt x="62" y="14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0" name="Freeform: Shape 27"/>
            <p:cNvSpPr/>
            <p:nvPr/>
          </p:nvSpPr>
          <p:spPr bwMode="auto">
            <a:xfrm>
              <a:off x="3662" y="3046"/>
              <a:ext cx="79" cy="684"/>
            </a:xfrm>
            <a:custGeom>
              <a:avLst/>
              <a:gdLst>
                <a:gd name="T0" fmla="*/ 9 w 33"/>
                <a:gd name="T1" fmla="*/ 144 h 289"/>
                <a:gd name="T2" fmla="*/ 33 w 33"/>
                <a:gd name="T3" fmla="*/ 20 h 289"/>
                <a:gd name="T4" fmla="*/ 33 w 33"/>
                <a:gd name="T5" fmla="*/ 0 h 289"/>
                <a:gd name="T6" fmla="*/ 0 w 33"/>
                <a:gd name="T7" fmla="*/ 144 h 289"/>
                <a:gd name="T8" fmla="*/ 33 w 33"/>
                <a:gd name="T9" fmla="*/ 289 h 289"/>
                <a:gd name="T10" fmla="*/ 33 w 33"/>
                <a:gd name="T11" fmla="*/ 269 h 289"/>
                <a:gd name="T12" fmla="*/ 9 w 33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9">
                  <a:moveTo>
                    <a:pt x="9" y="144"/>
                  </a:moveTo>
                  <a:cubicBezTo>
                    <a:pt x="9" y="76"/>
                    <a:pt x="20" y="21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1"/>
                    <a:pt x="0" y="65"/>
                    <a:pt x="0" y="144"/>
                  </a:cubicBezTo>
                  <a:cubicBezTo>
                    <a:pt x="0" y="224"/>
                    <a:pt x="15" y="288"/>
                    <a:pt x="33" y="289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20" y="268"/>
                    <a:pt x="9" y="213"/>
                    <a:pt x="9" y="14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1" name="Freeform: Shape 28"/>
            <p:cNvSpPr/>
            <p:nvPr/>
          </p:nvSpPr>
          <p:spPr bwMode="auto">
            <a:xfrm>
              <a:off x="3821" y="3254"/>
              <a:ext cx="24" cy="135"/>
            </a:xfrm>
            <a:custGeom>
              <a:avLst/>
              <a:gdLst>
                <a:gd name="T0" fmla="*/ 0 w 10"/>
                <a:gd name="T1" fmla="*/ 0 h 57"/>
                <a:gd name="T2" fmla="*/ 0 w 10"/>
                <a:gd name="T3" fmla="*/ 1 h 57"/>
                <a:gd name="T4" fmla="*/ 9 w 10"/>
                <a:gd name="T5" fmla="*/ 1 h 57"/>
                <a:gd name="T6" fmla="*/ 9 w 10"/>
                <a:gd name="T7" fmla="*/ 57 h 57"/>
                <a:gd name="T8" fmla="*/ 10 w 10"/>
                <a:gd name="T9" fmla="*/ 57 h 57"/>
                <a:gd name="T10" fmla="*/ 10 w 10"/>
                <a:gd name="T11" fmla="*/ 0 h 57"/>
                <a:gd name="T12" fmla="*/ 0 w 1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2" name="Freeform: Shape 29"/>
            <p:cNvSpPr/>
            <p:nvPr/>
          </p:nvSpPr>
          <p:spPr bwMode="auto">
            <a:xfrm>
              <a:off x="4726" y="2136"/>
              <a:ext cx="684" cy="191"/>
            </a:xfrm>
            <a:custGeom>
              <a:avLst/>
              <a:gdLst>
                <a:gd name="T0" fmla="*/ 145 w 289"/>
                <a:gd name="T1" fmla="*/ 17 h 80"/>
                <a:gd name="T2" fmla="*/ 0 w 289"/>
                <a:gd name="T3" fmla="*/ 5 h 80"/>
                <a:gd name="T4" fmla="*/ 0 w 289"/>
                <a:gd name="T5" fmla="*/ 46 h 80"/>
                <a:gd name="T6" fmla="*/ 145 w 289"/>
                <a:gd name="T7" fmla="*/ 80 h 80"/>
                <a:gd name="T8" fmla="*/ 289 w 289"/>
                <a:gd name="T9" fmla="*/ 46 h 80"/>
                <a:gd name="T10" fmla="*/ 289 w 289"/>
                <a:gd name="T11" fmla="*/ 0 h 80"/>
                <a:gd name="T12" fmla="*/ 145 w 289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0">
                  <a:moveTo>
                    <a:pt x="145" y="17"/>
                  </a:moveTo>
                  <a:cubicBezTo>
                    <a:pt x="65" y="17"/>
                    <a:pt x="0" y="23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5"/>
                    <a:pt x="65" y="80"/>
                    <a:pt x="145" y="80"/>
                  </a:cubicBezTo>
                  <a:cubicBezTo>
                    <a:pt x="224" y="80"/>
                    <a:pt x="289" y="65"/>
                    <a:pt x="289" y="4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17"/>
                    <a:pt x="145" y="1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3" name="Freeform: Shape 30"/>
            <p:cNvSpPr/>
            <p:nvPr/>
          </p:nvSpPr>
          <p:spPr bwMode="auto">
            <a:xfrm>
              <a:off x="4726" y="2257"/>
              <a:ext cx="684" cy="79"/>
            </a:xfrm>
            <a:custGeom>
              <a:avLst/>
              <a:gdLst>
                <a:gd name="T0" fmla="*/ 144 w 289"/>
                <a:gd name="T1" fmla="*/ 24 h 33"/>
                <a:gd name="T2" fmla="*/ 20 w 289"/>
                <a:gd name="T3" fmla="*/ 0 h 33"/>
                <a:gd name="T4" fmla="*/ 0 w 289"/>
                <a:gd name="T5" fmla="*/ 0 h 33"/>
                <a:gd name="T6" fmla="*/ 144 w 289"/>
                <a:gd name="T7" fmla="*/ 33 h 33"/>
                <a:gd name="T8" fmla="*/ 289 w 289"/>
                <a:gd name="T9" fmla="*/ 0 h 33"/>
                <a:gd name="T10" fmla="*/ 269 w 289"/>
                <a:gd name="T11" fmla="*/ 0 h 33"/>
                <a:gd name="T12" fmla="*/ 144 w 289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3">
                  <a:moveTo>
                    <a:pt x="144" y="24"/>
                  </a:moveTo>
                  <a:cubicBezTo>
                    <a:pt x="76" y="24"/>
                    <a:pt x="21" y="13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"/>
                    <a:pt x="65" y="33"/>
                    <a:pt x="144" y="33"/>
                  </a:cubicBezTo>
                  <a:cubicBezTo>
                    <a:pt x="223" y="33"/>
                    <a:pt x="288" y="18"/>
                    <a:pt x="289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13"/>
                    <a:pt x="212" y="24"/>
                    <a:pt x="144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4" name="Freeform: Shape 31"/>
            <p:cNvSpPr/>
            <p:nvPr/>
          </p:nvSpPr>
          <p:spPr bwMode="auto">
            <a:xfrm>
              <a:off x="4697" y="2158"/>
              <a:ext cx="505" cy="852"/>
            </a:xfrm>
            <a:custGeom>
              <a:avLst/>
              <a:gdLst>
                <a:gd name="T0" fmla="*/ 111 w 213"/>
                <a:gd name="T1" fmla="*/ 326 h 360"/>
                <a:gd name="T2" fmla="*/ 213 w 213"/>
                <a:gd name="T3" fmla="*/ 0 h 360"/>
                <a:gd name="T4" fmla="*/ 102 w 213"/>
                <a:gd name="T5" fmla="*/ 0 h 360"/>
                <a:gd name="T6" fmla="*/ 31 w 213"/>
                <a:gd name="T7" fmla="*/ 246 h 360"/>
                <a:gd name="T8" fmla="*/ 22 w 213"/>
                <a:gd name="T9" fmla="*/ 237 h 360"/>
                <a:gd name="T10" fmla="*/ 1 w 213"/>
                <a:gd name="T11" fmla="*/ 247 h 360"/>
                <a:gd name="T12" fmla="*/ 5 w 213"/>
                <a:gd name="T13" fmla="*/ 320 h 360"/>
                <a:gd name="T14" fmla="*/ 40 w 213"/>
                <a:gd name="T15" fmla="*/ 354 h 360"/>
                <a:gd name="T16" fmla="*/ 113 w 213"/>
                <a:gd name="T17" fmla="*/ 359 h 360"/>
                <a:gd name="T18" fmla="*/ 122 w 213"/>
                <a:gd name="T19" fmla="*/ 337 h 360"/>
                <a:gd name="T20" fmla="*/ 111 w 213"/>
                <a:gd name="T21" fmla="*/ 3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60">
                  <a:moveTo>
                    <a:pt x="111" y="326"/>
                  </a:moveTo>
                  <a:cubicBezTo>
                    <a:pt x="175" y="233"/>
                    <a:pt x="213" y="121"/>
                    <a:pt x="21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91"/>
                    <a:pt x="76" y="175"/>
                    <a:pt x="31" y="246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25"/>
                    <a:pt x="0" y="229"/>
                    <a:pt x="1" y="247"/>
                  </a:cubicBezTo>
                  <a:cubicBezTo>
                    <a:pt x="5" y="320"/>
                    <a:pt x="5" y="320"/>
                    <a:pt x="5" y="320"/>
                  </a:cubicBezTo>
                  <a:cubicBezTo>
                    <a:pt x="6" y="338"/>
                    <a:pt x="22" y="353"/>
                    <a:pt x="40" y="354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31" y="360"/>
                    <a:pt x="135" y="350"/>
                    <a:pt x="122" y="337"/>
                  </a:cubicBezTo>
                  <a:cubicBezTo>
                    <a:pt x="111" y="326"/>
                    <a:pt x="111" y="326"/>
                    <a:pt x="111" y="326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5" name="Freeform: Shape 32"/>
            <p:cNvSpPr/>
            <p:nvPr/>
          </p:nvSpPr>
          <p:spPr bwMode="auto">
            <a:xfrm>
              <a:off x="4941" y="2158"/>
              <a:ext cx="112" cy="0"/>
            </a:xfrm>
            <a:custGeom>
              <a:avLst/>
              <a:gdLst>
                <a:gd name="T0" fmla="*/ 47 w 47"/>
                <a:gd name="T1" fmla="*/ 0 w 47"/>
                <a:gd name="T2" fmla="*/ 0 w 47"/>
                <a:gd name="T3" fmla="*/ 47 w 47"/>
                <a:gd name="T4" fmla="*/ 47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DC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6" name="Freeform: Shape 34"/>
            <p:cNvSpPr/>
            <p:nvPr/>
          </p:nvSpPr>
          <p:spPr bwMode="auto">
            <a:xfrm>
              <a:off x="4702" y="2158"/>
              <a:ext cx="351" cy="821"/>
            </a:xfrm>
            <a:custGeom>
              <a:avLst/>
              <a:gdLst>
                <a:gd name="T0" fmla="*/ 148 w 148"/>
                <a:gd name="T1" fmla="*/ 0 h 347"/>
                <a:gd name="T2" fmla="*/ 101 w 148"/>
                <a:gd name="T3" fmla="*/ 0 h 347"/>
                <a:gd name="T4" fmla="*/ 30 w 148"/>
                <a:gd name="T5" fmla="*/ 246 h 347"/>
                <a:gd name="T6" fmla="*/ 30 w 148"/>
                <a:gd name="T7" fmla="*/ 246 h 347"/>
                <a:gd name="T8" fmla="*/ 29 w 148"/>
                <a:gd name="T9" fmla="*/ 246 h 347"/>
                <a:gd name="T10" fmla="*/ 20 w 148"/>
                <a:gd name="T11" fmla="*/ 237 h 347"/>
                <a:gd name="T12" fmla="*/ 7 w 148"/>
                <a:gd name="T13" fmla="*/ 230 h 347"/>
                <a:gd name="T14" fmla="*/ 6 w 148"/>
                <a:gd name="T15" fmla="*/ 230 h 347"/>
                <a:gd name="T16" fmla="*/ 0 w 148"/>
                <a:gd name="T17" fmla="*/ 246 h 347"/>
                <a:gd name="T18" fmla="*/ 4 w 148"/>
                <a:gd name="T19" fmla="*/ 320 h 347"/>
                <a:gd name="T20" fmla="*/ 19 w 148"/>
                <a:gd name="T21" fmla="*/ 347 h 347"/>
                <a:gd name="T22" fmla="*/ 148 w 148"/>
                <a:gd name="T23" fmla="*/ 5 h 347"/>
                <a:gd name="T24" fmla="*/ 148 w 148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347">
                  <a:moveTo>
                    <a:pt x="14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0"/>
                    <a:pt x="75" y="175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29" y="246"/>
                  </a:cubicBezTo>
                  <a:cubicBezTo>
                    <a:pt x="20" y="237"/>
                    <a:pt x="20" y="237"/>
                    <a:pt x="20" y="237"/>
                  </a:cubicBezTo>
                  <a:cubicBezTo>
                    <a:pt x="15" y="232"/>
                    <a:pt x="11" y="230"/>
                    <a:pt x="7" y="230"/>
                  </a:cubicBezTo>
                  <a:cubicBezTo>
                    <a:pt x="6" y="230"/>
                    <a:pt x="6" y="230"/>
                    <a:pt x="6" y="230"/>
                  </a:cubicBezTo>
                  <a:cubicBezTo>
                    <a:pt x="2" y="232"/>
                    <a:pt x="0" y="237"/>
                    <a:pt x="0" y="246"/>
                  </a:cubicBezTo>
                  <a:cubicBezTo>
                    <a:pt x="4" y="320"/>
                    <a:pt x="4" y="320"/>
                    <a:pt x="4" y="320"/>
                  </a:cubicBezTo>
                  <a:cubicBezTo>
                    <a:pt x="5" y="331"/>
                    <a:pt x="11" y="340"/>
                    <a:pt x="19" y="347"/>
                  </a:cubicBezTo>
                  <a:cubicBezTo>
                    <a:pt x="100" y="256"/>
                    <a:pt x="148" y="136"/>
                    <a:pt x="148" y="5"/>
                  </a:cubicBezTo>
                  <a:cubicBezTo>
                    <a:pt x="148" y="3"/>
                    <a:pt x="148" y="2"/>
                    <a:pt x="14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7" name="Freeform: Shape 35"/>
            <p:cNvSpPr/>
            <p:nvPr/>
          </p:nvSpPr>
          <p:spPr bwMode="auto">
            <a:xfrm>
              <a:off x="4458" y="1031"/>
              <a:ext cx="585" cy="592"/>
            </a:xfrm>
            <a:custGeom>
              <a:avLst/>
              <a:gdLst>
                <a:gd name="T0" fmla="*/ 111 w 247"/>
                <a:gd name="T1" fmla="*/ 114 h 250"/>
                <a:gd name="T2" fmla="*/ 0 w 247"/>
                <a:gd name="T3" fmla="*/ 208 h 250"/>
                <a:gd name="T4" fmla="*/ 30 w 247"/>
                <a:gd name="T5" fmla="*/ 237 h 250"/>
                <a:gd name="T6" fmla="*/ 155 w 247"/>
                <a:gd name="T7" fmla="*/ 159 h 250"/>
                <a:gd name="T8" fmla="*/ 234 w 247"/>
                <a:gd name="T9" fmla="*/ 33 h 250"/>
                <a:gd name="T10" fmla="*/ 201 w 247"/>
                <a:gd name="T11" fmla="*/ 0 h 250"/>
                <a:gd name="T12" fmla="*/ 111 w 247"/>
                <a:gd name="T13" fmla="*/ 1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250">
                  <a:moveTo>
                    <a:pt x="111" y="114"/>
                  </a:moveTo>
                  <a:cubicBezTo>
                    <a:pt x="55" y="171"/>
                    <a:pt x="14" y="221"/>
                    <a:pt x="0" y="208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43" y="250"/>
                    <a:pt x="99" y="215"/>
                    <a:pt x="155" y="159"/>
                  </a:cubicBezTo>
                  <a:cubicBezTo>
                    <a:pt x="212" y="102"/>
                    <a:pt x="247" y="46"/>
                    <a:pt x="234" y="3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4" y="13"/>
                    <a:pt x="167" y="58"/>
                    <a:pt x="111" y="1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8" name="Freeform: Shape 36"/>
            <p:cNvSpPr/>
            <p:nvPr/>
          </p:nvSpPr>
          <p:spPr bwMode="auto">
            <a:xfrm>
              <a:off x="4537" y="1116"/>
              <a:ext cx="512" cy="515"/>
            </a:xfrm>
            <a:custGeom>
              <a:avLst/>
              <a:gdLst>
                <a:gd name="T0" fmla="*/ 119 w 216"/>
                <a:gd name="T1" fmla="*/ 119 h 217"/>
                <a:gd name="T2" fmla="*/ 14 w 216"/>
                <a:gd name="T3" fmla="*/ 191 h 217"/>
                <a:gd name="T4" fmla="*/ 0 w 216"/>
                <a:gd name="T5" fmla="*/ 205 h 217"/>
                <a:gd name="T6" fmla="*/ 125 w 216"/>
                <a:gd name="T7" fmla="*/ 126 h 217"/>
                <a:gd name="T8" fmla="*/ 204 w 216"/>
                <a:gd name="T9" fmla="*/ 0 h 217"/>
                <a:gd name="T10" fmla="*/ 190 w 216"/>
                <a:gd name="T11" fmla="*/ 14 h 217"/>
                <a:gd name="T12" fmla="*/ 119 w 216"/>
                <a:gd name="T13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119"/>
                  </a:moveTo>
                  <a:cubicBezTo>
                    <a:pt x="71" y="168"/>
                    <a:pt x="24" y="199"/>
                    <a:pt x="14" y="191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4" y="217"/>
                    <a:pt x="70" y="182"/>
                    <a:pt x="125" y="126"/>
                  </a:cubicBezTo>
                  <a:cubicBezTo>
                    <a:pt x="181" y="70"/>
                    <a:pt x="216" y="14"/>
                    <a:pt x="204" y="0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9" y="25"/>
                    <a:pt x="167" y="71"/>
                    <a:pt x="119" y="11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9" name="Freeform: Shape 37"/>
            <p:cNvSpPr/>
            <p:nvPr/>
          </p:nvSpPr>
          <p:spPr bwMode="auto">
            <a:xfrm>
              <a:off x="4614" y="1196"/>
              <a:ext cx="644" cy="929"/>
            </a:xfrm>
            <a:custGeom>
              <a:avLst/>
              <a:gdLst>
                <a:gd name="T0" fmla="*/ 251 w 272"/>
                <a:gd name="T1" fmla="*/ 309 h 392"/>
                <a:gd name="T2" fmla="*/ 238 w 272"/>
                <a:gd name="T3" fmla="*/ 309 h 392"/>
                <a:gd name="T4" fmla="*/ 79 w 272"/>
                <a:gd name="T5" fmla="*/ 0 h 392"/>
                <a:gd name="T6" fmla="*/ 0 w 272"/>
                <a:gd name="T7" fmla="*/ 78 h 392"/>
                <a:gd name="T8" fmla="*/ 126 w 272"/>
                <a:gd name="T9" fmla="*/ 309 h 392"/>
                <a:gd name="T10" fmla="*/ 109 w 272"/>
                <a:gd name="T11" fmla="*/ 309 h 392"/>
                <a:gd name="T12" fmla="*/ 101 w 272"/>
                <a:gd name="T13" fmla="*/ 331 h 392"/>
                <a:gd name="T14" fmla="*/ 156 w 272"/>
                <a:gd name="T15" fmla="*/ 380 h 392"/>
                <a:gd name="T16" fmla="*/ 204 w 272"/>
                <a:gd name="T17" fmla="*/ 380 h 392"/>
                <a:gd name="T18" fmla="*/ 259 w 272"/>
                <a:gd name="T19" fmla="*/ 331 h 392"/>
                <a:gd name="T20" fmla="*/ 251 w 272"/>
                <a:gd name="T21" fmla="*/ 30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92">
                  <a:moveTo>
                    <a:pt x="251" y="309"/>
                  </a:moveTo>
                  <a:cubicBezTo>
                    <a:pt x="238" y="309"/>
                    <a:pt x="238" y="309"/>
                    <a:pt x="238" y="309"/>
                  </a:cubicBezTo>
                  <a:cubicBezTo>
                    <a:pt x="218" y="190"/>
                    <a:pt x="161" y="82"/>
                    <a:pt x="79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3" y="141"/>
                    <a:pt x="107" y="220"/>
                    <a:pt x="126" y="309"/>
                  </a:cubicBezTo>
                  <a:cubicBezTo>
                    <a:pt x="109" y="309"/>
                    <a:pt x="109" y="309"/>
                    <a:pt x="109" y="309"/>
                  </a:cubicBezTo>
                  <a:cubicBezTo>
                    <a:pt x="91" y="309"/>
                    <a:pt x="88" y="319"/>
                    <a:pt x="101" y="33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69" y="392"/>
                    <a:pt x="191" y="392"/>
                    <a:pt x="204" y="380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72" y="319"/>
                    <a:pt x="269" y="309"/>
                    <a:pt x="251" y="30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0" name="Freeform: Shape 38"/>
            <p:cNvSpPr/>
            <p:nvPr/>
          </p:nvSpPr>
          <p:spPr bwMode="auto">
            <a:xfrm>
              <a:off x="4853" y="1928"/>
              <a:ext cx="60" cy="3"/>
            </a:xfrm>
            <a:custGeom>
              <a:avLst/>
              <a:gdLst>
                <a:gd name="T0" fmla="*/ 25 w 25"/>
                <a:gd name="T1" fmla="*/ 0 h 1"/>
                <a:gd name="T2" fmla="*/ 9 w 25"/>
                <a:gd name="T3" fmla="*/ 0 h 1"/>
                <a:gd name="T4" fmla="*/ 0 w 25"/>
                <a:gd name="T5" fmla="*/ 1 h 1"/>
                <a:gd name="T6" fmla="*/ 8 w 25"/>
                <a:gd name="T7" fmla="*/ 0 h 1"/>
                <a:gd name="T8" fmla="*/ 25 w 25"/>
                <a:gd name="T9" fmla="*/ 0 h 1"/>
                <a:gd name="T10" fmla="*/ 25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2" y="1"/>
                    <a:pt x="0" y="1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1" name="Freeform: Shape 39"/>
            <p:cNvSpPr/>
            <p:nvPr/>
          </p:nvSpPr>
          <p:spPr bwMode="auto">
            <a:xfrm>
              <a:off x="4617" y="1305"/>
              <a:ext cx="436" cy="812"/>
            </a:xfrm>
            <a:custGeom>
              <a:avLst/>
              <a:gdLst>
                <a:gd name="T0" fmla="*/ 32 w 184"/>
                <a:gd name="T1" fmla="*/ 0 h 343"/>
                <a:gd name="T2" fmla="*/ 0 w 184"/>
                <a:gd name="T3" fmla="*/ 32 h 343"/>
                <a:gd name="T4" fmla="*/ 126 w 184"/>
                <a:gd name="T5" fmla="*/ 263 h 343"/>
                <a:gd name="T6" fmla="*/ 125 w 184"/>
                <a:gd name="T7" fmla="*/ 263 h 343"/>
                <a:gd name="T8" fmla="*/ 125 w 184"/>
                <a:gd name="T9" fmla="*/ 263 h 343"/>
                <a:gd name="T10" fmla="*/ 108 w 184"/>
                <a:gd name="T11" fmla="*/ 263 h 343"/>
                <a:gd name="T12" fmla="*/ 100 w 184"/>
                <a:gd name="T13" fmla="*/ 264 h 343"/>
                <a:gd name="T14" fmla="*/ 101 w 184"/>
                <a:gd name="T15" fmla="*/ 285 h 343"/>
                <a:gd name="T16" fmla="*/ 156 w 184"/>
                <a:gd name="T17" fmla="*/ 334 h 343"/>
                <a:gd name="T18" fmla="*/ 180 w 184"/>
                <a:gd name="T19" fmla="*/ 343 h 343"/>
                <a:gd name="T20" fmla="*/ 184 w 184"/>
                <a:gd name="T21" fmla="*/ 342 h 343"/>
                <a:gd name="T22" fmla="*/ 32 w 184"/>
                <a:gd name="T2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43">
                  <a:moveTo>
                    <a:pt x="3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2" y="94"/>
                    <a:pt x="107" y="174"/>
                    <a:pt x="126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5" y="263"/>
                    <a:pt x="102" y="264"/>
                    <a:pt x="100" y="264"/>
                  </a:cubicBezTo>
                  <a:cubicBezTo>
                    <a:pt x="90" y="267"/>
                    <a:pt x="90" y="275"/>
                    <a:pt x="101" y="285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62" y="340"/>
                    <a:pt x="171" y="343"/>
                    <a:pt x="180" y="343"/>
                  </a:cubicBezTo>
                  <a:cubicBezTo>
                    <a:pt x="181" y="343"/>
                    <a:pt x="183" y="343"/>
                    <a:pt x="184" y="342"/>
                  </a:cubicBezTo>
                  <a:cubicBezTo>
                    <a:pt x="178" y="209"/>
                    <a:pt x="121" y="88"/>
                    <a:pt x="32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2" name="Freeform: Shape 40"/>
            <p:cNvSpPr/>
            <p:nvPr/>
          </p:nvSpPr>
          <p:spPr bwMode="auto">
            <a:xfrm>
              <a:off x="2715" y="955"/>
              <a:ext cx="589" cy="583"/>
            </a:xfrm>
            <a:custGeom>
              <a:avLst/>
              <a:gdLst>
                <a:gd name="T0" fmla="*/ 114 w 249"/>
                <a:gd name="T1" fmla="*/ 135 h 246"/>
                <a:gd name="T2" fmla="*/ 207 w 249"/>
                <a:gd name="T3" fmla="*/ 246 h 246"/>
                <a:gd name="T4" fmla="*/ 236 w 249"/>
                <a:gd name="T5" fmla="*/ 217 h 246"/>
                <a:gd name="T6" fmla="*/ 158 w 249"/>
                <a:gd name="T7" fmla="*/ 91 h 246"/>
                <a:gd name="T8" fmla="*/ 32 w 249"/>
                <a:gd name="T9" fmla="*/ 13 h 246"/>
                <a:gd name="T10" fmla="*/ 0 w 249"/>
                <a:gd name="T11" fmla="*/ 46 h 246"/>
                <a:gd name="T12" fmla="*/ 114 w 249"/>
                <a:gd name="T13" fmla="*/ 1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6">
                  <a:moveTo>
                    <a:pt x="114" y="135"/>
                  </a:moveTo>
                  <a:cubicBezTo>
                    <a:pt x="170" y="192"/>
                    <a:pt x="220" y="233"/>
                    <a:pt x="207" y="246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49" y="204"/>
                    <a:pt x="214" y="148"/>
                    <a:pt x="158" y="91"/>
                  </a:cubicBezTo>
                  <a:cubicBezTo>
                    <a:pt x="102" y="35"/>
                    <a:pt x="45" y="0"/>
                    <a:pt x="32" y="1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32"/>
                    <a:pt x="57" y="79"/>
                    <a:pt x="114" y="13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3" name="Freeform: Shape 41"/>
            <p:cNvSpPr/>
            <p:nvPr/>
          </p:nvSpPr>
          <p:spPr bwMode="auto">
            <a:xfrm>
              <a:off x="2801" y="948"/>
              <a:ext cx="512" cy="513"/>
            </a:xfrm>
            <a:custGeom>
              <a:avLst/>
              <a:gdLst>
                <a:gd name="T0" fmla="*/ 119 w 216"/>
                <a:gd name="T1" fmla="*/ 98 h 217"/>
                <a:gd name="T2" fmla="*/ 190 w 216"/>
                <a:gd name="T3" fmla="*/ 203 h 217"/>
                <a:gd name="T4" fmla="*/ 204 w 216"/>
                <a:gd name="T5" fmla="*/ 217 h 217"/>
                <a:gd name="T6" fmla="*/ 125 w 216"/>
                <a:gd name="T7" fmla="*/ 91 h 217"/>
                <a:gd name="T8" fmla="*/ 0 w 216"/>
                <a:gd name="T9" fmla="*/ 12 h 217"/>
                <a:gd name="T10" fmla="*/ 14 w 216"/>
                <a:gd name="T11" fmla="*/ 26 h 217"/>
                <a:gd name="T12" fmla="*/ 119 w 216"/>
                <a:gd name="T13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7">
                  <a:moveTo>
                    <a:pt x="119" y="98"/>
                  </a:moveTo>
                  <a:cubicBezTo>
                    <a:pt x="167" y="146"/>
                    <a:pt x="198" y="193"/>
                    <a:pt x="190" y="203"/>
                  </a:cubicBezTo>
                  <a:cubicBezTo>
                    <a:pt x="204" y="217"/>
                    <a:pt x="204" y="217"/>
                    <a:pt x="204" y="217"/>
                  </a:cubicBezTo>
                  <a:cubicBezTo>
                    <a:pt x="216" y="203"/>
                    <a:pt x="181" y="147"/>
                    <a:pt x="125" y="91"/>
                  </a:cubicBezTo>
                  <a:cubicBezTo>
                    <a:pt x="69" y="35"/>
                    <a:pt x="14" y="0"/>
                    <a:pt x="0" y="1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4" y="18"/>
                    <a:pt x="71" y="49"/>
                    <a:pt x="119" y="98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4" name="Freeform: Shape 42"/>
            <p:cNvSpPr/>
            <p:nvPr/>
          </p:nvSpPr>
          <p:spPr bwMode="auto">
            <a:xfrm>
              <a:off x="2879" y="743"/>
              <a:ext cx="917" cy="639"/>
            </a:xfrm>
            <a:custGeom>
              <a:avLst/>
              <a:gdLst>
                <a:gd name="T0" fmla="*/ 376 w 388"/>
                <a:gd name="T1" fmla="*/ 68 h 270"/>
                <a:gd name="T2" fmla="*/ 327 w 388"/>
                <a:gd name="T3" fmla="*/ 13 h 270"/>
                <a:gd name="T4" fmla="*/ 306 w 388"/>
                <a:gd name="T5" fmla="*/ 22 h 270"/>
                <a:gd name="T6" fmla="*/ 306 w 388"/>
                <a:gd name="T7" fmla="*/ 33 h 270"/>
                <a:gd name="T8" fmla="*/ 0 w 388"/>
                <a:gd name="T9" fmla="*/ 192 h 270"/>
                <a:gd name="T10" fmla="*/ 79 w 388"/>
                <a:gd name="T11" fmla="*/ 270 h 270"/>
                <a:gd name="T12" fmla="*/ 306 w 388"/>
                <a:gd name="T13" fmla="*/ 145 h 270"/>
                <a:gd name="T14" fmla="*/ 306 w 388"/>
                <a:gd name="T15" fmla="*/ 163 h 270"/>
                <a:gd name="T16" fmla="*/ 327 w 388"/>
                <a:gd name="T17" fmla="*/ 172 h 270"/>
                <a:gd name="T18" fmla="*/ 376 w 388"/>
                <a:gd name="T19" fmla="*/ 117 h 270"/>
                <a:gd name="T20" fmla="*/ 376 w 388"/>
                <a:gd name="T21" fmla="*/ 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270">
                  <a:moveTo>
                    <a:pt x="376" y="68"/>
                  </a:moveTo>
                  <a:cubicBezTo>
                    <a:pt x="327" y="13"/>
                    <a:pt x="327" y="13"/>
                    <a:pt x="327" y="13"/>
                  </a:cubicBezTo>
                  <a:cubicBezTo>
                    <a:pt x="315" y="0"/>
                    <a:pt x="306" y="4"/>
                    <a:pt x="306" y="22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187" y="53"/>
                    <a:pt x="82" y="111"/>
                    <a:pt x="0" y="19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140" y="209"/>
                    <a:pt x="218" y="165"/>
                    <a:pt x="306" y="14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6" y="181"/>
                    <a:pt x="315" y="185"/>
                    <a:pt x="327" y="172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88" y="104"/>
                    <a:pt x="388" y="82"/>
                    <a:pt x="376" y="68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5" name="Freeform: Shape 43"/>
            <p:cNvSpPr/>
            <p:nvPr/>
          </p:nvSpPr>
          <p:spPr bwMode="auto">
            <a:xfrm>
              <a:off x="3629" y="952"/>
              <a:ext cx="167" cy="213"/>
            </a:xfrm>
            <a:custGeom>
              <a:avLst/>
              <a:gdLst>
                <a:gd name="T0" fmla="*/ 69 w 70"/>
                <a:gd name="T1" fmla="*/ 0 h 90"/>
                <a:gd name="T2" fmla="*/ 68 w 70"/>
                <a:gd name="T3" fmla="*/ 0 h 90"/>
                <a:gd name="T4" fmla="*/ 59 w 70"/>
                <a:gd name="T5" fmla="*/ 28 h 90"/>
                <a:gd name="T6" fmla="*/ 10 w 70"/>
                <a:gd name="T7" fmla="*/ 83 h 90"/>
                <a:gd name="T8" fmla="*/ 0 w 70"/>
                <a:gd name="T9" fmla="*/ 90 h 90"/>
                <a:gd name="T10" fmla="*/ 11 w 70"/>
                <a:gd name="T11" fmla="*/ 82 h 90"/>
                <a:gd name="T12" fmla="*/ 60 w 70"/>
                <a:gd name="T13" fmla="*/ 28 h 90"/>
                <a:gd name="T14" fmla="*/ 69 w 70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0"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9" y="10"/>
                    <a:pt x="66" y="20"/>
                    <a:pt x="59" y="28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" y="87"/>
                    <a:pt x="3" y="89"/>
                    <a:pt x="0" y="90"/>
                  </a:cubicBezTo>
                  <a:cubicBezTo>
                    <a:pt x="4" y="89"/>
                    <a:pt x="7" y="87"/>
                    <a:pt x="11" y="8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7" y="20"/>
                    <a:pt x="70" y="10"/>
                    <a:pt x="69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6" name="Freeform: Shape 44"/>
            <p:cNvSpPr/>
            <p:nvPr/>
          </p:nvSpPr>
          <p:spPr bwMode="auto">
            <a:xfrm>
              <a:off x="3194" y="1189"/>
              <a:ext cx="127" cy="83"/>
            </a:xfrm>
            <a:custGeom>
              <a:avLst/>
              <a:gdLst>
                <a:gd name="T0" fmla="*/ 54 w 54"/>
                <a:gd name="T1" fmla="*/ 0 h 35"/>
                <a:gd name="T2" fmla="*/ 0 w 54"/>
                <a:gd name="T3" fmla="*/ 35 h 35"/>
                <a:gd name="T4" fmla="*/ 0 w 54"/>
                <a:gd name="T5" fmla="*/ 35 h 35"/>
                <a:gd name="T6" fmla="*/ 54 w 54"/>
                <a:gd name="T7" fmla="*/ 1 h 35"/>
                <a:gd name="T8" fmla="*/ 54 w 5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5">
                  <a:moveTo>
                    <a:pt x="54" y="0"/>
                  </a:moveTo>
                  <a:cubicBezTo>
                    <a:pt x="35" y="11"/>
                    <a:pt x="17" y="2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7" y="22"/>
                    <a:pt x="35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B3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7" name="Freeform: Shape 45"/>
            <p:cNvSpPr/>
            <p:nvPr/>
          </p:nvSpPr>
          <p:spPr bwMode="auto">
            <a:xfrm>
              <a:off x="3321" y="1109"/>
              <a:ext cx="200" cy="81"/>
            </a:xfrm>
            <a:custGeom>
              <a:avLst/>
              <a:gdLst>
                <a:gd name="T0" fmla="*/ 84 w 84"/>
                <a:gd name="T1" fmla="*/ 0 h 35"/>
                <a:gd name="T2" fmla="*/ 0 w 84"/>
                <a:gd name="T3" fmla="*/ 34 h 35"/>
                <a:gd name="T4" fmla="*/ 0 w 84"/>
                <a:gd name="T5" fmla="*/ 35 h 35"/>
                <a:gd name="T6" fmla="*/ 84 w 8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5">
                  <a:moveTo>
                    <a:pt x="84" y="0"/>
                  </a:moveTo>
                  <a:cubicBezTo>
                    <a:pt x="55" y="8"/>
                    <a:pt x="27" y="2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" y="20"/>
                    <a:pt x="55" y="9"/>
                    <a:pt x="84" y="0"/>
                  </a:cubicBezTo>
                </a:path>
              </a:pathLst>
            </a:custGeom>
            <a:solidFill>
              <a:srgbClr val="B2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8" name="Freeform: Shape 46"/>
            <p:cNvSpPr/>
            <p:nvPr/>
          </p:nvSpPr>
          <p:spPr bwMode="auto">
            <a:xfrm>
              <a:off x="3066" y="1367"/>
              <a:ext cx="15" cy="1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1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9" name="Freeform: Shape 47"/>
            <p:cNvSpPr/>
            <p:nvPr/>
          </p:nvSpPr>
          <p:spPr bwMode="auto">
            <a:xfrm>
              <a:off x="3081" y="1284"/>
              <a:ext cx="96" cy="85"/>
            </a:xfrm>
            <a:custGeom>
              <a:avLst/>
              <a:gdLst>
                <a:gd name="T0" fmla="*/ 41 w 41"/>
                <a:gd name="T1" fmla="*/ 0 h 36"/>
                <a:gd name="T2" fmla="*/ 0 w 41"/>
                <a:gd name="T3" fmla="*/ 35 h 36"/>
                <a:gd name="T4" fmla="*/ 0 w 41"/>
                <a:gd name="T5" fmla="*/ 36 h 36"/>
                <a:gd name="T6" fmla="*/ 41 w 41"/>
                <a:gd name="T7" fmla="*/ 0 h 36"/>
                <a:gd name="T8" fmla="*/ 41 w 4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26" y="11"/>
                    <a:pt x="13" y="23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23"/>
                    <a:pt x="27" y="1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43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0" name="Freeform: Shape 48"/>
            <p:cNvSpPr/>
            <p:nvPr/>
          </p:nvSpPr>
          <p:spPr bwMode="auto">
            <a:xfrm>
              <a:off x="3177" y="1272"/>
              <a:ext cx="17" cy="12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A7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1" name="Freeform: Shape 49"/>
            <p:cNvSpPr/>
            <p:nvPr/>
          </p:nvSpPr>
          <p:spPr bwMode="auto">
            <a:xfrm>
              <a:off x="2985" y="952"/>
              <a:ext cx="808" cy="429"/>
            </a:xfrm>
            <a:custGeom>
              <a:avLst/>
              <a:gdLst>
                <a:gd name="T0" fmla="*/ 340 w 341"/>
                <a:gd name="T1" fmla="*/ 0 h 181"/>
                <a:gd name="T2" fmla="*/ 0 w 341"/>
                <a:gd name="T3" fmla="*/ 146 h 181"/>
                <a:gd name="T4" fmla="*/ 34 w 341"/>
                <a:gd name="T5" fmla="*/ 181 h 181"/>
                <a:gd name="T6" fmla="*/ 40 w 341"/>
                <a:gd name="T7" fmla="*/ 175 h 181"/>
                <a:gd name="T8" fmla="*/ 81 w 341"/>
                <a:gd name="T9" fmla="*/ 140 h 181"/>
                <a:gd name="T10" fmla="*/ 88 w 341"/>
                <a:gd name="T11" fmla="*/ 135 h 181"/>
                <a:gd name="T12" fmla="*/ 142 w 341"/>
                <a:gd name="T13" fmla="*/ 100 h 181"/>
                <a:gd name="T14" fmla="*/ 226 w 341"/>
                <a:gd name="T15" fmla="*/ 66 h 181"/>
                <a:gd name="T16" fmla="*/ 262 w 341"/>
                <a:gd name="T17" fmla="*/ 56 h 181"/>
                <a:gd name="T18" fmla="*/ 262 w 341"/>
                <a:gd name="T19" fmla="*/ 74 h 181"/>
                <a:gd name="T20" fmla="*/ 270 w 341"/>
                <a:gd name="T21" fmla="*/ 91 h 181"/>
                <a:gd name="T22" fmla="*/ 272 w 341"/>
                <a:gd name="T23" fmla="*/ 90 h 181"/>
                <a:gd name="T24" fmla="*/ 282 w 341"/>
                <a:gd name="T25" fmla="*/ 83 h 181"/>
                <a:gd name="T26" fmla="*/ 331 w 341"/>
                <a:gd name="T27" fmla="*/ 28 h 181"/>
                <a:gd name="T28" fmla="*/ 340 w 341"/>
                <a:gd name="T2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1">
                  <a:moveTo>
                    <a:pt x="340" y="0"/>
                  </a:moveTo>
                  <a:cubicBezTo>
                    <a:pt x="208" y="5"/>
                    <a:pt x="88" y="60"/>
                    <a:pt x="0" y="146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6" y="179"/>
                    <a:pt x="38" y="177"/>
                    <a:pt x="40" y="175"/>
                  </a:cubicBezTo>
                  <a:cubicBezTo>
                    <a:pt x="53" y="163"/>
                    <a:pt x="66" y="151"/>
                    <a:pt x="81" y="140"/>
                  </a:cubicBezTo>
                  <a:cubicBezTo>
                    <a:pt x="83" y="138"/>
                    <a:pt x="86" y="136"/>
                    <a:pt x="88" y="135"/>
                  </a:cubicBezTo>
                  <a:cubicBezTo>
                    <a:pt x="105" y="122"/>
                    <a:pt x="123" y="111"/>
                    <a:pt x="142" y="100"/>
                  </a:cubicBezTo>
                  <a:cubicBezTo>
                    <a:pt x="169" y="86"/>
                    <a:pt x="197" y="74"/>
                    <a:pt x="226" y="66"/>
                  </a:cubicBezTo>
                  <a:cubicBezTo>
                    <a:pt x="238" y="62"/>
                    <a:pt x="249" y="59"/>
                    <a:pt x="262" y="56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85"/>
                    <a:pt x="265" y="91"/>
                    <a:pt x="270" y="91"/>
                  </a:cubicBezTo>
                  <a:cubicBezTo>
                    <a:pt x="271" y="91"/>
                    <a:pt x="272" y="90"/>
                    <a:pt x="272" y="90"/>
                  </a:cubicBezTo>
                  <a:cubicBezTo>
                    <a:pt x="275" y="89"/>
                    <a:pt x="279" y="87"/>
                    <a:pt x="282" y="83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8" y="20"/>
                    <a:pt x="341" y="10"/>
                    <a:pt x="3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2" name="Freeform: Shape 50"/>
            <p:cNvSpPr/>
            <p:nvPr/>
          </p:nvSpPr>
          <p:spPr bwMode="auto">
            <a:xfrm>
              <a:off x="3819" y="588"/>
              <a:ext cx="187" cy="683"/>
            </a:xfrm>
            <a:custGeom>
              <a:avLst/>
              <a:gdLst>
                <a:gd name="T0" fmla="*/ 17 w 79"/>
                <a:gd name="T1" fmla="*/ 144 h 288"/>
                <a:gd name="T2" fmla="*/ 4 w 79"/>
                <a:gd name="T3" fmla="*/ 288 h 288"/>
                <a:gd name="T4" fmla="*/ 46 w 79"/>
                <a:gd name="T5" fmla="*/ 288 h 288"/>
                <a:gd name="T6" fmla="*/ 79 w 79"/>
                <a:gd name="T7" fmla="*/ 144 h 288"/>
                <a:gd name="T8" fmla="*/ 46 w 79"/>
                <a:gd name="T9" fmla="*/ 0 h 288"/>
                <a:gd name="T10" fmla="*/ 0 w 79"/>
                <a:gd name="T11" fmla="*/ 0 h 288"/>
                <a:gd name="T12" fmla="*/ 17 w 79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88">
                  <a:moveTo>
                    <a:pt x="17" y="144"/>
                  </a:moveTo>
                  <a:cubicBezTo>
                    <a:pt x="17" y="224"/>
                    <a:pt x="23" y="288"/>
                    <a:pt x="4" y="288"/>
                  </a:cubicBezTo>
                  <a:cubicBezTo>
                    <a:pt x="46" y="288"/>
                    <a:pt x="46" y="288"/>
                    <a:pt x="46" y="288"/>
                  </a:cubicBezTo>
                  <a:cubicBezTo>
                    <a:pt x="64" y="288"/>
                    <a:pt x="79" y="224"/>
                    <a:pt x="79" y="144"/>
                  </a:cubicBezTo>
                  <a:cubicBezTo>
                    <a:pt x="79" y="64"/>
                    <a:pt x="64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7" y="64"/>
                    <a:pt x="17" y="14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3" name="Freeform: Shape 51"/>
            <p:cNvSpPr/>
            <p:nvPr/>
          </p:nvSpPr>
          <p:spPr bwMode="auto">
            <a:xfrm>
              <a:off x="3939" y="588"/>
              <a:ext cx="79" cy="683"/>
            </a:xfrm>
            <a:custGeom>
              <a:avLst/>
              <a:gdLst>
                <a:gd name="T0" fmla="*/ 24 w 33"/>
                <a:gd name="T1" fmla="*/ 144 h 288"/>
                <a:gd name="T2" fmla="*/ 0 w 33"/>
                <a:gd name="T3" fmla="*/ 269 h 288"/>
                <a:gd name="T4" fmla="*/ 0 w 33"/>
                <a:gd name="T5" fmla="*/ 288 h 288"/>
                <a:gd name="T6" fmla="*/ 33 w 33"/>
                <a:gd name="T7" fmla="*/ 144 h 288"/>
                <a:gd name="T8" fmla="*/ 0 w 33"/>
                <a:gd name="T9" fmla="*/ 0 h 288"/>
                <a:gd name="T10" fmla="*/ 0 w 33"/>
                <a:gd name="T11" fmla="*/ 19 h 288"/>
                <a:gd name="T12" fmla="*/ 24 w 33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8">
                  <a:moveTo>
                    <a:pt x="24" y="144"/>
                  </a:moveTo>
                  <a:cubicBezTo>
                    <a:pt x="24" y="212"/>
                    <a:pt x="13" y="267"/>
                    <a:pt x="0" y="269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8" y="287"/>
                    <a:pt x="33" y="223"/>
                    <a:pt x="33" y="144"/>
                  </a:cubicBezTo>
                  <a:cubicBezTo>
                    <a:pt x="33" y="65"/>
                    <a:pt x="18" y="1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0"/>
                    <a:pt x="24" y="76"/>
                    <a:pt x="24" y="14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4" name="Freeform: Shape 52"/>
            <p:cNvSpPr/>
            <p:nvPr/>
          </p:nvSpPr>
          <p:spPr bwMode="auto">
            <a:xfrm>
              <a:off x="3841" y="799"/>
              <a:ext cx="873" cy="516"/>
            </a:xfrm>
            <a:custGeom>
              <a:avLst/>
              <a:gdLst>
                <a:gd name="T0" fmla="*/ 346 w 369"/>
                <a:gd name="T1" fmla="*/ 96 h 218"/>
                <a:gd name="T2" fmla="*/ 335 w 369"/>
                <a:gd name="T3" fmla="*/ 108 h 218"/>
                <a:gd name="T4" fmla="*/ 0 w 369"/>
                <a:gd name="T5" fmla="*/ 0 h 218"/>
                <a:gd name="T6" fmla="*/ 0 w 369"/>
                <a:gd name="T7" fmla="*/ 110 h 218"/>
                <a:gd name="T8" fmla="*/ 255 w 369"/>
                <a:gd name="T9" fmla="*/ 187 h 218"/>
                <a:gd name="T10" fmla="*/ 246 w 369"/>
                <a:gd name="T11" fmla="*/ 196 h 218"/>
                <a:gd name="T12" fmla="*/ 256 w 369"/>
                <a:gd name="T13" fmla="*/ 217 h 218"/>
                <a:gd name="T14" fmla="*/ 329 w 369"/>
                <a:gd name="T15" fmla="*/ 213 h 218"/>
                <a:gd name="T16" fmla="*/ 363 w 369"/>
                <a:gd name="T17" fmla="*/ 178 h 218"/>
                <a:gd name="T18" fmla="*/ 368 w 369"/>
                <a:gd name="T19" fmla="*/ 105 h 218"/>
                <a:gd name="T20" fmla="*/ 346 w 369"/>
                <a:gd name="T2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18">
                  <a:moveTo>
                    <a:pt x="346" y="96"/>
                  </a:moveTo>
                  <a:cubicBezTo>
                    <a:pt x="335" y="108"/>
                    <a:pt x="335" y="108"/>
                    <a:pt x="335" y="108"/>
                  </a:cubicBezTo>
                  <a:cubicBezTo>
                    <a:pt x="240" y="40"/>
                    <a:pt x="125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4" y="111"/>
                    <a:pt x="182" y="139"/>
                    <a:pt x="255" y="187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34" y="208"/>
                    <a:pt x="238" y="218"/>
                    <a:pt x="256" y="217"/>
                  </a:cubicBezTo>
                  <a:cubicBezTo>
                    <a:pt x="329" y="213"/>
                    <a:pt x="329" y="213"/>
                    <a:pt x="329" y="213"/>
                  </a:cubicBezTo>
                  <a:cubicBezTo>
                    <a:pt x="347" y="212"/>
                    <a:pt x="362" y="196"/>
                    <a:pt x="363" y="178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9" y="87"/>
                    <a:pt x="359" y="83"/>
                    <a:pt x="346" y="9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5" name="Freeform: Shape 53"/>
            <p:cNvSpPr/>
            <p:nvPr/>
          </p:nvSpPr>
          <p:spPr bwMode="auto">
            <a:xfrm>
              <a:off x="4641" y="1281"/>
              <a:ext cx="31" cy="17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7 h 7"/>
                <a:gd name="T4" fmla="*/ 13 w 13"/>
                <a:gd name="T5" fmla="*/ 0 h 7"/>
                <a:gd name="T6" fmla="*/ 12 w 1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9" y="3"/>
                    <a:pt x="4" y="6"/>
                    <a:pt x="0" y="7"/>
                  </a:cubicBezTo>
                  <a:cubicBezTo>
                    <a:pt x="4" y="6"/>
                    <a:pt x="9" y="3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4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6" name="Freeform: Shape 54"/>
            <p:cNvSpPr/>
            <p:nvPr/>
          </p:nvSpPr>
          <p:spPr bwMode="auto">
            <a:xfrm>
              <a:off x="3842" y="951"/>
              <a:ext cx="827" cy="361"/>
            </a:xfrm>
            <a:custGeom>
              <a:avLst/>
              <a:gdLst>
                <a:gd name="T0" fmla="*/ 0 w 349"/>
                <a:gd name="T1" fmla="*/ 0 h 153"/>
                <a:gd name="T2" fmla="*/ 0 w 349"/>
                <a:gd name="T3" fmla="*/ 46 h 153"/>
                <a:gd name="T4" fmla="*/ 255 w 349"/>
                <a:gd name="T5" fmla="*/ 123 h 153"/>
                <a:gd name="T6" fmla="*/ 246 w 349"/>
                <a:gd name="T7" fmla="*/ 132 h 153"/>
                <a:gd name="T8" fmla="*/ 253 w 349"/>
                <a:gd name="T9" fmla="*/ 153 h 153"/>
                <a:gd name="T10" fmla="*/ 256 w 349"/>
                <a:gd name="T11" fmla="*/ 153 h 153"/>
                <a:gd name="T12" fmla="*/ 329 w 349"/>
                <a:gd name="T13" fmla="*/ 149 h 153"/>
                <a:gd name="T14" fmla="*/ 337 w 349"/>
                <a:gd name="T15" fmla="*/ 147 h 153"/>
                <a:gd name="T16" fmla="*/ 349 w 349"/>
                <a:gd name="T17" fmla="*/ 140 h 153"/>
                <a:gd name="T18" fmla="*/ 0 w 349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153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4" y="46"/>
                    <a:pt x="182" y="74"/>
                    <a:pt x="255" y="12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4" y="144"/>
                    <a:pt x="237" y="153"/>
                    <a:pt x="253" y="153"/>
                  </a:cubicBezTo>
                  <a:cubicBezTo>
                    <a:pt x="254" y="153"/>
                    <a:pt x="255" y="153"/>
                    <a:pt x="256" y="153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32" y="148"/>
                    <a:pt x="334" y="148"/>
                    <a:pt x="337" y="147"/>
                  </a:cubicBezTo>
                  <a:cubicBezTo>
                    <a:pt x="341" y="146"/>
                    <a:pt x="346" y="143"/>
                    <a:pt x="349" y="140"/>
                  </a:cubicBezTo>
                  <a:cubicBezTo>
                    <a:pt x="258" y="54"/>
                    <a:pt x="135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7" name="Freeform: Shape 55"/>
            <p:cNvSpPr/>
            <p:nvPr/>
          </p:nvSpPr>
          <p:spPr bwMode="auto">
            <a:xfrm>
              <a:off x="3710" y="588"/>
              <a:ext cx="229" cy="683"/>
            </a:xfrm>
            <a:custGeom>
              <a:avLst/>
              <a:gdLst>
                <a:gd name="T0" fmla="*/ 63 w 97"/>
                <a:gd name="T1" fmla="*/ 144 h 288"/>
                <a:gd name="T2" fmla="*/ 97 w 97"/>
                <a:gd name="T3" fmla="*/ 0 h 288"/>
                <a:gd name="T4" fmla="*/ 34 w 97"/>
                <a:gd name="T5" fmla="*/ 0 h 288"/>
                <a:gd name="T6" fmla="*/ 0 w 97"/>
                <a:gd name="T7" fmla="*/ 144 h 288"/>
                <a:gd name="T8" fmla="*/ 34 w 97"/>
                <a:gd name="T9" fmla="*/ 288 h 288"/>
                <a:gd name="T10" fmla="*/ 97 w 97"/>
                <a:gd name="T11" fmla="*/ 288 h 288"/>
                <a:gd name="T12" fmla="*/ 63 w 97"/>
                <a:gd name="T13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8">
                  <a:moveTo>
                    <a:pt x="63" y="144"/>
                  </a:moveTo>
                  <a:cubicBezTo>
                    <a:pt x="63" y="64"/>
                    <a:pt x="78" y="0"/>
                    <a:pt x="9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64"/>
                    <a:pt x="0" y="144"/>
                  </a:cubicBezTo>
                  <a:cubicBezTo>
                    <a:pt x="0" y="224"/>
                    <a:pt x="15" y="288"/>
                    <a:pt x="34" y="288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78" y="288"/>
                    <a:pt x="63" y="224"/>
                    <a:pt x="63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8" name="Freeform: Shape 56"/>
            <p:cNvSpPr/>
            <p:nvPr/>
          </p:nvSpPr>
          <p:spPr bwMode="auto">
            <a:xfrm>
              <a:off x="3857" y="588"/>
              <a:ext cx="83" cy="683"/>
            </a:xfrm>
            <a:custGeom>
              <a:avLst/>
              <a:gdLst>
                <a:gd name="T0" fmla="*/ 35 w 35"/>
                <a:gd name="T1" fmla="*/ 269 h 288"/>
                <a:gd name="T2" fmla="*/ 34 w 35"/>
                <a:gd name="T3" fmla="*/ 269 h 288"/>
                <a:gd name="T4" fmla="*/ 10 w 35"/>
                <a:gd name="T5" fmla="*/ 144 h 288"/>
                <a:gd name="T6" fmla="*/ 34 w 35"/>
                <a:gd name="T7" fmla="*/ 19 h 288"/>
                <a:gd name="T8" fmla="*/ 35 w 35"/>
                <a:gd name="T9" fmla="*/ 19 h 288"/>
                <a:gd name="T10" fmla="*/ 35 w 35"/>
                <a:gd name="T11" fmla="*/ 0 h 288"/>
                <a:gd name="T12" fmla="*/ 34 w 35"/>
                <a:gd name="T13" fmla="*/ 0 h 288"/>
                <a:gd name="T14" fmla="*/ 0 w 35"/>
                <a:gd name="T15" fmla="*/ 144 h 288"/>
                <a:gd name="T16" fmla="*/ 34 w 35"/>
                <a:gd name="T17" fmla="*/ 288 h 288"/>
                <a:gd name="T18" fmla="*/ 35 w 35"/>
                <a:gd name="T19" fmla="*/ 288 h 288"/>
                <a:gd name="T20" fmla="*/ 35 w 35"/>
                <a:gd name="T21" fmla="*/ 26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8">
                  <a:moveTo>
                    <a:pt x="35" y="269"/>
                  </a:moveTo>
                  <a:cubicBezTo>
                    <a:pt x="34" y="269"/>
                    <a:pt x="34" y="269"/>
                    <a:pt x="34" y="269"/>
                  </a:cubicBezTo>
                  <a:cubicBezTo>
                    <a:pt x="21" y="269"/>
                    <a:pt x="10" y="213"/>
                    <a:pt x="10" y="144"/>
                  </a:cubicBezTo>
                  <a:cubicBezTo>
                    <a:pt x="10" y="75"/>
                    <a:pt x="21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64"/>
                    <a:pt x="0" y="144"/>
                  </a:cubicBezTo>
                  <a:cubicBezTo>
                    <a:pt x="0" y="224"/>
                    <a:pt x="16" y="288"/>
                    <a:pt x="34" y="288"/>
                  </a:cubicBezTo>
                  <a:cubicBezTo>
                    <a:pt x="35" y="288"/>
                    <a:pt x="35" y="288"/>
                    <a:pt x="35" y="288"/>
                  </a:cubicBezTo>
                  <a:lnTo>
                    <a:pt x="35" y="2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9" name="Freeform: Shape 57"/>
            <p:cNvSpPr/>
            <p:nvPr/>
          </p:nvSpPr>
          <p:spPr bwMode="auto">
            <a:xfrm>
              <a:off x="2663" y="976"/>
              <a:ext cx="620" cy="620"/>
            </a:xfrm>
            <a:custGeom>
              <a:avLst/>
              <a:gdLst>
                <a:gd name="T0" fmla="*/ 136 w 262"/>
                <a:gd name="T1" fmla="*/ 126 h 262"/>
                <a:gd name="T2" fmla="*/ 58 w 262"/>
                <a:gd name="T3" fmla="*/ 0 h 262"/>
                <a:gd name="T4" fmla="*/ 14 w 262"/>
                <a:gd name="T5" fmla="*/ 45 h 262"/>
                <a:gd name="T6" fmla="*/ 92 w 262"/>
                <a:gd name="T7" fmla="*/ 171 h 262"/>
                <a:gd name="T8" fmla="*/ 217 w 262"/>
                <a:gd name="T9" fmla="*/ 249 h 262"/>
                <a:gd name="T10" fmla="*/ 262 w 262"/>
                <a:gd name="T11" fmla="*/ 205 h 262"/>
                <a:gd name="T12" fmla="*/ 136 w 262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36" y="126"/>
                  </a:moveTo>
                  <a:cubicBezTo>
                    <a:pt x="80" y="70"/>
                    <a:pt x="45" y="14"/>
                    <a:pt x="58" y="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0" y="58"/>
                    <a:pt x="35" y="114"/>
                    <a:pt x="92" y="171"/>
                  </a:cubicBezTo>
                  <a:cubicBezTo>
                    <a:pt x="148" y="227"/>
                    <a:pt x="204" y="262"/>
                    <a:pt x="217" y="249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49" y="218"/>
                    <a:pt x="192" y="183"/>
                    <a:pt x="136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0" name="Freeform: Shape 58"/>
            <p:cNvSpPr/>
            <p:nvPr/>
          </p:nvSpPr>
          <p:spPr bwMode="auto">
            <a:xfrm>
              <a:off x="2767" y="976"/>
              <a:ext cx="516" cy="516"/>
            </a:xfrm>
            <a:custGeom>
              <a:avLst/>
              <a:gdLst>
                <a:gd name="T0" fmla="*/ 204 w 218"/>
                <a:gd name="T1" fmla="*/ 191 h 218"/>
                <a:gd name="T2" fmla="*/ 204 w 218"/>
                <a:gd name="T3" fmla="*/ 191 h 218"/>
                <a:gd name="T4" fmla="*/ 98 w 218"/>
                <a:gd name="T5" fmla="*/ 120 h 218"/>
                <a:gd name="T6" fmla="*/ 27 w 218"/>
                <a:gd name="T7" fmla="*/ 15 h 218"/>
                <a:gd name="T8" fmla="*/ 28 w 218"/>
                <a:gd name="T9" fmla="*/ 14 h 218"/>
                <a:gd name="T10" fmla="*/ 14 w 218"/>
                <a:gd name="T11" fmla="*/ 0 h 218"/>
                <a:gd name="T12" fmla="*/ 13 w 218"/>
                <a:gd name="T13" fmla="*/ 1 h 218"/>
                <a:gd name="T14" fmla="*/ 92 w 218"/>
                <a:gd name="T15" fmla="*/ 127 h 218"/>
                <a:gd name="T16" fmla="*/ 217 w 218"/>
                <a:gd name="T17" fmla="*/ 205 h 218"/>
                <a:gd name="T18" fmla="*/ 218 w 218"/>
                <a:gd name="T19" fmla="*/ 205 h 218"/>
                <a:gd name="T20" fmla="*/ 204 w 218"/>
                <a:gd name="T21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204" y="191"/>
                  </a:moveTo>
                  <a:cubicBezTo>
                    <a:pt x="204" y="191"/>
                    <a:pt x="204" y="191"/>
                    <a:pt x="204" y="191"/>
                  </a:cubicBezTo>
                  <a:cubicBezTo>
                    <a:pt x="194" y="201"/>
                    <a:pt x="147" y="169"/>
                    <a:pt x="98" y="120"/>
                  </a:cubicBezTo>
                  <a:cubicBezTo>
                    <a:pt x="49" y="72"/>
                    <a:pt x="18" y="24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14"/>
                    <a:pt x="35" y="70"/>
                    <a:pt x="92" y="127"/>
                  </a:cubicBezTo>
                  <a:cubicBezTo>
                    <a:pt x="148" y="183"/>
                    <a:pt x="204" y="218"/>
                    <a:pt x="217" y="205"/>
                  </a:cubicBezTo>
                  <a:cubicBezTo>
                    <a:pt x="218" y="205"/>
                    <a:pt x="218" y="205"/>
                    <a:pt x="218" y="205"/>
                  </a:cubicBezTo>
                  <a:lnTo>
                    <a:pt x="204" y="19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1" name="Freeform: Shape 59"/>
            <p:cNvSpPr/>
            <p:nvPr/>
          </p:nvSpPr>
          <p:spPr bwMode="auto">
            <a:xfrm>
              <a:off x="2270" y="2061"/>
              <a:ext cx="684" cy="227"/>
            </a:xfrm>
            <a:custGeom>
              <a:avLst/>
              <a:gdLst>
                <a:gd name="T0" fmla="*/ 145 w 289"/>
                <a:gd name="T1" fmla="*/ 33 h 96"/>
                <a:gd name="T2" fmla="*/ 0 w 289"/>
                <a:gd name="T3" fmla="*/ 0 h 96"/>
                <a:gd name="T4" fmla="*/ 0 w 289"/>
                <a:gd name="T5" fmla="*/ 62 h 96"/>
                <a:gd name="T6" fmla="*/ 145 w 289"/>
                <a:gd name="T7" fmla="*/ 96 h 96"/>
                <a:gd name="T8" fmla="*/ 289 w 289"/>
                <a:gd name="T9" fmla="*/ 62 h 96"/>
                <a:gd name="T10" fmla="*/ 289 w 289"/>
                <a:gd name="T11" fmla="*/ 0 h 96"/>
                <a:gd name="T12" fmla="*/ 145 w 289"/>
                <a:gd name="T13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5" y="33"/>
                  </a:moveTo>
                  <a:cubicBezTo>
                    <a:pt x="65" y="33"/>
                    <a:pt x="0" y="18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65" y="96"/>
                    <a:pt x="145" y="96"/>
                  </a:cubicBezTo>
                  <a:cubicBezTo>
                    <a:pt x="224" y="96"/>
                    <a:pt x="289" y="81"/>
                    <a:pt x="289" y="6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18"/>
                    <a:pt x="224" y="33"/>
                    <a:pt x="145" y="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2" name="Freeform: Shape 60"/>
            <p:cNvSpPr/>
            <p:nvPr/>
          </p:nvSpPr>
          <p:spPr bwMode="auto">
            <a:xfrm>
              <a:off x="2270" y="2061"/>
              <a:ext cx="684" cy="80"/>
            </a:xfrm>
            <a:custGeom>
              <a:avLst/>
              <a:gdLst>
                <a:gd name="T0" fmla="*/ 269 w 289"/>
                <a:gd name="T1" fmla="*/ 0 h 34"/>
                <a:gd name="T2" fmla="*/ 269 w 289"/>
                <a:gd name="T3" fmla="*/ 0 h 34"/>
                <a:gd name="T4" fmla="*/ 145 w 289"/>
                <a:gd name="T5" fmla="*/ 25 h 34"/>
                <a:gd name="T6" fmla="*/ 20 w 289"/>
                <a:gd name="T7" fmla="*/ 0 h 34"/>
                <a:gd name="T8" fmla="*/ 20 w 289"/>
                <a:gd name="T9" fmla="*/ 0 h 34"/>
                <a:gd name="T10" fmla="*/ 0 w 289"/>
                <a:gd name="T11" fmla="*/ 0 h 34"/>
                <a:gd name="T12" fmla="*/ 0 w 289"/>
                <a:gd name="T13" fmla="*/ 0 h 34"/>
                <a:gd name="T14" fmla="*/ 145 w 289"/>
                <a:gd name="T15" fmla="*/ 34 h 34"/>
                <a:gd name="T16" fmla="*/ 289 w 289"/>
                <a:gd name="T17" fmla="*/ 0 h 34"/>
                <a:gd name="T18" fmla="*/ 289 w 289"/>
                <a:gd name="T19" fmla="*/ 0 h 34"/>
                <a:gd name="T20" fmla="*/ 269 w 28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69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14"/>
                    <a:pt x="213" y="25"/>
                    <a:pt x="145" y="25"/>
                  </a:cubicBezTo>
                  <a:cubicBezTo>
                    <a:pt x="76" y="25"/>
                    <a:pt x="20" y="14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65" y="34"/>
                    <a:pt x="145" y="34"/>
                  </a:cubicBezTo>
                  <a:cubicBezTo>
                    <a:pt x="224" y="34"/>
                    <a:pt x="289" y="19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3" name="Freeform: Shape 61"/>
            <p:cNvSpPr/>
            <p:nvPr/>
          </p:nvSpPr>
          <p:spPr bwMode="auto">
            <a:xfrm>
              <a:off x="2670" y="2717"/>
              <a:ext cx="515" cy="516"/>
            </a:xfrm>
            <a:custGeom>
              <a:avLst/>
              <a:gdLst>
                <a:gd name="T0" fmla="*/ 190 w 217"/>
                <a:gd name="T1" fmla="*/ 14 h 218"/>
                <a:gd name="T2" fmla="*/ 190 w 217"/>
                <a:gd name="T3" fmla="*/ 14 h 218"/>
                <a:gd name="T4" fmla="*/ 120 w 217"/>
                <a:gd name="T5" fmla="*/ 120 h 218"/>
                <a:gd name="T6" fmla="*/ 14 w 217"/>
                <a:gd name="T7" fmla="*/ 191 h 218"/>
                <a:gd name="T8" fmla="*/ 14 w 217"/>
                <a:gd name="T9" fmla="*/ 190 h 218"/>
                <a:gd name="T10" fmla="*/ 0 w 217"/>
                <a:gd name="T11" fmla="*/ 204 h 218"/>
                <a:gd name="T12" fmla="*/ 0 w 217"/>
                <a:gd name="T13" fmla="*/ 204 h 218"/>
                <a:gd name="T14" fmla="*/ 126 w 217"/>
                <a:gd name="T15" fmla="*/ 126 h 218"/>
                <a:gd name="T16" fmla="*/ 204 w 217"/>
                <a:gd name="T17" fmla="*/ 0 h 218"/>
                <a:gd name="T18" fmla="*/ 204 w 217"/>
                <a:gd name="T19" fmla="*/ 0 h 218"/>
                <a:gd name="T20" fmla="*/ 190 w 217"/>
                <a:gd name="T21" fmla="*/ 1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200" y="24"/>
                    <a:pt x="168" y="71"/>
                    <a:pt x="120" y="120"/>
                  </a:cubicBezTo>
                  <a:cubicBezTo>
                    <a:pt x="71" y="168"/>
                    <a:pt x="24" y="200"/>
                    <a:pt x="14" y="19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3" y="218"/>
                    <a:pt x="70" y="183"/>
                    <a:pt x="126" y="126"/>
                  </a:cubicBezTo>
                  <a:cubicBezTo>
                    <a:pt x="182" y="70"/>
                    <a:pt x="217" y="13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90" y="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4" name="Freeform: Shape 62"/>
            <p:cNvSpPr/>
            <p:nvPr/>
          </p:nvSpPr>
          <p:spPr bwMode="auto">
            <a:xfrm>
              <a:off x="3741" y="3046"/>
              <a:ext cx="229" cy="684"/>
            </a:xfrm>
            <a:custGeom>
              <a:avLst/>
              <a:gdLst>
                <a:gd name="T0" fmla="*/ 34 w 97"/>
                <a:gd name="T1" fmla="*/ 144 h 289"/>
                <a:gd name="T2" fmla="*/ 0 w 97"/>
                <a:gd name="T3" fmla="*/ 289 h 289"/>
                <a:gd name="T4" fmla="*/ 63 w 97"/>
                <a:gd name="T5" fmla="*/ 289 h 289"/>
                <a:gd name="T6" fmla="*/ 97 w 97"/>
                <a:gd name="T7" fmla="*/ 144 h 289"/>
                <a:gd name="T8" fmla="*/ 63 w 97"/>
                <a:gd name="T9" fmla="*/ 0 h 289"/>
                <a:gd name="T10" fmla="*/ 0 w 97"/>
                <a:gd name="T11" fmla="*/ 0 h 289"/>
                <a:gd name="T12" fmla="*/ 34 w 97"/>
                <a:gd name="T1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9">
                  <a:moveTo>
                    <a:pt x="34" y="144"/>
                  </a:moveTo>
                  <a:cubicBezTo>
                    <a:pt x="34" y="224"/>
                    <a:pt x="19" y="289"/>
                    <a:pt x="0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82" y="289"/>
                    <a:pt x="97" y="224"/>
                    <a:pt x="97" y="144"/>
                  </a:cubicBezTo>
                  <a:cubicBezTo>
                    <a:pt x="97" y="65"/>
                    <a:pt x="82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34" y="65"/>
                    <a:pt x="34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5" name="Freeform: Shape 63"/>
            <p:cNvSpPr/>
            <p:nvPr/>
          </p:nvSpPr>
          <p:spPr bwMode="auto">
            <a:xfrm>
              <a:off x="4397" y="2720"/>
              <a:ext cx="620" cy="620"/>
            </a:xfrm>
            <a:custGeom>
              <a:avLst/>
              <a:gdLst>
                <a:gd name="T0" fmla="*/ 126 w 262"/>
                <a:gd name="T1" fmla="*/ 136 h 262"/>
                <a:gd name="T2" fmla="*/ 204 w 262"/>
                <a:gd name="T3" fmla="*/ 262 h 262"/>
                <a:gd name="T4" fmla="*/ 248 w 262"/>
                <a:gd name="T5" fmla="*/ 218 h 262"/>
                <a:gd name="T6" fmla="*/ 170 w 262"/>
                <a:gd name="T7" fmla="*/ 92 h 262"/>
                <a:gd name="T8" fmla="*/ 45 w 262"/>
                <a:gd name="T9" fmla="*/ 13 h 262"/>
                <a:gd name="T10" fmla="*/ 0 w 262"/>
                <a:gd name="T11" fmla="*/ 58 h 262"/>
                <a:gd name="T12" fmla="*/ 126 w 262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62">
                  <a:moveTo>
                    <a:pt x="126" y="136"/>
                  </a:moveTo>
                  <a:cubicBezTo>
                    <a:pt x="182" y="192"/>
                    <a:pt x="217" y="249"/>
                    <a:pt x="204" y="262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62" y="205"/>
                    <a:pt x="227" y="148"/>
                    <a:pt x="170" y="92"/>
                  </a:cubicBezTo>
                  <a:cubicBezTo>
                    <a:pt x="114" y="35"/>
                    <a:pt x="58" y="0"/>
                    <a:pt x="45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45"/>
                    <a:pt x="70" y="80"/>
                    <a:pt x="126" y="1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6" name="Freeform: Shape 64"/>
            <p:cNvSpPr/>
            <p:nvPr/>
          </p:nvSpPr>
          <p:spPr bwMode="auto">
            <a:xfrm>
              <a:off x="4397" y="2824"/>
              <a:ext cx="516" cy="516"/>
            </a:xfrm>
            <a:custGeom>
              <a:avLst/>
              <a:gdLst>
                <a:gd name="T0" fmla="*/ 14 w 218"/>
                <a:gd name="T1" fmla="*/ 28 h 218"/>
                <a:gd name="T2" fmla="*/ 14 w 218"/>
                <a:gd name="T3" fmla="*/ 27 h 218"/>
                <a:gd name="T4" fmla="*/ 120 w 218"/>
                <a:gd name="T5" fmla="*/ 98 h 218"/>
                <a:gd name="T6" fmla="*/ 191 w 218"/>
                <a:gd name="T7" fmla="*/ 204 h 218"/>
                <a:gd name="T8" fmla="*/ 190 w 218"/>
                <a:gd name="T9" fmla="*/ 204 h 218"/>
                <a:gd name="T10" fmla="*/ 204 w 218"/>
                <a:gd name="T11" fmla="*/ 218 h 218"/>
                <a:gd name="T12" fmla="*/ 205 w 218"/>
                <a:gd name="T13" fmla="*/ 218 h 218"/>
                <a:gd name="T14" fmla="*/ 126 w 218"/>
                <a:gd name="T15" fmla="*/ 92 h 218"/>
                <a:gd name="T16" fmla="*/ 1 w 218"/>
                <a:gd name="T17" fmla="*/ 13 h 218"/>
                <a:gd name="T18" fmla="*/ 0 w 218"/>
                <a:gd name="T19" fmla="*/ 14 h 218"/>
                <a:gd name="T20" fmla="*/ 14 w 218"/>
                <a:gd name="T21" fmla="*/ 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18"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24" y="18"/>
                    <a:pt x="71" y="49"/>
                    <a:pt x="120" y="98"/>
                  </a:cubicBezTo>
                  <a:cubicBezTo>
                    <a:pt x="168" y="147"/>
                    <a:pt x="200" y="194"/>
                    <a:pt x="191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18" y="205"/>
                    <a:pt x="183" y="148"/>
                    <a:pt x="126" y="92"/>
                  </a:cubicBezTo>
                  <a:cubicBezTo>
                    <a:pt x="70" y="35"/>
                    <a:pt x="14" y="0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7" name="Freeform: Shape 65"/>
            <p:cNvSpPr/>
            <p:nvPr/>
          </p:nvSpPr>
          <p:spPr bwMode="auto">
            <a:xfrm>
              <a:off x="4726" y="2038"/>
              <a:ext cx="684" cy="227"/>
            </a:xfrm>
            <a:custGeom>
              <a:avLst/>
              <a:gdLst>
                <a:gd name="T0" fmla="*/ 144 w 289"/>
                <a:gd name="T1" fmla="*/ 62 h 96"/>
                <a:gd name="T2" fmla="*/ 289 w 289"/>
                <a:gd name="T3" fmla="*/ 96 h 96"/>
                <a:gd name="T4" fmla="*/ 289 w 289"/>
                <a:gd name="T5" fmla="*/ 33 h 96"/>
                <a:gd name="T6" fmla="*/ 144 w 289"/>
                <a:gd name="T7" fmla="*/ 0 h 96"/>
                <a:gd name="T8" fmla="*/ 0 w 289"/>
                <a:gd name="T9" fmla="*/ 33 h 96"/>
                <a:gd name="T10" fmla="*/ 0 w 289"/>
                <a:gd name="T11" fmla="*/ 96 h 96"/>
                <a:gd name="T12" fmla="*/ 144 w 289"/>
                <a:gd name="T13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96">
                  <a:moveTo>
                    <a:pt x="144" y="62"/>
                  </a:moveTo>
                  <a:cubicBezTo>
                    <a:pt x="224" y="62"/>
                    <a:pt x="289" y="77"/>
                    <a:pt x="289" y="96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77"/>
                    <a:pt x="65" y="62"/>
                    <a:pt x="144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8" name="Freeform: Shape 66"/>
            <p:cNvSpPr/>
            <p:nvPr/>
          </p:nvSpPr>
          <p:spPr bwMode="auto">
            <a:xfrm>
              <a:off x="4726" y="2177"/>
              <a:ext cx="684" cy="80"/>
            </a:xfrm>
            <a:custGeom>
              <a:avLst/>
              <a:gdLst>
                <a:gd name="T0" fmla="*/ 20 w 289"/>
                <a:gd name="T1" fmla="*/ 34 h 34"/>
                <a:gd name="T2" fmla="*/ 20 w 289"/>
                <a:gd name="T3" fmla="*/ 33 h 34"/>
                <a:gd name="T4" fmla="*/ 144 w 289"/>
                <a:gd name="T5" fmla="*/ 9 h 34"/>
                <a:gd name="T6" fmla="*/ 269 w 289"/>
                <a:gd name="T7" fmla="*/ 33 h 34"/>
                <a:gd name="T8" fmla="*/ 269 w 289"/>
                <a:gd name="T9" fmla="*/ 34 h 34"/>
                <a:gd name="T10" fmla="*/ 289 w 289"/>
                <a:gd name="T11" fmla="*/ 34 h 34"/>
                <a:gd name="T12" fmla="*/ 289 w 289"/>
                <a:gd name="T13" fmla="*/ 33 h 34"/>
                <a:gd name="T14" fmla="*/ 144 w 289"/>
                <a:gd name="T15" fmla="*/ 0 h 34"/>
                <a:gd name="T16" fmla="*/ 0 w 289"/>
                <a:gd name="T17" fmla="*/ 33 h 34"/>
                <a:gd name="T18" fmla="*/ 0 w 289"/>
                <a:gd name="T19" fmla="*/ 34 h 34"/>
                <a:gd name="T20" fmla="*/ 20 w 289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34">
                  <a:moveTo>
                    <a:pt x="20" y="34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20"/>
                    <a:pt x="76" y="9"/>
                    <a:pt x="144" y="9"/>
                  </a:cubicBezTo>
                  <a:cubicBezTo>
                    <a:pt x="213" y="9"/>
                    <a:pt x="269" y="20"/>
                    <a:pt x="269" y="33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89" y="15"/>
                    <a:pt x="224" y="0"/>
                    <a:pt x="144" y="0"/>
                  </a:cubicBezTo>
                  <a:cubicBezTo>
                    <a:pt x="65" y="0"/>
                    <a:pt x="0" y="15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20" y="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9" name="Freeform: Shape 67"/>
            <p:cNvSpPr/>
            <p:nvPr/>
          </p:nvSpPr>
          <p:spPr bwMode="auto">
            <a:xfrm>
              <a:off x="4401" y="981"/>
              <a:ext cx="619" cy="620"/>
            </a:xfrm>
            <a:custGeom>
              <a:avLst/>
              <a:gdLst>
                <a:gd name="T0" fmla="*/ 135 w 261"/>
                <a:gd name="T1" fmla="*/ 136 h 262"/>
                <a:gd name="T2" fmla="*/ 261 w 261"/>
                <a:gd name="T3" fmla="*/ 57 h 262"/>
                <a:gd name="T4" fmla="*/ 217 w 261"/>
                <a:gd name="T5" fmla="*/ 13 h 262"/>
                <a:gd name="T6" fmla="*/ 91 w 261"/>
                <a:gd name="T7" fmla="*/ 91 h 262"/>
                <a:gd name="T8" fmla="*/ 13 w 261"/>
                <a:gd name="T9" fmla="*/ 217 h 262"/>
                <a:gd name="T10" fmla="*/ 57 w 261"/>
                <a:gd name="T11" fmla="*/ 262 h 262"/>
                <a:gd name="T12" fmla="*/ 135 w 261"/>
                <a:gd name="T13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35" y="136"/>
                  </a:moveTo>
                  <a:cubicBezTo>
                    <a:pt x="192" y="79"/>
                    <a:pt x="248" y="44"/>
                    <a:pt x="261" y="5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4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44" y="248"/>
                    <a:pt x="79" y="192"/>
                    <a:pt x="135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0" name="Freeform: Shape 68"/>
            <p:cNvSpPr/>
            <p:nvPr/>
          </p:nvSpPr>
          <p:spPr bwMode="auto">
            <a:xfrm>
              <a:off x="4505" y="1085"/>
              <a:ext cx="515" cy="516"/>
            </a:xfrm>
            <a:custGeom>
              <a:avLst/>
              <a:gdLst>
                <a:gd name="T0" fmla="*/ 27 w 217"/>
                <a:gd name="T1" fmla="*/ 204 h 218"/>
                <a:gd name="T2" fmla="*/ 27 w 217"/>
                <a:gd name="T3" fmla="*/ 203 h 218"/>
                <a:gd name="T4" fmla="*/ 97 w 217"/>
                <a:gd name="T5" fmla="*/ 98 h 218"/>
                <a:gd name="T6" fmla="*/ 203 w 217"/>
                <a:gd name="T7" fmla="*/ 27 h 218"/>
                <a:gd name="T8" fmla="*/ 203 w 217"/>
                <a:gd name="T9" fmla="*/ 27 h 218"/>
                <a:gd name="T10" fmla="*/ 217 w 217"/>
                <a:gd name="T11" fmla="*/ 13 h 218"/>
                <a:gd name="T12" fmla="*/ 217 w 217"/>
                <a:gd name="T13" fmla="*/ 13 h 218"/>
                <a:gd name="T14" fmla="*/ 91 w 217"/>
                <a:gd name="T15" fmla="*/ 91 h 218"/>
                <a:gd name="T16" fmla="*/ 13 w 217"/>
                <a:gd name="T17" fmla="*/ 217 h 218"/>
                <a:gd name="T18" fmla="*/ 13 w 217"/>
                <a:gd name="T19" fmla="*/ 218 h 218"/>
                <a:gd name="T20" fmla="*/ 27 w 217"/>
                <a:gd name="T21" fmla="*/ 20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218">
                  <a:moveTo>
                    <a:pt x="27" y="204"/>
                  </a:moveTo>
                  <a:cubicBezTo>
                    <a:pt x="27" y="203"/>
                    <a:pt x="27" y="203"/>
                    <a:pt x="27" y="203"/>
                  </a:cubicBezTo>
                  <a:cubicBezTo>
                    <a:pt x="17" y="194"/>
                    <a:pt x="49" y="147"/>
                    <a:pt x="97" y="98"/>
                  </a:cubicBezTo>
                  <a:cubicBezTo>
                    <a:pt x="146" y="49"/>
                    <a:pt x="193" y="1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3" y="0"/>
                    <a:pt x="147" y="35"/>
                    <a:pt x="91" y="91"/>
                  </a:cubicBezTo>
                  <a:cubicBezTo>
                    <a:pt x="35" y="148"/>
                    <a:pt x="0" y="204"/>
                    <a:pt x="13" y="217"/>
                  </a:cubicBezTo>
                  <a:cubicBezTo>
                    <a:pt x="13" y="218"/>
                    <a:pt x="13" y="218"/>
                    <a:pt x="13" y="218"/>
                  </a:cubicBezTo>
                  <a:lnTo>
                    <a:pt x="27" y="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1" name="Freeform: Shape 69"/>
            <p:cNvSpPr/>
            <p:nvPr/>
          </p:nvSpPr>
          <p:spPr bwMode="auto">
            <a:xfrm>
              <a:off x="2969" y="2991"/>
              <a:ext cx="851" cy="535"/>
            </a:xfrm>
            <a:custGeom>
              <a:avLst/>
              <a:gdLst>
                <a:gd name="T0" fmla="*/ 355 w 359"/>
                <a:gd name="T1" fmla="*/ 226 h 226"/>
                <a:gd name="T2" fmla="*/ 359 w 359"/>
                <a:gd name="T3" fmla="*/ 115 h 226"/>
                <a:gd name="T4" fmla="*/ 113 w 359"/>
                <a:gd name="T5" fmla="*/ 34 h 226"/>
                <a:gd name="T6" fmla="*/ 126 w 359"/>
                <a:gd name="T7" fmla="*/ 21 h 226"/>
                <a:gd name="T8" fmla="*/ 118 w 359"/>
                <a:gd name="T9" fmla="*/ 0 h 226"/>
                <a:gd name="T10" fmla="*/ 44 w 359"/>
                <a:gd name="T11" fmla="*/ 1 h 226"/>
                <a:gd name="T12" fmla="*/ 9 w 359"/>
                <a:gd name="T13" fmla="*/ 35 h 226"/>
                <a:gd name="T14" fmla="*/ 2 w 359"/>
                <a:gd name="T15" fmla="*/ 108 h 226"/>
                <a:gd name="T16" fmla="*/ 22 w 359"/>
                <a:gd name="T17" fmla="*/ 117 h 226"/>
                <a:gd name="T18" fmla="*/ 30 w 359"/>
                <a:gd name="T19" fmla="*/ 110 h 226"/>
                <a:gd name="T20" fmla="*/ 355 w 359"/>
                <a:gd name="T2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226">
                  <a:moveTo>
                    <a:pt x="355" y="226"/>
                  </a:moveTo>
                  <a:cubicBezTo>
                    <a:pt x="359" y="115"/>
                    <a:pt x="359" y="115"/>
                    <a:pt x="359" y="115"/>
                  </a:cubicBezTo>
                  <a:cubicBezTo>
                    <a:pt x="272" y="112"/>
                    <a:pt x="187" y="85"/>
                    <a:pt x="113" y="34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39" y="9"/>
                    <a:pt x="136" y="0"/>
                    <a:pt x="118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26" y="2"/>
                    <a:pt x="10" y="17"/>
                    <a:pt x="9" y="35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0" y="126"/>
                    <a:pt x="9" y="129"/>
                    <a:pt x="22" y="11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126" y="183"/>
                    <a:pt x="239" y="222"/>
                    <a:pt x="355" y="22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2" name="Freeform: Shape 70"/>
            <p:cNvSpPr/>
            <p:nvPr/>
          </p:nvSpPr>
          <p:spPr bwMode="auto">
            <a:xfrm>
              <a:off x="2997" y="2991"/>
              <a:ext cx="823" cy="397"/>
            </a:xfrm>
            <a:custGeom>
              <a:avLst/>
              <a:gdLst>
                <a:gd name="T0" fmla="*/ 347 w 347"/>
                <a:gd name="T1" fmla="*/ 116 h 168"/>
                <a:gd name="T2" fmla="*/ 131 w 347"/>
                <a:gd name="T3" fmla="*/ 53 h 168"/>
                <a:gd name="T4" fmla="*/ 101 w 347"/>
                <a:gd name="T5" fmla="*/ 34 h 168"/>
                <a:gd name="T6" fmla="*/ 114 w 347"/>
                <a:gd name="T7" fmla="*/ 21 h 168"/>
                <a:gd name="T8" fmla="*/ 121 w 347"/>
                <a:gd name="T9" fmla="*/ 4 h 168"/>
                <a:gd name="T10" fmla="*/ 118 w 347"/>
                <a:gd name="T11" fmla="*/ 2 h 168"/>
                <a:gd name="T12" fmla="*/ 107 w 347"/>
                <a:gd name="T13" fmla="*/ 1 h 168"/>
                <a:gd name="T14" fmla="*/ 33 w 347"/>
                <a:gd name="T15" fmla="*/ 2 h 168"/>
                <a:gd name="T16" fmla="*/ 0 w 347"/>
                <a:gd name="T17" fmla="*/ 24 h 168"/>
                <a:gd name="T18" fmla="*/ 345 w 347"/>
                <a:gd name="T19" fmla="*/ 168 h 168"/>
                <a:gd name="T20" fmla="*/ 347 w 347"/>
                <a:gd name="T21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168">
                  <a:moveTo>
                    <a:pt x="347" y="116"/>
                  </a:moveTo>
                  <a:cubicBezTo>
                    <a:pt x="272" y="113"/>
                    <a:pt x="198" y="92"/>
                    <a:pt x="131" y="53"/>
                  </a:cubicBezTo>
                  <a:cubicBezTo>
                    <a:pt x="121" y="47"/>
                    <a:pt x="111" y="40"/>
                    <a:pt x="101" y="3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2" y="14"/>
                    <a:pt x="124" y="8"/>
                    <a:pt x="121" y="4"/>
                  </a:cubicBezTo>
                  <a:cubicBezTo>
                    <a:pt x="120" y="3"/>
                    <a:pt x="119" y="2"/>
                    <a:pt x="118" y="2"/>
                  </a:cubicBezTo>
                  <a:cubicBezTo>
                    <a:pt x="115" y="1"/>
                    <a:pt x="112" y="0"/>
                    <a:pt x="107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0" y="2"/>
                    <a:pt x="7" y="12"/>
                    <a:pt x="0" y="24"/>
                  </a:cubicBezTo>
                  <a:cubicBezTo>
                    <a:pt x="96" y="117"/>
                    <a:pt x="219" y="165"/>
                    <a:pt x="345" y="168"/>
                  </a:cubicBezTo>
                  <a:cubicBezTo>
                    <a:pt x="347" y="116"/>
                    <a:pt x="347" y="116"/>
                    <a:pt x="347" y="1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3" name="Freeform: Shape 71"/>
            <p:cNvSpPr/>
            <p:nvPr/>
          </p:nvSpPr>
          <p:spPr bwMode="auto">
            <a:xfrm>
              <a:off x="3741" y="3046"/>
              <a:ext cx="83" cy="684"/>
            </a:xfrm>
            <a:custGeom>
              <a:avLst/>
              <a:gdLst>
                <a:gd name="T0" fmla="*/ 0 w 35"/>
                <a:gd name="T1" fmla="*/ 20 h 289"/>
                <a:gd name="T2" fmla="*/ 1 w 35"/>
                <a:gd name="T3" fmla="*/ 20 h 289"/>
                <a:gd name="T4" fmla="*/ 25 w 35"/>
                <a:gd name="T5" fmla="*/ 144 h 289"/>
                <a:gd name="T6" fmla="*/ 1 w 35"/>
                <a:gd name="T7" fmla="*/ 269 h 289"/>
                <a:gd name="T8" fmla="*/ 0 w 35"/>
                <a:gd name="T9" fmla="*/ 269 h 289"/>
                <a:gd name="T10" fmla="*/ 0 w 35"/>
                <a:gd name="T11" fmla="*/ 289 h 289"/>
                <a:gd name="T12" fmla="*/ 1 w 35"/>
                <a:gd name="T13" fmla="*/ 289 h 289"/>
                <a:gd name="T14" fmla="*/ 35 w 35"/>
                <a:gd name="T15" fmla="*/ 144 h 289"/>
                <a:gd name="T16" fmla="*/ 1 w 35"/>
                <a:gd name="T17" fmla="*/ 0 h 289"/>
                <a:gd name="T18" fmla="*/ 0 w 35"/>
                <a:gd name="T19" fmla="*/ 0 h 289"/>
                <a:gd name="T20" fmla="*/ 0 w 35"/>
                <a:gd name="T21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89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4" y="20"/>
                    <a:pt x="25" y="76"/>
                    <a:pt x="25" y="144"/>
                  </a:cubicBezTo>
                  <a:cubicBezTo>
                    <a:pt x="25" y="213"/>
                    <a:pt x="14" y="269"/>
                    <a:pt x="1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9" y="289"/>
                    <a:pt x="35" y="224"/>
                    <a:pt x="35" y="144"/>
                  </a:cubicBezTo>
                  <a:cubicBezTo>
                    <a:pt x="35" y="65"/>
                    <a:pt x="1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4" name="Freeform: Shape 72"/>
            <p:cNvSpPr/>
            <p:nvPr/>
          </p:nvSpPr>
          <p:spPr bwMode="auto">
            <a:xfrm>
              <a:off x="2661" y="2717"/>
              <a:ext cx="619" cy="620"/>
            </a:xfrm>
            <a:custGeom>
              <a:avLst/>
              <a:gdLst>
                <a:gd name="T0" fmla="*/ 126 w 261"/>
                <a:gd name="T1" fmla="*/ 126 h 262"/>
                <a:gd name="T2" fmla="*/ 0 w 261"/>
                <a:gd name="T3" fmla="*/ 204 h 262"/>
                <a:gd name="T4" fmla="*/ 44 w 261"/>
                <a:gd name="T5" fmla="*/ 248 h 262"/>
                <a:gd name="T6" fmla="*/ 170 w 261"/>
                <a:gd name="T7" fmla="*/ 170 h 262"/>
                <a:gd name="T8" fmla="*/ 248 w 261"/>
                <a:gd name="T9" fmla="*/ 44 h 262"/>
                <a:gd name="T10" fmla="*/ 204 w 261"/>
                <a:gd name="T11" fmla="*/ 0 h 262"/>
                <a:gd name="T12" fmla="*/ 126 w 261"/>
                <a:gd name="T13" fmla="*/ 1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262">
                  <a:moveTo>
                    <a:pt x="126" y="126"/>
                  </a:moveTo>
                  <a:cubicBezTo>
                    <a:pt x="69" y="182"/>
                    <a:pt x="13" y="217"/>
                    <a:pt x="0" y="204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57" y="262"/>
                    <a:pt x="114" y="226"/>
                    <a:pt x="170" y="170"/>
                  </a:cubicBezTo>
                  <a:cubicBezTo>
                    <a:pt x="226" y="114"/>
                    <a:pt x="261" y="57"/>
                    <a:pt x="248" y="4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13"/>
                    <a:pt x="182" y="69"/>
                    <a:pt x="12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5745504" y="1975250"/>
            <a:ext cx="2763495" cy="853832"/>
            <a:chOff x="5948704" y="1505351"/>
            <a:chExt cx="2763494" cy="853831"/>
          </a:xfrm>
        </p:grpSpPr>
        <p:sp>
          <p:nvSpPr>
            <p:cNvPr id="27" name="TextBox 73"/>
            <p:cNvSpPr txBox="1"/>
            <p:nvPr/>
          </p:nvSpPr>
          <p:spPr>
            <a:xfrm>
              <a:off x="5948704" y="1805184"/>
              <a:ext cx="276349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8" name="Rectangle 2"/>
            <p:cNvSpPr/>
            <p:nvPr/>
          </p:nvSpPr>
          <p:spPr>
            <a:xfrm>
              <a:off x="5948705" y="1505351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99" name="Group 79"/>
          <p:cNvGrpSpPr/>
          <p:nvPr/>
        </p:nvGrpSpPr>
        <p:grpSpPr>
          <a:xfrm>
            <a:off x="5745504" y="3152329"/>
            <a:ext cx="2763495" cy="853832"/>
            <a:chOff x="5948704" y="1505351"/>
            <a:chExt cx="2763494" cy="853831"/>
          </a:xfrm>
        </p:grpSpPr>
        <p:sp>
          <p:nvSpPr>
            <p:cNvPr id="100" name="TextBox 73"/>
            <p:cNvSpPr txBox="1"/>
            <p:nvPr/>
          </p:nvSpPr>
          <p:spPr>
            <a:xfrm>
              <a:off x="5948704" y="1805184"/>
              <a:ext cx="276349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01" name="Rectangle 2"/>
            <p:cNvSpPr/>
            <p:nvPr/>
          </p:nvSpPr>
          <p:spPr>
            <a:xfrm>
              <a:off x="5948705" y="1505351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02" name="Group 79"/>
          <p:cNvGrpSpPr/>
          <p:nvPr/>
        </p:nvGrpSpPr>
        <p:grpSpPr>
          <a:xfrm>
            <a:off x="5779713" y="4309047"/>
            <a:ext cx="2763495" cy="853832"/>
            <a:chOff x="5948704" y="1505351"/>
            <a:chExt cx="2763494" cy="853831"/>
          </a:xfrm>
        </p:grpSpPr>
        <p:sp>
          <p:nvSpPr>
            <p:cNvPr id="103" name="TextBox 73"/>
            <p:cNvSpPr txBox="1"/>
            <p:nvPr/>
          </p:nvSpPr>
          <p:spPr>
            <a:xfrm>
              <a:off x="5948704" y="1805184"/>
              <a:ext cx="276349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04" name="Rectangle 2"/>
            <p:cNvSpPr/>
            <p:nvPr/>
          </p:nvSpPr>
          <p:spPr>
            <a:xfrm>
              <a:off x="5948705" y="1505351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05" name="Group 79"/>
          <p:cNvGrpSpPr/>
          <p:nvPr/>
        </p:nvGrpSpPr>
        <p:grpSpPr>
          <a:xfrm>
            <a:off x="8873502" y="1972659"/>
            <a:ext cx="2763495" cy="853832"/>
            <a:chOff x="5948704" y="1505351"/>
            <a:chExt cx="2763494" cy="853831"/>
          </a:xfrm>
        </p:grpSpPr>
        <p:sp>
          <p:nvSpPr>
            <p:cNvPr id="106" name="TextBox 73"/>
            <p:cNvSpPr txBox="1"/>
            <p:nvPr/>
          </p:nvSpPr>
          <p:spPr>
            <a:xfrm>
              <a:off x="5948704" y="1805184"/>
              <a:ext cx="276349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07" name="Rectangle 2"/>
            <p:cNvSpPr/>
            <p:nvPr/>
          </p:nvSpPr>
          <p:spPr>
            <a:xfrm>
              <a:off x="5948705" y="1505351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08" name="Group 79"/>
          <p:cNvGrpSpPr/>
          <p:nvPr/>
        </p:nvGrpSpPr>
        <p:grpSpPr>
          <a:xfrm>
            <a:off x="8893317" y="3165542"/>
            <a:ext cx="2763495" cy="853832"/>
            <a:chOff x="5948704" y="1505351"/>
            <a:chExt cx="2763494" cy="853831"/>
          </a:xfrm>
        </p:grpSpPr>
        <p:sp>
          <p:nvSpPr>
            <p:cNvPr id="109" name="TextBox 73"/>
            <p:cNvSpPr txBox="1"/>
            <p:nvPr/>
          </p:nvSpPr>
          <p:spPr>
            <a:xfrm>
              <a:off x="5948704" y="1805184"/>
              <a:ext cx="276349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10" name="Rectangle 2"/>
            <p:cNvSpPr/>
            <p:nvPr/>
          </p:nvSpPr>
          <p:spPr>
            <a:xfrm>
              <a:off x="5948705" y="1505351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11" name="Group 79"/>
          <p:cNvGrpSpPr/>
          <p:nvPr/>
        </p:nvGrpSpPr>
        <p:grpSpPr>
          <a:xfrm>
            <a:off x="8938936" y="4268639"/>
            <a:ext cx="2763495" cy="853832"/>
            <a:chOff x="5948704" y="1505351"/>
            <a:chExt cx="2763494" cy="853831"/>
          </a:xfrm>
        </p:grpSpPr>
        <p:sp>
          <p:nvSpPr>
            <p:cNvPr id="112" name="TextBox 73"/>
            <p:cNvSpPr txBox="1"/>
            <p:nvPr/>
          </p:nvSpPr>
          <p:spPr>
            <a:xfrm>
              <a:off x="5948704" y="1805184"/>
              <a:ext cx="276349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l" fontAlgn="auto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113" name="Rectangle 2"/>
            <p:cNvSpPr/>
            <p:nvPr/>
          </p:nvSpPr>
          <p:spPr>
            <a:xfrm>
              <a:off x="5948705" y="1505351"/>
              <a:ext cx="2487555" cy="230832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97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114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70742" y="1346804"/>
            <a:ext cx="8650517" cy="1190048"/>
            <a:chOff x="1328056" y="1010103"/>
            <a:chExt cx="6487888" cy="892536"/>
          </a:xfrm>
        </p:grpSpPr>
        <p:sp>
          <p:nvSpPr>
            <p:cNvPr id="4" name="矩形 3"/>
            <p:cNvSpPr/>
            <p:nvPr/>
          </p:nvSpPr>
          <p:spPr>
            <a:xfrm>
              <a:off x="1328056" y="1010104"/>
              <a:ext cx="1464842" cy="741742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defTabSz="1218565">
                <a:defRPr/>
              </a:pPr>
              <a:r>
                <a:rPr lang="zh-CN" altLang="en-US" sz="2665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794806" y="1010104"/>
              <a:ext cx="3874388" cy="741742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" name="平行四边形 5"/>
            <p:cNvSpPr/>
            <p:nvPr/>
          </p:nvSpPr>
          <p:spPr>
            <a:xfrm rot="5400000">
              <a:off x="2597109" y="1205895"/>
              <a:ext cx="892535" cy="500953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" name="平行四边形 6"/>
            <p:cNvSpPr/>
            <p:nvPr/>
          </p:nvSpPr>
          <p:spPr>
            <a:xfrm rot="16200000" flipV="1">
              <a:off x="3098061" y="1205894"/>
              <a:ext cx="892535" cy="500953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7669194" y="1010104"/>
              <a:ext cx="146750" cy="7417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9" name="文本框 90"/>
            <p:cNvSpPr txBox="1"/>
            <p:nvPr/>
          </p:nvSpPr>
          <p:spPr>
            <a:xfrm>
              <a:off x="4080959" y="1191783"/>
              <a:ext cx="2300176" cy="378384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 lnSpcReduction="10000"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600">
                  <a:solidFill>
                    <a:schemeClr val="bg1"/>
                  </a:solidFill>
                </a:rPr>
              </a:br>
              <a:r>
                <a:rPr lang="zh-CN" altLang="en-US" sz="16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2" name="任意多边形: 形状 21" title="4HYepfwbk0"/>
            <p:cNvSpPr/>
            <p:nvPr/>
          </p:nvSpPr>
          <p:spPr bwMode="auto">
            <a:xfrm>
              <a:off x="3419540" y="1255020"/>
              <a:ext cx="266191" cy="402701"/>
            </a:xfrm>
            <a:custGeom>
              <a:avLst/>
              <a:gdLst>
                <a:gd name="connsiteX0" fmla="*/ 79065 w 268312"/>
                <a:gd name="connsiteY0" fmla="*/ 303213 h 336550"/>
                <a:gd name="connsiteX1" fmla="*/ 69850 w 268312"/>
                <a:gd name="connsiteY1" fmla="*/ 311945 h 336550"/>
                <a:gd name="connsiteX2" fmla="*/ 79065 w 268312"/>
                <a:gd name="connsiteY2" fmla="*/ 320676 h 336550"/>
                <a:gd name="connsiteX3" fmla="*/ 114610 w 268312"/>
                <a:gd name="connsiteY3" fmla="*/ 320676 h 336550"/>
                <a:gd name="connsiteX4" fmla="*/ 123825 w 268312"/>
                <a:gd name="connsiteY4" fmla="*/ 311945 h 336550"/>
                <a:gd name="connsiteX5" fmla="*/ 114610 w 268312"/>
                <a:gd name="connsiteY5" fmla="*/ 303213 h 336550"/>
                <a:gd name="connsiteX6" fmla="*/ 79065 w 268312"/>
                <a:gd name="connsiteY6" fmla="*/ 303213 h 336550"/>
                <a:gd name="connsiteX7" fmla="*/ 184235 w 268312"/>
                <a:gd name="connsiteY7" fmla="*/ 119063 h 336550"/>
                <a:gd name="connsiteX8" fmla="*/ 181644 w 268312"/>
                <a:gd name="connsiteY8" fmla="*/ 121725 h 336550"/>
                <a:gd name="connsiteX9" fmla="*/ 181644 w 268312"/>
                <a:gd name="connsiteY9" fmla="*/ 125717 h 336550"/>
                <a:gd name="connsiteX10" fmla="*/ 177759 w 268312"/>
                <a:gd name="connsiteY10" fmla="*/ 131039 h 336550"/>
                <a:gd name="connsiteX11" fmla="*/ 164808 w 268312"/>
                <a:gd name="connsiteY11" fmla="*/ 148339 h 336550"/>
                <a:gd name="connsiteX12" fmla="*/ 175169 w 268312"/>
                <a:gd name="connsiteY12" fmla="*/ 165638 h 336550"/>
                <a:gd name="connsiteX13" fmla="*/ 186825 w 268312"/>
                <a:gd name="connsiteY13" fmla="*/ 170961 h 336550"/>
                <a:gd name="connsiteX14" fmla="*/ 192005 w 268312"/>
                <a:gd name="connsiteY14" fmla="*/ 173622 h 336550"/>
                <a:gd name="connsiteX15" fmla="*/ 190710 w 268312"/>
                <a:gd name="connsiteY15" fmla="*/ 185598 h 336550"/>
                <a:gd name="connsiteX16" fmla="*/ 181644 w 268312"/>
                <a:gd name="connsiteY16" fmla="*/ 186929 h 336550"/>
                <a:gd name="connsiteX17" fmla="*/ 169989 w 268312"/>
                <a:gd name="connsiteY17" fmla="*/ 182937 h 336550"/>
                <a:gd name="connsiteX18" fmla="*/ 166103 w 268312"/>
                <a:gd name="connsiteY18" fmla="*/ 184268 h 336550"/>
                <a:gd name="connsiteX19" fmla="*/ 164808 w 268312"/>
                <a:gd name="connsiteY19" fmla="*/ 190921 h 336550"/>
                <a:gd name="connsiteX20" fmla="*/ 166103 w 268312"/>
                <a:gd name="connsiteY20" fmla="*/ 196244 h 336550"/>
                <a:gd name="connsiteX21" fmla="*/ 177759 w 268312"/>
                <a:gd name="connsiteY21" fmla="*/ 198905 h 336550"/>
                <a:gd name="connsiteX22" fmla="*/ 180349 w 268312"/>
                <a:gd name="connsiteY22" fmla="*/ 202898 h 336550"/>
                <a:gd name="connsiteX23" fmla="*/ 180349 w 268312"/>
                <a:gd name="connsiteY23" fmla="*/ 206890 h 336550"/>
                <a:gd name="connsiteX24" fmla="*/ 182939 w 268312"/>
                <a:gd name="connsiteY24" fmla="*/ 209551 h 336550"/>
                <a:gd name="connsiteX25" fmla="*/ 189415 w 268312"/>
                <a:gd name="connsiteY25" fmla="*/ 209551 h 336550"/>
                <a:gd name="connsiteX26" fmla="*/ 192005 w 268312"/>
                <a:gd name="connsiteY26" fmla="*/ 206890 h 336550"/>
                <a:gd name="connsiteX27" fmla="*/ 192005 w 268312"/>
                <a:gd name="connsiteY27" fmla="*/ 201567 h 336550"/>
                <a:gd name="connsiteX28" fmla="*/ 194595 w 268312"/>
                <a:gd name="connsiteY28" fmla="*/ 197575 h 336550"/>
                <a:gd name="connsiteX29" fmla="*/ 204956 w 268312"/>
                <a:gd name="connsiteY29" fmla="*/ 190921 h 336550"/>
                <a:gd name="connsiteX30" fmla="*/ 199775 w 268312"/>
                <a:gd name="connsiteY30" fmla="*/ 160315 h 336550"/>
                <a:gd name="connsiteX31" fmla="*/ 188120 w 268312"/>
                <a:gd name="connsiteY31" fmla="*/ 154992 h 336550"/>
                <a:gd name="connsiteX32" fmla="*/ 182939 w 268312"/>
                <a:gd name="connsiteY32" fmla="*/ 152331 h 336550"/>
                <a:gd name="connsiteX33" fmla="*/ 184235 w 268312"/>
                <a:gd name="connsiteY33" fmla="*/ 141685 h 336550"/>
                <a:gd name="connsiteX34" fmla="*/ 188120 w 268312"/>
                <a:gd name="connsiteY34" fmla="*/ 141685 h 336550"/>
                <a:gd name="connsiteX35" fmla="*/ 201071 w 268312"/>
                <a:gd name="connsiteY35" fmla="*/ 144347 h 336550"/>
                <a:gd name="connsiteX36" fmla="*/ 204956 w 268312"/>
                <a:gd name="connsiteY36" fmla="*/ 143016 h 336550"/>
                <a:gd name="connsiteX37" fmla="*/ 207546 w 268312"/>
                <a:gd name="connsiteY37" fmla="*/ 135032 h 336550"/>
                <a:gd name="connsiteX38" fmla="*/ 204956 w 268312"/>
                <a:gd name="connsiteY38" fmla="*/ 132370 h 336550"/>
                <a:gd name="connsiteX39" fmla="*/ 197185 w 268312"/>
                <a:gd name="connsiteY39" fmla="*/ 129709 h 336550"/>
                <a:gd name="connsiteX40" fmla="*/ 193300 w 268312"/>
                <a:gd name="connsiteY40" fmla="*/ 124386 h 336550"/>
                <a:gd name="connsiteX41" fmla="*/ 186825 w 268312"/>
                <a:gd name="connsiteY41" fmla="*/ 119063 h 336550"/>
                <a:gd name="connsiteX42" fmla="*/ 184235 w 268312"/>
                <a:gd name="connsiteY42" fmla="*/ 119063 h 336550"/>
                <a:gd name="connsiteX43" fmla="*/ 187192 w 268312"/>
                <a:gd name="connsiteY43" fmla="*/ 84090 h 336550"/>
                <a:gd name="connsiteX44" fmla="*/ 244570 w 268312"/>
                <a:gd name="connsiteY44" fmla="*/ 107760 h 336550"/>
                <a:gd name="connsiteX45" fmla="*/ 244570 w 268312"/>
                <a:gd name="connsiteY45" fmla="*/ 222168 h 336550"/>
                <a:gd name="connsiteX46" fmla="*/ 145642 w 268312"/>
                <a:gd name="connsiteY46" fmla="*/ 234003 h 336550"/>
                <a:gd name="connsiteX47" fmla="*/ 111347 w 268312"/>
                <a:gd name="connsiteY47" fmla="*/ 243208 h 336550"/>
                <a:gd name="connsiteX48" fmla="*/ 110028 w 268312"/>
                <a:gd name="connsiteY48" fmla="*/ 237948 h 336550"/>
                <a:gd name="connsiteX49" fmla="*/ 127175 w 268312"/>
                <a:gd name="connsiteY49" fmla="*/ 218223 h 336550"/>
                <a:gd name="connsiteX50" fmla="*/ 125856 w 268312"/>
                <a:gd name="connsiteY50" fmla="*/ 218223 h 336550"/>
                <a:gd name="connsiteX51" fmla="*/ 129813 w 268312"/>
                <a:gd name="connsiteY51" fmla="*/ 107760 h 336550"/>
                <a:gd name="connsiteX52" fmla="*/ 187192 w 268312"/>
                <a:gd name="connsiteY52" fmla="*/ 84090 h 336550"/>
                <a:gd name="connsiteX53" fmla="*/ 36992 w 268312"/>
                <a:gd name="connsiteY53" fmla="*/ 0 h 336550"/>
                <a:gd name="connsiteX54" fmla="*/ 161179 w 268312"/>
                <a:gd name="connsiteY54" fmla="*/ 0 h 336550"/>
                <a:gd name="connsiteX55" fmla="*/ 196850 w 268312"/>
                <a:gd name="connsiteY55" fmla="*/ 36810 h 336550"/>
                <a:gd name="connsiteX56" fmla="*/ 196850 w 268312"/>
                <a:gd name="connsiteY56" fmla="*/ 67047 h 336550"/>
                <a:gd name="connsiteX57" fmla="*/ 187602 w 268312"/>
                <a:gd name="connsiteY57" fmla="*/ 67047 h 336550"/>
                <a:gd name="connsiteX58" fmla="*/ 178354 w 268312"/>
                <a:gd name="connsiteY58" fmla="*/ 67047 h 336550"/>
                <a:gd name="connsiteX59" fmla="*/ 178354 w 268312"/>
                <a:gd name="connsiteY59" fmla="*/ 60474 h 336550"/>
                <a:gd name="connsiteX60" fmla="*/ 178354 w 268312"/>
                <a:gd name="connsiteY60" fmla="*/ 59159 h 336550"/>
                <a:gd name="connsiteX61" fmla="*/ 169106 w 268312"/>
                <a:gd name="connsiteY61" fmla="*/ 48642 h 336550"/>
                <a:gd name="connsiteX62" fmla="*/ 29065 w 268312"/>
                <a:gd name="connsiteY62" fmla="*/ 48642 h 336550"/>
                <a:gd name="connsiteX63" fmla="*/ 19817 w 268312"/>
                <a:gd name="connsiteY63" fmla="*/ 59159 h 336550"/>
                <a:gd name="connsiteX64" fmla="*/ 19817 w 268312"/>
                <a:gd name="connsiteY64" fmla="*/ 278706 h 336550"/>
                <a:gd name="connsiteX65" fmla="*/ 29065 w 268312"/>
                <a:gd name="connsiteY65" fmla="*/ 287908 h 336550"/>
                <a:gd name="connsiteX66" fmla="*/ 169106 w 268312"/>
                <a:gd name="connsiteY66" fmla="*/ 287908 h 336550"/>
                <a:gd name="connsiteX67" fmla="*/ 178354 w 268312"/>
                <a:gd name="connsiteY67" fmla="*/ 278706 h 336550"/>
                <a:gd name="connsiteX68" fmla="*/ 178354 w 268312"/>
                <a:gd name="connsiteY68" fmla="*/ 261615 h 336550"/>
                <a:gd name="connsiteX69" fmla="*/ 187602 w 268312"/>
                <a:gd name="connsiteY69" fmla="*/ 262930 h 336550"/>
                <a:gd name="connsiteX70" fmla="*/ 196850 w 268312"/>
                <a:gd name="connsiteY70" fmla="*/ 261615 h 336550"/>
                <a:gd name="connsiteX71" fmla="*/ 196850 w 268312"/>
                <a:gd name="connsiteY71" fmla="*/ 299740 h 336550"/>
                <a:gd name="connsiteX72" fmla="*/ 161179 w 268312"/>
                <a:gd name="connsiteY72" fmla="*/ 336550 h 336550"/>
                <a:gd name="connsiteX73" fmla="*/ 36992 w 268312"/>
                <a:gd name="connsiteY73" fmla="*/ 336550 h 336550"/>
                <a:gd name="connsiteX74" fmla="*/ 0 w 268312"/>
                <a:gd name="connsiteY74" fmla="*/ 299740 h 336550"/>
                <a:gd name="connsiteX75" fmla="*/ 0 w 268312"/>
                <a:gd name="connsiteY75" fmla="*/ 36810 h 336550"/>
                <a:gd name="connsiteX76" fmla="*/ 36992 w 268312"/>
                <a:gd name="connsiteY7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68312" h="336550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70742" y="4321148"/>
            <a:ext cx="8650517" cy="1190048"/>
            <a:chOff x="1328056" y="3240861"/>
            <a:chExt cx="6487888" cy="892536"/>
          </a:xfrm>
        </p:grpSpPr>
        <p:sp>
          <p:nvSpPr>
            <p:cNvPr id="14" name="矩形 13"/>
            <p:cNvSpPr/>
            <p:nvPr/>
          </p:nvSpPr>
          <p:spPr>
            <a:xfrm>
              <a:off x="1328056" y="3240861"/>
              <a:ext cx="1464842" cy="741742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defTabSz="1218565">
                <a:defRPr/>
              </a:pPr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794806" y="3240861"/>
              <a:ext cx="3874388" cy="741742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6" name="平行四边形 15"/>
            <p:cNvSpPr/>
            <p:nvPr/>
          </p:nvSpPr>
          <p:spPr>
            <a:xfrm rot="5400000">
              <a:off x="2597109" y="3436653"/>
              <a:ext cx="892535" cy="500953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7" name="平行四边形 16"/>
            <p:cNvSpPr/>
            <p:nvPr/>
          </p:nvSpPr>
          <p:spPr>
            <a:xfrm rot="16200000" flipV="1">
              <a:off x="3098061" y="3436652"/>
              <a:ext cx="892535" cy="500953"/>
            </a:xfrm>
            <a:prstGeom prst="parallelogram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669194" y="3240861"/>
              <a:ext cx="146750" cy="7417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4080959" y="3422540"/>
              <a:ext cx="2300176" cy="378384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 lnSpcReduction="10000"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6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600">
                  <a:solidFill>
                    <a:schemeClr val="bg1"/>
                  </a:solidFill>
                </a:rPr>
              </a:br>
              <a:r>
                <a:rPr lang="zh-CN" altLang="en-US" sz="160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3" name="任意多边形: 形状 22" title="RlNtk0pa6Z"/>
            <p:cNvSpPr/>
            <p:nvPr/>
          </p:nvSpPr>
          <p:spPr bwMode="auto">
            <a:xfrm>
              <a:off x="3423494" y="3481568"/>
              <a:ext cx="242734" cy="411026"/>
            </a:xfrm>
            <a:custGeom>
              <a:avLst/>
              <a:gdLst>
                <a:gd name="connsiteX0" fmla="*/ 65297 w 239713"/>
                <a:gd name="connsiteY0" fmla="*/ 242888 h 336550"/>
                <a:gd name="connsiteX1" fmla="*/ 176003 w 239713"/>
                <a:gd name="connsiteY1" fmla="*/ 242888 h 336550"/>
                <a:gd name="connsiteX2" fmla="*/ 190500 w 239713"/>
                <a:gd name="connsiteY2" fmla="*/ 257856 h 336550"/>
                <a:gd name="connsiteX3" fmla="*/ 176003 w 239713"/>
                <a:gd name="connsiteY3" fmla="*/ 271463 h 336550"/>
                <a:gd name="connsiteX4" fmla="*/ 65297 w 239713"/>
                <a:gd name="connsiteY4" fmla="*/ 271463 h 336550"/>
                <a:gd name="connsiteX5" fmla="*/ 50800 w 239713"/>
                <a:gd name="connsiteY5" fmla="*/ 257856 h 336550"/>
                <a:gd name="connsiteX6" fmla="*/ 65297 w 239713"/>
                <a:gd name="connsiteY6" fmla="*/ 242888 h 336550"/>
                <a:gd name="connsiteX7" fmla="*/ 65297 w 239713"/>
                <a:gd name="connsiteY7" fmla="*/ 173038 h 336550"/>
                <a:gd name="connsiteX8" fmla="*/ 176003 w 239713"/>
                <a:gd name="connsiteY8" fmla="*/ 173038 h 336550"/>
                <a:gd name="connsiteX9" fmla="*/ 190500 w 239713"/>
                <a:gd name="connsiteY9" fmla="*/ 187326 h 336550"/>
                <a:gd name="connsiteX10" fmla="*/ 176003 w 239713"/>
                <a:gd name="connsiteY10" fmla="*/ 201613 h 336550"/>
                <a:gd name="connsiteX11" fmla="*/ 65297 w 239713"/>
                <a:gd name="connsiteY11" fmla="*/ 201613 h 336550"/>
                <a:gd name="connsiteX12" fmla="*/ 50800 w 239713"/>
                <a:gd name="connsiteY12" fmla="*/ 187326 h 336550"/>
                <a:gd name="connsiteX13" fmla="*/ 65297 w 239713"/>
                <a:gd name="connsiteY13" fmla="*/ 173038 h 336550"/>
                <a:gd name="connsiteX14" fmla="*/ 65297 w 239713"/>
                <a:gd name="connsiteY14" fmla="*/ 101600 h 336550"/>
                <a:gd name="connsiteX15" fmla="*/ 176003 w 239713"/>
                <a:gd name="connsiteY15" fmla="*/ 101600 h 336550"/>
                <a:gd name="connsiteX16" fmla="*/ 190500 w 239713"/>
                <a:gd name="connsiteY16" fmla="*/ 115888 h 336550"/>
                <a:gd name="connsiteX17" fmla="*/ 176003 w 239713"/>
                <a:gd name="connsiteY17" fmla="*/ 130175 h 336550"/>
                <a:gd name="connsiteX18" fmla="*/ 65297 w 239713"/>
                <a:gd name="connsiteY18" fmla="*/ 130175 h 336550"/>
                <a:gd name="connsiteX19" fmla="*/ 50800 w 239713"/>
                <a:gd name="connsiteY19" fmla="*/ 115888 h 336550"/>
                <a:gd name="connsiteX20" fmla="*/ 65297 w 239713"/>
                <a:gd name="connsiteY20" fmla="*/ 101600 h 336550"/>
                <a:gd name="connsiteX21" fmla="*/ 31221 w 239713"/>
                <a:gd name="connsiteY21" fmla="*/ 66675 h 336550"/>
                <a:gd name="connsiteX22" fmla="*/ 28575 w 239713"/>
                <a:gd name="connsiteY22" fmla="*/ 70614 h 336550"/>
                <a:gd name="connsiteX23" fmla="*/ 28575 w 239713"/>
                <a:gd name="connsiteY23" fmla="*/ 306937 h 336550"/>
                <a:gd name="connsiteX24" fmla="*/ 31221 w 239713"/>
                <a:gd name="connsiteY24" fmla="*/ 309563 h 336550"/>
                <a:gd name="connsiteX25" fmla="*/ 208492 w 239713"/>
                <a:gd name="connsiteY25" fmla="*/ 309563 h 336550"/>
                <a:gd name="connsiteX26" fmla="*/ 211138 w 239713"/>
                <a:gd name="connsiteY26" fmla="*/ 306937 h 336550"/>
                <a:gd name="connsiteX27" fmla="*/ 211138 w 239713"/>
                <a:gd name="connsiteY27" fmla="*/ 70614 h 336550"/>
                <a:gd name="connsiteX28" fmla="*/ 208492 w 239713"/>
                <a:gd name="connsiteY28" fmla="*/ 66675 h 336550"/>
                <a:gd name="connsiteX29" fmla="*/ 31221 w 239713"/>
                <a:gd name="connsiteY29" fmla="*/ 66675 h 336550"/>
                <a:gd name="connsiteX30" fmla="*/ 105753 w 239713"/>
                <a:gd name="connsiteY30" fmla="*/ 28575 h 336550"/>
                <a:gd name="connsiteX31" fmla="*/ 103188 w 239713"/>
                <a:gd name="connsiteY31" fmla="*/ 31221 h 336550"/>
                <a:gd name="connsiteX32" fmla="*/ 103188 w 239713"/>
                <a:gd name="connsiteY32" fmla="*/ 36513 h 336550"/>
                <a:gd name="connsiteX33" fmla="*/ 136526 w 239713"/>
                <a:gd name="connsiteY33" fmla="*/ 36513 h 336550"/>
                <a:gd name="connsiteX34" fmla="*/ 136526 w 239713"/>
                <a:gd name="connsiteY34" fmla="*/ 31221 h 336550"/>
                <a:gd name="connsiteX35" fmla="*/ 133962 w 239713"/>
                <a:gd name="connsiteY35" fmla="*/ 28575 h 336550"/>
                <a:gd name="connsiteX36" fmla="*/ 105753 w 239713"/>
                <a:gd name="connsiteY36" fmla="*/ 28575 h 336550"/>
                <a:gd name="connsiteX37" fmla="*/ 105368 w 239713"/>
                <a:gd name="connsiteY37" fmla="*/ 0 h 336550"/>
                <a:gd name="connsiteX38" fmla="*/ 134345 w 239713"/>
                <a:gd name="connsiteY38" fmla="*/ 0 h 336550"/>
                <a:gd name="connsiteX39" fmla="*/ 165955 w 239713"/>
                <a:gd name="connsiteY39" fmla="*/ 31552 h 336550"/>
                <a:gd name="connsiteX40" fmla="*/ 165955 w 239713"/>
                <a:gd name="connsiteY40" fmla="*/ 36810 h 336550"/>
                <a:gd name="connsiteX41" fmla="*/ 208103 w 239713"/>
                <a:gd name="connsiteY41" fmla="*/ 36810 h 336550"/>
                <a:gd name="connsiteX42" fmla="*/ 239713 w 239713"/>
                <a:gd name="connsiteY42" fmla="*/ 68362 h 336550"/>
                <a:gd name="connsiteX43" fmla="*/ 239713 w 239713"/>
                <a:gd name="connsiteY43" fmla="*/ 304998 h 336550"/>
                <a:gd name="connsiteX44" fmla="*/ 206786 w 239713"/>
                <a:gd name="connsiteY44" fmla="*/ 336550 h 336550"/>
                <a:gd name="connsiteX45" fmla="*/ 31610 w 239713"/>
                <a:gd name="connsiteY45" fmla="*/ 336550 h 336550"/>
                <a:gd name="connsiteX46" fmla="*/ 0 w 239713"/>
                <a:gd name="connsiteY46" fmla="*/ 304998 h 336550"/>
                <a:gd name="connsiteX47" fmla="*/ 0 w 239713"/>
                <a:gd name="connsiteY47" fmla="*/ 68362 h 336550"/>
                <a:gd name="connsiteX48" fmla="*/ 31610 w 239713"/>
                <a:gd name="connsiteY48" fmla="*/ 36810 h 336550"/>
                <a:gd name="connsiteX49" fmla="*/ 73758 w 239713"/>
                <a:gd name="connsiteY49" fmla="*/ 36810 h 336550"/>
                <a:gd name="connsiteX50" fmla="*/ 73758 w 239713"/>
                <a:gd name="connsiteY50" fmla="*/ 31552 h 336550"/>
                <a:gd name="connsiteX51" fmla="*/ 105368 w 239713"/>
                <a:gd name="connsiteY51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39713" h="336550">
                  <a:moveTo>
                    <a:pt x="65297" y="242888"/>
                  </a:moveTo>
                  <a:cubicBezTo>
                    <a:pt x="65297" y="242888"/>
                    <a:pt x="65297" y="242888"/>
                    <a:pt x="176003" y="242888"/>
                  </a:cubicBezTo>
                  <a:cubicBezTo>
                    <a:pt x="183911" y="242888"/>
                    <a:pt x="190500" y="249692"/>
                    <a:pt x="190500" y="257856"/>
                  </a:cubicBezTo>
                  <a:cubicBezTo>
                    <a:pt x="190500" y="266020"/>
                    <a:pt x="183911" y="271463"/>
                    <a:pt x="176003" y="271463"/>
                  </a:cubicBezTo>
                  <a:cubicBezTo>
                    <a:pt x="176003" y="271463"/>
                    <a:pt x="176003" y="271463"/>
                    <a:pt x="65297" y="271463"/>
                  </a:cubicBezTo>
                  <a:cubicBezTo>
                    <a:pt x="57390" y="271463"/>
                    <a:pt x="50800" y="266020"/>
                    <a:pt x="50800" y="257856"/>
                  </a:cubicBezTo>
                  <a:cubicBezTo>
                    <a:pt x="50800" y="249692"/>
                    <a:pt x="57390" y="242888"/>
                    <a:pt x="65297" y="242888"/>
                  </a:cubicBezTo>
                  <a:close/>
                  <a:moveTo>
                    <a:pt x="65297" y="173038"/>
                  </a:moveTo>
                  <a:cubicBezTo>
                    <a:pt x="65297" y="173038"/>
                    <a:pt x="65297" y="173038"/>
                    <a:pt x="176003" y="173038"/>
                  </a:cubicBezTo>
                  <a:cubicBezTo>
                    <a:pt x="183911" y="173038"/>
                    <a:pt x="190500" y="179532"/>
                    <a:pt x="190500" y="187326"/>
                  </a:cubicBezTo>
                  <a:cubicBezTo>
                    <a:pt x="190500" y="195119"/>
                    <a:pt x="183911" y="201613"/>
                    <a:pt x="176003" y="201613"/>
                  </a:cubicBezTo>
                  <a:cubicBezTo>
                    <a:pt x="176003" y="201613"/>
                    <a:pt x="176003" y="201613"/>
                    <a:pt x="65297" y="201613"/>
                  </a:cubicBezTo>
                  <a:cubicBezTo>
                    <a:pt x="57390" y="201613"/>
                    <a:pt x="50800" y="195119"/>
                    <a:pt x="50800" y="187326"/>
                  </a:cubicBezTo>
                  <a:cubicBezTo>
                    <a:pt x="50800" y="179532"/>
                    <a:pt x="57390" y="173038"/>
                    <a:pt x="65297" y="173038"/>
                  </a:cubicBezTo>
                  <a:close/>
                  <a:moveTo>
                    <a:pt x="65297" y="101600"/>
                  </a:moveTo>
                  <a:cubicBezTo>
                    <a:pt x="65297" y="101600"/>
                    <a:pt x="65297" y="101600"/>
                    <a:pt x="176003" y="101600"/>
                  </a:cubicBezTo>
                  <a:cubicBezTo>
                    <a:pt x="183911" y="101600"/>
                    <a:pt x="190500" y="108094"/>
                    <a:pt x="190500" y="115888"/>
                  </a:cubicBezTo>
                  <a:cubicBezTo>
                    <a:pt x="190500" y="123681"/>
                    <a:pt x="183911" y="130175"/>
                    <a:pt x="176003" y="130175"/>
                  </a:cubicBezTo>
                  <a:cubicBezTo>
                    <a:pt x="176003" y="130175"/>
                    <a:pt x="176003" y="130175"/>
                    <a:pt x="65297" y="130175"/>
                  </a:cubicBezTo>
                  <a:cubicBezTo>
                    <a:pt x="57390" y="130175"/>
                    <a:pt x="50800" y="123681"/>
                    <a:pt x="50800" y="115888"/>
                  </a:cubicBezTo>
                  <a:cubicBezTo>
                    <a:pt x="50800" y="108094"/>
                    <a:pt x="57390" y="101600"/>
                    <a:pt x="65297" y="101600"/>
                  </a:cubicBezTo>
                  <a:close/>
                  <a:moveTo>
                    <a:pt x="31221" y="66675"/>
                  </a:moveTo>
                  <a:cubicBezTo>
                    <a:pt x="29898" y="66675"/>
                    <a:pt x="28575" y="67988"/>
                    <a:pt x="28575" y="70614"/>
                  </a:cubicBezTo>
                  <a:cubicBezTo>
                    <a:pt x="28575" y="70614"/>
                    <a:pt x="28575" y="70614"/>
                    <a:pt x="28575" y="306937"/>
                  </a:cubicBezTo>
                  <a:cubicBezTo>
                    <a:pt x="28575" y="308250"/>
                    <a:pt x="29898" y="309563"/>
                    <a:pt x="31221" y="309563"/>
                  </a:cubicBezTo>
                  <a:cubicBezTo>
                    <a:pt x="31221" y="309563"/>
                    <a:pt x="31221" y="309563"/>
                    <a:pt x="208492" y="309563"/>
                  </a:cubicBezTo>
                  <a:cubicBezTo>
                    <a:pt x="209815" y="309563"/>
                    <a:pt x="211138" y="308250"/>
                    <a:pt x="211138" y="306937"/>
                  </a:cubicBezTo>
                  <a:lnTo>
                    <a:pt x="211138" y="70614"/>
                  </a:lnTo>
                  <a:cubicBezTo>
                    <a:pt x="211138" y="67988"/>
                    <a:pt x="209815" y="66675"/>
                    <a:pt x="208492" y="66675"/>
                  </a:cubicBezTo>
                  <a:cubicBezTo>
                    <a:pt x="208492" y="66675"/>
                    <a:pt x="208492" y="66675"/>
                    <a:pt x="31221" y="66675"/>
                  </a:cubicBezTo>
                  <a:close/>
                  <a:moveTo>
                    <a:pt x="105753" y="28575"/>
                  </a:moveTo>
                  <a:cubicBezTo>
                    <a:pt x="104470" y="28575"/>
                    <a:pt x="103188" y="29898"/>
                    <a:pt x="103188" y="31221"/>
                  </a:cubicBezTo>
                  <a:cubicBezTo>
                    <a:pt x="103188" y="31221"/>
                    <a:pt x="103188" y="31221"/>
                    <a:pt x="103188" y="36513"/>
                  </a:cubicBezTo>
                  <a:cubicBezTo>
                    <a:pt x="103188" y="36513"/>
                    <a:pt x="103188" y="36513"/>
                    <a:pt x="136526" y="36513"/>
                  </a:cubicBezTo>
                  <a:cubicBezTo>
                    <a:pt x="136526" y="36513"/>
                    <a:pt x="136526" y="36513"/>
                    <a:pt x="136526" y="31221"/>
                  </a:cubicBezTo>
                  <a:cubicBezTo>
                    <a:pt x="136526" y="29898"/>
                    <a:pt x="135244" y="28575"/>
                    <a:pt x="133962" y="28575"/>
                  </a:cubicBezTo>
                  <a:cubicBezTo>
                    <a:pt x="133962" y="28575"/>
                    <a:pt x="133962" y="28575"/>
                    <a:pt x="105753" y="28575"/>
                  </a:cubicBezTo>
                  <a:close/>
                  <a:moveTo>
                    <a:pt x="105368" y="0"/>
                  </a:moveTo>
                  <a:cubicBezTo>
                    <a:pt x="105368" y="0"/>
                    <a:pt x="105368" y="0"/>
                    <a:pt x="134345" y="0"/>
                  </a:cubicBezTo>
                  <a:cubicBezTo>
                    <a:pt x="151467" y="0"/>
                    <a:pt x="165955" y="14461"/>
                    <a:pt x="165955" y="31552"/>
                  </a:cubicBezTo>
                  <a:cubicBezTo>
                    <a:pt x="165955" y="31552"/>
                    <a:pt x="165955" y="31552"/>
                    <a:pt x="165955" y="36810"/>
                  </a:cubicBezTo>
                  <a:cubicBezTo>
                    <a:pt x="165955" y="36810"/>
                    <a:pt x="165955" y="36810"/>
                    <a:pt x="208103" y="36810"/>
                  </a:cubicBezTo>
                  <a:cubicBezTo>
                    <a:pt x="225225" y="36810"/>
                    <a:pt x="239713" y="51271"/>
                    <a:pt x="239713" y="68362"/>
                  </a:cubicBezTo>
                  <a:cubicBezTo>
                    <a:pt x="239713" y="68362"/>
                    <a:pt x="239713" y="68362"/>
                    <a:pt x="239713" y="304998"/>
                  </a:cubicBezTo>
                  <a:cubicBezTo>
                    <a:pt x="238396" y="322089"/>
                    <a:pt x="223908" y="336550"/>
                    <a:pt x="206786" y="336550"/>
                  </a:cubicBezTo>
                  <a:cubicBezTo>
                    <a:pt x="206786" y="336550"/>
                    <a:pt x="206786" y="336550"/>
                    <a:pt x="31610" y="336550"/>
                  </a:cubicBezTo>
                  <a:cubicBezTo>
                    <a:pt x="14488" y="336550"/>
                    <a:pt x="0" y="322089"/>
                    <a:pt x="0" y="304998"/>
                  </a:cubicBezTo>
                  <a:cubicBezTo>
                    <a:pt x="0" y="304998"/>
                    <a:pt x="0" y="304998"/>
                    <a:pt x="0" y="68362"/>
                  </a:cubicBezTo>
                  <a:cubicBezTo>
                    <a:pt x="0" y="51271"/>
                    <a:pt x="14488" y="36810"/>
                    <a:pt x="31610" y="36810"/>
                  </a:cubicBezTo>
                  <a:cubicBezTo>
                    <a:pt x="31610" y="36810"/>
                    <a:pt x="31610" y="36810"/>
                    <a:pt x="73758" y="36810"/>
                  </a:cubicBezTo>
                  <a:cubicBezTo>
                    <a:pt x="73758" y="36810"/>
                    <a:pt x="73758" y="36810"/>
                    <a:pt x="73758" y="31552"/>
                  </a:cubicBezTo>
                  <a:cubicBezTo>
                    <a:pt x="73758" y="14461"/>
                    <a:pt x="88246" y="0"/>
                    <a:pt x="1053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70742" y="2833977"/>
            <a:ext cx="8650517" cy="1190047"/>
            <a:chOff x="1328056" y="2125482"/>
            <a:chExt cx="6487888" cy="892535"/>
          </a:xfrm>
        </p:grpSpPr>
        <p:sp>
          <p:nvSpPr>
            <p:cNvPr id="9" name="矩形 8"/>
            <p:cNvSpPr/>
            <p:nvPr/>
          </p:nvSpPr>
          <p:spPr>
            <a:xfrm>
              <a:off x="1328056" y="2125482"/>
              <a:ext cx="1464842" cy="741742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defTabSz="1218565">
                <a:defRPr/>
              </a:pPr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794806" y="2125482"/>
              <a:ext cx="3874388" cy="741742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1" name="平行四边形 10"/>
            <p:cNvSpPr/>
            <p:nvPr/>
          </p:nvSpPr>
          <p:spPr>
            <a:xfrm rot="5400000">
              <a:off x="2597109" y="2321273"/>
              <a:ext cx="892535" cy="500953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平行四边形 11"/>
            <p:cNvSpPr/>
            <p:nvPr/>
          </p:nvSpPr>
          <p:spPr>
            <a:xfrm rot="16200000" flipV="1">
              <a:off x="3098061" y="2321273"/>
              <a:ext cx="892535" cy="500953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669194" y="2125482"/>
              <a:ext cx="146750" cy="741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080959" y="2307161"/>
              <a:ext cx="2300176" cy="378384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 lnSpcReduction="10000"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600" dirty="0">
                  <a:solidFill>
                    <a:schemeClr val="bg1"/>
                  </a:solidFill>
                </a:rPr>
              </a:br>
              <a:r>
                <a:rPr lang="zh-CN" altLang="en-US" sz="16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4" name="任意多边形: 形状 23" title="hWgZDclmtu"/>
            <p:cNvSpPr/>
            <p:nvPr/>
          </p:nvSpPr>
          <p:spPr bwMode="auto">
            <a:xfrm>
              <a:off x="3400153" y="2416333"/>
              <a:ext cx="304967" cy="310832"/>
            </a:xfrm>
            <a:custGeom>
              <a:avLst/>
              <a:gdLst>
                <a:gd name="connsiteX0" fmla="*/ 46038 w 338137"/>
                <a:gd name="connsiteY0" fmla="*/ 261937 h 285750"/>
                <a:gd name="connsiteX1" fmla="*/ 38100 w 338137"/>
                <a:gd name="connsiteY1" fmla="*/ 269875 h 285750"/>
                <a:gd name="connsiteX2" fmla="*/ 46038 w 338137"/>
                <a:gd name="connsiteY2" fmla="*/ 277813 h 285750"/>
                <a:gd name="connsiteX3" fmla="*/ 53976 w 338137"/>
                <a:gd name="connsiteY3" fmla="*/ 269875 h 285750"/>
                <a:gd name="connsiteX4" fmla="*/ 46038 w 338137"/>
                <a:gd name="connsiteY4" fmla="*/ 261937 h 285750"/>
                <a:gd name="connsiteX5" fmla="*/ 288131 w 338137"/>
                <a:gd name="connsiteY5" fmla="*/ 184150 h 285750"/>
                <a:gd name="connsiteX6" fmla="*/ 277812 w 338137"/>
                <a:gd name="connsiteY6" fmla="*/ 194469 h 285750"/>
                <a:gd name="connsiteX7" fmla="*/ 288131 w 338137"/>
                <a:gd name="connsiteY7" fmla="*/ 204788 h 285750"/>
                <a:gd name="connsiteX8" fmla="*/ 298450 w 338137"/>
                <a:gd name="connsiteY8" fmla="*/ 194469 h 285750"/>
                <a:gd name="connsiteX9" fmla="*/ 288131 w 338137"/>
                <a:gd name="connsiteY9" fmla="*/ 184150 h 285750"/>
                <a:gd name="connsiteX10" fmla="*/ 19050 w 338137"/>
                <a:gd name="connsiteY10" fmla="*/ 163512 h 285750"/>
                <a:gd name="connsiteX11" fmla="*/ 19050 w 338137"/>
                <a:gd name="connsiteY11" fmla="*/ 242887 h 285750"/>
                <a:gd name="connsiteX12" fmla="*/ 73025 w 338137"/>
                <a:gd name="connsiteY12" fmla="*/ 242887 h 285750"/>
                <a:gd name="connsiteX13" fmla="*/ 73025 w 338137"/>
                <a:gd name="connsiteY13" fmla="*/ 163512 h 285750"/>
                <a:gd name="connsiteX14" fmla="*/ 12010 w 338137"/>
                <a:gd name="connsiteY14" fmla="*/ 139700 h 285750"/>
                <a:gd name="connsiteX15" fmla="*/ 81400 w 338137"/>
                <a:gd name="connsiteY15" fmla="*/ 139700 h 285750"/>
                <a:gd name="connsiteX16" fmla="*/ 92075 w 338137"/>
                <a:gd name="connsiteY16" fmla="*/ 151650 h 285750"/>
                <a:gd name="connsiteX17" fmla="*/ 92075 w 338137"/>
                <a:gd name="connsiteY17" fmla="*/ 273801 h 285750"/>
                <a:gd name="connsiteX18" fmla="*/ 81400 w 338137"/>
                <a:gd name="connsiteY18" fmla="*/ 285750 h 285750"/>
                <a:gd name="connsiteX19" fmla="*/ 12010 w 338137"/>
                <a:gd name="connsiteY19" fmla="*/ 285750 h 285750"/>
                <a:gd name="connsiteX20" fmla="*/ 0 w 338137"/>
                <a:gd name="connsiteY20" fmla="*/ 273801 h 285750"/>
                <a:gd name="connsiteX21" fmla="*/ 0 w 338137"/>
                <a:gd name="connsiteY21" fmla="*/ 151650 h 285750"/>
                <a:gd name="connsiteX22" fmla="*/ 12010 w 338137"/>
                <a:gd name="connsiteY22" fmla="*/ 139700 h 285750"/>
                <a:gd name="connsiteX23" fmla="*/ 177849 w 338137"/>
                <a:gd name="connsiteY23" fmla="*/ 131762 h 285750"/>
                <a:gd name="connsiteX24" fmla="*/ 179144 w 338137"/>
                <a:gd name="connsiteY24" fmla="*/ 134394 h 285750"/>
                <a:gd name="connsiteX25" fmla="*/ 192088 w 338137"/>
                <a:gd name="connsiteY25" fmla="*/ 142291 h 285750"/>
                <a:gd name="connsiteX26" fmla="*/ 192088 w 338137"/>
                <a:gd name="connsiteY26" fmla="*/ 268640 h 285750"/>
                <a:gd name="connsiteX27" fmla="*/ 173966 w 338137"/>
                <a:gd name="connsiteY27" fmla="*/ 285750 h 285750"/>
                <a:gd name="connsiteX28" fmla="*/ 107950 w 338137"/>
                <a:gd name="connsiteY28" fmla="*/ 285750 h 285750"/>
                <a:gd name="connsiteX29" fmla="*/ 109244 w 338137"/>
                <a:gd name="connsiteY29" fmla="*/ 276537 h 285750"/>
                <a:gd name="connsiteX30" fmla="*/ 109244 w 338137"/>
                <a:gd name="connsiteY30" fmla="*/ 273905 h 285750"/>
                <a:gd name="connsiteX31" fmla="*/ 115716 w 338137"/>
                <a:gd name="connsiteY31" fmla="*/ 275221 h 285750"/>
                <a:gd name="connsiteX32" fmla="*/ 124778 w 338137"/>
                <a:gd name="connsiteY32" fmla="*/ 264692 h 285750"/>
                <a:gd name="connsiteX33" fmla="*/ 115716 w 338137"/>
                <a:gd name="connsiteY33" fmla="*/ 254163 h 285750"/>
                <a:gd name="connsiteX34" fmla="*/ 109244 w 338137"/>
                <a:gd name="connsiteY34" fmla="*/ 256795 h 285750"/>
                <a:gd name="connsiteX35" fmla="*/ 109244 w 338137"/>
                <a:gd name="connsiteY35" fmla="*/ 235737 h 285750"/>
                <a:gd name="connsiteX36" fmla="*/ 167494 w 338137"/>
                <a:gd name="connsiteY36" fmla="*/ 235737 h 285750"/>
                <a:gd name="connsiteX37" fmla="*/ 167494 w 338137"/>
                <a:gd name="connsiteY37" fmla="*/ 142291 h 285750"/>
                <a:gd name="connsiteX38" fmla="*/ 177849 w 338137"/>
                <a:gd name="connsiteY38" fmla="*/ 131762 h 285750"/>
                <a:gd name="connsiteX39" fmla="*/ 54988 w 338137"/>
                <a:gd name="connsiteY39" fmla="*/ 82550 h 285750"/>
                <a:gd name="connsiteX40" fmla="*/ 136812 w 338137"/>
                <a:gd name="connsiteY40" fmla="*/ 82550 h 285750"/>
                <a:gd name="connsiteX41" fmla="*/ 143411 w 338137"/>
                <a:gd name="connsiteY41" fmla="*/ 96838 h 285750"/>
                <a:gd name="connsiteX42" fmla="*/ 146050 w 338137"/>
                <a:gd name="connsiteY42" fmla="*/ 98137 h 285750"/>
                <a:gd name="connsiteX43" fmla="*/ 134173 w 338137"/>
                <a:gd name="connsiteY43" fmla="*/ 109827 h 285750"/>
                <a:gd name="connsiteX44" fmla="*/ 61587 w 338137"/>
                <a:gd name="connsiteY44" fmla="*/ 109827 h 285750"/>
                <a:gd name="connsiteX45" fmla="*/ 61587 w 338137"/>
                <a:gd name="connsiteY45" fmla="*/ 125413 h 285750"/>
                <a:gd name="connsiteX46" fmla="*/ 36512 w 338137"/>
                <a:gd name="connsiteY46" fmla="*/ 125413 h 285750"/>
                <a:gd name="connsiteX47" fmla="*/ 36512 w 338137"/>
                <a:gd name="connsiteY47" fmla="*/ 99436 h 285750"/>
                <a:gd name="connsiteX48" fmla="*/ 54988 w 338137"/>
                <a:gd name="connsiteY48" fmla="*/ 82550 h 285750"/>
                <a:gd name="connsiteX49" fmla="*/ 208756 w 338137"/>
                <a:gd name="connsiteY49" fmla="*/ 63500 h 285750"/>
                <a:gd name="connsiteX50" fmla="*/ 210079 w 338137"/>
                <a:gd name="connsiteY50" fmla="*/ 63500 h 285750"/>
                <a:gd name="connsiteX51" fmla="*/ 212725 w 338137"/>
                <a:gd name="connsiteY51" fmla="*/ 64819 h 285750"/>
                <a:gd name="connsiteX52" fmla="*/ 212725 w 338137"/>
                <a:gd name="connsiteY52" fmla="*/ 67458 h 285750"/>
                <a:gd name="connsiteX53" fmla="*/ 195527 w 338137"/>
                <a:gd name="connsiteY53" fmla="*/ 126822 h 285750"/>
                <a:gd name="connsiteX54" fmla="*/ 192881 w 338137"/>
                <a:gd name="connsiteY54" fmla="*/ 129460 h 285750"/>
                <a:gd name="connsiteX55" fmla="*/ 188913 w 338137"/>
                <a:gd name="connsiteY55" fmla="*/ 128141 h 285750"/>
                <a:gd name="connsiteX56" fmla="*/ 180975 w 338137"/>
                <a:gd name="connsiteY56" fmla="*/ 112310 h 285750"/>
                <a:gd name="connsiteX57" fmla="*/ 137319 w 338137"/>
                <a:gd name="connsiteY57" fmla="*/ 154525 h 285750"/>
                <a:gd name="connsiteX58" fmla="*/ 129381 w 338137"/>
                <a:gd name="connsiteY58" fmla="*/ 157163 h 285750"/>
                <a:gd name="connsiteX59" fmla="*/ 121444 w 338137"/>
                <a:gd name="connsiteY59" fmla="*/ 154525 h 285750"/>
                <a:gd name="connsiteX60" fmla="*/ 121444 w 338137"/>
                <a:gd name="connsiteY60" fmla="*/ 138694 h 285750"/>
                <a:gd name="connsiteX61" fmla="*/ 165100 w 338137"/>
                <a:gd name="connsiteY61" fmla="*/ 95161 h 285750"/>
                <a:gd name="connsiteX62" fmla="*/ 147902 w 338137"/>
                <a:gd name="connsiteY62" fmla="*/ 87246 h 285750"/>
                <a:gd name="connsiteX63" fmla="*/ 146579 w 338137"/>
                <a:gd name="connsiteY63" fmla="*/ 83288 h 285750"/>
                <a:gd name="connsiteX64" fmla="*/ 149225 w 338137"/>
                <a:gd name="connsiteY64" fmla="*/ 80650 h 285750"/>
                <a:gd name="connsiteX65" fmla="*/ 208756 w 338137"/>
                <a:gd name="connsiteY65" fmla="*/ 63500 h 285750"/>
                <a:gd name="connsiteX66" fmla="*/ 101335 w 338137"/>
                <a:gd name="connsiteY66" fmla="*/ 0 h 285750"/>
                <a:gd name="connsiteX67" fmla="*/ 305064 w 338137"/>
                <a:gd name="connsiteY67" fmla="*/ 0 h 285750"/>
                <a:gd name="connsiteX68" fmla="*/ 338137 w 338137"/>
                <a:gd name="connsiteY68" fmla="*/ 34237 h 285750"/>
                <a:gd name="connsiteX69" fmla="*/ 338137 w 338137"/>
                <a:gd name="connsiteY69" fmla="*/ 188305 h 285750"/>
                <a:gd name="connsiteX70" fmla="*/ 305064 w 338137"/>
                <a:gd name="connsiteY70" fmla="*/ 221226 h 285750"/>
                <a:gd name="connsiteX71" fmla="*/ 233627 w 338137"/>
                <a:gd name="connsiteY71" fmla="*/ 221226 h 285750"/>
                <a:gd name="connsiteX72" fmla="*/ 233627 w 338137"/>
                <a:gd name="connsiteY72" fmla="*/ 243612 h 285750"/>
                <a:gd name="connsiteX73" fmla="*/ 265377 w 338137"/>
                <a:gd name="connsiteY73" fmla="*/ 243612 h 285750"/>
                <a:gd name="connsiteX74" fmla="*/ 277283 w 338137"/>
                <a:gd name="connsiteY74" fmla="*/ 256780 h 285750"/>
                <a:gd name="connsiteX75" fmla="*/ 277283 w 338137"/>
                <a:gd name="connsiteY75" fmla="*/ 272582 h 285750"/>
                <a:gd name="connsiteX76" fmla="*/ 265377 w 338137"/>
                <a:gd name="connsiteY76" fmla="*/ 285750 h 285750"/>
                <a:gd name="connsiteX77" fmla="*/ 204523 w 338137"/>
                <a:gd name="connsiteY77" fmla="*/ 285750 h 285750"/>
                <a:gd name="connsiteX78" fmla="*/ 209814 w 338137"/>
                <a:gd name="connsiteY78" fmla="*/ 269948 h 285750"/>
                <a:gd name="connsiteX79" fmla="*/ 209814 w 338137"/>
                <a:gd name="connsiteY79" fmla="*/ 213325 h 285750"/>
                <a:gd name="connsiteX80" fmla="*/ 209814 w 338137"/>
                <a:gd name="connsiteY80" fmla="*/ 172504 h 285750"/>
                <a:gd name="connsiteX81" fmla="*/ 295804 w 338137"/>
                <a:gd name="connsiteY81" fmla="*/ 172504 h 285750"/>
                <a:gd name="connsiteX82" fmla="*/ 309033 w 338137"/>
                <a:gd name="connsiteY82" fmla="*/ 159335 h 285750"/>
                <a:gd name="connsiteX83" fmla="*/ 309033 w 338137"/>
                <a:gd name="connsiteY83" fmla="*/ 39504 h 285750"/>
                <a:gd name="connsiteX84" fmla="*/ 295804 w 338137"/>
                <a:gd name="connsiteY84" fmla="*/ 27653 h 285750"/>
                <a:gd name="connsiteX85" fmla="*/ 109272 w 338137"/>
                <a:gd name="connsiteY85" fmla="*/ 27653 h 285750"/>
                <a:gd name="connsiteX86" fmla="*/ 97366 w 338137"/>
                <a:gd name="connsiteY86" fmla="*/ 39504 h 285750"/>
                <a:gd name="connsiteX87" fmla="*/ 97366 w 338137"/>
                <a:gd name="connsiteY87" fmla="*/ 65841 h 285750"/>
                <a:gd name="connsiteX88" fmla="*/ 68262 w 338137"/>
                <a:gd name="connsiteY88" fmla="*/ 65841 h 285750"/>
                <a:gd name="connsiteX89" fmla="*/ 68262 w 338137"/>
                <a:gd name="connsiteY89" fmla="*/ 34237 h 285750"/>
                <a:gd name="connsiteX90" fmla="*/ 101335 w 338137"/>
                <a:gd name="connsiteY90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8137" h="285750">
                  <a:moveTo>
                    <a:pt x="46038" y="261937"/>
                  </a:moveTo>
                  <a:cubicBezTo>
                    <a:pt x="41654" y="261937"/>
                    <a:pt x="38100" y="265491"/>
                    <a:pt x="38100" y="269875"/>
                  </a:cubicBezTo>
                  <a:cubicBezTo>
                    <a:pt x="38100" y="274259"/>
                    <a:pt x="41654" y="277813"/>
                    <a:pt x="46038" y="277813"/>
                  </a:cubicBezTo>
                  <a:cubicBezTo>
                    <a:pt x="50422" y="277813"/>
                    <a:pt x="53976" y="274259"/>
                    <a:pt x="53976" y="269875"/>
                  </a:cubicBezTo>
                  <a:cubicBezTo>
                    <a:pt x="53976" y="265491"/>
                    <a:pt x="50422" y="261937"/>
                    <a:pt x="46038" y="261937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3512"/>
                  </a:moveTo>
                  <a:lnTo>
                    <a:pt x="19050" y="242887"/>
                  </a:lnTo>
                  <a:lnTo>
                    <a:pt x="73025" y="242887"/>
                  </a:lnTo>
                  <a:lnTo>
                    <a:pt x="73025" y="163512"/>
                  </a:lnTo>
                  <a:close/>
                  <a:moveTo>
                    <a:pt x="12010" y="139700"/>
                  </a:moveTo>
                  <a:cubicBezTo>
                    <a:pt x="12010" y="139700"/>
                    <a:pt x="12010" y="139700"/>
                    <a:pt x="81400" y="139700"/>
                  </a:cubicBezTo>
                  <a:cubicBezTo>
                    <a:pt x="86737" y="139700"/>
                    <a:pt x="92075" y="145011"/>
                    <a:pt x="92075" y="151650"/>
                  </a:cubicBezTo>
                  <a:cubicBezTo>
                    <a:pt x="92075" y="151650"/>
                    <a:pt x="92075" y="151650"/>
                    <a:pt x="92075" y="273801"/>
                  </a:cubicBezTo>
                  <a:cubicBezTo>
                    <a:pt x="92075" y="280439"/>
                    <a:pt x="86737" y="285750"/>
                    <a:pt x="81400" y="285750"/>
                  </a:cubicBezTo>
                  <a:cubicBezTo>
                    <a:pt x="81400" y="285750"/>
                    <a:pt x="81400" y="285750"/>
                    <a:pt x="12010" y="285750"/>
                  </a:cubicBezTo>
                  <a:cubicBezTo>
                    <a:pt x="5338" y="285750"/>
                    <a:pt x="0" y="280439"/>
                    <a:pt x="0" y="273801"/>
                  </a:cubicBezTo>
                  <a:cubicBezTo>
                    <a:pt x="0" y="273801"/>
                    <a:pt x="0" y="273801"/>
                    <a:pt x="0" y="151650"/>
                  </a:cubicBezTo>
                  <a:cubicBezTo>
                    <a:pt x="0" y="145011"/>
                    <a:pt x="5338" y="139700"/>
                    <a:pt x="12010" y="139700"/>
                  </a:cubicBezTo>
                  <a:close/>
                  <a:moveTo>
                    <a:pt x="177849" y="131762"/>
                  </a:moveTo>
                  <a:cubicBezTo>
                    <a:pt x="177849" y="131762"/>
                    <a:pt x="177849" y="131762"/>
                    <a:pt x="179144" y="134394"/>
                  </a:cubicBezTo>
                  <a:cubicBezTo>
                    <a:pt x="181733" y="138343"/>
                    <a:pt x="186910" y="142291"/>
                    <a:pt x="192088" y="142291"/>
                  </a:cubicBezTo>
                  <a:cubicBezTo>
                    <a:pt x="192088" y="142291"/>
                    <a:pt x="192088" y="142291"/>
                    <a:pt x="192088" y="268640"/>
                  </a:cubicBezTo>
                  <a:cubicBezTo>
                    <a:pt x="192088" y="277853"/>
                    <a:pt x="184322" y="285750"/>
                    <a:pt x="173966" y="285750"/>
                  </a:cubicBezTo>
                  <a:cubicBezTo>
                    <a:pt x="173966" y="285750"/>
                    <a:pt x="173966" y="285750"/>
                    <a:pt x="107950" y="285750"/>
                  </a:cubicBezTo>
                  <a:cubicBezTo>
                    <a:pt x="109244" y="283118"/>
                    <a:pt x="109244" y="279169"/>
                    <a:pt x="109244" y="276537"/>
                  </a:cubicBezTo>
                  <a:cubicBezTo>
                    <a:pt x="109244" y="276537"/>
                    <a:pt x="109244" y="276537"/>
                    <a:pt x="109244" y="273905"/>
                  </a:cubicBezTo>
                  <a:cubicBezTo>
                    <a:pt x="110539" y="273905"/>
                    <a:pt x="113128" y="275221"/>
                    <a:pt x="115716" y="275221"/>
                  </a:cubicBezTo>
                  <a:cubicBezTo>
                    <a:pt x="120894" y="275221"/>
                    <a:pt x="124778" y="271273"/>
                    <a:pt x="124778" y="264692"/>
                  </a:cubicBezTo>
                  <a:cubicBezTo>
                    <a:pt x="124778" y="259427"/>
                    <a:pt x="120894" y="254163"/>
                    <a:pt x="115716" y="254163"/>
                  </a:cubicBezTo>
                  <a:cubicBezTo>
                    <a:pt x="113128" y="254163"/>
                    <a:pt x="110539" y="255479"/>
                    <a:pt x="109244" y="256795"/>
                  </a:cubicBezTo>
                  <a:cubicBezTo>
                    <a:pt x="109244" y="256795"/>
                    <a:pt x="109244" y="256795"/>
                    <a:pt x="109244" y="235737"/>
                  </a:cubicBezTo>
                  <a:cubicBezTo>
                    <a:pt x="109244" y="235737"/>
                    <a:pt x="109244" y="235737"/>
                    <a:pt x="167494" y="235737"/>
                  </a:cubicBezTo>
                  <a:cubicBezTo>
                    <a:pt x="167494" y="235737"/>
                    <a:pt x="167494" y="235737"/>
                    <a:pt x="167494" y="142291"/>
                  </a:cubicBezTo>
                  <a:cubicBezTo>
                    <a:pt x="167494" y="142291"/>
                    <a:pt x="167494" y="142291"/>
                    <a:pt x="177849" y="131762"/>
                  </a:cubicBezTo>
                  <a:close/>
                  <a:moveTo>
                    <a:pt x="54988" y="82550"/>
                  </a:moveTo>
                  <a:cubicBezTo>
                    <a:pt x="54988" y="82550"/>
                    <a:pt x="54988" y="82550"/>
                    <a:pt x="136812" y="82550"/>
                  </a:cubicBezTo>
                  <a:cubicBezTo>
                    <a:pt x="135492" y="89045"/>
                    <a:pt x="138132" y="94240"/>
                    <a:pt x="143411" y="96838"/>
                  </a:cubicBezTo>
                  <a:cubicBezTo>
                    <a:pt x="143411" y="96838"/>
                    <a:pt x="143411" y="96838"/>
                    <a:pt x="146050" y="98137"/>
                  </a:cubicBezTo>
                  <a:cubicBezTo>
                    <a:pt x="146050" y="98137"/>
                    <a:pt x="146050" y="98137"/>
                    <a:pt x="134173" y="109827"/>
                  </a:cubicBezTo>
                  <a:cubicBezTo>
                    <a:pt x="134173" y="109827"/>
                    <a:pt x="134173" y="109827"/>
                    <a:pt x="61587" y="109827"/>
                  </a:cubicBezTo>
                  <a:lnTo>
                    <a:pt x="61587" y="125413"/>
                  </a:lnTo>
                  <a:cubicBezTo>
                    <a:pt x="61587" y="125413"/>
                    <a:pt x="61587" y="125413"/>
                    <a:pt x="36512" y="125413"/>
                  </a:cubicBezTo>
                  <a:cubicBezTo>
                    <a:pt x="36512" y="125413"/>
                    <a:pt x="36512" y="125413"/>
                    <a:pt x="36512" y="99436"/>
                  </a:cubicBezTo>
                  <a:cubicBezTo>
                    <a:pt x="36512" y="90343"/>
                    <a:pt x="45750" y="82550"/>
                    <a:pt x="54988" y="82550"/>
                  </a:cubicBezTo>
                  <a:close/>
                  <a:moveTo>
                    <a:pt x="208756" y="63500"/>
                  </a:moveTo>
                  <a:cubicBezTo>
                    <a:pt x="208756" y="63500"/>
                    <a:pt x="210079" y="63500"/>
                    <a:pt x="210079" y="63500"/>
                  </a:cubicBezTo>
                  <a:cubicBezTo>
                    <a:pt x="211402" y="63500"/>
                    <a:pt x="211402" y="63500"/>
                    <a:pt x="212725" y="64819"/>
                  </a:cubicBezTo>
                  <a:cubicBezTo>
                    <a:pt x="212725" y="64819"/>
                    <a:pt x="212725" y="66139"/>
                    <a:pt x="212725" y="67458"/>
                  </a:cubicBezTo>
                  <a:cubicBezTo>
                    <a:pt x="212725" y="67458"/>
                    <a:pt x="212725" y="67458"/>
                    <a:pt x="195527" y="126822"/>
                  </a:cubicBezTo>
                  <a:cubicBezTo>
                    <a:pt x="195527" y="128141"/>
                    <a:pt x="194204" y="129460"/>
                    <a:pt x="192881" y="129460"/>
                  </a:cubicBezTo>
                  <a:cubicBezTo>
                    <a:pt x="191558" y="129460"/>
                    <a:pt x="190236" y="129460"/>
                    <a:pt x="188913" y="128141"/>
                  </a:cubicBezTo>
                  <a:cubicBezTo>
                    <a:pt x="188913" y="128141"/>
                    <a:pt x="188913" y="128141"/>
                    <a:pt x="180975" y="112310"/>
                  </a:cubicBezTo>
                  <a:cubicBezTo>
                    <a:pt x="180975" y="112310"/>
                    <a:pt x="180975" y="112310"/>
                    <a:pt x="137319" y="154525"/>
                  </a:cubicBezTo>
                  <a:cubicBezTo>
                    <a:pt x="135996" y="157163"/>
                    <a:pt x="133350" y="157163"/>
                    <a:pt x="129381" y="157163"/>
                  </a:cubicBezTo>
                  <a:cubicBezTo>
                    <a:pt x="126736" y="157163"/>
                    <a:pt x="124090" y="157163"/>
                    <a:pt x="121444" y="154525"/>
                  </a:cubicBezTo>
                  <a:cubicBezTo>
                    <a:pt x="117475" y="150567"/>
                    <a:pt x="117475" y="142652"/>
                    <a:pt x="121444" y="138694"/>
                  </a:cubicBezTo>
                  <a:cubicBezTo>
                    <a:pt x="121444" y="138694"/>
                    <a:pt x="121444" y="138694"/>
                    <a:pt x="165100" y="95161"/>
                  </a:cubicBezTo>
                  <a:cubicBezTo>
                    <a:pt x="165100" y="95161"/>
                    <a:pt x="165100" y="95161"/>
                    <a:pt x="147902" y="87246"/>
                  </a:cubicBezTo>
                  <a:cubicBezTo>
                    <a:pt x="147902" y="85926"/>
                    <a:pt x="146579" y="84607"/>
                    <a:pt x="146579" y="83288"/>
                  </a:cubicBezTo>
                  <a:cubicBezTo>
                    <a:pt x="146579" y="81969"/>
                    <a:pt x="147902" y="81969"/>
                    <a:pt x="149225" y="80650"/>
                  </a:cubicBezTo>
                  <a:cubicBezTo>
                    <a:pt x="149225" y="80650"/>
                    <a:pt x="149225" y="80650"/>
                    <a:pt x="208756" y="63500"/>
                  </a:cubicBezTo>
                  <a:close/>
                  <a:moveTo>
                    <a:pt x="101335" y="0"/>
                  </a:moveTo>
                  <a:cubicBezTo>
                    <a:pt x="101335" y="0"/>
                    <a:pt x="101335" y="0"/>
                    <a:pt x="305064" y="0"/>
                  </a:cubicBezTo>
                  <a:cubicBezTo>
                    <a:pt x="323585" y="0"/>
                    <a:pt x="338137" y="15802"/>
                    <a:pt x="338137" y="34237"/>
                  </a:cubicBezTo>
                  <a:cubicBezTo>
                    <a:pt x="338137" y="34237"/>
                    <a:pt x="338137" y="34237"/>
                    <a:pt x="338137" y="188305"/>
                  </a:cubicBezTo>
                  <a:cubicBezTo>
                    <a:pt x="338137" y="206741"/>
                    <a:pt x="323585" y="221226"/>
                    <a:pt x="305064" y="221226"/>
                  </a:cubicBezTo>
                  <a:cubicBezTo>
                    <a:pt x="305064" y="221226"/>
                    <a:pt x="305064" y="221226"/>
                    <a:pt x="233627" y="221226"/>
                  </a:cubicBezTo>
                  <a:cubicBezTo>
                    <a:pt x="233627" y="221226"/>
                    <a:pt x="233627" y="221226"/>
                    <a:pt x="233627" y="243612"/>
                  </a:cubicBezTo>
                  <a:cubicBezTo>
                    <a:pt x="233627" y="243612"/>
                    <a:pt x="233627" y="243612"/>
                    <a:pt x="265377" y="243612"/>
                  </a:cubicBezTo>
                  <a:cubicBezTo>
                    <a:pt x="271991" y="243612"/>
                    <a:pt x="277283" y="250196"/>
                    <a:pt x="277283" y="256780"/>
                  </a:cubicBezTo>
                  <a:cubicBezTo>
                    <a:pt x="277283" y="256780"/>
                    <a:pt x="277283" y="256780"/>
                    <a:pt x="277283" y="272582"/>
                  </a:cubicBezTo>
                  <a:cubicBezTo>
                    <a:pt x="277283" y="280483"/>
                    <a:pt x="271991" y="285750"/>
                    <a:pt x="265377" y="285750"/>
                  </a:cubicBezTo>
                  <a:cubicBezTo>
                    <a:pt x="265377" y="285750"/>
                    <a:pt x="265377" y="285750"/>
                    <a:pt x="204523" y="285750"/>
                  </a:cubicBezTo>
                  <a:cubicBezTo>
                    <a:pt x="207168" y="280483"/>
                    <a:pt x="208491" y="275216"/>
                    <a:pt x="209814" y="269948"/>
                  </a:cubicBezTo>
                  <a:cubicBezTo>
                    <a:pt x="209814" y="268631"/>
                    <a:pt x="209814" y="213325"/>
                    <a:pt x="209814" y="213325"/>
                  </a:cubicBezTo>
                  <a:cubicBezTo>
                    <a:pt x="209814" y="213325"/>
                    <a:pt x="209814" y="213325"/>
                    <a:pt x="209814" y="172504"/>
                  </a:cubicBezTo>
                  <a:cubicBezTo>
                    <a:pt x="209814" y="172504"/>
                    <a:pt x="209814" y="172504"/>
                    <a:pt x="295804" y="172504"/>
                  </a:cubicBezTo>
                  <a:cubicBezTo>
                    <a:pt x="303741" y="172504"/>
                    <a:pt x="309033" y="165919"/>
                    <a:pt x="309033" y="159335"/>
                  </a:cubicBezTo>
                  <a:cubicBezTo>
                    <a:pt x="309033" y="159335"/>
                    <a:pt x="309033" y="159335"/>
                    <a:pt x="309033" y="39504"/>
                  </a:cubicBezTo>
                  <a:cubicBezTo>
                    <a:pt x="309033" y="32920"/>
                    <a:pt x="303741" y="27653"/>
                    <a:pt x="295804" y="27653"/>
                  </a:cubicBezTo>
                  <a:cubicBezTo>
                    <a:pt x="295804" y="27653"/>
                    <a:pt x="295804" y="27653"/>
                    <a:pt x="109272" y="27653"/>
                  </a:cubicBezTo>
                  <a:cubicBezTo>
                    <a:pt x="102658" y="27653"/>
                    <a:pt x="97366" y="32920"/>
                    <a:pt x="97366" y="39504"/>
                  </a:cubicBezTo>
                  <a:cubicBezTo>
                    <a:pt x="97366" y="39504"/>
                    <a:pt x="97366" y="39504"/>
                    <a:pt x="97366" y="65841"/>
                  </a:cubicBezTo>
                  <a:cubicBezTo>
                    <a:pt x="97366" y="65841"/>
                    <a:pt x="97366" y="65841"/>
                    <a:pt x="68262" y="65841"/>
                  </a:cubicBezTo>
                  <a:cubicBezTo>
                    <a:pt x="68262" y="65841"/>
                    <a:pt x="68262" y="65841"/>
                    <a:pt x="68262" y="34237"/>
                  </a:cubicBezTo>
                  <a:cubicBezTo>
                    <a:pt x="68262" y="15802"/>
                    <a:pt x="82814" y="0"/>
                    <a:pt x="101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30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32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5548" y="1431959"/>
            <a:ext cx="10627525" cy="4390464"/>
            <a:chOff x="596661" y="1073969"/>
            <a:chExt cx="7970644" cy="3292848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4008439" y="1189939"/>
              <a:ext cx="1035050" cy="1485900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: Shape 4"/>
            <p:cNvSpPr/>
            <p:nvPr/>
          </p:nvSpPr>
          <p:spPr bwMode="auto">
            <a:xfrm>
              <a:off x="3025777" y="2136090"/>
              <a:ext cx="1454150" cy="1065213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 bwMode="auto">
            <a:xfrm>
              <a:off x="3551239" y="2855227"/>
              <a:ext cx="1238250" cy="1357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6"/>
            <p:cNvSpPr/>
            <p:nvPr/>
          </p:nvSpPr>
          <p:spPr bwMode="auto">
            <a:xfrm>
              <a:off x="4557715" y="2796490"/>
              <a:ext cx="1020763" cy="1406525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7"/>
            <p:cNvSpPr/>
            <p:nvPr/>
          </p:nvSpPr>
          <p:spPr bwMode="auto">
            <a:xfrm>
              <a:off x="4659314" y="2136090"/>
              <a:ext cx="1468438" cy="931863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2996819" y="3902637"/>
              <a:ext cx="455254" cy="217757"/>
              <a:chOff x="3376482" y="1459073"/>
              <a:chExt cx="455253" cy="221445"/>
            </a:xfrm>
          </p:grpSpPr>
          <p:cxnSp>
            <p:nvCxnSpPr>
              <p:cNvPr id="42" name="Straight Connector 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0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7"/>
            <p:cNvGrpSpPr/>
            <p:nvPr/>
          </p:nvGrpSpPr>
          <p:grpSpPr>
            <a:xfrm>
              <a:off x="6291109" y="3765850"/>
              <a:ext cx="2276196" cy="590576"/>
              <a:chOff x="8388145" y="5021133"/>
              <a:chExt cx="3034928" cy="787435"/>
            </a:xfrm>
          </p:grpSpPr>
          <p:sp>
            <p:nvSpPr>
              <p:cNvPr id="40" name="TextBox 12"/>
              <p:cNvSpPr txBox="1"/>
              <p:nvPr/>
            </p:nvSpPr>
            <p:spPr>
              <a:xfrm>
                <a:off x="8388147" y="5300737"/>
                <a:ext cx="3034926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41" name="Rectangle 13"/>
              <p:cNvSpPr/>
              <p:nvPr/>
            </p:nvSpPr>
            <p:spPr>
              <a:xfrm>
                <a:off x="8388145" y="5021133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6253009" y="2710740"/>
              <a:ext cx="2276196" cy="600101"/>
              <a:chOff x="8337345" y="3614319"/>
              <a:chExt cx="3034928" cy="800135"/>
            </a:xfrm>
          </p:grpSpPr>
          <p:sp>
            <p:nvSpPr>
              <p:cNvPr id="38" name="TextBox 15"/>
              <p:cNvSpPr txBox="1"/>
              <p:nvPr/>
            </p:nvSpPr>
            <p:spPr>
              <a:xfrm>
                <a:off x="8337346" y="3906623"/>
                <a:ext cx="303492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9" name="Rectangle 16"/>
              <p:cNvSpPr/>
              <p:nvPr/>
            </p:nvSpPr>
            <p:spPr>
              <a:xfrm>
                <a:off x="8337345" y="3614319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2" name="Group 43"/>
            <p:cNvGrpSpPr/>
            <p:nvPr/>
          </p:nvGrpSpPr>
          <p:grpSpPr>
            <a:xfrm>
              <a:off x="1376503" y="1073969"/>
              <a:ext cx="2276196" cy="585320"/>
              <a:chOff x="1835336" y="1431958"/>
              <a:chExt cx="3034928" cy="780426"/>
            </a:xfrm>
          </p:grpSpPr>
          <p:sp>
            <p:nvSpPr>
              <p:cNvPr id="36" name="TextBox 18"/>
              <p:cNvSpPr txBox="1"/>
              <p:nvPr/>
            </p:nvSpPr>
            <p:spPr>
              <a:xfrm>
                <a:off x="1835336" y="1704553"/>
                <a:ext cx="30349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7" name="Rectangle 19"/>
              <p:cNvSpPr/>
              <p:nvPr/>
            </p:nvSpPr>
            <p:spPr>
              <a:xfrm>
                <a:off x="3946932" y="1431958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3" name="Group 45"/>
            <p:cNvGrpSpPr/>
            <p:nvPr/>
          </p:nvGrpSpPr>
          <p:grpSpPr>
            <a:xfrm>
              <a:off x="596661" y="3795291"/>
              <a:ext cx="2276196" cy="571526"/>
              <a:chOff x="795547" y="5060387"/>
              <a:chExt cx="3034928" cy="762035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795547" y="5314591"/>
                <a:ext cx="30349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5" name="Rectangle 22"/>
              <p:cNvSpPr/>
              <p:nvPr/>
            </p:nvSpPr>
            <p:spPr>
              <a:xfrm>
                <a:off x="2907143" y="5060387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4" name="Group 23"/>
            <p:cNvGrpSpPr/>
            <p:nvPr/>
          </p:nvGrpSpPr>
          <p:grpSpPr>
            <a:xfrm flipV="1">
              <a:off x="2996819" y="2850196"/>
              <a:ext cx="455254" cy="217757"/>
              <a:chOff x="3376482" y="1459073"/>
              <a:chExt cx="455253" cy="221445"/>
            </a:xfrm>
          </p:grpSpPr>
          <p:cxnSp>
            <p:nvCxnSpPr>
              <p:cNvPr id="32" name="Straight Connector 24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5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44"/>
            <p:cNvGrpSpPr/>
            <p:nvPr/>
          </p:nvGrpSpPr>
          <p:grpSpPr>
            <a:xfrm>
              <a:off x="596661" y="2742850"/>
              <a:ext cx="2276196" cy="571526"/>
              <a:chOff x="795547" y="3657132"/>
              <a:chExt cx="3034928" cy="762035"/>
            </a:xfrm>
          </p:grpSpPr>
          <p:sp>
            <p:nvSpPr>
              <p:cNvPr id="30" name="TextBox 27"/>
              <p:cNvSpPr txBox="1"/>
              <p:nvPr/>
            </p:nvSpPr>
            <p:spPr>
              <a:xfrm>
                <a:off x="795547" y="3911336"/>
                <a:ext cx="3034928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6249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1" name="Rectangle 28"/>
              <p:cNvSpPr/>
              <p:nvPr/>
            </p:nvSpPr>
            <p:spPr>
              <a:xfrm>
                <a:off x="2907143" y="3657132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16" name="Group 29"/>
            <p:cNvGrpSpPr/>
            <p:nvPr/>
          </p:nvGrpSpPr>
          <p:grpSpPr>
            <a:xfrm flipH="1" flipV="1">
              <a:off x="5672493" y="3902637"/>
              <a:ext cx="455254" cy="217757"/>
              <a:chOff x="3376482" y="1459073"/>
              <a:chExt cx="455253" cy="221445"/>
            </a:xfrm>
          </p:grpSpPr>
          <p:cxnSp>
            <p:nvCxnSpPr>
              <p:cNvPr id="28" name="Straight Connector 30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1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2"/>
            <p:cNvGrpSpPr/>
            <p:nvPr/>
          </p:nvGrpSpPr>
          <p:grpSpPr>
            <a:xfrm flipH="1" flipV="1">
              <a:off x="5672493" y="2850196"/>
              <a:ext cx="455254" cy="217757"/>
              <a:chOff x="3376482" y="1459073"/>
              <a:chExt cx="455253" cy="221445"/>
            </a:xfrm>
          </p:grpSpPr>
          <p:cxnSp>
            <p:nvCxnSpPr>
              <p:cNvPr id="26" name="Straight Connector 3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4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5"/>
            <p:cNvGrpSpPr/>
            <p:nvPr/>
          </p:nvGrpSpPr>
          <p:grpSpPr>
            <a:xfrm>
              <a:off x="3715880" y="1493291"/>
              <a:ext cx="455254" cy="217757"/>
              <a:chOff x="3376482" y="1459073"/>
              <a:chExt cx="455253" cy="221445"/>
            </a:xfrm>
          </p:grpSpPr>
          <p:cxnSp>
            <p:nvCxnSpPr>
              <p:cNvPr id="24" name="Straight Connector 3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7"/>
              <p:cNvCxnSpPr/>
              <p:nvPr/>
            </p:nvCxnSpPr>
            <p:spPr>
              <a:xfrm flipH="1" flipV="1">
                <a:off x="3376482" y="1459073"/>
                <a:ext cx="216200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: Shape 38"/>
            <p:cNvSpPr/>
            <p:nvPr/>
          </p:nvSpPr>
          <p:spPr bwMode="auto">
            <a:xfrm>
              <a:off x="4449212" y="1711048"/>
              <a:ext cx="229703" cy="432902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67"/>
                </a:cxn>
                <a:cxn ang="0">
                  <a:pos x="21" y="68"/>
                </a:cxn>
                <a:cxn ang="0">
                  <a:pos x="16" y="68"/>
                </a:cxn>
                <a:cxn ang="0">
                  <a:pos x="15" y="67"/>
                </a:cxn>
                <a:cxn ang="0">
                  <a:pos x="15" y="60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5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19" y="51"/>
                </a:cxn>
                <a:cxn ang="0">
                  <a:pos x="26" y="45"/>
                </a:cxn>
                <a:cxn ang="0">
                  <a:pos x="17" y="38"/>
                </a:cxn>
                <a:cxn ang="0">
                  <a:pos x="1" y="22"/>
                </a:cxn>
                <a:cxn ang="0">
                  <a:pos x="15" y="8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8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20"/>
                </a:cxn>
                <a:cxn ang="0">
                  <a:pos x="30" y="20"/>
                </a:cxn>
                <a:cxn ang="0">
                  <a:pos x="29" y="20"/>
                </a:cxn>
                <a:cxn ang="0">
                  <a:pos x="19" y="16"/>
                </a:cxn>
                <a:cxn ang="0">
                  <a:pos x="11" y="22"/>
                </a:cxn>
                <a:cxn ang="0">
                  <a:pos x="21" y="30"/>
                </a:cxn>
                <a:cxn ang="0">
                  <a:pos x="36" y="45"/>
                </a:cxn>
                <a:cxn ang="0">
                  <a:pos x="22" y="60"/>
                </a:cxn>
              </a:cxnLst>
              <a:rect l="0" t="0" r="r" b="b"/>
              <a:pathLst>
                <a:path w="36" h="68">
                  <a:moveTo>
                    <a:pt x="22" y="60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6" y="59"/>
                    <a:pt x="1" y="53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12" y="51"/>
                    <a:pt x="19" y="51"/>
                  </a:cubicBezTo>
                  <a:cubicBezTo>
                    <a:pt x="22" y="51"/>
                    <a:pt x="26" y="49"/>
                    <a:pt x="26" y="45"/>
                  </a:cubicBezTo>
                  <a:cubicBezTo>
                    <a:pt x="26" y="41"/>
                    <a:pt x="22" y="40"/>
                    <a:pt x="17" y="38"/>
                  </a:cubicBezTo>
                  <a:cubicBezTo>
                    <a:pt x="10" y="35"/>
                    <a:pt x="1" y="32"/>
                    <a:pt x="1" y="22"/>
                  </a:cubicBezTo>
                  <a:cubicBezTo>
                    <a:pt x="1" y="15"/>
                    <a:pt x="7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8"/>
                    <a:pt x="34" y="13"/>
                    <a:pt x="34" y="13"/>
                  </a:cubicBezTo>
                  <a:cubicBezTo>
                    <a:pt x="35" y="13"/>
                    <a:pt x="35" y="14"/>
                    <a:pt x="34" y="14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0"/>
                    <a:pt x="30" y="20"/>
                    <a:pt x="29" y="20"/>
                  </a:cubicBezTo>
                  <a:cubicBezTo>
                    <a:pt x="29" y="20"/>
                    <a:pt x="25" y="16"/>
                    <a:pt x="19" y="16"/>
                  </a:cubicBezTo>
                  <a:cubicBezTo>
                    <a:pt x="14" y="16"/>
                    <a:pt x="11" y="18"/>
                    <a:pt x="11" y="22"/>
                  </a:cubicBezTo>
                  <a:cubicBezTo>
                    <a:pt x="11" y="26"/>
                    <a:pt x="16" y="28"/>
                    <a:pt x="21" y="30"/>
                  </a:cubicBezTo>
                  <a:cubicBezTo>
                    <a:pt x="28" y="32"/>
                    <a:pt x="36" y="36"/>
                    <a:pt x="36" y="45"/>
                  </a:cubicBezTo>
                  <a:cubicBezTo>
                    <a:pt x="36" y="52"/>
                    <a:pt x="30" y="59"/>
                    <a:pt x="2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39"/>
            <p:cNvSpPr/>
            <p:nvPr/>
          </p:nvSpPr>
          <p:spPr bwMode="auto">
            <a:xfrm>
              <a:off x="3551136" y="2362960"/>
              <a:ext cx="329478" cy="32947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40"/>
            <p:cNvSpPr/>
            <p:nvPr/>
          </p:nvSpPr>
          <p:spPr bwMode="auto">
            <a:xfrm>
              <a:off x="3946781" y="3403063"/>
              <a:ext cx="312469" cy="2770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41"/>
            <p:cNvSpPr/>
            <p:nvPr/>
          </p:nvSpPr>
          <p:spPr bwMode="auto">
            <a:xfrm>
              <a:off x="4911498" y="3224164"/>
              <a:ext cx="254801" cy="38220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42"/>
            <p:cNvSpPr/>
            <p:nvPr/>
          </p:nvSpPr>
          <p:spPr bwMode="auto">
            <a:xfrm>
              <a:off x="5043489" y="2333192"/>
              <a:ext cx="372653" cy="359247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46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48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83 0.84608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480" y="2842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47fcf57d-715b-4a45-9873-866f39c52934"/>
          <p:cNvGrpSpPr>
            <a:grpSpLocks noChangeAspect="1"/>
          </p:cNvGrpSpPr>
          <p:nvPr/>
        </p:nvGrpSpPr>
        <p:grpSpPr>
          <a:xfrm>
            <a:off x="934991" y="1088737"/>
            <a:ext cx="10267495" cy="5257807"/>
            <a:chOff x="914924" y="789824"/>
            <a:chExt cx="10307627" cy="5278353"/>
          </a:xfrm>
        </p:grpSpPr>
        <p:sp>
          <p:nvSpPr>
            <p:cNvPr id="4" name="矩形 3"/>
            <p:cNvSpPr/>
            <p:nvPr/>
          </p:nvSpPr>
          <p:spPr bwMode="auto">
            <a:xfrm rot="868439" flipH="1">
              <a:off x="3804695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 rot="20731561">
              <a:off x="5880140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 rot="868439" flipH="1">
              <a:off x="7955585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 rot="20731561">
              <a:off x="1729250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85221" y="3206084"/>
              <a:ext cx="1700436" cy="2862093"/>
              <a:chOff x="1085221" y="3206084"/>
              <a:chExt cx="1700436" cy="2862093"/>
            </a:xfrm>
          </p:grpSpPr>
          <p:sp>
            <p:nvSpPr>
              <p:cNvPr id="60" name="矩形 59"/>
              <p:cNvSpPr/>
              <p:nvPr/>
            </p:nvSpPr>
            <p:spPr bwMode="auto">
              <a:xfrm>
                <a:off x="1809424" y="4110583"/>
                <a:ext cx="252028" cy="4191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1085221" y="4367741"/>
                <a:ext cx="1700436" cy="17004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1190622" y="4473142"/>
                <a:ext cx="1489634" cy="1489634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1435584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 bwMode="auto">
              <a:xfrm>
                <a:off x="1530794" y="3301294"/>
                <a:ext cx="809289" cy="809289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121920" tIns="60960" rIns="121920" bIns="6096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3735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1190622" y="4879405"/>
                <a:ext cx="1489634" cy="677108"/>
                <a:chOff x="1190622" y="4767604"/>
                <a:chExt cx="1489634" cy="677108"/>
              </a:xfrm>
            </p:grpSpPr>
            <p:sp>
              <p:nvSpPr>
                <p:cNvPr id="66" name="文本框 58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 b="1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67" name="文本框 59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5245783" y="3206084"/>
              <a:ext cx="1700436" cy="2862093"/>
              <a:chOff x="5245783" y="3206084"/>
              <a:chExt cx="1700436" cy="2862093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5969986" y="4110583"/>
                <a:ext cx="252028" cy="4191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>
                <a:off x="5245783" y="4367741"/>
                <a:ext cx="1700436" cy="170043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5351184" y="4473142"/>
                <a:ext cx="1489634" cy="1489634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5596146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5691356" y="3301294"/>
                <a:ext cx="809289" cy="80928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121920" tIns="60960" rIns="121920" bIns="6096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3735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5351177" y="4879405"/>
                <a:ext cx="1489634" cy="677108"/>
                <a:chOff x="1190622" y="4767604"/>
                <a:chExt cx="1489634" cy="677108"/>
              </a:xfrm>
            </p:grpSpPr>
            <p:sp>
              <p:nvSpPr>
                <p:cNvPr id="58" name="文本框 62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 b="1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59" name="文本框 63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9406344" y="3206084"/>
              <a:ext cx="1700436" cy="2862093"/>
              <a:chOff x="9406344" y="3206084"/>
              <a:chExt cx="1700436" cy="2862093"/>
            </a:xfrm>
          </p:grpSpPr>
          <p:sp>
            <p:nvSpPr>
              <p:cNvPr id="44" name="矩形 43"/>
              <p:cNvSpPr/>
              <p:nvPr/>
            </p:nvSpPr>
            <p:spPr bwMode="auto">
              <a:xfrm>
                <a:off x="10130547" y="4110583"/>
                <a:ext cx="252028" cy="4191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9406344" y="4367741"/>
                <a:ext cx="1700436" cy="17004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9511745" y="4473142"/>
                <a:ext cx="1489634" cy="1489634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9756707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 bwMode="auto">
              <a:xfrm>
                <a:off x="9851917" y="3301294"/>
                <a:ext cx="809289" cy="809289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121920" tIns="60960" rIns="121920" bIns="6096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3735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9511732" y="4879405"/>
                <a:ext cx="1489634" cy="677108"/>
                <a:chOff x="1190622" y="4767604"/>
                <a:chExt cx="1489634" cy="677108"/>
              </a:xfrm>
            </p:grpSpPr>
            <p:sp>
              <p:nvSpPr>
                <p:cNvPr id="50" name="文本框 65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 b="1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51" name="文本框 66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3165502" y="789824"/>
              <a:ext cx="1700436" cy="2862092"/>
              <a:chOff x="3165502" y="789824"/>
              <a:chExt cx="1700436" cy="2862092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3889705" y="2328312"/>
                <a:ext cx="252028" cy="41910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 bwMode="auto">
              <a:xfrm>
                <a:off x="3165502" y="789824"/>
                <a:ext cx="1700436" cy="170043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 bwMode="auto">
              <a:xfrm>
                <a:off x="3270903" y="895225"/>
                <a:ext cx="1489634" cy="148963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3515865" y="2652206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3611075" y="2747416"/>
                <a:ext cx="809289" cy="809289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121920" tIns="60960" rIns="121920" bIns="6096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3735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3270902" y="1301488"/>
                <a:ext cx="1489634" cy="677108"/>
                <a:chOff x="1190622" y="4767604"/>
                <a:chExt cx="1489634" cy="677108"/>
              </a:xfrm>
            </p:grpSpPr>
            <p:sp>
              <p:nvSpPr>
                <p:cNvPr id="42" name="文本框 68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 b="1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43" name="文本框 69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7326064" y="789824"/>
              <a:ext cx="1700436" cy="2862092"/>
              <a:chOff x="7326064" y="789824"/>
              <a:chExt cx="1700436" cy="2862092"/>
            </a:xfrm>
          </p:grpSpPr>
          <p:sp>
            <p:nvSpPr>
              <p:cNvPr id="28" name="矩形 27"/>
              <p:cNvSpPr/>
              <p:nvPr/>
            </p:nvSpPr>
            <p:spPr bwMode="auto">
              <a:xfrm>
                <a:off x="8050267" y="2328312"/>
                <a:ext cx="252028" cy="41910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>
                <a:off x="7326064" y="789824"/>
                <a:ext cx="1700436" cy="170043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>
                <a:off x="7431465" y="895225"/>
                <a:ext cx="1489634" cy="1489634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>
                <a:off x="7676427" y="2652206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>
                <a:off x="7771637" y="2747416"/>
                <a:ext cx="809289" cy="809289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121920" tIns="60960" rIns="121920" bIns="6096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3735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7431465" y="1301488"/>
                <a:ext cx="1489634" cy="677108"/>
                <a:chOff x="1190622" y="4767604"/>
                <a:chExt cx="1489634" cy="677108"/>
              </a:xfrm>
            </p:grpSpPr>
            <p:sp>
              <p:nvSpPr>
                <p:cNvPr id="34" name="文本框 71"/>
                <p:cNvSpPr txBox="1"/>
                <p:nvPr/>
              </p:nvSpPr>
              <p:spPr>
                <a:xfrm>
                  <a:off x="1395379" y="4767604"/>
                  <a:ext cx="1080120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 b="1">
                      <a:solidFill>
                        <a:schemeClr val="bg1"/>
                      </a:solidFill>
                    </a:rPr>
                    <a:t>关键词</a:t>
                  </a:r>
                </a:p>
              </p:txBody>
            </p:sp>
            <p:sp>
              <p:nvSpPr>
                <p:cNvPr id="35" name="文本框 72"/>
                <p:cNvSpPr txBox="1"/>
                <p:nvPr/>
              </p:nvSpPr>
              <p:spPr>
                <a:xfrm>
                  <a:off x="1190622" y="5106158"/>
                  <a:ext cx="1489634" cy="338554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2135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914924" y="2231238"/>
              <a:ext cx="2041029" cy="857260"/>
              <a:chOff x="1732858" y="5001250"/>
              <a:chExt cx="2213143" cy="857260"/>
            </a:xfrm>
          </p:grpSpPr>
          <p:sp>
            <p:nvSpPr>
              <p:cNvPr id="26" name="文本框 9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7" name="文本框 9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81573" y="3863522"/>
              <a:ext cx="2041029" cy="857260"/>
              <a:chOff x="1732858" y="5001250"/>
              <a:chExt cx="2213143" cy="857260"/>
            </a:xfrm>
          </p:grpSpPr>
          <p:sp>
            <p:nvSpPr>
              <p:cNvPr id="24" name="文本框 9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5" name="文本框 9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48222" y="2231238"/>
              <a:ext cx="2041029" cy="857260"/>
              <a:chOff x="1732858" y="5001250"/>
              <a:chExt cx="2213143" cy="857260"/>
            </a:xfrm>
          </p:grpSpPr>
          <p:sp>
            <p:nvSpPr>
              <p:cNvPr id="22" name="文本框 8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3" name="文本框 8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114872" y="3863522"/>
              <a:ext cx="2041029" cy="857260"/>
              <a:chOff x="1732858" y="5001250"/>
              <a:chExt cx="2213143" cy="857260"/>
            </a:xfrm>
          </p:grpSpPr>
          <p:sp>
            <p:nvSpPr>
              <p:cNvPr id="20" name="文本框 8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1" name="文本框 8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181522" y="2231238"/>
              <a:ext cx="2041029" cy="857260"/>
              <a:chOff x="1732858" y="5001250"/>
              <a:chExt cx="2213143" cy="857260"/>
            </a:xfrm>
          </p:grpSpPr>
          <p:sp>
            <p:nvSpPr>
              <p:cNvPr id="18" name="文本框 8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文本框 8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70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72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201311" y="3079443"/>
            <a:ext cx="2099103" cy="2511381"/>
            <a:chOff x="900983" y="2309582"/>
            <a:chExt cx="1574327" cy="1883536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1812159" y="2684578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r>
                <a:rPr lang="id-ID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1425978" y="2309582"/>
              <a:ext cx="1049332" cy="1170385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39" y="18260"/>
                    <a:pt x="6897" y="19188"/>
                    <a:pt x="9197" y="19335"/>
                  </a:cubicBezTo>
                  <a:cubicBezTo>
                    <a:pt x="8918" y="20157"/>
                    <a:pt x="8453" y="20930"/>
                    <a:pt x="7797" y="21600"/>
                  </a:cubicBezTo>
                  <a:cubicBezTo>
                    <a:pt x="8874" y="21508"/>
                    <a:pt x="9927" y="21069"/>
                    <a:pt x="10751" y="20282"/>
                  </a:cubicBezTo>
                  <a:cubicBezTo>
                    <a:pt x="11091" y="19958"/>
                    <a:pt x="11357" y="19595"/>
                    <a:pt x="11572" y="19211"/>
                  </a:cubicBezTo>
                  <a:cubicBezTo>
                    <a:pt x="13486" y="18876"/>
                    <a:pt x="15317" y="17986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13"/>
            <p:cNvSpPr/>
            <p:nvPr/>
          </p:nvSpPr>
          <p:spPr bwMode="auto">
            <a:xfrm>
              <a:off x="900983" y="3560886"/>
              <a:ext cx="1569722" cy="6322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00414" y="1267177"/>
            <a:ext cx="2099103" cy="2512259"/>
            <a:chOff x="2475310" y="950383"/>
            <a:chExt cx="1574327" cy="1884194"/>
          </a:xfrm>
        </p:grpSpPr>
        <p:sp>
          <p:nvSpPr>
            <p:cNvPr id="6" name="Freeform: Shape 3"/>
            <p:cNvSpPr/>
            <p:nvPr/>
          </p:nvSpPr>
          <p:spPr bwMode="auto">
            <a:xfrm>
              <a:off x="2475310" y="1649719"/>
              <a:ext cx="1049332" cy="1184858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100" y="2860"/>
                    <a:pt x="4322" y="3700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8"/>
            <p:cNvSpPr/>
            <p:nvPr/>
          </p:nvSpPr>
          <p:spPr bwMode="auto">
            <a:xfrm>
              <a:off x="2479915" y="950383"/>
              <a:ext cx="1569722" cy="632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17" name="Freeform: Shape 14"/>
            <p:cNvSpPr/>
            <p:nvPr/>
          </p:nvSpPr>
          <p:spPr bwMode="auto">
            <a:xfrm>
              <a:off x="2861491" y="2159583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r>
                <a:rPr lang="id-ID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00407" y="3079443"/>
            <a:ext cx="2099103" cy="2511381"/>
            <a:chOff x="3000305" y="2309582"/>
            <a:chExt cx="1574327" cy="1883536"/>
          </a:xfrm>
        </p:grpSpPr>
        <p:sp>
          <p:nvSpPr>
            <p:cNvPr id="7" name="Freeform: Shape 4"/>
            <p:cNvSpPr/>
            <p:nvPr/>
          </p:nvSpPr>
          <p:spPr bwMode="auto">
            <a:xfrm>
              <a:off x="3524642" y="2309582"/>
              <a:ext cx="1049990" cy="1170385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48" y="18270"/>
                    <a:pt x="6921" y="19199"/>
                    <a:pt x="9234" y="19338"/>
                  </a:cubicBezTo>
                  <a:cubicBezTo>
                    <a:pt x="8955" y="20157"/>
                    <a:pt x="8491" y="20932"/>
                    <a:pt x="7837" y="21600"/>
                  </a:cubicBezTo>
                  <a:cubicBezTo>
                    <a:pt x="8914" y="21508"/>
                    <a:pt x="9967" y="21069"/>
                    <a:pt x="10791" y="20282"/>
                  </a:cubicBezTo>
                  <a:cubicBezTo>
                    <a:pt x="11132" y="19957"/>
                    <a:pt x="11400" y="19590"/>
                    <a:pt x="11615" y="19205"/>
                  </a:cubicBezTo>
                  <a:cubicBezTo>
                    <a:pt x="13512" y="18863"/>
                    <a:pt x="15329" y="17974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12"/>
            <p:cNvSpPr/>
            <p:nvPr/>
          </p:nvSpPr>
          <p:spPr bwMode="auto">
            <a:xfrm>
              <a:off x="3000305" y="3560886"/>
              <a:ext cx="1569722" cy="6322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3910823" y="2684578"/>
              <a:ext cx="277629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r>
                <a:rPr lang="id-ID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8632" y="1267177"/>
            <a:ext cx="2092963" cy="2512259"/>
            <a:chOff x="4573974" y="950383"/>
            <a:chExt cx="1569722" cy="1884194"/>
          </a:xfrm>
        </p:grpSpPr>
        <p:sp>
          <p:nvSpPr>
            <p:cNvPr id="8" name="Freeform: Shape 5"/>
            <p:cNvSpPr/>
            <p:nvPr/>
          </p:nvSpPr>
          <p:spPr bwMode="auto">
            <a:xfrm>
              <a:off x="4573974" y="1649719"/>
              <a:ext cx="1049990" cy="1184858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963" y="0"/>
                  </a:moveTo>
                  <a:cubicBezTo>
                    <a:pt x="10886" y="87"/>
                    <a:pt x="9837" y="505"/>
                    <a:pt x="9012" y="1250"/>
                  </a:cubicBezTo>
                  <a:cubicBezTo>
                    <a:pt x="8596" y="1626"/>
                    <a:pt x="8279" y="2055"/>
                    <a:pt x="8050" y="2513"/>
                  </a:cubicBezTo>
                  <a:cubicBezTo>
                    <a:pt x="6157" y="2837"/>
                    <a:pt x="4344" y="3678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42" y="3408"/>
                    <a:pt x="12790" y="2528"/>
                    <a:pt x="10495" y="2386"/>
                  </a:cubicBezTo>
                  <a:cubicBezTo>
                    <a:pt x="10761" y="1521"/>
                    <a:pt x="11241" y="697"/>
                    <a:pt x="11963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9"/>
            <p:cNvSpPr/>
            <p:nvPr/>
          </p:nvSpPr>
          <p:spPr bwMode="auto">
            <a:xfrm>
              <a:off x="4574632" y="950383"/>
              <a:ext cx="1569064" cy="632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4964760" y="2159583"/>
              <a:ext cx="277629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r>
                <a:rPr lang="id-ID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04765" y="3079443"/>
            <a:ext cx="2092963" cy="2511381"/>
            <a:chOff x="5103574" y="2309582"/>
            <a:chExt cx="1569722" cy="1883536"/>
          </a:xfrm>
        </p:grpSpPr>
        <p:sp>
          <p:nvSpPr>
            <p:cNvPr id="9" name="Freeform: Shape 6"/>
            <p:cNvSpPr/>
            <p:nvPr/>
          </p:nvSpPr>
          <p:spPr bwMode="auto">
            <a:xfrm>
              <a:off x="5623964" y="2309582"/>
              <a:ext cx="1049332" cy="1170385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17" y="18240"/>
                    <a:pt x="6842" y="19168"/>
                    <a:pt x="9114" y="19332"/>
                  </a:cubicBezTo>
                  <a:cubicBezTo>
                    <a:pt x="8835" y="20154"/>
                    <a:pt x="8369" y="20930"/>
                    <a:pt x="7714" y="21600"/>
                  </a:cubicBezTo>
                  <a:cubicBezTo>
                    <a:pt x="8791" y="21508"/>
                    <a:pt x="9844" y="21069"/>
                    <a:pt x="10668" y="20282"/>
                  </a:cubicBezTo>
                  <a:cubicBezTo>
                    <a:pt x="11003" y="19962"/>
                    <a:pt x="11269" y="19602"/>
                    <a:pt x="11482" y="19223"/>
                  </a:cubicBezTo>
                  <a:cubicBezTo>
                    <a:pt x="13428" y="18900"/>
                    <a:pt x="15295" y="18008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4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11"/>
            <p:cNvSpPr/>
            <p:nvPr/>
          </p:nvSpPr>
          <p:spPr bwMode="auto">
            <a:xfrm>
              <a:off x="5103574" y="3560886"/>
              <a:ext cx="1569722" cy="6322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20" name="Freeform: Shape 17"/>
            <p:cNvSpPr/>
            <p:nvPr/>
          </p:nvSpPr>
          <p:spPr bwMode="auto">
            <a:xfrm>
              <a:off x="6005540" y="2684578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r>
                <a:rPr lang="id-ID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97728" y="1267177"/>
            <a:ext cx="2092963" cy="2512259"/>
            <a:chOff x="6673296" y="950383"/>
            <a:chExt cx="1569722" cy="1884194"/>
          </a:xfrm>
        </p:grpSpPr>
        <p:sp>
          <p:nvSpPr>
            <p:cNvPr id="10" name="Freeform: Shape 7"/>
            <p:cNvSpPr/>
            <p:nvPr/>
          </p:nvSpPr>
          <p:spPr bwMode="auto">
            <a:xfrm>
              <a:off x="6673296" y="1649719"/>
              <a:ext cx="1049332" cy="1184858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098" y="2859"/>
                    <a:pt x="4322" y="3699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0"/>
            <p:cNvSpPr/>
            <p:nvPr/>
          </p:nvSpPr>
          <p:spPr bwMode="auto">
            <a:xfrm>
              <a:off x="6673296" y="950383"/>
              <a:ext cx="1569722" cy="632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21" name="Freeform: Shape 18"/>
            <p:cNvSpPr/>
            <p:nvPr/>
          </p:nvSpPr>
          <p:spPr bwMode="auto">
            <a:xfrm>
              <a:off x="7059477" y="2159583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r>
                <a:rPr lang="id-ID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30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32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2530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>
          <a:xfrm>
            <a:off x="3244363" y="2762059"/>
            <a:ext cx="2712955" cy="2712955"/>
          </a:xfrm>
          <a:custGeom>
            <a:avLst/>
            <a:gdLst>
              <a:gd name="connsiteX0" fmla="*/ 0 w 2712955"/>
              <a:gd name="connsiteY0" fmla="*/ 0 h 2712955"/>
              <a:gd name="connsiteX1" fmla="*/ 1051037 w 2712955"/>
              <a:gd name="connsiteY1" fmla="*/ 0 h 2712955"/>
              <a:gd name="connsiteX2" fmla="*/ 1040874 w 2712955"/>
              <a:gd name="connsiteY2" fmla="*/ 75391 h 2712955"/>
              <a:gd name="connsiteX3" fmla="*/ 1567312 w 2712955"/>
              <a:gd name="connsiteY3" fmla="*/ 469086 h 2712955"/>
              <a:gd name="connsiteX4" fmla="*/ 2093750 w 2712955"/>
              <a:gd name="connsiteY4" fmla="*/ 75391 h 2712955"/>
              <a:gd name="connsiteX5" fmla="*/ 2083588 w 2712955"/>
              <a:gd name="connsiteY5" fmla="*/ 0 h 2712955"/>
              <a:gd name="connsiteX6" fmla="*/ 2712955 w 2712955"/>
              <a:gd name="connsiteY6" fmla="*/ 0 h 2712955"/>
              <a:gd name="connsiteX7" fmla="*/ 2712955 w 2712955"/>
              <a:gd name="connsiteY7" fmla="*/ 2712955 h 2712955"/>
              <a:gd name="connsiteX8" fmla="*/ 0 w 2712955"/>
              <a:gd name="connsiteY8" fmla="*/ 2712955 h 27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955" h="2712955">
                <a:moveTo>
                  <a:pt x="0" y="0"/>
                </a:moveTo>
                <a:lnTo>
                  <a:pt x="1051037" y="0"/>
                </a:lnTo>
                <a:lnTo>
                  <a:pt x="1040874" y="75391"/>
                </a:lnTo>
                <a:cubicBezTo>
                  <a:pt x="1040874" y="292823"/>
                  <a:pt x="1276568" y="469086"/>
                  <a:pt x="1567312" y="469086"/>
                </a:cubicBezTo>
                <a:cubicBezTo>
                  <a:pt x="1858056" y="469086"/>
                  <a:pt x="2093750" y="292823"/>
                  <a:pt x="2093750" y="75391"/>
                </a:cubicBezTo>
                <a:lnTo>
                  <a:pt x="2083588" y="0"/>
                </a:lnTo>
                <a:lnTo>
                  <a:pt x="2712955" y="0"/>
                </a:lnTo>
                <a:lnTo>
                  <a:pt x="2712955" y="2712955"/>
                </a:lnTo>
                <a:lnTo>
                  <a:pt x="0" y="2712955"/>
                </a:lnTo>
                <a:close/>
              </a:path>
            </a:pathLst>
          </a:cu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33246" y="2493723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2652" y="3207987"/>
            <a:ext cx="312507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成功项目展示</a:t>
            </a:r>
            <a:endParaRPr lang="zh-CN" altLang="en-US" sz="1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8588" y="3237661"/>
            <a:ext cx="46166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41407" y="4127108"/>
            <a:ext cx="393411" cy="553998"/>
            <a:chOff x="2529436" y="1430775"/>
            <a:chExt cx="539218" cy="7593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2" y="1497448"/>
              <a:ext cx="479305" cy="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8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第三章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0884" y="1232755"/>
            <a:ext cx="5543025" cy="5644296"/>
            <a:chOff x="630662" y="924566"/>
            <a:chExt cx="4157269" cy="4233222"/>
          </a:xfrm>
        </p:grpSpPr>
        <p:grpSp>
          <p:nvGrpSpPr>
            <p:cNvPr id="4" name="Group 49"/>
            <p:cNvGrpSpPr/>
            <p:nvPr/>
          </p:nvGrpSpPr>
          <p:grpSpPr>
            <a:xfrm>
              <a:off x="1752908" y="2228170"/>
              <a:ext cx="2244492" cy="1157898"/>
              <a:chOff x="1863725" y="2698650"/>
              <a:chExt cx="2298700" cy="1185863"/>
            </a:xfrm>
          </p:grpSpPr>
          <p:sp>
            <p:nvSpPr>
              <p:cNvPr id="85" name="Freeform: Shape 50"/>
              <p:cNvSpPr/>
              <p:nvPr/>
            </p:nvSpPr>
            <p:spPr bwMode="auto">
              <a:xfrm>
                <a:off x="1863725" y="2698650"/>
                <a:ext cx="2298700" cy="1185863"/>
              </a:xfrm>
              <a:custGeom>
                <a:avLst/>
                <a:gdLst/>
                <a:ahLst/>
                <a:cxnLst>
                  <a:cxn ang="0">
                    <a:pos x="70" y="57"/>
                  </a:cxn>
                  <a:cxn ang="0">
                    <a:pos x="162" y="13"/>
                  </a:cxn>
                  <a:cxn ang="0">
                    <a:pos x="1475" y="484"/>
                  </a:cxn>
                  <a:cxn ang="0">
                    <a:pos x="1519" y="576"/>
                  </a:cxn>
                  <a:cxn ang="0">
                    <a:pos x="1462" y="734"/>
                  </a:cxn>
                  <a:cxn ang="0">
                    <a:pos x="1370" y="777"/>
                  </a:cxn>
                  <a:cxn ang="0">
                    <a:pos x="57" y="306"/>
                  </a:cxn>
                  <a:cxn ang="0">
                    <a:pos x="14" y="214"/>
                  </a:cxn>
                  <a:cxn ang="0">
                    <a:pos x="70" y="57"/>
                  </a:cxn>
                  <a:cxn ang="0">
                    <a:pos x="1457" y="535"/>
                  </a:cxn>
                  <a:cxn ang="0">
                    <a:pos x="144" y="64"/>
                  </a:cxn>
                  <a:cxn ang="0">
                    <a:pos x="121" y="75"/>
                  </a:cxn>
                  <a:cxn ang="0">
                    <a:pos x="64" y="233"/>
                  </a:cxn>
                  <a:cxn ang="0">
                    <a:pos x="75" y="256"/>
                  </a:cxn>
                  <a:cxn ang="0">
                    <a:pos x="1389" y="726"/>
                  </a:cxn>
                  <a:cxn ang="0">
                    <a:pos x="1411" y="715"/>
                  </a:cxn>
                  <a:cxn ang="0">
                    <a:pos x="1468" y="558"/>
                  </a:cxn>
                  <a:cxn ang="0">
                    <a:pos x="1457" y="535"/>
                  </a:cxn>
                </a:cxnLst>
                <a:rect l="0" t="0" r="r" b="b"/>
                <a:pathLst>
                  <a:path w="1532" h="790">
                    <a:moveTo>
                      <a:pt x="70" y="57"/>
                    </a:moveTo>
                    <a:cubicBezTo>
                      <a:pt x="84" y="19"/>
                      <a:pt x="125" y="0"/>
                      <a:pt x="162" y="13"/>
                    </a:cubicBezTo>
                    <a:cubicBezTo>
                      <a:pt x="1475" y="484"/>
                      <a:pt x="1475" y="484"/>
                      <a:pt x="1475" y="484"/>
                    </a:cubicBezTo>
                    <a:cubicBezTo>
                      <a:pt x="1513" y="497"/>
                      <a:pt x="1532" y="539"/>
                      <a:pt x="1519" y="576"/>
                    </a:cubicBezTo>
                    <a:cubicBezTo>
                      <a:pt x="1462" y="734"/>
                      <a:pt x="1462" y="734"/>
                      <a:pt x="1462" y="734"/>
                    </a:cubicBezTo>
                    <a:cubicBezTo>
                      <a:pt x="1449" y="771"/>
                      <a:pt x="1408" y="790"/>
                      <a:pt x="1370" y="777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20" y="293"/>
                      <a:pt x="0" y="252"/>
                      <a:pt x="14" y="214"/>
                    </a:cubicBezTo>
                    <a:lnTo>
                      <a:pt x="70" y="57"/>
                    </a:lnTo>
                    <a:close/>
                    <a:moveTo>
                      <a:pt x="1457" y="535"/>
                    </a:moveTo>
                    <a:cubicBezTo>
                      <a:pt x="144" y="64"/>
                      <a:pt x="144" y="64"/>
                      <a:pt x="144" y="64"/>
                    </a:cubicBezTo>
                    <a:cubicBezTo>
                      <a:pt x="135" y="61"/>
                      <a:pt x="124" y="66"/>
                      <a:pt x="121" y="75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1" y="242"/>
                      <a:pt x="66" y="252"/>
                      <a:pt x="75" y="256"/>
                    </a:cubicBezTo>
                    <a:cubicBezTo>
                      <a:pt x="1389" y="726"/>
                      <a:pt x="1389" y="726"/>
                      <a:pt x="1389" y="726"/>
                    </a:cubicBezTo>
                    <a:cubicBezTo>
                      <a:pt x="1398" y="730"/>
                      <a:pt x="1408" y="725"/>
                      <a:pt x="1411" y="715"/>
                    </a:cubicBezTo>
                    <a:cubicBezTo>
                      <a:pt x="1468" y="558"/>
                      <a:pt x="1468" y="558"/>
                      <a:pt x="1468" y="558"/>
                    </a:cubicBezTo>
                    <a:cubicBezTo>
                      <a:pt x="1471" y="548"/>
                      <a:pt x="1467" y="538"/>
                      <a:pt x="1457" y="5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6" name="Freeform: Shape 51"/>
              <p:cNvSpPr/>
              <p:nvPr/>
            </p:nvSpPr>
            <p:spPr bwMode="auto">
              <a:xfrm>
                <a:off x="1909762" y="2744688"/>
                <a:ext cx="2208213" cy="1095375"/>
              </a:xfrm>
              <a:custGeom>
                <a:avLst/>
                <a:gdLst/>
                <a:ahLst/>
                <a:cxnLst>
                  <a:cxn ang="0">
                    <a:pos x="35" y="251"/>
                  </a:cxn>
                  <a:cxn ang="0">
                    <a:pos x="8" y="194"/>
                  </a:cxn>
                  <a:cxn ang="0">
                    <a:pos x="65" y="36"/>
                  </a:cxn>
                  <a:cxn ang="0">
                    <a:pos x="122" y="9"/>
                  </a:cxn>
                  <a:cxn ang="0">
                    <a:pos x="1435" y="479"/>
                  </a:cxn>
                  <a:cxn ang="0">
                    <a:pos x="1462" y="537"/>
                  </a:cxn>
                  <a:cxn ang="0">
                    <a:pos x="1406" y="695"/>
                  </a:cxn>
                  <a:cxn ang="0">
                    <a:pos x="1348" y="722"/>
                  </a:cxn>
                  <a:cxn ang="0">
                    <a:pos x="35" y="251"/>
                  </a:cxn>
                </a:cxnLst>
                <a:rect l="0" t="0" r="r" b="b"/>
                <a:pathLst>
                  <a:path w="1471" h="730">
                    <a:moveTo>
                      <a:pt x="35" y="251"/>
                    </a:moveTo>
                    <a:cubicBezTo>
                      <a:pt x="12" y="243"/>
                      <a:pt x="0" y="217"/>
                      <a:pt x="8" y="194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73" y="12"/>
                      <a:pt x="99" y="0"/>
                      <a:pt x="122" y="9"/>
                    </a:cubicBezTo>
                    <a:cubicBezTo>
                      <a:pt x="1435" y="479"/>
                      <a:pt x="1435" y="479"/>
                      <a:pt x="1435" y="479"/>
                    </a:cubicBezTo>
                    <a:cubicBezTo>
                      <a:pt x="1459" y="488"/>
                      <a:pt x="1471" y="513"/>
                      <a:pt x="1462" y="537"/>
                    </a:cubicBezTo>
                    <a:cubicBezTo>
                      <a:pt x="1406" y="695"/>
                      <a:pt x="1406" y="695"/>
                      <a:pt x="1406" y="695"/>
                    </a:cubicBezTo>
                    <a:cubicBezTo>
                      <a:pt x="1397" y="718"/>
                      <a:pt x="1372" y="730"/>
                      <a:pt x="1348" y="722"/>
                    </a:cubicBezTo>
                    <a:lnTo>
                      <a:pt x="35" y="25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accent3">
                    <a:lumMod val="7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7" name="Freeform: Shape 52"/>
              <p:cNvSpPr/>
              <p:nvPr/>
            </p:nvSpPr>
            <p:spPr bwMode="auto">
              <a:xfrm>
                <a:off x="3602037" y="3379688"/>
                <a:ext cx="393700" cy="392113"/>
              </a:xfrm>
              <a:custGeom>
                <a:avLst/>
                <a:gdLst/>
                <a:ahLst/>
                <a:cxnLst>
                  <a:cxn ang="0">
                    <a:pos x="21" y="92"/>
                  </a:cxn>
                  <a:cxn ang="0">
                    <a:pos x="170" y="21"/>
                  </a:cxn>
                  <a:cxn ang="0">
                    <a:pos x="241" y="170"/>
                  </a:cxn>
                  <a:cxn ang="0">
                    <a:pos x="92" y="241"/>
                  </a:cxn>
                  <a:cxn ang="0">
                    <a:pos x="21" y="92"/>
                  </a:cxn>
                </a:cxnLst>
                <a:rect l="0" t="0" r="r" b="b"/>
                <a:pathLst>
                  <a:path w="262" h="262">
                    <a:moveTo>
                      <a:pt x="21" y="92"/>
                    </a:moveTo>
                    <a:cubicBezTo>
                      <a:pt x="43" y="32"/>
                      <a:pt x="109" y="0"/>
                      <a:pt x="170" y="21"/>
                    </a:cubicBezTo>
                    <a:cubicBezTo>
                      <a:pt x="231" y="43"/>
                      <a:pt x="262" y="109"/>
                      <a:pt x="241" y="170"/>
                    </a:cubicBezTo>
                    <a:cubicBezTo>
                      <a:pt x="220" y="231"/>
                      <a:pt x="153" y="262"/>
                      <a:pt x="92" y="241"/>
                    </a:cubicBezTo>
                    <a:cubicBezTo>
                      <a:pt x="32" y="220"/>
                      <a:pt x="0" y="153"/>
                      <a:pt x="21" y="9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8" name="Freeform: Shape 53"/>
              <p:cNvSpPr/>
              <p:nvPr/>
            </p:nvSpPr>
            <p:spPr bwMode="auto">
              <a:xfrm>
                <a:off x="2027237" y="2912963"/>
                <a:ext cx="2016125" cy="785813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6" y="26"/>
                  </a:cxn>
                  <a:cxn ang="0">
                    <a:pos x="48" y="6"/>
                  </a:cxn>
                  <a:cxn ang="0">
                    <a:pos x="1317" y="455"/>
                  </a:cxn>
                  <a:cxn ang="0">
                    <a:pos x="1337" y="497"/>
                  </a:cxn>
                  <a:cxn ang="0">
                    <a:pos x="1295" y="517"/>
                  </a:cxn>
                  <a:cxn ang="0">
                    <a:pos x="26" y="68"/>
                  </a:cxn>
                  <a:cxn ang="0">
                    <a:pos x="25" y="33"/>
                  </a:cxn>
                  <a:cxn ang="0">
                    <a:pos x="32" y="49"/>
                  </a:cxn>
                  <a:cxn ang="0">
                    <a:pos x="1302" y="498"/>
                  </a:cxn>
                  <a:cxn ang="0">
                    <a:pos x="1318" y="490"/>
                  </a:cxn>
                  <a:cxn ang="0">
                    <a:pos x="1310" y="474"/>
                  </a:cxn>
                  <a:cxn ang="0">
                    <a:pos x="41" y="25"/>
                  </a:cxn>
                  <a:cxn ang="0">
                    <a:pos x="25" y="33"/>
                  </a:cxn>
                </a:cxnLst>
                <a:rect l="0" t="0" r="r" b="b"/>
                <a:pathLst>
                  <a:path w="1343" h="523">
                    <a:moveTo>
                      <a:pt x="26" y="68"/>
                    </a:moveTo>
                    <a:cubicBezTo>
                      <a:pt x="9" y="62"/>
                      <a:pt x="0" y="43"/>
                      <a:pt x="6" y="26"/>
                    </a:cubicBezTo>
                    <a:cubicBezTo>
                      <a:pt x="12" y="9"/>
                      <a:pt x="31" y="0"/>
                      <a:pt x="48" y="6"/>
                    </a:cubicBezTo>
                    <a:cubicBezTo>
                      <a:pt x="1317" y="455"/>
                      <a:pt x="1317" y="455"/>
                      <a:pt x="1317" y="455"/>
                    </a:cubicBezTo>
                    <a:cubicBezTo>
                      <a:pt x="1334" y="461"/>
                      <a:pt x="1343" y="479"/>
                      <a:pt x="1337" y="497"/>
                    </a:cubicBezTo>
                    <a:cubicBezTo>
                      <a:pt x="1331" y="514"/>
                      <a:pt x="1312" y="523"/>
                      <a:pt x="1295" y="517"/>
                    </a:cubicBezTo>
                    <a:lnTo>
                      <a:pt x="26" y="68"/>
                    </a:lnTo>
                    <a:close/>
                    <a:moveTo>
                      <a:pt x="25" y="33"/>
                    </a:moveTo>
                    <a:cubicBezTo>
                      <a:pt x="22" y="40"/>
                      <a:pt x="26" y="47"/>
                      <a:pt x="32" y="49"/>
                    </a:cubicBezTo>
                    <a:cubicBezTo>
                      <a:pt x="1302" y="498"/>
                      <a:pt x="1302" y="498"/>
                      <a:pt x="1302" y="498"/>
                    </a:cubicBezTo>
                    <a:cubicBezTo>
                      <a:pt x="1308" y="500"/>
                      <a:pt x="1316" y="496"/>
                      <a:pt x="1318" y="490"/>
                    </a:cubicBezTo>
                    <a:cubicBezTo>
                      <a:pt x="1320" y="483"/>
                      <a:pt x="1317" y="476"/>
                      <a:pt x="1310" y="474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4" y="23"/>
                      <a:pt x="27" y="26"/>
                      <a:pt x="25" y="3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9" name="Freeform: Shape 54"/>
              <p:cNvSpPr/>
              <p:nvPr/>
            </p:nvSpPr>
            <p:spPr bwMode="auto">
              <a:xfrm>
                <a:off x="2044700" y="2930425"/>
                <a:ext cx="1981200" cy="749300"/>
              </a:xfrm>
              <a:custGeom>
                <a:avLst/>
                <a:gdLst/>
                <a:ahLst/>
                <a:cxnLst>
                  <a:cxn ang="0">
                    <a:pos x="1316" y="482"/>
                  </a:cxn>
                  <a:cxn ang="0">
                    <a:pos x="1287" y="496"/>
                  </a:cxn>
                  <a:cxn ang="0">
                    <a:pos x="18" y="48"/>
                  </a:cxn>
                  <a:cxn ang="0">
                    <a:pos x="4" y="19"/>
                  </a:cxn>
                  <a:cxn ang="0">
                    <a:pos x="33" y="5"/>
                  </a:cxn>
                  <a:cxn ang="0">
                    <a:pos x="1303" y="453"/>
                  </a:cxn>
                  <a:cxn ang="0">
                    <a:pos x="1316" y="482"/>
                  </a:cxn>
                </a:cxnLst>
                <a:rect l="0" t="0" r="r" b="b"/>
                <a:pathLst>
                  <a:path w="1321" h="500">
                    <a:moveTo>
                      <a:pt x="1316" y="482"/>
                    </a:moveTo>
                    <a:cubicBezTo>
                      <a:pt x="1312" y="494"/>
                      <a:pt x="1299" y="500"/>
                      <a:pt x="1287" y="496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6" y="43"/>
                      <a:pt x="0" y="30"/>
                      <a:pt x="4" y="19"/>
                    </a:cubicBezTo>
                    <a:cubicBezTo>
                      <a:pt x="8" y="7"/>
                      <a:pt x="21" y="0"/>
                      <a:pt x="33" y="5"/>
                    </a:cubicBezTo>
                    <a:cubicBezTo>
                      <a:pt x="1303" y="453"/>
                      <a:pt x="1303" y="453"/>
                      <a:pt x="1303" y="453"/>
                    </a:cubicBezTo>
                    <a:cubicBezTo>
                      <a:pt x="1314" y="457"/>
                      <a:pt x="1321" y="470"/>
                      <a:pt x="1316" y="4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90" name="Freeform: Shape 55"/>
              <p:cNvSpPr/>
              <p:nvPr/>
            </p:nvSpPr>
            <p:spPr bwMode="auto">
              <a:xfrm>
                <a:off x="3624262" y="3401913"/>
                <a:ext cx="347663" cy="347663"/>
              </a:xfrm>
              <a:custGeom>
                <a:avLst/>
                <a:gdLst/>
                <a:ahLst/>
                <a:cxnLst>
                  <a:cxn ang="0">
                    <a:pos x="213" y="150"/>
                  </a:cxn>
                  <a:cxn ang="0">
                    <a:pos x="82" y="213"/>
                  </a:cxn>
                  <a:cxn ang="0">
                    <a:pos x="19" y="82"/>
                  </a:cxn>
                  <a:cxn ang="0">
                    <a:pos x="150" y="19"/>
                  </a:cxn>
                  <a:cxn ang="0">
                    <a:pos x="213" y="150"/>
                  </a:cxn>
                </a:cxnLst>
                <a:rect l="0" t="0" r="r" b="b"/>
                <a:pathLst>
                  <a:path w="232" h="232">
                    <a:moveTo>
                      <a:pt x="213" y="150"/>
                    </a:moveTo>
                    <a:cubicBezTo>
                      <a:pt x="194" y="204"/>
                      <a:pt x="135" y="232"/>
                      <a:pt x="82" y="213"/>
                    </a:cubicBezTo>
                    <a:cubicBezTo>
                      <a:pt x="28" y="194"/>
                      <a:pt x="0" y="135"/>
                      <a:pt x="19" y="82"/>
                    </a:cubicBezTo>
                    <a:cubicBezTo>
                      <a:pt x="38" y="28"/>
                      <a:pt x="97" y="0"/>
                      <a:pt x="150" y="19"/>
                    </a:cubicBezTo>
                    <a:cubicBezTo>
                      <a:pt x="204" y="38"/>
                      <a:pt x="232" y="97"/>
                      <a:pt x="213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91" name="TextBox 56"/>
              <p:cNvSpPr txBox="1"/>
              <p:nvPr/>
            </p:nvSpPr>
            <p:spPr>
              <a:xfrm>
                <a:off x="3673217" y="34417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1600" b="1">
                    <a:solidFill>
                      <a:schemeClr val="accent3"/>
                    </a:solidFill>
                  </a:rPr>
                  <a:t>03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2110972" y="1581794"/>
              <a:ext cx="2263092" cy="1055593"/>
              <a:chOff x="2230437" y="2036663"/>
              <a:chExt cx="2317750" cy="1081088"/>
            </a:xfrm>
          </p:grpSpPr>
          <p:sp>
            <p:nvSpPr>
              <p:cNvPr id="78" name="Freeform: Shape 58"/>
              <p:cNvSpPr/>
              <p:nvPr/>
            </p:nvSpPr>
            <p:spPr bwMode="auto">
              <a:xfrm>
                <a:off x="2230437" y="2036663"/>
                <a:ext cx="2317750" cy="1081088"/>
              </a:xfrm>
              <a:custGeom>
                <a:avLst/>
                <a:gdLst/>
                <a:ahLst/>
                <a:cxnLst>
                  <a:cxn ang="0">
                    <a:pos x="11" y="501"/>
                  </a:cxn>
                  <a:cxn ang="0">
                    <a:pos x="59" y="412"/>
                  </a:cxn>
                  <a:cxn ang="0">
                    <a:pos x="1396" y="11"/>
                  </a:cxn>
                  <a:cxn ang="0">
                    <a:pos x="1485" y="59"/>
                  </a:cxn>
                  <a:cxn ang="0">
                    <a:pos x="1533" y="220"/>
                  </a:cxn>
                  <a:cxn ang="0">
                    <a:pos x="1485" y="309"/>
                  </a:cxn>
                  <a:cxn ang="0">
                    <a:pos x="149" y="710"/>
                  </a:cxn>
                  <a:cxn ang="0">
                    <a:pos x="59" y="662"/>
                  </a:cxn>
                  <a:cxn ang="0">
                    <a:pos x="11" y="501"/>
                  </a:cxn>
                  <a:cxn ang="0">
                    <a:pos x="1411" y="63"/>
                  </a:cxn>
                  <a:cxn ang="0">
                    <a:pos x="75" y="463"/>
                  </a:cxn>
                  <a:cxn ang="0">
                    <a:pos x="63" y="486"/>
                  </a:cxn>
                  <a:cxn ang="0">
                    <a:pos x="111" y="646"/>
                  </a:cxn>
                  <a:cxn ang="0">
                    <a:pos x="133" y="658"/>
                  </a:cxn>
                  <a:cxn ang="0">
                    <a:pos x="1470" y="258"/>
                  </a:cxn>
                  <a:cxn ang="0">
                    <a:pos x="1482" y="235"/>
                  </a:cxn>
                  <a:cxn ang="0">
                    <a:pos x="1434" y="75"/>
                  </a:cxn>
                  <a:cxn ang="0">
                    <a:pos x="1411" y="63"/>
                  </a:cxn>
                </a:cxnLst>
                <a:rect l="0" t="0" r="r" b="b"/>
                <a:pathLst>
                  <a:path w="1545" h="721">
                    <a:moveTo>
                      <a:pt x="11" y="501"/>
                    </a:moveTo>
                    <a:cubicBezTo>
                      <a:pt x="0" y="463"/>
                      <a:pt x="21" y="423"/>
                      <a:pt x="59" y="412"/>
                    </a:cubicBezTo>
                    <a:cubicBezTo>
                      <a:pt x="1396" y="11"/>
                      <a:pt x="1396" y="11"/>
                      <a:pt x="1396" y="11"/>
                    </a:cubicBezTo>
                    <a:cubicBezTo>
                      <a:pt x="1434" y="0"/>
                      <a:pt x="1474" y="21"/>
                      <a:pt x="1485" y="59"/>
                    </a:cubicBezTo>
                    <a:cubicBezTo>
                      <a:pt x="1533" y="220"/>
                      <a:pt x="1533" y="220"/>
                      <a:pt x="1533" y="220"/>
                    </a:cubicBezTo>
                    <a:cubicBezTo>
                      <a:pt x="1545" y="258"/>
                      <a:pt x="1523" y="298"/>
                      <a:pt x="1485" y="309"/>
                    </a:cubicBezTo>
                    <a:cubicBezTo>
                      <a:pt x="149" y="710"/>
                      <a:pt x="149" y="710"/>
                      <a:pt x="149" y="710"/>
                    </a:cubicBezTo>
                    <a:cubicBezTo>
                      <a:pt x="111" y="721"/>
                      <a:pt x="71" y="700"/>
                      <a:pt x="59" y="662"/>
                    </a:cubicBezTo>
                    <a:lnTo>
                      <a:pt x="11" y="501"/>
                    </a:lnTo>
                    <a:close/>
                    <a:moveTo>
                      <a:pt x="1411" y="63"/>
                    </a:moveTo>
                    <a:cubicBezTo>
                      <a:pt x="75" y="463"/>
                      <a:pt x="75" y="463"/>
                      <a:pt x="75" y="463"/>
                    </a:cubicBezTo>
                    <a:cubicBezTo>
                      <a:pt x="65" y="466"/>
                      <a:pt x="60" y="476"/>
                      <a:pt x="63" y="486"/>
                    </a:cubicBezTo>
                    <a:cubicBezTo>
                      <a:pt x="111" y="646"/>
                      <a:pt x="111" y="646"/>
                      <a:pt x="111" y="646"/>
                    </a:cubicBezTo>
                    <a:cubicBezTo>
                      <a:pt x="114" y="656"/>
                      <a:pt x="124" y="661"/>
                      <a:pt x="133" y="658"/>
                    </a:cubicBezTo>
                    <a:cubicBezTo>
                      <a:pt x="1470" y="258"/>
                      <a:pt x="1470" y="258"/>
                      <a:pt x="1470" y="258"/>
                    </a:cubicBezTo>
                    <a:cubicBezTo>
                      <a:pt x="1479" y="255"/>
                      <a:pt x="1484" y="245"/>
                      <a:pt x="1482" y="235"/>
                    </a:cubicBezTo>
                    <a:cubicBezTo>
                      <a:pt x="1434" y="75"/>
                      <a:pt x="1434" y="75"/>
                      <a:pt x="1434" y="75"/>
                    </a:cubicBezTo>
                    <a:cubicBezTo>
                      <a:pt x="1431" y="65"/>
                      <a:pt x="1421" y="60"/>
                      <a:pt x="1411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9" name="Freeform: Shape 59"/>
              <p:cNvSpPr/>
              <p:nvPr/>
            </p:nvSpPr>
            <p:spPr bwMode="auto">
              <a:xfrm>
                <a:off x="2274887" y="2081113"/>
                <a:ext cx="2228850" cy="992188"/>
              </a:xfrm>
              <a:custGeom>
                <a:avLst/>
                <a:gdLst/>
                <a:ahLst/>
                <a:cxnLst>
                  <a:cxn ang="0">
                    <a:pos x="111" y="654"/>
                  </a:cxn>
                  <a:cxn ang="0">
                    <a:pos x="55" y="624"/>
                  </a:cxn>
                  <a:cxn ang="0">
                    <a:pos x="7" y="463"/>
                  </a:cxn>
                  <a:cxn ang="0">
                    <a:pos x="37" y="408"/>
                  </a:cxn>
                  <a:cxn ang="0">
                    <a:pos x="1373" y="7"/>
                  </a:cxn>
                  <a:cxn ang="0">
                    <a:pos x="1429" y="37"/>
                  </a:cxn>
                  <a:cxn ang="0">
                    <a:pos x="1477" y="198"/>
                  </a:cxn>
                  <a:cxn ang="0">
                    <a:pos x="1447" y="254"/>
                  </a:cxn>
                  <a:cxn ang="0">
                    <a:pos x="111" y="654"/>
                  </a:cxn>
                </a:cxnLst>
                <a:rect l="0" t="0" r="r" b="b"/>
                <a:pathLst>
                  <a:path w="1485" h="661">
                    <a:moveTo>
                      <a:pt x="111" y="654"/>
                    </a:moveTo>
                    <a:cubicBezTo>
                      <a:pt x="87" y="661"/>
                      <a:pt x="62" y="648"/>
                      <a:pt x="55" y="624"/>
                    </a:cubicBezTo>
                    <a:cubicBezTo>
                      <a:pt x="7" y="463"/>
                      <a:pt x="7" y="463"/>
                      <a:pt x="7" y="463"/>
                    </a:cubicBezTo>
                    <a:cubicBezTo>
                      <a:pt x="0" y="440"/>
                      <a:pt x="13" y="415"/>
                      <a:pt x="37" y="408"/>
                    </a:cubicBezTo>
                    <a:cubicBezTo>
                      <a:pt x="1373" y="7"/>
                      <a:pt x="1373" y="7"/>
                      <a:pt x="1373" y="7"/>
                    </a:cubicBezTo>
                    <a:cubicBezTo>
                      <a:pt x="1397" y="0"/>
                      <a:pt x="1422" y="13"/>
                      <a:pt x="1429" y="37"/>
                    </a:cubicBezTo>
                    <a:cubicBezTo>
                      <a:pt x="1477" y="198"/>
                      <a:pt x="1477" y="198"/>
                      <a:pt x="1477" y="198"/>
                    </a:cubicBezTo>
                    <a:cubicBezTo>
                      <a:pt x="1485" y="221"/>
                      <a:pt x="1471" y="246"/>
                      <a:pt x="1447" y="254"/>
                    </a:cubicBezTo>
                    <a:lnTo>
                      <a:pt x="111" y="654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0" name="Freeform: Shape 60"/>
              <p:cNvSpPr/>
              <p:nvPr/>
            </p:nvSpPr>
            <p:spPr bwMode="auto">
              <a:xfrm>
                <a:off x="3990975" y="2143025"/>
                <a:ext cx="388938" cy="390525"/>
              </a:xfrm>
              <a:custGeom>
                <a:avLst/>
                <a:gdLst/>
                <a:ahLst/>
                <a:cxnLst>
                  <a:cxn ang="0">
                    <a:pos x="19" y="164"/>
                  </a:cxn>
                  <a:cxn ang="0">
                    <a:pos x="97" y="19"/>
                  </a:cxn>
                  <a:cxn ang="0">
                    <a:pos x="242" y="97"/>
                  </a:cxn>
                  <a:cxn ang="0">
                    <a:pos x="164" y="242"/>
                  </a:cxn>
                  <a:cxn ang="0">
                    <a:pos x="19" y="164"/>
                  </a:cxn>
                </a:cxnLst>
                <a:rect l="0" t="0" r="r" b="b"/>
                <a:pathLst>
                  <a:path w="260" h="261">
                    <a:moveTo>
                      <a:pt x="19" y="164"/>
                    </a:moveTo>
                    <a:cubicBezTo>
                      <a:pt x="0" y="102"/>
                      <a:pt x="35" y="37"/>
                      <a:pt x="97" y="19"/>
                    </a:cubicBezTo>
                    <a:cubicBezTo>
                      <a:pt x="159" y="0"/>
                      <a:pt x="224" y="35"/>
                      <a:pt x="242" y="97"/>
                    </a:cubicBezTo>
                    <a:cubicBezTo>
                      <a:pt x="260" y="159"/>
                      <a:pt x="225" y="224"/>
                      <a:pt x="164" y="242"/>
                    </a:cubicBezTo>
                    <a:cubicBezTo>
                      <a:pt x="102" y="261"/>
                      <a:pt x="37" y="226"/>
                      <a:pt x="19" y="16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1" name="Freeform: Shape 61"/>
              <p:cNvSpPr/>
              <p:nvPr/>
            </p:nvSpPr>
            <p:spPr bwMode="auto">
              <a:xfrm>
                <a:off x="2387600" y="2225575"/>
                <a:ext cx="2046288" cy="688975"/>
              </a:xfrm>
              <a:custGeom>
                <a:avLst/>
                <a:gdLst/>
                <a:ahLst/>
                <a:cxnLst>
                  <a:cxn ang="0">
                    <a:pos x="46" y="455"/>
                  </a:cxn>
                  <a:cxn ang="0">
                    <a:pos x="5" y="433"/>
                  </a:cxn>
                  <a:cxn ang="0">
                    <a:pos x="27" y="392"/>
                  </a:cxn>
                  <a:cxn ang="0">
                    <a:pos x="1317" y="6"/>
                  </a:cxn>
                  <a:cxn ang="0">
                    <a:pos x="1358" y="28"/>
                  </a:cxn>
                  <a:cxn ang="0">
                    <a:pos x="1336" y="69"/>
                  </a:cxn>
                  <a:cxn ang="0">
                    <a:pos x="46" y="455"/>
                  </a:cxn>
                  <a:cxn ang="0">
                    <a:pos x="25" y="427"/>
                  </a:cxn>
                  <a:cxn ang="0">
                    <a:pos x="40" y="436"/>
                  </a:cxn>
                  <a:cxn ang="0">
                    <a:pos x="1330" y="49"/>
                  </a:cxn>
                  <a:cxn ang="0">
                    <a:pos x="1338" y="33"/>
                  </a:cxn>
                  <a:cxn ang="0">
                    <a:pos x="1323" y="25"/>
                  </a:cxn>
                  <a:cxn ang="0">
                    <a:pos x="33" y="411"/>
                  </a:cxn>
                  <a:cxn ang="0">
                    <a:pos x="25" y="427"/>
                  </a:cxn>
                </a:cxnLst>
                <a:rect l="0" t="0" r="r" b="b"/>
                <a:pathLst>
                  <a:path w="1363" h="460">
                    <a:moveTo>
                      <a:pt x="46" y="455"/>
                    </a:moveTo>
                    <a:cubicBezTo>
                      <a:pt x="29" y="460"/>
                      <a:pt x="10" y="450"/>
                      <a:pt x="5" y="433"/>
                    </a:cubicBezTo>
                    <a:cubicBezTo>
                      <a:pt x="0" y="415"/>
                      <a:pt x="10" y="397"/>
                      <a:pt x="27" y="392"/>
                    </a:cubicBezTo>
                    <a:cubicBezTo>
                      <a:pt x="1317" y="6"/>
                      <a:pt x="1317" y="6"/>
                      <a:pt x="1317" y="6"/>
                    </a:cubicBezTo>
                    <a:cubicBezTo>
                      <a:pt x="1334" y="0"/>
                      <a:pt x="1353" y="10"/>
                      <a:pt x="1358" y="28"/>
                    </a:cubicBezTo>
                    <a:cubicBezTo>
                      <a:pt x="1363" y="45"/>
                      <a:pt x="1353" y="63"/>
                      <a:pt x="1336" y="69"/>
                    </a:cubicBezTo>
                    <a:lnTo>
                      <a:pt x="46" y="455"/>
                    </a:lnTo>
                    <a:close/>
                    <a:moveTo>
                      <a:pt x="25" y="427"/>
                    </a:moveTo>
                    <a:cubicBezTo>
                      <a:pt x="27" y="434"/>
                      <a:pt x="34" y="438"/>
                      <a:pt x="40" y="436"/>
                    </a:cubicBezTo>
                    <a:cubicBezTo>
                      <a:pt x="1330" y="49"/>
                      <a:pt x="1330" y="49"/>
                      <a:pt x="1330" y="49"/>
                    </a:cubicBezTo>
                    <a:cubicBezTo>
                      <a:pt x="1337" y="47"/>
                      <a:pt x="1340" y="40"/>
                      <a:pt x="1338" y="33"/>
                    </a:cubicBezTo>
                    <a:cubicBezTo>
                      <a:pt x="1336" y="27"/>
                      <a:pt x="1329" y="23"/>
                      <a:pt x="1323" y="25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26" y="413"/>
                      <a:pt x="23" y="420"/>
                      <a:pt x="25" y="42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2" name="Freeform: Shape 62"/>
              <p:cNvSpPr/>
              <p:nvPr/>
            </p:nvSpPr>
            <p:spPr bwMode="auto">
              <a:xfrm>
                <a:off x="2403475" y="2243038"/>
                <a:ext cx="2012950" cy="655638"/>
              </a:xfrm>
              <a:custGeom>
                <a:avLst/>
                <a:gdLst/>
                <a:ahLst/>
                <a:cxnLst>
                  <a:cxn ang="0">
                    <a:pos x="1337" y="19"/>
                  </a:cxn>
                  <a:cxn ang="0">
                    <a:pos x="1322" y="47"/>
                  </a:cxn>
                  <a:cxn ang="0">
                    <a:pos x="32" y="433"/>
                  </a:cxn>
                  <a:cxn ang="0">
                    <a:pos x="4" y="418"/>
                  </a:cxn>
                  <a:cxn ang="0">
                    <a:pos x="19" y="390"/>
                  </a:cxn>
                  <a:cxn ang="0">
                    <a:pos x="1309" y="3"/>
                  </a:cxn>
                  <a:cxn ang="0">
                    <a:pos x="1337" y="19"/>
                  </a:cxn>
                </a:cxnLst>
                <a:rect l="0" t="0" r="r" b="b"/>
                <a:pathLst>
                  <a:path w="1341" h="437">
                    <a:moveTo>
                      <a:pt x="1337" y="19"/>
                    </a:moveTo>
                    <a:cubicBezTo>
                      <a:pt x="1341" y="31"/>
                      <a:pt x="1334" y="43"/>
                      <a:pt x="1322" y="47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20" y="437"/>
                      <a:pt x="7" y="430"/>
                      <a:pt x="4" y="418"/>
                    </a:cubicBezTo>
                    <a:cubicBezTo>
                      <a:pt x="0" y="406"/>
                      <a:pt x="7" y="393"/>
                      <a:pt x="19" y="390"/>
                    </a:cubicBezTo>
                    <a:cubicBezTo>
                      <a:pt x="1309" y="3"/>
                      <a:pt x="1309" y="3"/>
                      <a:pt x="1309" y="3"/>
                    </a:cubicBezTo>
                    <a:cubicBezTo>
                      <a:pt x="1321" y="0"/>
                      <a:pt x="1333" y="7"/>
                      <a:pt x="133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3" name="Freeform: Shape 74"/>
              <p:cNvSpPr/>
              <p:nvPr/>
            </p:nvSpPr>
            <p:spPr bwMode="auto">
              <a:xfrm>
                <a:off x="4013200" y="2166838"/>
                <a:ext cx="344488" cy="342900"/>
              </a:xfrm>
              <a:custGeom>
                <a:avLst/>
                <a:gdLst/>
                <a:ahLst/>
                <a:cxnLst>
                  <a:cxn ang="0">
                    <a:pos x="214" y="85"/>
                  </a:cxn>
                  <a:cxn ang="0">
                    <a:pos x="145" y="213"/>
                  </a:cxn>
                  <a:cxn ang="0">
                    <a:pos x="17" y="144"/>
                  </a:cxn>
                  <a:cxn ang="0">
                    <a:pos x="86" y="16"/>
                  </a:cxn>
                  <a:cxn ang="0">
                    <a:pos x="214" y="85"/>
                  </a:cxn>
                </a:cxnLst>
                <a:rect l="0" t="0" r="r" b="b"/>
                <a:pathLst>
                  <a:path w="230" h="229">
                    <a:moveTo>
                      <a:pt x="214" y="85"/>
                    </a:moveTo>
                    <a:cubicBezTo>
                      <a:pt x="230" y="139"/>
                      <a:pt x="199" y="197"/>
                      <a:pt x="145" y="213"/>
                    </a:cubicBezTo>
                    <a:cubicBezTo>
                      <a:pt x="90" y="229"/>
                      <a:pt x="33" y="198"/>
                      <a:pt x="17" y="144"/>
                    </a:cubicBezTo>
                    <a:cubicBezTo>
                      <a:pt x="0" y="90"/>
                      <a:pt x="31" y="32"/>
                      <a:pt x="86" y="16"/>
                    </a:cubicBezTo>
                    <a:cubicBezTo>
                      <a:pt x="140" y="0"/>
                      <a:pt x="198" y="30"/>
                      <a:pt x="214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4" name="TextBox 75"/>
              <p:cNvSpPr txBox="1"/>
              <p:nvPr/>
            </p:nvSpPr>
            <p:spPr>
              <a:xfrm>
                <a:off x="4060569" y="22098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1600" b="1">
                    <a:solidFill>
                      <a:schemeClr val="accent1"/>
                    </a:solidFill>
                  </a:rPr>
                  <a:t>01</a:t>
                </a:r>
              </a:p>
            </p:txBody>
          </p:sp>
        </p:grpSp>
        <p:grpSp>
          <p:nvGrpSpPr>
            <p:cNvPr id="6" name="Group 76"/>
            <p:cNvGrpSpPr/>
            <p:nvPr/>
          </p:nvGrpSpPr>
          <p:grpSpPr>
            <a:xfrm>
              <a:off x="1923413" y="2209568"/>
              <a:ext cx="2850567" cy="455718"/>
              <a:chOff x="2038350" y="2679600"/>
              <a:chExt cx="2919413" cy="466725"/>
            </a:xfrm>
          </p:grpSpPr>
          <p:sp>
            <p:nvSpPr>
              <p:cNvPr id="71" name="Freeform: Shape 77"/>
              <p:cNvSpPr/>
              <p:nvPr/>
            </p:nvSpPr>
            <p:spPr bwMode="auto">
              <a:xfrm>
                <a:off x="2038350" y="2679600"/>
                <a:ext cx="2919413" cy="46672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72" y="0"/>
                  </a:cxn>
                  <a:cxn ang="0">
                    <a:pos x="1874" y="0"/>
                  </a:cxn>
                  <a:cxn ang="0">
                    <a:pos x="1946" y="72"/>
                  </a:cxn>
                  <a:cxn ang="0">
                    <a:pos x="1946" y="239"/>
                  </a:cxn>
                  <a:cxn ang="0">
                    <a:pos x="1874" y="311"/>
                  </a:cxn>
                  <a:cxn ang="0">
                    <a:pos x="72" y="311"/>
                  </a:cxn>
                  <a:cxn ang="0">
                    <a:pos x="0" y="239"/>
                  </a:cxn>
                  <a:cxn ang="0">
                    <a:pos x="0" y="72"/>
                  </a:cxn>
                  <a:cxn ang="0">
                    <a:pos x="1874" y="54"/>
                  </a:cxn>
                  <a:cxn ang="0">
                    <a:pos x="72" y="54"/>
                  </a:cxn>
                  <a:cxn ang="0">
                    <a:pos x="54" y="72"/>
                  </a:cxn>
                  <a:cxn ang="0">
                    <a:pos x="54" y="239"/>
                  </a:cxn>
                  <a:cxn ang="0">
                    <a:pos x="72" y="257"/>
                  </a:cxn>
                  <a:cxn ang="0">
                    <a:pos x="1874" y="257"/>
                  </a:cxn>
                  <a:cxn ang="0">
                    <a:pos x="1892" y="239"/>
                  </a:cxn>
                  <a:cxn ang="0">
                    <a:pos x="1892" y="72"/>
                  </a:cxn>
                  <a:cxn ang="0">
                    <a:pos x="1874" y="54"/>
                  </a:cxn>
                </a:cxnLst>
                <a:rect l="0" t="0" r="r" b="b"/>
                <a:pathLst>
                  <a:path w="1946" h="311">
                    <a:moveTo>
                      <a:pt x="0" y="72"/>
                    </a:moveTo>
                    <a:cubicBezTo>
                      <a:pt x="0" y="32"/>
                      <a:pt x="32" y="0"/>
                      <a:pt x="72" y="0"/>
                    </a:cubicBezTo>
                    <a:cubicBezTo>
                      <a:pt x="1874" y="0"/>
                      <a:pt x="1874" y="0"/>
                      <a:pt x="1874" y="0"/>
                    </a:cubicBezTo>
                    <a:cubicBezTo>
                      <a:pt x="1914" y="0"/>
                      <a:pt x="1946" y="32"/>
                      <a:pt x="1946" y="72"/>
                    </a:cubicBezTo>
                    <a:cubicBezTo>
                      <a:pt x="1946" y="239"/>
                      <a:pt x="1946" y="239"/>
                      <a:pt x="1946" y="239"/>
                    </a:cubicBezTo>
                    <a:cubicBezTo>
                      <a:pt x="1946" y="279"/>
                      <a:pt x="1914" y="311"/>
                      <a:pt x="1874" y="311"/>
                    </a:cubicBezTo>
                    <a:cubicBezTo>
                      <a:pt x="72" y="311"/>
                      <a:pt x="72" y="311"/>
                      <a:pt x="72" y="311"/>
                    </a:cubicBezTo>
                    <a:cubicBezTo>
                      <a:pt x="32" y="311"/>
                      <a:pt x="0" y="279"/>
                      <a:pt x="0" y="239"/>
                    </a:cubicBezTo>
                    <a:lnTo>
                      <a:pt x="0" y="72"/>
                    </a:lnTo>
                    <a:close/>
                    <a:moveTo>
                      <a:pt x="1874" y="54"/>
                    </a:moveTo>
                    <a:cubicBezTo>
                      <a:pt x="72" y="54"/>
                      <a:pt x="72" y="54"/>
                      <a:pt x="72" y="54"/>
                    </a:cubicBezTo>
                    <a:cubicBezTo>
                      <a:pt x="62" y="54"/>
                      <a:pt x="54" y="62"/>
                      <a:pt x="54" y="72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54" y="249"/>
                      <a:pt x="62" y="257"/>
                      <a:pt x="72" y="257"/>
                    </a:cubicBezTo>
                    <a:cubicBezTo>
                      <a:pt x="1874" y="257"/>
                      <a:pt x="1874" y="257"/>
                      <a:pt x="1874" y="257"/>
                    </a:cubicBezTo>
                    <a:cubicBezTo>
                      <a:pt x="1884" y="257"/>
                      <a:pt x="1892" y="249"/>
                      <a:pt x="1892" y="239"/>
                    </a:cubicBezTo>
                    <a:cubicBezTo>
                      <a:pt x="1892" y="72"/>
                      <a:pt x="1892" y="72"/>
                      <a:pt x="1892" y="72"/>
                    </a:cubicBezTo>
                    <a:cubicBezTo>
                      <a:pt x="1892" y="62"/>
                      <a:pt x="1884" y="54"/>
                      <a:pt x="1874" y="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2" name="Freeform: Shape 78"/>
              <p:cNvSpPr/>
              <p:nvPr/>
            </p:nvSpPr>
            <p:spPr bwMode="auto">
              <a:xfrm>
                <a:off x="2078037" y="2720875"/>
                <a:ext cx="2840038" cy="384175"/>
              </a:xfrm>
              <a:custGeom>
                <a:avLst/>
                <a:gdLst/>
                <a:ahLst/>
                <a:cxnLst>
                  <a:cxn ang="0">
                    <a:pos x="45" y="257"/>
                  </a:cxn>
                  <a:cxn ang="0">
                    <a:pos x="0" y="212"/>
                  </a:cxn>
                  <a:cxn ang="0">
                    <a:pos x="0" y="45"/>
                  </a:cxn>
                  <a:cxn ang="0">
                    <a:pos x="45" y="0"/>
                  </a:cxn>
                  <a:cxn ang="0">
                    <a:pos x="1847" y="0"/>
                  </a:cxn>
                  <a:cxn ang="0">
                    <a:pos x="1892" y="45"/>
                  </a:cxn>
                  <a:cxn ang="0">
                    <a:pos x="1892" y="212"/>
                  </a:cxn>
                  <a:cxn ang="0">
                    <a:pos x="1847" y="257"/>
                  </a:cxn>
                  <a:cxn ang="0">
                    <a:pos x="45" y="257"/>
                  </a:cxn>
                </a:cxnLst>
                <a:rect l="0" t="0" r="r" b="b"/>
                <a:pathLst>
                  <a:path w="1892" h="257">
                    <a:moveTo>
                      <a:pt x="45" y="257"/>
                    </a:moveTo>
                    <a:cubicBezTo>
                      <a:pt x="20" y="257"/>
                      <a:pt x="0" y="237"/>
                      <a:pt x="0" y="21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47" y="0"/>
                      <a:pt x="1847" y="0"/>
                      <a:pt x="1847" y="0"/>
                    </a:cubicBezTo>
                    <a:cubicBezTo>
                      <a:pt x="1872" y="0"/>
                      <a:pt x="1892" y="20"/>
                      <a:pt x="1892" y="45"/>
                    </a:cubicBezTo>
                    <a:cubicBezTo>
                      <a:pt x="1892" y="212"/>
                      <a:pt x="1892" y="212"/>
                      <a:pt x="1892" y="212"/>
                    </a:cubicBezTo>
                    <a:cubicBezTo>
                      <a:pt x="1892" y="237"/>
                      <a:pt x="1872" y="257"/>
                      <a:pt x="1847" y="257"/>
                    </a:cubicBezTo>
                    <a:lnTo>
                      <a:pt x="45" y="25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3" name="Oval 79"/>
              <p:cNvSpPr/>
              <p:nvPr/>
            </p:nvSpPr>
            <p:spPr bwMode="auto">
              <a:xfrm>
                <a:off x="4457700" y="2744688"/>
                <a:ext cx="349250" cy="3492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4" name="Freeform: Shape 80"/>
              <p:cNvSpPr/>
              <p:nvPr/>
            </p:nvSpPr>
            <p:spPr bwMode="auto">
              <a:xfrm>
                <a:off x="2152650" y="2870100"/>
                <a:ext cx="2728913" cy="98425"/>
              </a:xfrm>
              <a:custGeom>
                <a:avLst/>
                <a:gdLst/>
                <a:ahLst/>
                <a:cxnLst>
                  <a:cxn ang="0">
                    <a:pos x="33" y="66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1786" y="0"/>
                  </a:cxn>
                  <a:cxn ang="0">
                    <a:pos x="1819" y="33"/>
                  </a:cxn>
                  <a:cxn ang="0">
                    <a:pos x="1786" y="66"/>
                  </a:cxn>
                  <a:cxn ang="0">
                    <a:pos x="33" y="66"/>
                  </a:cxn>
                  <a:cxn ang="0">
                    <a:pos x="20" y="33"/>
                  </a:cxn>
                  <a:cxn ang="0">
                    <a:pos x="33" y="45"/>
                  </a:cxn>
                  <a:cxn ang="0">
                    <a:pos x="1786" y="45"/>
                  </a:cxn>
                  <a:cxn ang="0">
                    <a:pos x="1799" y="33"/>
                  </a:cxn>
                  <a:cxn ang="0">
                    <a:pos x="1786" y="20"/>
                  </a:cxn>
                  <a:cxn ang="0">
                    <a:pos x="33" y="20"/>
                  </a:cxn>
                  <a:cxn ang="0">
                    <a:pos x="20" y="33"/>
                  </a:cxn>
                </a:cxnLst>
                <a:rect l="0" t="0" r="r" b="b"/>
                <a:pathLst>
                  <a:path w="1819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1786" y="0"/>
                      <a:pt x="1786" y="0"/>
                      <a:pt x="1786" y="0"/>
                    </a:cubicBezTo>
                    <a:cubicBezTo>
                      <a:pt x="1805" y="0"/>
                      <a:pt x="1819" y="15"/>
                      <a:pt x="1819" y="33"/>
                    </a:cubicBezTo>
                    <a:cubicBezTo>
                      <a:pt x="1819" y="51"/>
                      <a:pt x="1805" y="66"/>
                      <a:pt x="1786" y="66"/>
                    </a:cubicBezTo>
                    <a:lnTo>
                      <a:pt x="33" y="66"/>
                    </a:lnTo>
                    <a:close/>
                    <a:moveTo>
                      <a:pt x="20" y="33"/>
                    </a:moveTo>
                    <a:cubicBezTo>
                      <a:pt x="20" y="40"/>
                      <a:pt x="26" y="45"/>
                      <a:pt x="33" y="45"/>
                    </a:cubicBezTo>
                    <a:cubicBezTo>
                      <a:pt x="1786" y="45"/>
                      <a:pt x="1786" y="45"/>
                      <a:pt x="1786" y="45"/>
                    </a:cubicBezTo>
                    <a:cubicBezTo>
                      <a:pt x="1793" y="45"/>
                      <a:pt x="1799" y="40"/>
                      <a:pt x="1799" y="33"/>
                    </a:cubicBezTo>
                    <a:cubicBezTo>
                      <a:pt x="1799" y="26"/>
                      <a:pt x="1793" y="20"/>
                      <a:pt x="1786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6" y="20"/>
                      <a:pt x="20" y="26"/>
                      <a:pt x="20" y="3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5" name="Freeform: Shape 81"/>
              <p:cNvSpPr/>
              <p:nvPr/>
            </p:nvSpPr>
            <p:spPr bwMode="auto">
              <a:xfrm>
                <a:off x="2166937" y="2885975"/>
                <a:ext cx="2700338" cy="68263"/>
              </a:xfrm>
              <a:custGeom>
                <a:avLst/>
                <a:gdLst/>
                <a:ahLst/>
                <a:cxnLst>
                  <a:cxn ang="0">
                    <a:pos x="1799" y="23"/>
                  </a:cxn>
                  <a:cxn ang="0">
                    <a:pos x="1776" y="46"/>
                  </a:cxn>
                  <a:cxn ang="0">
                    <a:pos x="23" y="46"/>
                  </a:cxn>
                  <a:cxn ang="0">
                    <a:pos x="0" y="23"/>
                  </a:cxn>
                  <a:cxn ang="0">
                    <a:pos x="23" y="0"/>
                  </a:cxn>
                  <a:cxn ang="0">
                    <a:pos x="1776" y="0"/>
                  </a:cxn>
                  <a:cxn ang="0">
                    <a:pos x="1799" y="23"/>
                  </a:cxn>
                </a:cxnLst>
                <a:rect l="0" t="0" r="r" b="b"/>
                <a:pathLst>
                  <a:path w="1799" h="46">
                    <a:moveTo>
                      <a:pt x="1799" y="23"/>
                    </a:moveTo>
                    <a:cubicBezTo>
                      <a:pt x="1799" y="35"/>
                      <a:pt x="1789" y="46"/>
                      <a:pt x="1776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5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776" y="0"/>
                      <a:pt x="1776" y="0"/>
                      <a:pt x="1776" y="0"/>
                    </a:cubicBezTo>
                    <a:cubicBezTo>
                      <a:pt x="1789" y="0"/>
                      <a:pt x="1799" y="10"/>
                      <a:pt x="1799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6" name="Oval 82"/>
              <p:cNvSpPr/>
              <p:nvPr/>
            </p:nvSpPr>
            <p:spPr bwMode="auto">
              <a:xfrm>
                <a:off x="4478337" y="2765325"/>
                <a:ext cx="309563" cy="3095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7" name="TextBox 83"/>
              <p:cNvSpPr txBox="1"/>
              <p:nvPr/>
            </p:nvSpPr>
            <p:spPr>
              <a:xfrm>
                <a:off x="4505069" y="27813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02</a:t>
                </a:r>
              </a:p>
            </p:txBody>
          </p:sp>
        </p:grpSp>
        <p:sp>
          <p:nvSpPr>
            <p:cNvPr id="7" name="Freeform: Shape 85"/>
            <p:cNvSpPr/>
            <p:nvPr/>
          </p:nvSpPr>
          <p:spPr bwMode="auto">
            <a:xfrm>
              <a:off x="1824210" y="924566"/>
              <a:ext cx="455718" cy="2255343"/>
            </a:xfrm>
            <a:custGeom>
              <a:avLst/>
              <a:gdLst/>
              <a:ahLst/>
              <a:cxnLst>
                <a:cxn ang="0">
                  <a:pos x="72" y="1539"/>
                </a:cxn>
                <a:cxn ang="0">
                  <a:pos x="0" y="1467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239" y="0"/>
                </a:cxn>
                <a:cxn ang="0">
                  <a:pos x="311" y="72"/>
                </a:cxn>
                <a:cxn ang="0">
                  <a:pos x="311" y="1467"/>
                </a:cxn>
                <a:cxn ang="0">
                  <a:pos x="239" y="1539"/>
                </a:cxn>
                <a:cxn ang="0">
                  <a:pos x="72" y="1539"/>
                </a:cxn>
                <a:cxn ang="0">
                  <a:pos x="54" y="72"/>
                </a:cxn>
                <a:cxn ang="0">
                  <a:pos x="54" y="1467"/>
                </a:cxn>
                <a:cxn ang="0">
                  <a:pos x="72" y="1485"/>
                </a:cxn>
                <a:cxn ang="0">
                  <a:pos x="239" y="1485"/>
                </a:cxn>
                <a:cxn ang="0">
                  <a:pos x="257" y="1467"/>
                </a:cxn>
                <a:cxn ang="0">
                  <a:pos x="257" y="72"/>
                </a:cxn>
                <a:cxn ang="0">
                  <a:pos x="239" y="54"/>
                </a:cxn>
                <a:cxn ang="0">
                  <a:pos x="72" y="54"/>
                </a:cxn>
                <a:cxn ang="0">
                  <a:pos x="54" y="72"/>
                </a:cxn>
              </a:cxnLst>
              <a:rect l="0" t="0" r="r" b="b"/>
              <a:pathLst>
                <a:path w="311" h="1539">
                  <a:moveTo>
                    <a:pt x="72" y="1539"/>
                  </a:moveTo>
                  <a:cubicBezTo>
                    <a:pt x="32" y="1539"/>
                    <a:pt x="0" y="1506"/>
                    <a:pt x="0" y="146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79" y="0"/>
                    <a:pt x="311" y="32"/>
                    <a:pt x="311" y="72"/>
                  </a:cubicBezTo>
                  <a:cubicBezTo>
                    <a:pt x="311" y="1467"/>
                    <a:pt x="311" y="1467"/>
                    <a:pt x="311" y="1467"/>
                  </a:cubicBezTo>
                  <a:cubicBezTo>
                    <a:pt x="311" y="1506"/>
                    <a:pt x="279" y="1539"/>
                    <a:pt x="239" y="1539"/>
                  </a:cubicBezTo>
                  <a:lnTo>
                    <a:pt x="72" y="1539"/>
                  </a:lnTo>
                  <a:close/>
                  <a:moveTo>
                    <a:pt x="54" y="72"/>
                  </a:moveTo>
                  <a:cubicBezTo>
                    <a:pt x="54" y="1467"/>
                    <a:pt x="54" y="1467"/>
                    <a:pt x="54" y="1467"/>
                  </a:cubicBezTo>
                  <a:cubicBezTo>
                    <a:pt x="54" y="1477"/>
                    <a:pt x="62" y="1485"/>
                    <a:pt x="72" y="1485"/>
                  </a:cubicBezTo>
                  <a:cubicBezTo>
                    <a:pt x="239" y="1485"/>
                    <a:pt x="239" y="1485"/>
                    <a:pt x="239" y="1485"/>
                  </a:cubicBezTo>
                  <a:cubicBezTo>
                    <a:pt x="249" y="1485"/>
                    <a:pt x="257" y="1477"/>
                    <a:pt x="257" y="1467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62"/>
                    <a:pt x="249" y="54"/>
                    <a:pt x="239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2" y="54"/>
                    <a:pt x="54" y="62"/>
                    <a:pt x="54" y="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" name="Freeform: Shape 86"/>
            <p:cNvSpPr/>
            <p:nvPr/>
          </p:nvSpPr>
          <p:spPr bwMode="auto">
            <a:xfrm>
              <a:off x="1864512" y="964869"/>
              <a:ext cx="376666" cy="2174739"/>
            </a:xfrm>
            <a:custGeom>
              <a:avLst/>
              <a:gdLst/>
              <a:ahLst/>
              <a:cxnLst>
                <a:cxn ang="0">
                  <a:pos x="257" y="1440"/>
                </a:cxn>
                <a:cxn ang="0">
                  <a:pos x="212" y="1485"/>
                </a:cxn>
                <a:cxn ang="0">
                  <a:pos x="45" y="1485"/>
                </a:cxn>
                <a:cxn ang="0">
                  <a:pos x="0" y="1440"/>
                </a:cxn>
                <a:cxn ang="0">
                  <a:pos x="0" y="45"/>
                </a:cxn>
                <a:cxn ang="0">
                  <a:pos x="45" y="0"/>
                </a:cxn>
                <a:cxn ang="0">
                  <a:pos x="212" y="0"/>
                </a:cxn>
                <a:cxn ang="0">
                  <a:pos x="257" y="45"/>
                </a:cxn>
                <a:cxn ang="0">
                  <a:pos x="257" y="1440"/>
                </a:cxn>
              </a:cxnLst>
              <a:rect l="0" t="0" r="r" b="b"/>
              <a:pathLst>
                <a:path w="257" h="1485">
                  <a:moveTo>
                    <a:pt x="257" y="1440"/>
                  </a:moveTo>
                  <a:cubicBezTo>
                    <a:pt x="257" y="1464"/>
                    <a:pt x="237" y="1485"/>
                    <a:pt x="212" y="1485"/>
                  </a:cubicBezTo>
                  <a:cubicBezTo>
                    <a:pt x="45" y="1485"/>
                    <a:pt x="45" y="1485"/>
                    <a:pt x="45" y="1485"/>
                  </a:cubicBezTo>
                  <a:cubicBezTo>
                    <a:pt x="20" y="1485"/>
                    <a:pt x="0" y="1464"/>
                    <a:pt x="0" y="14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37" y="0"/>
                    <a:pt x="257" y="20"/>
                    <a:pt x="257" y="45"/>
                  </a:cubicBezTo>
                  <a:lnTo>
                    <a:pt x="257" y="14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Oval 87"/>
            <p:cNvSpPr/>
            <p:nvPr/>
          </p:nvSpPr>
          <p:spPr bwMode="auto">
            <a:xfrm>
              <a:off x="1410344" y="1730600"/>
              <a:ext cx="1297404" cy="12958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Oval 88"/>
            <p:cNvSpPr/>
            <p:nvPr/>
          </p:nvSpPr>
          <p:spPr bwMode="auto">
            <a:xfrm>
              <a:off x="1490946" y="1811203"/>
              <a:ext cx="1134646" cy="11346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none" lIns="121920" tIns="60960" rIns="121920" bIns="60960" anchor="b" anchorCtr="1" compatLnSpc="1">
              <a:normAutofit/>
            </a:bodyPr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1086380" y="2178567"/>
              <a:ext cx="644826" cy="1201299"/>
              <a:chOff x="1448506" y="2904756"/>
              <a:chExt cx="859768" cy="1601731"/>
            </a:xfrm>
          </p:grpSpPr>
          <p:sp>
            <p:nvSpPr>
              <p:cNvPr id="62" name="Freeform: Shape 90"/>
              <p:cNvSpPr/>
              <p:nvPr/>
            </p:nvSpPr>
            <p:spPr bwMode="auto">
              <a:xfrm>
                <a:off x="1448506" y="2904756"/>
                <a:ext cx="859768" cy="1599664"/>
              </a:xfrm>
              <a:custGeom>
                <a:avLst/>
                <a:gdLst/>
                <a:ahLst/>
                <a:cxnLst>
                  <a:cxn ang="0">
                    <a:pos x="311" y="819"/>
                  </a:cxn>
                  <a:cxn ang="0">
                    <a:pos x="386" y="637"/>
                  </a:cxn>
                  <a:cxn ang="0">
                    <a:pos x="367" y="344"/>
                  </a:cxn>
                  <a:cxn ang="0">
                    <a:pos x="274" y="5"/>
                  </a:cxn>
                  <a:cxn ang="0">
                    <a:pos x="220" y="49"/>
                  </a:cxn>
                  <a:cxn ang="0">
                    <a:pos x="14" y="340"/>
                  </a:cxn>
                  <a:cxn ang="0">
                    <a:pos x="74" y="680"/>
                  </a:cxn>
                  <a:cxn ang="0">
                    <a:pos x="22" y="814"/>
                  </a:cxn>
                  <a:cxn ang="0">
                    <a:pos x="311" y="819"/>
                  </a:cxn>
                </a:cxnLst>
                <a:rect l="0" t="0" r="r" b="b"/>
                <a:pathLst>
                  <a:path w="440" h="819">
                    <a:moveTo>
                      <a:pt x="311" y="819"/>
                    </a:moveTo>
                    <a:cubicBezTo>
                      <a:pt x="311" y="819"/>
                      <a:pt x="411" y="765"/>
                      <a:pt x="386" y="637"/>
                    </a:cubicBezTo>
                    <a:cubicBezTo>
                      <a:pt x="386" y="637"/>
                      <a:pt x="440" y="505"/>
                      <a:pt x="367" y="344"/>
                    </a:cubicBezTo>
                    <a:cubicBezTo>
                      <a:pt x="295" y="184"/>
                      <a:pt x="394" y="32"/>
                      <a:pt x="274" y="5"/>
                    </a:cubicBezTo>
                    <a:cubicBezTo>
                      <a:pt x="274" y="5"/>
                      <a:pt x="232" y="0"/>
                      <a:pt x="220" y="49"/>
                    </a:cubicBezTo>
                    <a:cubicBezTo>
                      <a:pt x="220" y="49"/>
                      <a:pt x="0" y="238"/>
                      <a:pt x="14" y="340"/>
                    </a:cubicBezTo>
                    <a:cubicBezTo>
                      <a:pt x="28" y="442"/>
                      <a:pt x="98" y="609"/>
                      <a:pt x="74" y="680"/>
                    </a:cubicBezTo>
                    <a:cubicBezTo>
                      <a:pt x="50" y="751"/>
                      <a:pt x="22" y="814"/>
                      <a:pt x="22" y="814"/>
                    </a:cubicBezTo>
                    <a:cubicBezTo>
                      <a:pt x="311" y="819"/>
                      <a:pt x="311" y="819"/>
                      <a:pt x="311" y="81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3" name="Freeform: Shape 91"/>
              <p:cNvSpPr/>
              <p:nvPr/>
            </p:nvSpPr>
            <p:spPr bwMode="auto">
              <a:xfrm>
                <a:off x="1851522" y="3006027"/>
                <a:ext cx="20667" cy="1860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8" y="2"/>
                      <a:pt x="5" y="5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5"/>
                      <a:pt x="8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4" name="Freeform: Shape 92"/>
              <p:cNvSpPr/>
              <p:nvPr/>
            </p:nvSpPr>
            <p:spPr bwMode="auto">
              <a:xfrm>
                <a:off x="1679982" y="3006027"/>
                <a:ext cx="210808" cy="555956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7" y="9"/>
                  </a:cxn>
                  <a:cxn ang="0">
                    <a:pos x="21" y="175"/>
                  </a:cxn>
                  <a:cxn ang="0">
                    <a:pos x="91" y="284"/>
                  </a:cxn>
                  <a:cxn ang="0">
                    <a:pos x="95" y="138"/>
                  </a:cxn>
                  <a:cxn ang="0">
                    <a:pos x="98" y="0"/>
                  </a:cxn>
                </a:cxnLst>
                <a:rect l="0" t="0" r="r" b="b"/>
                <a:pathLst>
                  <a:path w="107" h="284">
                    <a:moveTo>
                      <a:pt x="98" y="0"/>
                    </a:moveTo>
                    <a:cubicBezTo>
                      <a:pt x="95" y="2"/>
                      <a:pt x="92" y="5"/>
                      <a:pt x="87" y="9"/>
                    </a:cubicBezTo>
                    <a:cubicBezTo>
                      <a:pt x="78" y="69"/>
                      <a:pt x="39" y="141"/>
                      <a:pt x="21" y="175"/>
                    </a:cubicBezTo>
                    <a:cubicBezTo>
                      <a:pt x="0" y="215"/>
                      <a:pt x="91" y="284"/>
                      <a:pt x="91" y="284"/>
                    </a:cubicBezTo>
                    <a:cubicBezTo>
                      <a:pt x="91" y="284"/>
                      <a:pt x="107" y="208"/>
                      <a:pt x="95" y="138"/>
                    </a:cubicBezTo>
                    <a:cubicBezTo>
                      <a:pt x="87" y="92"/>
                      <a:pt x="93" y="34"/>
                      <a:pt x="98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5" name="Freeform: Shape 93"/>
              <p:cNvSpPr/>
              <p:nvPr/>
            </p:nvSpPr>
            <p:spPr bwMode="auto">
              <a:xfrm>
                <a:off x="1915592" y="2968826"/>
                <a:ext cx="144672" cy="109538"/>
              </a:xfrm>
              <a:custGeom>
                <a:avLst/>
                <a:gdLst/>
                <a:ahLst/>
                <a:cxnLst>
                  <a:cxn ang="0">
                    <a:pos x="73" y="33"/>
                  </a:cxn>
                  <a:cxn ang="0">
                    <a:pos x="61" y="49"/>
                  </a:cxn>
                  <a:cxn ang="0">
                    <a:pos x="21" y="55"/>
                  </a:cxn>
                  <a:cxn ang="0">
                    <a:pos x="5" y="44"/>
                  </a:cxn>
                  <a:cxn ang="0">
                    <a:pos x="1" y="23"/>
                  </a:cxn>
                  <a:cxn ang="0">
                    <a:pos x="13" y="7"/>
                  </a:cxn>
                  <a:cxn ang="0">
                    <a:pos x="53" y="1"/>
                  </a:cxn>
                  <a:cxn ang="0">
                    <a:pos x="69" y="13"/>
                  </a:cxn>
                  <a:cxn ang="0">
                    <a:pos x="73" y="33"/>
                  </a:cxn>
                </a:cxnLst>
                <a:rect l="0" t="0" r="r" b="b"/>
                <a:pathLst>
                  <a:path w="74" h="56">
                    <a:moveTo>
                      <a:pt x="73" y="33"/>
                    </a:moveTo>
                    <a:cubicBezTo>
                      <a:pt x="74" y="40"/>
                      <a:pt x="69" y="47"/>
                      <a:pt x="61" y="49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3" y="56"/>
                      <a:pt x="6" y="51"/>
                      <a:pt x="5" y="4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16"/>
                      <a:pt x="5" y="9"/>
                      <a:pt x="1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61" y="0"/>
                      <a:pt x="68" y="5"/>
                      <a:pt x="69" y="13"/>
                    </a:cubicBezTo>
                    <a:lnTo>
                      <a:pt x="73" y="3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6" name="Freeform: Shape 94"/>
              <p:cNvSpPr/>
              <p:nvPr/>
            </p:nvSpPr>
            <p:spPr bwMode="auto">
              <a:xfrm>
                <a:off x="2118133" y="3411110"/>
                <a:ext cx="4133" cy="20667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0" y="0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0" y="0"/>
                    </a:moveTo>
                    <a:cubicBezTo>
                      <a:pt x="0" y="4"/>
                      <a:pt x="1" y="7"/>
                      <a:pt x="2" y="11"/>
                    </a:cubicBezTo>
                    <a:cubicBezTo>
                      <a:pt x="1" y="7"/>
                      <a:pt x="0" y="4"/>
                      <a:pt x="0" y="0"/>
                    </a:cubicBezTo>
                  </a:path>
                </a:pathLst>
              </a:custGeom>
              <a:solidFill>
                <a:srgbClr val="9E1D1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7" name="Freeform: Shape 95"/>
              <p:cNvSpPr/>
              <p:nvPr/>
            </p:nvSpPr>
            <p:spPr bwMode="auto">
              <a:xfrm>
                <a:off x="2116066" y="3398710"/>
                <a:ext cx="10334" cy="599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0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cubicBezTo>
                      <a:pt x="1" y="9"/>
                      <a:pt x="2" y="19"/>
                      <a:pt x="5" y="30"/>
                    </a:cubicBezTo>
                    <a:cubicBezTo>
                      <a:pt x="4" y="26"/>
                      <a:pt x="3" y="2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3"/>
                      <a:pt x="1" y="10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FFB57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8" name="Freeform: Shape 96"/>
              <p:cNvSpPr/>
              <p:nvPr/>
            </p:nvSpPr>
            <p:spPr bwMode="auto">
              <a:xfrm>
                <a:off x="2016862" y="4504420"/>
                <a:ext cx="39269" cy="2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9" name="Freeform: Shape 97"/>
              <p:cNvSpPr/>
              <p:nvPr/>
            </p:nvSpPr>
            <p:spPr bwMode="auto">
              <a:xfrm>
                <a:off x="2016862" y="4504420"/>
                <a:ext cx="39269" cy="2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0" name="Freeform: Shape 98"/>
              <p:cNvSpPr/>
              <p:nvPr/>
            </p:nvSpPr>
            <p:spPr bwMode="auto">
              <a:xfrm>
                <a:off x="2016862" y="3485513"/>
                <a:ext cx="223209" cy="101890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9" y="332"/>
                  </a:cxn>
                  <a:cxn ang="0">
                    <a:pos x="0" y="522"/>
                  </a:cxn>
                  <a:cxn ang="0">
                    <a:pos x="20" y="522"/>
                  </a:cxn>
                  <a:cxn ang="0">
                    <a:pos x="99" y="380"/>
                  </a:cxn>
                  <a:cxn ang="0">
                    <a:pos x="95" y="340"/>
                  </a:cxn>
                  <a:cxn ang="0">
                    <a:pos x="95" y="340"/>
                  </a:cxn>
                  <a:cxn ang="0">
                    <a:pos x="95" y="340"/>
                  </a:cxn>
                  <a:cxn ang="0">
                    <a:pos x="114" y="220"/>
                  </a:cxn>
                  <a:cxn ang="0">
                    <a:pos x="76" y="47"/>
                  </a:cxn>
                  <a:cxn ang="0">
                    <a:pos x="76" y="47"/>
                  </a:cxn>
                  <a:cxn ang="0">
                    <a:pos x="60" y="0"/>
                  </a:cxn>
                </a:cxnLst>
                <a:rect l="0" t="0" r="r" b="b"/>
                <a:pathLst>
                  <a:path w="114" h="522">
                    <a:moveTo>
                      <a:pt x="60" y="0"/>
                    </a:moveTo>
                    <a:cubicBezTo>
                      <a:pt x="71" y="49"/>
                      <a:pt x="111" y="238"/>
                      <a:pt x="69" y="332"/>
                    </a:cubicBezTo>
                    <a:cubicBezTo>
                      <a:pt x="69" y="332"/>
                      <a:pt x="74" y="460"/>
                      <a:pt x="0" y="522"/>
                    </a:cubicBezTo>
                    <a:cubicBezTo>
                      <a:pt x="20" y="522"/>
                      <a:pt x="20" y="522"/>
                      <a:pt x="20" y="522"/>
                    </a:cubicBezTo>
                    <a:cubicBezTo>
                      <a:pt x="20" y="522"/>
                      <a:pt x="99" y="479"/>
                      <a:pt x="99" y="380"/>
                    </a:cubicBezTo>
                    <a:cubicBezTo>
                      <a:pt x="99" y="368"/>
                      <a:pt x="98" y="354"/>
                      <a:pt x="95" y="340"/>
                    </a:cubicBezTo>
                    <a:cubicBezTo>
                      <a:pt x="95" y="340"/>
                      <a:pt x="95" y="340"/>
                      <a:pt x="95" y="340"/>
                    </a:cubicBezTo>
                    <a:cubicBezTo>
                      <a:pt x="95" y="340"/>
                      <a:pt x="95" y="340"/>
                      <a:pt x="95" y="340"/>
                    </a:cubicBezTo>
                    <a:cubicBezTo>
                      <a:pt x="95" y="340"/>
                      <a:pt x="114" y="293"/>
                      <a:pt x="114" y="220"/>
                    </a:cubicBezTo>
                    <a:cubicBezTo>
                      <a:pt x="114" y="172"/>
                      <a:pt x="105" y="112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32"/>
                      <a:pt x="64" y="16"/>
                      <a:pt x="60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2" name="Freeform: Shape 99"/>
            <p:cNvSpPr/>
            <p:nvPr/>
          </p:nvSpPr>
          <p:spPr bwMode="auto">
            <a:xfrm>
              <a:off x="630662" y="3303913"/>
              <a:ext cx="928488" cy="1847676"/>
            </a:xfrm>
            <a:custGeom>
              <a:avLst/>
              <a:gdLst/>
              <a:ahLst/>
              <a:cxnLst>
                <a:cxn ang="0">
                  <a:pos x="350" y="848"/>
                </a:cxn>
                <a:cxn ang="0">
                  <a:pos x="0" y="848"/>
                </a:cxn>
                <a:cxn ang="0">
                  <a:pos x="277" y="0"/>
                </a:cxn>
                <a:cxn ang="0">
                  <a:pos x="599" y="87"/>
                </a:cxn>
                <a:cxn ang="0">
                  <a:pos x="350" y="848"/>
                </a:cxn>
              </a:cxnLst>
              <a:rect l="0" t="0" r="r" b="b"/>
              <a:pathLst>
                <a:path w="599" h="848">
                  <a:moveTo>
                    <a:pt x="350" y="848"/>
                  </a:moveTo>
                  <a:lnTo>
                    <a:pt x="0" y="848"/>
                  </a:lnTo>
                  <a:lnTo>
                    <a:pt x="277" y="0"/>
                  </a:lnTo>
                  <a:lnTo>
                    <a:pt x="599" y="87"/>
                  </a:lnTo>
                  <a:lnTo>
                    <a:pt x="350" y="8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3" name="Freeform: Shape 100"/>
            <p:cNvSpPr/>
            <p:nvPr/>
          </p:nvSpPr>
          <p:spPr bwMode="auto">
            <a:xfrm>
              <a:off x="630662" y="3303913"/>
              <a:ext cx="928488" cy="1314453"/>
            </a:xfrm>
            <a:custGeom>
              <a:avLst/>
              <a:gdLst/>
              <a:ahLst/>
              <a:cxnLst>
                <a:cxn ang="0">
                  <a:pos x="350" y="848"/>
                </a:cxn>
                <a:cxn ang="0">
                  <a:pos x="0" y="848"/>
                </a:cxn>
                <a:cxn ang="0">
                  <a:pos x="277" y="0"/>
                </a:cxn>
                <a:cxn ang="0">
                  <a:pos x="599" y="87"/>
                </a:cxn>
                <a:cxn ang="0">
                  <a:pos x="350" y="848"/>
                </a:cxn>
              </a:cxnLst>
              <a:rect l="0" t="0" r="r" b="b"/>
              <a:pathLst>
                <a:path w="599" h="848">
                  <a:moveTo>
                    <a:pt x="350" y="848"/>
                  </a:moveTo>
                  <a:lnTo>
                    <a:pt x="0" y="848"/>
                  </a:lnTo>
                  <a:lnTo>
                    <a:pt x="277" y="0"/>
                  </a:lnTo>
                  <a:lnTo>
                    <a:pt x="599" y="87"/>
                  </a:lnTo>
                  <a:lnTo>
                    <a:pt x="350" y="84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4" name="Freeform: Shape 101"/>
            <p:cNvSpPr/>
            <p:nvPr/>
          </p:nvSpPr>
          <p:spPr bwMode="auto">
            <a:xfrm>
              <a:off x="1173183" y="3410869"/>
              <a:ext cx="385966" cy="12075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2"/>
                </a:cxn>
                <a:cxn ang="0">
                  <a:pos x="249" y="18"/>
                </a:cxn>
                <a:cxn ang="0">
                  <a:pos x="0" y="779"/>
                </a:cxn>
                <a:cxn ang="0">
                  <a:pos x="249" y="18"/>
                </a:cxn>
                <a:cxn ang="0">
                  <a:pos x="189" y="0"/>
                </a:cxn>
              </a:cxnLst>
              <a:rect l="0" t="0" r="r" b="b"/>
              <a:pathLst>
                <a:path w="249" h="779">
                  <a:moveTo>
                    <a:pt x="189" y="0"/>
                  </a:moveTo>
                  <a:lnTo>
                    <a:pt x="189" y="2"/>
                  </a:lnTo>
                  <a:lnTo>
                    <a:pt x="249" y="18"/>
                  </a:lnTo>
                  <a:lnTo>
                    <a:pt x="0" y="779"/>
                  </a:lnTo>
                  <a:lnTo>
                    <a:pt x="249" y="1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5" name="Freeform: Shape 102"/>
            <p:cNvSpPr/>
            <p:nvPr/>
          </p:nvSpPr>
          <p:spPr bwMode="auto">
            <a:xfrm>
              <a:off x="1173183" y="3410869"/>
              <a:ext cx="385966" cy="12075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2"/>
                </a:cxn>
                <a:cxn ang="0">
                  <a:pos x="249" y="18"/>
                </a:cxn>
                <a:cxn ang="0">
                  <a:pos x="0" y="779"/>
                </a:cxn>
                <a:cxn ang="0">
                  <a:pos x="249" y="18"/>
                </a:cxn>
                <a:cxn ang="0">
                  <a:pos x="189" y="0"/>
                </a:cxn>
              </a:cxnLst>
              <a:rect l="0" t="0" r="r" b="b"/>
              <a:pathLst>
                <a:path w="249" h="779">
                  <a:moveTo>
                    <a:pt x="189" y="0"/>
                  </a:moveTo>
                  <a:lnTo>
                    <a:pt x="189" y="2"/>
                  </a:lnTo>
                  <a:lnTo>
                    <a:pt x="249" y="18"/>
                  </a:lnTo>
                  <a:lnTo>
                    <a:pt x="0" y="779"/>
                  </a:lnTo>
                  <a:lnTo>
                    <a:pt x="249" y="18"/>
                  </a:lnTo>
                  <a:lnTo>
                    <a:pt x="18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6" name="Freeform: Shape 103"/>
            <p:cNvSpPr/>
            <p:nvPr/>
          </p:nvSpPr>
          <p:spPr bwMode="auto">
            <a:xfrm>
              <a:off x="1073979" y="3413966"/>
              <a:ext cx="491370" cy="1737976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0" y="777"/>
                </a:cxn>
                <a:cxn ang="0">
                  <a:pos x="68" y="777"/>
                </a:cxn>
                <a:cxn ang="0">
                  <a:pos x="317" y="16"/>
                </a:cxn>
                <a:cxn ang="0">
                  <a:pos x="257" y="0"/>
                </a:cxn>
              </a:cxnLst>
              <a:rect l="0" t="0" r="r" b="b"/>
              <a:pathLst>
                <a:path w="317" h="777">
                  <a:moveTo>
                    <a:pt x="257" y="0"/>
                  </a:moveTo>
                  <a:lnTo>
                    <a:pt x="0" y="777"/>
                  </a:lnTo>
                  <a:lnTo>
                    <a:pt x="68" y="777"/>
                  </a:lnTo>
                  <a:lnTo>
                    <a:pt x="317" y="16"/>
                  </a:lnTo>
                  <a:lnTo>
                    <a:pt x="257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7" name="Freeform: Shape 104"/>
            <p:cNvSpPr/>
            <p:nvPr/>
          </p:nvSpPr>
          <p:spPr bwMode="auto">
            <a:xfrm>
              <a:off x="987177" y="3224860"/>
              <a:ext cx="658777" cy="337913"/>
            </a:xfrm>
            <a:custGeom>
              <a:avLst/>
              <a:gdLst/>
              <a:ahLst/>
              <a:cxnLst>
                <a:cxn ang="0">
                  <a:pos x="441" y="180"/>
                </a:cxn>
                <a:cxn ang="0">
                  <a:pos x="377" y="223"/>
                </a:cxn>
                <a:cxn ang="0">
                  <a:pos x="39" y="122"/>
                </a:cxn>
                <a:cxn ang="0">
                  <a:pos x="9" y="50"/>
                </a:cxn>
                <a:cxn ang="0">
                  <a:pos x="73" y="7"/>
                </a:cxn>
                <a:cxn ang="0">
                  <a:pos x="411" y="109"/>
                </a:cxn>
                <a:cxn ang="0">
                  <a:pos x="441" y="180"/>
                </a:cxn>
              </a:cxnLst>
              <a:rect l="0" t="0" r="r" b="b"/>
              <a:pathLst>
                <a:path w="450" h="231">
                  <a:moveTo>
                    <a:pt x="441" y="180"/>
                  </a:moveTo>
                  <a:cubicBezTo>
                    <a:pt x="431" y="212"/>
                    <a:pt x="403" y="231"/>
                    <a:pt x="377" y="223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13" y="114"/>
                    <a:pt x="0" y="82"/>
                    <a:pt x="9" y="50"/>
                  </a:cubicBezTo>
                  <a:cubicBezTo>
                    <a:pt x="19" y="19"/>
                    <a:pt x="47" y="0"/>
                    <a:pt x="73" y="7"/>
                  </a:cubicBezTo>
                  <a:cubicBezTo>
                    <a:pt x="411" y="109"/>
                    <a:pt x="411" y="109"/>
                    <a:pt x="411" y="109"/>
                  </a:cubicBezTo>
                  <a:cubicBezTo>
                    <a:pt x="437" y="117"/>
                    <a:pt x="450" y="149"/>
                    <a:pt x="441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8" name="Freeform: Shape 108"/>
            <p:cNvSpPr/>
            <p:nvPr/>
          </p:nvSpPr>
          <p:spPr bwMode="auto">
            <a:xfrm>
              <a:off x="1487846" y="3393817"/>
              <a:ext cx="91454" cy="89903"/>
            </a:xfrm>
            <a:custGeom>
              <a:avLst/>
              <a:gdLst/>
              <a:ahLst/>
              <a:cxnLst>
                <a:cxn ang="0">
                  <a:pos x="58" y="39"/>
                </a:cxn>
                <a:cxn ang="0">
                  <a:pos x="23" y="58"/>
                </a:cxn>
                <a:cxn ang="0">
                  <a:pos x="5" y="23"/>
                </a:cxn>
                <a:cxn ang="0">
                  <a:pos x="39" y="5"/>
                </a:cxn>
                <a:cxn ang="0">
                  <a:pos x="58" y="39"/>
                </a:cxn>
              </a:cxnLst>
              <a:rect l="0" t="0" r="r" b="b"/>
              <a:pathLst>
                <a:path w="62" h="62">
                  <a:moveTo>
                    <a:pt x="58" y="39"/>
                  </a:moveTo>
                  <a:cubicBezTo>
                    <a:pt x="53" y="54"/>
                    <a:pt x="38" y="62"/>
                    <a:pt x="23" y="58"/>
                  </a:cubicBezTo>
                  <a:cubicBezTo>
                    <a:pt x="8" y="53"/>
                    <a:pt x="0" y="38"/>
                    <a:pt x="5" y="23"/>
                  </a:cubicBezTo>
                  <a:cubicBezTo>
                    <a:pt x="9" y="9"/>
                    <a:pt x="24" y="0"/>
                    <a:pt x="39" y="5"/>
                  </a:cubicBezTo>
                  <a:cubicBezTo>
                    <a:pt x="54" y="9"/>
                    <a:pt x="62" y="24"/>
                    <a:pt x="58" y="3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9" name="Rectangle 123"/>
            <p:cNvSpPr/>
            <p:nvPr/>
          </p:nvSpPr>
          <p:spPr bwMode="auto">
            <a:xfrm>
              <a:off x="4231457" y="3807683"/>
              <a:ext cx="446418" cy="13501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0" name="Rectangle 124"/>
            <p:cNvSpPr/>
            <p:nvPr/>
          </p:nvSpPr>
          <p:spPr bwMode="auto">
            <a:xfrm>
              <a:off x="4231457" y="3807683"/>
              <a:ext cx="446418" cy="8106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1" name="Freeform: Shape 125"/>
            <p:cNvSpPr/>
            <p:nvPr/>
          </p:nvSpPr>
          <p:spPr bwMode="auto">
            <a:xfrm>
              <a:off x="4564722" y="3807683"/>
              <a:ext cx="113155" cy="8106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523"/>
                </a:cxn>
                <a:cxn ang="0">
                  <a:pos x="73" y="523"/>
                </a:cxn>
                <a:cxn ang="0">
                  <a:pos x="73" y="0"/>
                </a:cxn>
              </a:cxnLst>
              <a:rect l="0" t="0" r="r" b="b"/>
              <a:pathLst>
                <a:path w="73" h="523">
                  <a:moveTo>
                    <a:pt x="73" y="0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2" name="Freeform: Shape 126"/>
            <p:cNvSpPr/>
            <p:nvPr/>
          </p:nvSpPr>
          <p:spPr bwMode="auto">
            <a:xfrm>
              <a:off x="4564722" y="3807683"/>
              <a:ext cx="113155" cy="8106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523"/>
                </a:cxn>
                <a:cxn ang="0">
                  <a:pos x="73" y="523"/>
                </a:cxn>
                <a:cxn ang="0">
                  <a:pos x="73" y="0"/>
                </a:cxn>
              </a:cxnLst>
              <a:rect l="0" t="0" r="r" b="b"/>
              <a:pathLst>
                <a:path w="73" h="523">
                  <a:moveTo>
                    <a:pt x="73" y="0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7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3" name="Rectangle 127"/>
            <p:cNvSpPr/>
            <p:nvPr/>
          </p:nvSpPr>
          <p:spPr bwMode="auto">
            <a:xfrm>
              <a:off x="4564722" y="3807684"/>
              <a:ext cx="113155" cy="13439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24" name="Group 4"/>
            <p:cNvGrpSpPr/>
            <p:nvPr/>
          </p:nvGrpSpPr>
          <p:grpSpPr>
            <a:xfrm>
              <a:off x="3929196" y="2446728"/>
              <a:ext cx="858735" cy="1337706"/>
              <a:chOff x="5238926" y="3262304"/>
              <a:chExt cx="1144979" cy="1783606"/>
            </a:xfrm>
          </p:grpSpPr>
          <p:sp>
            <p:nvSpPr>
              <p:cNvPr id="50" name="Freeform: Shape 110"/>
              <p:cNvSpPr/>
              <p:nvPr/>
            </p:nvSpPr>
            <p:spPr bwMode="auto">
              <a:xfrm>
                <a:off x="5238926" y="3262304"/>
                <a:ext cx="1144979" cy="1783606"/>
              </a:xfrm>
              <a:custGeom>
                <a:avLst/>
                <a:gdLst/>
                <a:ahLst/>
                <a:cxnLst>
                  <a:cxn ang="0">
                    <a:pos x="527" y="913"/>
                  </a:cxn>
                  <a:cxn ang="0">
                    <a:pos x="527" y="865"/>
                  </a:cxn>
                  <a:cxn ang="0">
                    <a:pos x="555" y="728"/>
                  </a:cxn>
                  <a:cxn ang="0">
                    <a:pos x="586" y="609"/>
                  </a:cxn>
                  <a:cxn ang="0">
                    <a:pos x="586" y="421"/>
                  </a:cxn>
                  <a:cxn ang="0">
                    <a:pos x="586" y="420"/>
                  </a:cxn>
                  <a:cxn ang="0">
                    <a:pos x="586" y="418"/>
                  </a:cxn>
                  <a:cxn ang="0">
                    <a:pos x="574" y="375"/>
                  </a:cxn>
                  <a:cxn ang="0">
                    <a:pos x="508" y="344"/>
                  </a:cxn>
                  <a:cxn ang="0">
                    <a:pos x="504" y="344"/>
                  </a:cxn>
                  <a:cxn ang="0">
                    <a:pos x="494" y="337"/>
                  </a:cxn>
                  <a:cxn ang="0">
                    <a:pos x="494" y="337"/>
                  </a:cxn>
                  <a:cxn ang="0">
                    <a:pos x="494" y="337"/>
                  </a:cxn>
                  <a:cxn ang="0">
                    <a:pos x="492" y="333"/>
                  </a:cxn>
                  <a:cxn ang="0">
                    <a:pos x="484" y="323"/>
                  </a:cxn>
                  <a:cxn ang="0">
                    <a:pos x="441" y="307"/>
                  </a:cxn>
                  <a:cxn ang="0">
                    <a:pos x="413" y="311"/>
                  </a:cxn>
                  <a:cxn ang="0">
                    <a:pos x="402" y="306"/>
                  </a:cxn>
                  <a:cxn ang="0">
                    <a:pos x="401" y="305"/>
                  </a:cxn>
                  <a:cxn ang="0">
                    <a:pos x="398" y="300"/>
                  </a:cxn>
                  <a:cxn ang="0">
                    <a:pos x="386" y="286"/>
                  </a:cxn>
                  <a:cxn ang="0">
                    <a:pos x="342" y="267"/>
                  </a:cxn>
                  <a:cxn ang="0">
                    <a:pos x="323" y="270"/>
                  </a:cxn>
                  <a:cxn ang="0">
                    <a:pos x="314" y="268"/>
                  </a:cxn>
                  <a:cxn ang="0">
                    <a:pos x="310" y="260"/>
                  </a:cxn>
                  <a:cxn ang="0">
                    <a:pos x="310" y="57"/>
                  </a:cxn>
                  <a:cxn ang="0">
                    <a:pos x="310" y="55"/>
                  </a:cxn>
                  <a:cxn ang="0">
                    <a:pos x="308" y="49"/>
                  </a:cxn>
                  <a:cxn ang="0">
                    <a:pos x="297" y="29"/>
                  </a:cxn>
                  <a:cxn ang="0">
                    <a:pos x="249" y="0"/>
                  </a:cxn>
                  <a:cxn ang="0">
                    <a:pos x="248" y="0"/>
                  </a:cxn>
                  <a:cxn ang="0">
                    <a:pos x="196" y="26"/>
                  </a:cxn>
                  <a:cxn ang="0">
                    <a:pos x="178" y="64"/>
                  </a:cxn>
                  <a:cxn ang="0">
                    <a:pos x="178" y="66"/>
                  </a:cxn>
                  <a:cxn ang="0">
                    <a:pos x="178" y="440"/>
                  </a:cxn>
                  <a:cxn ang="0">
                    <a:pos x="164" y="449"/>
                  </a:cxn>
                  <a:cxn ang="0">
                    <a:pos x="153" y="448"/>
                  </a:cxn>
                  <a:cxn ang="0">
                    <a:pos x="118" y="417"/>
                  </a:cxn>
                  <a:cxn ang="0">
                    <a:pos x="104" y="409"/>
                  </a:cxn>
                  <a:cxn ang="0">
                    <a:pos x="64" y="397"/>
                  </a:cxn>
                  <a:cxn ang="0">
                    <a:pos x="61" y="397"/>
                  </a:cxn>
                  <a:cxn ang="0">
                    <a:pos x="20" y="413"/>
                  </a:cxn>
                  <a:cxn ang="0">
                    <a:pos x="0" y="456"/>
                  </a:cxn>
                  <a:cxn ang="0">
                    <a:pos x="0" y="456"/>
                  </a:cxn>
                  <a:cxn ang="0">
                    <a:pos x="27" y="510"/>
                  </a:cxn>
                  <a:cxn ang="0">
                    <a:pos x="82" y="568"/>
                  </a:cxn>
                  <a:cxn ang="0">
                    <a:pos x="100" y="611"/>
                  </a:cxn>
                  <a:cxn ang="0">
                    <a:pos x="141" y="686"/>
                  </a:cxn>
                  <a:cxn ang="0">
                    <a:pos x="190" y="895"/>
                  </a:cxn>
                  <a:cxn ang="0">
                    <a:pos x="190" y="913"/>
                  </a:cxn>
                  <a:cxn ang="0">
                    <a:pos x="527" y="913"/>
                  </a:cxn>
                </a:cxnLst>
                <a:rect l="0" t="0" r="r" b="b"/>
                <a:pathLst>
                  <a:path w="586" h="913">
                    <a:moveTo>
                      <a:pt x="527" y="913"/>
                    </a:moveTo>
                    <a:cubicBezTo>
                      <a:pt x="527" y="865"/>
                      <a:pt x="527" y="865"/>
                      <a:pt x="527" y="865"/>
                    </a:cubicBezTo>
                    <a:cubicBezTo>
                      <a:pt x="527" y="862"/>
                      <a:pt x="528" y="794"/>
                      <a:pt x="555" y="728"/>
                    </a:cubicBezTo>
                    <a:cubicBezTo>
                      <a:pt x="582" y="662"/>
                      <a:pt x="586" y="624"/>
                      <a:pt x="586" y="609"/>
                    </a:cubicBezTo>
                    <a:cubicBezTo>
                      <a:pt x="586" y="421"/>
                      <a:pt x="586" y="421"/>
                      <a:pt x="586" y="421"/>
                    </a:cubicBezTo>
                    <a:cubicBezTo>
                      <a:pt x="586" y="420"/>
                      <a:pt x="586" y="420"/>
                      <a:pt x="586" y="420"/>
                    </a:cubicBezTo>
                    <a:cubicBezTo>
                      <a:pt x="586" y="420"/>
                      <a:pt x="586" y="420"/>
                      <a:pt x="586" y="418"/>
                    </a:cubicBezTo>
                    <a:cubicBezTo>
                      <a:pt x="586" y="411"/>
                      <a:pt x="584" y="392"/>
                      <a:pt x="574" y="375"/>
                    </a:cubicBezTo>
                    <a:cubicBezTo>
                      <a:pt x="564" y="359"/>
                      <a:pt x="547" y="344"/>
                      <a:pt x="508" y="344"/>
                    </a:cubicBezTo>
                    <a:cubicBezTo>
                      <a:pt x="506" y="344"/>
                      <a:pt x="505" y="344"/>
                      <a:pt x="504" y="344"/>
                    </a:cubicBezTo>
                    <a:cubicBezTo>
                      <a:pt x="500" y="344"/>
                      <a:pt x="496" y="341"/>
                      <a:pt x="494" y="337"/>
                    </a:cubicBezTo>
                    <a:cubicBezTo>
                      <a:pt x="494" y="337"/>
                      <a:pt x="494" y="337"/>
                      <a:pt x="494" y="337"/>
                    </a:cubicBezTo>
                    <a:cubicBezTo>
                      <a:pt x="494" y="337"/>
                      <a:pt x="494" y="337"/>
                      <a:pt x="494" y="337"/>
                    </a:cubicBezTo>
                    <a:cubicBezTo>
                      <a:pt x="494" y="336"/>
                      <a:pt x="493" y="335"/>
                      <a:pt x="492" y="333"/>
                    </a:cubicBezTo>
                    <a:cubicBezTo>
                      <a:pt x="490" y="331"/>
                      <a:pt x="488" y="327"/>
                      <a:pt x="484" y="323"/>
                    </a:cubicBezTo>
                    <a:cubicBezTo>
                      <a:pt x="476" y="315"/>
                      <a:pt x="463" y="307"/>
                      <a:pt x="441" y="307"/>
                    </a:cubicBezTo>
                    <a:cubicBezTo>
                      <a:pt x="433" y="307"/>
                      <a:pt x="424" y="308"/>
                      <a:pt x="413" y="311"/>
                    </a:cubicBezTo>
                    <a:cubicBezTo>
                      <a:pt x="409" y="312"/>
                      <a:pt x="404" y="310"/>
                      <a:pt x="402" y="306"/>
                    </a:cubicBezTo>
                    <a:cubicBezTo>
                      <a:pt x="402" y="306"/>
                      <a:pt x="402" y="306"/>
                      <a:pt x="401" y="305"/>
                    </a:cubicBezTo>
                    <a:cubicBezTo>
                      <a:pt x="401" y="304"/>
                      <a:pt x="400" y="302"/>
                      <a:pt x="398" y="300"/>
                    </a:cubicBezTo>
                    <a:cubicBezTo>
                      <a:pt x="396" y="297"/>
                      <a:pt x="391" y="291"/>
                      <a:pt x="386" y="286"/>
                    </a:cubicBezTo>
                    <a:cubicBezTo>
                      <a:pt x="375" y="276"/>
                      <a:pt x="360" y="267"/>
                      <a:pt x="342" y="267"/>
                    </a:cubicBezTo>
                    <a:cubicBezTo>
                      <a:pt x="336" y="267"/>
                      <a:pt x="330" y="268"/>
                      <a:pt x="323" y="270"/>
                    </a:cubicBezTo>
                    <a:cubicBezTo>
                      <a:pt x="320" y="271"/>
                      <a:pt x="317" y="270"/>
                      <a:pt x="314" y="268"/>
                    </a:cubicBezTo>
                    <a:cubicBezTo>
                      <a:pt x="312" y="266"/>
                      <a:pt x="310" y="263"/>
                      <a:pt x="310" y="260"/>
                    </a:cubicBezTo>
                    <a:cubicBezTo>
                      <a:pt x="310" y="57"/>
                      <a:pt x="310" y="57"/>
                      <a:pt x="310" y="57"/>
                    </a:cubicBezTo>
                    <a:cubicBezTo>
                      <a:pt x="310" y="56"/>
                      <a:pt x="310" y="56"/>
                      <a:pt x="310" y="55"/>
                    </a:cubicBezTo>
                    <a:cubicBezTo>
                      <a:pt x="309" y="54"/>
                      <a:pt x="309" y="52"/>
                      <a:pt x="308" y="49"/>
                    </a:cubicBezTo>
                    <a:cubicBezTo>
                      <a:pt x="305" y="43"/>
                      <a:pt x="302" y="36"/>
                      <a:pt x="297" y="29"/>
                    </a:cubicBezTo>
                    <a:cubicBezTo>
                      <a:pt x="286" y="15"/>
                      <a:pt x="279" y="1"/>
                      <a:pt x="249" y="0"/>
                    </a:cubicBezTo>
                    <a:cubicBezTo>
                      <a:pt x="249" y="0"/>
                      <a:pt x="248" y="0"/>
                      <a:pt x="248" y="0"/>
                    </a:cubicBezTo>
                    <a:cubicBezTo>
                      <a:pt x="223" y="0"/>
                      <a:pt x="207" y="12"/>
                      <a:pt x="196" y="26"/>
                    </a:cubicBezTo>
                    <a:cubicBezTo>
                      <a:pt x="185" y="41"/>
                      <a:pt x="180" y="58"/>
                      <a:pt x="178" y="64"/>
                    </a:cubicBezTo>
                    <a:cubicBezTo>
                      <a:pt x="178" y="65"/>
                      <a:pt x="178" y="65"/>
                      <a:pt x="178" y="66"/>
                    </a:cubicBezTo>
                    <a:cubicBezTo>
                      <a:pt x="178" y="440"/>
                      <a:pt x="178" y="440"/>
                      <a:pt x="178" y="440"/>
                    </a:cubicBezTo>
                    <a:cubicBezTo>
                      <a:pt x="178" y="444"/>
                      <a:pt x="167" y="447"/>
                      <a:pt x="164" y="449"/>
                    </a:cubicBezTo>
                    <a:cubicBezTo>
                      <a:pt x="160" y="450"/>
                      <a:pt x="156" y="450"/>
                      <a:pt x="153" y="448"/>
                    </a:cubicBezTo>
                    <a:cubicBezTo>
                      <a:pt x="153" y="448"/>
                      <a:pt x="122" y="420"/>
                      <a:pt x="118" y="417"/>
                    </a:cubicBezTo>
                    <a:cubicBezTo>
                      <a:pt x="115" y="415"/>
                      <a:pt x="110" y="412"/>
                      <a:pt x="104" y="409"/>
                    </a:cubicBezTo>
                    <a:cubicBezTo>
                      <a:pt x="92" y="403"/>
                      <a:pt x="77" y="397"/>
                      <a:pt x="64" y="397"/>
                    </a:cubicBezTo>
                    <a:cubicBezTo>
                      <a:pt x="63" y="397"/>
                      <a:pt x="62" y="397"/>
                      <a:pt x="61" y="397"/>
                    </a:cubicBezTo>
                    <a:cubicBezTo>
                      <a:pt x="46" y="399"/>
                      <a:pt x="31" y="404"/>
                      <a:pt x="20" y="413"/>
                    </a:cubicBezTo>
                    <a:cubicBezTo>
                      <a:pt x="9" y="423"/>
                      <a:pt x="1" y="436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461"/>
                      <a:pt x="2" y="495"/>
                      <a:pt x="27" y="510"/>
                    </a:cubicBezTo>
                    <a:cubicBezTo>
                      <a:pt x="38" y="517"/>
                      <a:pt x="75" y="555"/>
                      <a:pt x="82" y="568"/>
                    </a:cubicBezTo>
                    <a:cubicBezTo>
                      <a:pt x="88" y="581"/>
                      <a:pt x="94" y="596"/>
                      <a:pt x="100" y="611"/>
                    </a:cubicBezTo>
                    <a:cubicBezTo>
                      <a:pt x="112" y="641"/>
                      <a:pt x="125" y="672"/>
                      <a:pt x="141" y="686"/>
                    </a:cubicBezTo>
                    <a:cubicBezTo>
                      <a:pt x="179" y="720"/>
                      <a:pt x="190" y="823"/>
                      <a:pt x="190" y="895"/>
                    </a:cubicBezTo>
                    <a:cubicBezTo>
                      <a:pt x="190" y="901"/>
                      <a:pt x="190" y="907"/>
                      <a:pt x="190" y="913"/>
                    </a:cubicBezTo>
                    <a:cubicBezTo>
                      <a:pt x="527" y="913"/>
                      <a:pt x="527" y="913"/>
                      <a:pt x="527" y="91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51" name="Group 3"/>
              <p:cNvGrpSpPr/>
              <p:nvPr/>
            </p:nvGrpSpPr>
            <p:grpSpPr>
              <a:xfrm>
                <a:off x="5238926" y="3311906"/>
                <a:ext cx="551822" cy="915570"/>
                <a:chOff x="5238926" y="3311906"/>
                <a:chExt cx="551822" cy="915570"/>
              </a:xfrm>
            </p:grpSpPr>
            <p:sp>
              <p:nvSpPr>
                <p:cNvPr id="60" name="Freeform: Shape 153"/>
                <p:cNvSpPr/>
                <p:nvPr/>
              </p:nvSpPr>
              <p:spPr bwMode="auto">
                <a:xfrm>
                  <a:off x="5648142" y="3311906"/>
                  <a:ext cx="142606" cy="84737"/>
                </a:xfrm>
                <a:custGeom>
                  <a:avLst/>
                  <a:gdLst/>
                  <a:ahLst/>
                  <a:cxnLst>
                    <a:cxn ang="0">
                      <a:pos x="73" y="22"/>
                    </a:cxn>
                    <a:cxn ang="0">
                      <a:pos x="51" y="44"/>
                    </a:cxn>
                    <a:cxn ang="0">
                      <a:pos x="22" y="44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1" y="0"/>
                    </a:cxn>
                    <a:cxn ang="0">
                      <a:pos x="73" y="22"/>
                    </a:cxn>
                  </a:cxnLst>
                  <a:rect l="0" t="0" r="r" b="b"/>
                  <a:pathLst>
                    <a:path w="73" h="44">
                      <a:moveTo>
                        <a:pt x="73" y="22"/>
                      </a:moveTo>
                      <a:cubicBezTo>
                        <a:pt x="73" y="34"/>
                        <a:pt x="63" y="44"/>
                        <a:pt x="51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63" y="0"/>
                        <a:pt x="73" y="10"/>
                        <a:pt x="73" y="2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1" name="Freeform: Shape 154"/>
                <p:cNvSpPr/>
                <p:nvPr/>
              </p:nvSpPr>
              <p:spPr bwMode="auto">
                <a:xfrm>
                  <a:off x="5238926" y="4103471"/>
                  <a:ext cx="126072" cy="124005"/>
                </a:xfrm>
                <a:custGeom>
                  <a:avLst/>
                  <a:gdLst/>
                  <a:ahLst/>
                  <a:cxnLst>
                    <a:cxn ang="0">
                      <a:pos x="58" y="15"/>
                    </a:cxn>
                    <a:cxn ang="0">
                      <a:pos x="28" y="6"/>
                    </a:cxn>
                    <a:cxn ang="0">
                      <a:pos x="1" y="21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12" y="64"/>
                    </a:cxn>
                    <a:cxn ang="0">
                      <a:pos x="17" y="62"/>
                    </a:cxn>
                    <a:cxn ang="0">
                      <a:pos x="49" y="44"/>
                    </a:cxn>
                    <a:cxn ang="0">
                      <a:pos x="58" y="15"/>
                    </a:cxn>
                  </a:cxnLst>
                  <a:rect l="0" t="0" r="r" b="b"/>
                  <a:pathLst>
                    <a:path w="64" h="64">
                      <a:moveTo>
                        <a:pt x="58" y="15"/>
                      </a:moveTo>
                      <a:cubicBezTo>
                        <a:pt x="52" y="4"/>
                        <a:pt x="39" y="0"/>
                        <a:pt x="28" y="6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3"/>
                        <a:pt x="0" y="24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48"/>
                        <a:pt x="12" y="64"/>
                      </a:cubicBezTo>
                      <a:cubicBezTo>
                        <a:pt x="13" y="64"/>
                        <a:pt x="15" y="63"/>
                        <a:pt x="17" y="62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60" y="38"/>
                        <a:pt x="64" y="25"/>
                        <a:pt x="58" y="15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grpSp>
            <p:nvGrpSpPr>
              <p:cNvPr id="52" name="Group 2"/>
              <p:cNvGrpSpPr/>
              <p:nvPr/>
            </p:nvGrpSpPr>
            <p:grpSpPr>
              <a:xfrm>
                <a:off x="5524137" y="3752123"/>
                <a:ext cx="859768" cy="1293786"/>
                <a:chOff x="5524137" y="3752123"/>
                <a:chExt cx="859768" cy="1293786"/>
              </a:xfrm>
            </p:grpSpPr>
            <p:sp>
              <p:nvSpPr>
                <p:cNvPr id="53" name="Freeform: Shape 122"/>
                <p:cNvSpPr/>
                <p:nvPr/>
              </p:nvSpPr>
              <p:spPr bwMode="auto">
                <a:xfrm>
                  <a:off x="6094560" y="3938131"/>
                  <a:ext cx="289345" cy="1107778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9" y="100"/>
                    </a:cxn>
                    <a:cxn ang="0">
                      <a:pos x="109" y="233"/>
                    </a:cxn>
                    <a:cxn ang="0">
                      <a:pos x="67" y="397"/>
                    </a:cxn>
                    <a:cxn ang="0">
                      <a:pos x="1" y="567"/>
                    </a:cxn>
                    <a:cxn ang="0">
                      <a:pos x="89" y="567"/>
                    </a:cxn>
                    <a:cxn ang="0">
                      <a:pos x="89" y="519"/>
                    </a:cxn>
                    <a:cxn ang="0">
                      <a:pos x="89" y="519"/>
                    </a:cxn>
                    <a:cxn ang="0">
                      <a:pos x="117" y="382"/>
                    </a:cxn>
                    <a:cxn ang="0">
                      <a:pos x="148" y="263"/>
                    </a:cxn>
                    <a:cxn ang="0">
                      <a:pos x="148" y="75"/>
                    </a:cxn>
                    <a:cxn ang="0">
                      <a:pos x="148" y="74"/>
                    </a:cxn>
                    <a:cxn ang="0">
                      <a:pos x="148" y="74"/>
                    </a:cxn>
                    <a:cxn ang="0">
                      <a:pos x="148" y="72"/>
                    </a:cxn>
                    <a:cxn ang="0">
                      <a:pos x="148" y="72"/>
                    </a:cxn>
                    <a:cxn ang="0">
                      <a:pos x="136" y="29"/>
                    </a:cxn>
                    <a:cxn ang="0">
                      <a:pos x="136" y="29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48" h="567">
                      <a:moveTo>
                        <a:pt x="94" y="0"/>
                      </a:moveTo>
                      <a:cubicBezTo>
                        <a:pt x="103" y="23"/>
                        <a:pt x="110" y="55"/>
                        <a:pt x="109" y="100"/>
                      </a:cubicBezTo>
                      <a:cubicBezTo>
                        <a:pt x="109" y="233"/>
                        <a:pt x="109" y="233"/>
                        <a:pt x="109" y="233"/>
                      </a:cubicBezTo>
                      <a:cubicBezTo>
                        <a:pt x="109" y="233"/>
                        <a:pt x="99" y="313"/>
                        <a:pt x="67" y="397"/>
                      </a:cubicBezTo>
                      <a:cubicBezTo>
                        <a:pt x="49" y="442"/>
                        <a:pt x="0" y="536"/>
                        <a:pt x="1" y="567"/>
                      </a:cubicBezTo>
                      <a:cubicBezTo>
                        <a:pt x="89" y="567"/>
                        <a:pt x="89" y="567"/>
                        <a:pt x="89" y="567"/>
                      </a:cubicBezTo>
                      <a:cubicBezTo>
                        <a:pt x="89" y="519"/>
                        <a:pt x="89" y="519"/>
                        <a:pt x="89" y="519"/>
                      </a:cubicBezTo>
                      <a:cubicBezTo>
                        <a:pt x="89" y="519"/>
                        <a:pt x="89" y="519"/>
                        <a:pt x="89" y="519"/>
                      </a:cubicBezTo>
                      <a:cubicBezTo>
                        <a:pt x="89" y="516"/>
                        <a:pt x="90" y="448"/>
                        <a:pt x="117" y="382"/>
                      </a:cubicBezTo>
                      <a:cubicBezTo>
                        <a:pt x="144" y="316"/>
                        <a:pt x="148" y="278"/>
                        <a:pt x="148" y="263"/>
                      </a:cubicBezTo>
                      <a:cubicBezTo>
                        <a:pt x="148" y="75"/>
                        <a:pt x="148" y="75"/>
                        <a:pt x="148" y="75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8" y="74"/>
                        <a:pt x="148" y="73"/>
                        <a:pt x="148" y="72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48" y="65"/>
                        <a:pt x="146" y="46"/>
                        <a:pt x="136" y="29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29" y="17"/>
                        <a:pt x="117" y="5"/>
                        <a:pt x="94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4" name="Freeform: Shape 149"/>
                <p:cNvSpPr/>
                <p:nvPr/>
              </p:nvSpPr>
              <p:spPr bwMode="auto">
                <a:xfrm>
                  <a:off x="6013956" y="3847194"/>
                  <a:ext cx="35135" cy="248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6"/>
                    </a:cxn>
                    <a:cxn ang="0">
                      <a:pos x="5" y="7"/>
                    </a:cxn>
                    <a:cxn ang="0">
                      <a:pos x="14" y="13"/>
                    </a:cxn>
                    <a:cxn ang="0">
                      <a:pos x="16" y="12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4" y="13"/>
                    </a:cxn>
                    <a:cxn ang="0">
                      <a:pos x="5" y="7"/>
                    </a:cxn>
                    <a:cxn ang="0">
                      <a:pos x="4" y="6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3"/>
                        <a:pt x="4" y="5"/>
                        <a:pt x="4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7" y="11"/>
                        <a:pt x="10" y="13"/>
                        <a:pt x="14" y="13"/>
                      </a:cubicBezTo>
                      <a:cubicBezTo>
                        <a:pt x="15" y="13"/>
                        <a:pt x="16" y="12"/>
                        <a:pt x="16" y="12"/>
                      </a:cubicBezTo>
                      <a:cubicBezTo>
                        <a:pt x="17" y="12"/>
                        <a:pt x="18" y="12"/>
                        <a:pt x="18" y="12"/>
                      </a:cubicBezTo>
                      <a:cubicBezTo>
                        <a:pt x="18" y="12"/>
                        <a:pt x="17" y="12"/>
                        <a:pt x="16" y="12"/>
                      </a:cubicBezTo>
                      <a:cubicBezTo>
                        <a:pt x="16" y="12"/>
                        <a:pt x="15" y="13"/>
                        <a:pt x="14" y="13"/>
                      </a:cubicBezTo>
                      <a:cubicBezTo>
                        <a:pt x="10" y="13"/>
                        <a:pt x="7" y="11"/>
                        <a:pt x="5" y="7"/>
                      </a:cubicBezTo>
                      <a:cubicBezTo>
                        <a:pt x="5" y="7"/>
                        <a:pt x="5" y="7"/>
                        <a:pt x="4" y="6"/>
                      </a:cubicBezTo>
                      <a:cubicBezTo>
                        <a:pt x="4" y="5"/>
                        <a:pt x="3" y="3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5" name="Freeform: Shape 150"/>
                <p:cNvSpPr/>
                <p:nvPr/>
              </p:nvSpPr>
              <p:spPr bwMode="auto">
                <a:xfrm>
                  <a:off x="6011890" y="3843060"/>
                  <a:ext cx="57869" cy="314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1"/>
                    </a:cxn>
                    <a:cxn ang="0">
                      <a:pos x="29" y="12"/>
                    </a:cxn>
                    <a:cxn ang="0">
                      <a:pos x="19" y="14"/>
                    </a:cxn>
                    <a:cxn ang="0">
                      <a:pos x="17" y="14"/>
                    </a:cxn>
                    <a:cxn ang="0">
                      <a:pos x="15" y="15"/>
                    </a:cxn>
                    <a:cxn ang="0">
                      <a:pos x="6" y="9"/>
                    </a:cxn>
                    <a:cxn ang="0">
                      <a:pos x="5" y="8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161">
                      <a:moveTo>
                        <a:pt x="0" y="0"/>
                      </a:move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6" y="12"/>
                        <a:pt x="23" y="13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7" y="14"/>
                        <a:pt x="16" y="15"/>
                        <a:pt x="15" y="15"/>
                      </a:cubicBezTo>
                      <a:cubicBezTo>
                        <a:pt x="11" y="15"/>
                        <a:pt x="8" y="13"/>
                        <a:pt x="6" y="9"/>
                      </a:cubicBezTo>
                      <a:cubicBezTo>
                        <a:pt x="6" y="9"/>
                        <a:pt x="6" y="9"/>
                        <a:pt x="5" y="8"/>
                      </a:cubicBezTo>
                      <a:cubicBezTo>
                        <a:pt x="5" y="7"/>
                        <a:pt x="4" y="5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6" name="Freeform: Shape 151"/>
                <p:cNvSpPr/>
                <p:nvPr/>
              </p:nvSpPr>
              <p:spPr bwMode="auto">
                <a:xfrm>
                  <a:off x="5844483" y="3752123"/>
                  <a:ext cx="55803" cy="3162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1"/>
                    </a:cxn>
                    <a:cxn ang="0">
                      <a:pos x="28" y="16"/>
                    </a:cxn>
                    <a:cxn ang="0">
                      <a:pos x="13" y="19"/>
                    </a:cxn>
                    <a:cxn ang="0">
                      <a:pos x="13" y="19"/>
                    </a:cxn>
                    <a:cxn ang="0">
                      <a:pos x="10" y="19"/>
                    </a:cxn>
                    <a:cxn ang="0">
                      <a:pos x="4" y="17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161">
                      <a:moveTo>
                        <a:pt x="0" y="0"/>
                      </a:move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3" y="16"/>
                        <a:pt x="18" y="17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19"/>
                        <a:pt x="11" y="19"/>
                        <a:pt x="10" y="19"/>
                      </a:cubicBezTo>
                      <a:cubicBezTo>
                        <a:pt x="8" y="19"/>
                        <a:pt x="6" y="19"/>
                        <a:pt x="4" y="17"/>
                      </a:cubicBezTo>
                      <a:cubicBezTo>
                        <a:pt x="2" y="15"/>
                        <a:pt x="0" y="12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7" name="Freeform: Shape 152"/>
                <p:cNvSpPr/>
                <p:nvPr/>
              </p:nvSpPr>
              <p:spPr bwMode="auto">
                <a:xfrm>
                  <a:off x="6189631" y="3898863"/>
                  <a:ext cx="51669" cy="3017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4"/>
                    </a:cxn>
                    <a:cxn ang="0">
                      <a:pos x="26" y="18"/>
                    </a:cxn>
                    <a:cxn ang="0">
                      <a:pos x="21" y="18"/>
                    </a:cxn>
                    <a:cxn ang="0">
                      <a:pos x="21" y="18"/>
                    </a:cxn>
                    <a:cxn ang="0">
                      <a:pos x="17" y="18"/>
                    </a:cxn>
                    <a:cxn ang="0">
                      <a:pos x="17" y="18"/>
                    </a:cxn>
                    <a:cxn ang="0">
                      <a:pos x="7" y="11"/>
                    </a:cxn>
                    <a:cxn ang="0">
                      <a:pos x="7" y="11"/>
                    </a:cxn>
                    <a:cxn ang="0">
                      <a:pos x="7" y="11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154">
                      <a:moveTo>
                        <a:pt x="0" y="0"/>
                      </a:move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4" y="18"/>
                        <a:pt x="23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8"/>
                        <a:pt x="9" y="15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6" y="9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5"/>
                        <a:pt x="2" y="3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8" name="Freeform: Shape 155"/>
                <p:cNvSpPr/>
                <p:nvPr/>
              </p:nvSpPr>
              <p:spPr bwMode="auto">
                <a:xfrm>
                  <a:off x="5524137" y="4611891"/>
                  <a:ext cx="55803" cy="1178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60"/>
                    </a:cxn>
                    <a:cxn ang="0">
                      <a:pos x="28" y="6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60">
                      <a:moveTo>
                        <a:pt x="0" y="0"/>
                      </a:moveTo>
                      <a:cubicBezTo>
                        <a:pt x="12" y="14"/>
                        <a:pt x="21" y="35"/>
                        <a:pt x="28" y="60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22" y="35"/>
                        <a:pt x="12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59" name="Freeform: Shape 156"/>
                <p:cNvSpPr/>
                <p:nvPr/>
              </p:nvSpPr>
              <p:spPr bwMode="auto">
                <a:xfrm>
                  <a:off x="5524137" y="4611891"/>
                  <a:ext cx="248010" cy="1178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60"/>
                    </a:cxn>
                    <a:cxn ang="0">
                      <a:pos x="94" y="9"/>
                    </a:cxn>
                    <a:cxn ang="0">
                      <a:pos x="75" y="9"/>
                    </a:cxn>
                    <a:cxn ang="0">
                      <a:pos x="62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60">
                      <a:moveTo>
                        <a:pt x="0" y="0"/>
                      </a:moveTo>
                      <a:cubicBezTo>
                        <a:pt x="12" y="14"/>
                        <a:pt x="22" y="35"/>
                        <a:pt x="28" y="60"/>
                      </a:cubicBezTo>
                      <a:cubicBezTo>
                        <a:pt x="63" y="20"/>
                        <a:pt x="127" y="9"/>
                        <a:pt x="94" y="9"/>
                      </a:cubicBezTo>
                      <a:cubicBezTo>
                        <a:pt x="90" y="9"/>
                        <a:pt x="83" y="9"/>
                        <a:pt x="75" y="9"/>
                      </a:cubicBezTo>
                      <a:cubicBezTo>
                        <a:pt x="70" y="10"/>
                        <a:pt x="66" y="10"/>
                        <a:pt x="62" y="10"/>
                      </a:cubicBezTo>
                      <a:cubicBezTo>
                        <a:pt x="36" y="10"/>
                        <a:pt x="16" y="6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</p:grpSp>
        <p:sp>
          <p:nvSpPr>
            <p:cNvPr id="25" name="Freeform: Shape 171"/>
            <p:cNvSpPr/>
            <p:nvPr/>
          </p:nvSpPr>
          <p:spPr bwMode="auto">
            <a:xfrm>
              <a:off x="1943563" y="2058055"/>
              <a:ext cx="230960" cy="2278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98" y="147"/>
                </a:cxn>
                <a:cxn ang="0">
                  <a:pos x="149" y="96"/>
                </a:cxn>
                <a:cxn ang="0">
                  <a:pos x="149" y="0"/>
                </a:cxn>
                <a:cxn ang="0">
                  <a:pos x="0" y="0"/>
                </a:cxn>
                <a:cxn ang="0">
                  <a:pos x="136" y="90"/>
                </a:cxn>
                <a:cxn ang="0">
                  <a:pos x="134" y="92"/>
                </a:cxn>
                <a:cxn ang="0">
                  <a:pos x="95" y="92"/>
                </a:cxn>
                <a:cxn ang="0">
                  <a:pos x="95" y="131"/>
                </a:cxn>
                <a:cxn ang="0">
                  <a:pos x="92" y="134"/>
                </a:cxn>
                <a:cxn ang="0">
                  <a:pos x="13" y="134"/>
                </a:cxn>
                <a:cxn ang="0">
                  <a:pos x="13" y="14"/>
                </a:cxn>
                <a:cxn ang="0">
                  <a:pos x="136" y="14"/>
                </a:cxn>
                <a:cxn ang="0">
                  <a:pos x="136" y="90"/>
                </a:cxn>
                <a:cxn ang="0">
                  <a:pos x="117" y="26"/>
                </a:cxn>
                <a:cxn ang="0">
                  <a:pos x="29" y="26"/>
                </a:cxn>
                <a:cxn ang="0">
                  <a:pos x="29" y="35"/>
                </a:cxn>
                <a:cxn ang="0">
                  <a:pos x="117" y="35"/>
                </a:cxn>
                <a:cxn ang="0">
                  <a:pos x="117" y="26"/>
                </a:cxn>
                <a:cxn ang="0">
                  <a:pos x="117" y="41"/>
                </a:cxn>
                <a:cxn ang="0">
                  <a:pos x="29" y="41"/>
                </a:cxn>
                <a:cxn ang="0">
                  <a:pos x="29" y="52"/>
                </a:cxn>
                <a:cxn ang="0">
                  <a:pos x="117" y="52"/>
                </a:cxn>
                <a:cxn ang="0">
                  <a:pos x="117" y="41"/>
                </a:cxn>
                <a:cxn ang="0">
                  <a:pos x="78" y="72"/>
                </a:cxn>
                <a:cxn ang="0">
                  <a:pos x="29" y="72"/>
                </a:cxn>
                <a:cxn ang="0">
                  <a:pos x="29" y="83"/>
                </a:cxn>
                <a:cxn ang="0">
                  <a:pos x="78" y="83"/>
                </a:cxn>
                <a:cxn ang="0">
                  <a:pos x="78" y="72"/>
                </a:cxn>
                <a:cxn ang="0">
                  <a:pos x="117" y="57"/>
                </a:cxn>
                <a:cxn ang="0">
                  <a:pos x="29" y="57"/>
                </a:cxn>
                <a:cxn ang="0">
                  <a:pos x="29" y="67"/>
                </a:cxn>
                <a:cxn ang="0">
                  <a:pos x="117" y="67"/>
                </a:cxn>
                <a:cxn ang="0">
                  <a:pos x="117" y="57"/>
                </a:cxn>
              </a:cxnLst>
              <a:rect l="0" t="0" r="r" b="b"/>
              <a:pathLst>
                <a:path w="149" h="147">
                  <a:moveTo>
                    <a:pt x="0" y="0"/>
                  </a:moveTo>
                  <a:lnTo>
                    <a:pt x="0" y="147"/>
                  </a:lnTo>
                  <a:lnTo>
                    <a:pt x="98" y="147"/>
                  </a:lnTo>
                  <a:lnTo>
                    <a:pt x="149" y="96"/>
                  </a:lnTo>
                  <a:lnTo>
                    <a:pt x="149" y="0"/>
                  </a:lnTo>
                  <a:lnTo>
                    <a:pt x="0" y="0"/>
                  </a:lnTo>
                  <a:close/>
                  <a:moveTo>
                    <a:pt x="136" y="90"/>
                  </a:moveTo>
                  <a:lnTo>
                    <a:pt x="134" y="92"/>
                  </a:lnTo>
                  <a:lnTo>
                    <a:pt x="95" y="92"/>
                  </a:lnTo>
                  <a:lnTo>
                    <a:pt x="95" y="131"/>
                  </a:lnTo>
                  <a:lnTo>
                    <a:pt x="92" y="134"/>
                  </a:lnTo>
                  <a:lnTo>
                    <a:pt x="13" y="134"/>
                  </a:lnTo>
                  <a:lnTo>
                    <a:pt x="13" y="14"/>
                  </a:lnTo>
                  <a:lnTo>
                    <a:pt x="136" y="14"/>
                  </a:lnTo>
                  <a:lnTo>
                    <a:pt x="136" y="90"/>
                  </a:lnTo>
                  <a:close/>
                  <a:moveTo>
                    <a:pt x="117" y="26"/>
                  </a:moveTo>
                  <a:lnTo>
                    <a:pt x="29" y="26"/>
                  </a:lnTo>
                  <a:lnTo>
                    <a:pt x="29" y="35"/>
                  </a:lnTo>
                  <a:lnTo>
                    <a:pt x="117" y="35"/>
                  </a:lnTo>
                  <a:lnTo>
                    <a:pt x="117" y="26"/>
                  </a:lnTo>
                  <a:close/>
                  <a:moveTo>
                    <a:pt x="117" y="41"/>
                  </a:moveTo>
                  <a:lnTo>
                    <a:pt x="29" y="41"/>
                  </a:lnTo>
                  <a:lnTo>
                    <a:pt x="29" y="52"/>
                  </a:lnTo>
                  <a:lnTo>
                    <a:pt x="117" y="52"/>
                  </a:lnTo>
                  <a:lnTo>
                    <a:pt x="117" y="41"/>
                  </a:lnTo>
                  <a:close/>
                  <a:moveTo>
                    <a:pt x="78" y="72"/>
                  </a:moveTo>
                  <a:lnTo>
                    <a:pt x="29" y="72"/>
                  </a:lnTo>
                  <a:lnTo>
                    <a:pt x="29" y="83"/>
                  </a:lnTo>
                  <a:lnTo>
                    <a:pt x="78" y="83"/>
                  </a:lnTo>
                  <a:lnTo>
                    <a:pt x="78" y="72"/>
                  </a:lnTo>
                  <a:close/>
                  <a:moveTo>
                    <a:pt x="117" y="57"/>
                  </a:moveTo>
                  <a:lnTo>
                    <a:pt x="29" y="57"/>
                  </a:lnTo>
                  <a:lnTo>
                    <a:pt x="29" y="67"/>
                  </a:lnTo>
                  <a:lnTo>
                    <a:pt x="117" y="67"/>
                  </a:lnTo>
                  <a:lnTo>
                    <a:pt x="117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26" name="Group 5"/>
            <p:cNvGrpSpPr/>
            <p:nvPr/>
          </p:nvGrpSpPr>
          <p:grpSpPr>
            <a:xfrm>
              <a:off x="4138453" y="3747232"/>
              <a:ext cx="632426" cy="165857"/>
              <a:chOff x="5517936" y="4996307"/>
              <a:chExt cx="843234" cy="221143"/>
            </a:xfrm>
          </p:grpSpPr>
          <p:sp>
            <p:nvSpPr>
              <p:cNvPr id="48" name="Freeform: Shape 128"/>
              <p:cNvSpPr/>
              <p:nvPr/>
            </p:nvSpPr>
            <p:spPr bwMode="auto">
              <a:xfrm>
                <a:off x="5517936" y="4996307"/>
                <a:ext cx="843234" cy="221143"/>
              </a:xfrm>
              <a:custGeom>
                <a:avLst/>
                <a:gdLst/>
                <a:ahLst/>
                <a:cxnLst>
                  <a:cxn ang="0">
                    <a:pos x="431" y="57"/>
                  </a:cxn>
                  <a:cxn ang="0">
                    <a:pos x="385" y="114"/>
                  </a:cxn>
                  <a:cxn ang="0">
                    <a:pos x="46" y="114"/>
                  </a:cxn>
                  <a:cxn ang="0">
                    <a:pos x="0" y="57"/>
                  </a:cxn>
                  <a:cxn ang="0">
                    <a:pos x="46" y="0"/>
                  </a:cxn>
                  <a:cxn ang="0">
                    <a:pos x="385" y="0"/>
                  </a:cxn>
                  <a:cxn ang="0">
                    <a:pos x="431" y="57"/>
                  </a:cxn>
                </a:cxnLst>
                <a:rect l="0" t="0" r="r" b="b"/>
                <a:pathLst>
                  <a:path w="431" h="114">
                    <a:moveTo>
                      <a:pt x="431" y="57"/>
                    </a:moveTo>
                    <a:cubicBezTo>
                      <a:pt x="431" y="88"/>
                      <a:pt x="410" y="114"/>
                      <a:pt x="385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21" y="114"/>
                      <a:pt x="0" y="88"/>
                      <a:pt x="0" y="57"/>
                    </a:cubicBezTo>
                    <a:cubicBezTo>
                      <a:pt x="0" y="25"/>
                      <a:pt x="21" y="0"/>
                      <a:pt x="46" y="0"/>
                    </a:cubicBezTo>
                    <a:cubicBezTo>
                      <a:pt x="385" y="0"/>
                      <a:pt x="385" y="0"/>
                      <a:pt x="385" y="0"/>
                    </a:cubicBezTo>
                    <a:cubicBezTo>
                      <a:pt x="410" y="0"/>
                      <a:pt x="431" y="25"/>
                      <a:pt x="431" y="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9" name="Oval 129"/>
              <p:cNvSpPr/>
              <p:nvPr/>
            </p:nvSpPr>
            <p:spPr bwMode="auto">
              <a:xfrm>
                <a:off x="6168963" y="5031442"/>
                <a:ext cx="103337" cy="1033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grpSp>
        <p:nvGrpSpPr>
          <p:cNvPr id="27" name="Group 11"/>
          <p:cNvGrpSpPr/>
          <p:nvPr/>
        </p:nvGrpSpPr>
        <p:grpSpPr>
          <a:xfrm>
            <a:off x="7167097" y="1814462"/>
            <a:ext cx="3789443" cy="866137"/>
            <a:chOff x="7167098" y="1814461"/>
            <a:chExt cx="3789442" cy="866137"/>
          </a:xfrm>
        </p:grpSpPr>
        <p:grpSp>
          <p:nvGrpSpPr>
            <p:cNvPr id="42" name="Group 157"/>
            <p:cNvGrpSpPr/>
            <p:nvPr/>
          </p:nvGrpSpPr>
          <p:grpSpPr>
            <a:xfrm>
              <a:off x="10426468" y="1982984"/>
              <a:ext cx="530072" cy="529091"/>
              <a:chOff x="647700" y="1295400"/>
              <a:chExt cx="838200" cy="670560"/>
            </a:xfrm>
          </p:grpSpPr>
          <p:sp>
            <p:nvSpPr>
              <p:cNvPr id="46" name="Rectangle: Rounded Corners 158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: Rounded Corners 159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135" b="1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43" name="Group 105"/>
            <p:cNvGrpSpPr/>
            <p:nvPr/>
          </p:nvGrpSpPr>
          <p:grpSpPr>
            <a:xfrm>
              <a:off x="7167098" y="1814461"/>
              <a:ext cx="3259370" cy="866137"/>
              <a:chOff x="8495058" y="1521209"/>
              <a:chExt cx="2209454" cy="866137"/>
            </a:xfrm>
          </p:grpSpPr>
          <p:sp>
            <p:nvSpPr>
              <p:cNvPr id="44" name="TextBox 106"/>
              <p:cNvSpPr txBox="1"/>
              <p:nvPr/>
            </p:nvSpPr>
            <p:spPr bwMode="auto">
              <a:xfrm>
                <a:off x="8508268" y="1521209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0" tIns="0" rIns="576000" bIns="0" anchor="ctr" anchorCtr="0">
                <a:normAutofit/>
              </a:bodyPr>
              <a:lstStyle/>
              <a:p>
                <a:pPr algn="r"/>
                <a:r>
                  <a:rPr lang="zh-CN" altLang="en-US" sz="18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5" name="TextBox 107"/>
              <p:cNvSpPr txBox="1"/>
              <p:nvPr/>
            </p:nvSpPr>
            <p:spPr bwMode="auto">
              <a:xfrm>
                <a:off x="8495058" y="1831167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0" tIns="0" rIns="57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  <p:grpSp>
        <p:nvGrpSpPr>
          <p:cNvPr id="28" name="Group 10"/>
          <p:cNvGrpSpPr/>
          <p:nvPr/>
        </p:nvGrpSpPr>
        <p:grpSpPr>
          <a:xfrm>
            <a:off x="7167097" y="3217577"/>
            <a:ext cx="3789443" cy="866137"/>
            <a:chOff x="7167098" y="2930585"/>
            <a:chExt cx="3789442" cy="866137"/>
          </a:xfrm>
        </p:grpSpPr>
        <p:grpSp>
          <p:nvGrpSpPr>
            <p:cNvPr id="36" name="Group 160"/>
            <p:cNvGrpSpPr/>
            <p:nvPr/>
          </p:nvGrpSpPr>
          <p:grpSpPr>
            <a:xfrm>
              <a:off x="10426468" y="3099108"/>
              <a:ext cx="530072" cy="529091"/>
              <a:chOff x="647700" y="1295400"/>
              <a:chExt cx="838200" cy="670560"/>
            </a:xfrm>
          </p:grpSpPr>
          <p:sp>
            <p:nvSpPr>
              <p:cNvPr id="40" name="Rectangle: Rounded Corners 161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: Rounded Corners 162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135" b="1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37" name="Group 111"/>
            <p:cNvGrpSpPr/>
            <p:nvPr/>
          </p:nvGrpSpPr>
          <p:grpSpPr>
            <a:xfrm>
              <a:off x="7167098" y="2930585"/>
              <a:ext cx="3259370" cy="866137"/>
              <a:chOff x="8495058" y="2637333"/>
              <a:chExt cx="2209454" cy="866137"/>
            </a:xfrm>
          </p:grpSpPr>
          <p:sp>
            <p:nvSpPr>
              <p:cNvPr id="38" name="TextBox 112"/>
              <p:cNvSpPr txBox="1"/>
              <p:nvPr/>
            </p:nvSpPr>
            <p:spPr bwMode="auto">
              <a:xfrm>
                <a:off x="8508268" y="26373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0" tIns="0" rIns="576000" bIns="0" anchor="ctr" anchorCtr="0">
                <a:normAutofit/>
              </a:bodyPr>
              <a:lstStyle/>
              <a:p>
                <a:pPr algn="r"/>
                <a:r>
                  <a:rPr lang="zh-CN" altLang="en-US" sz="18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9" name="TextBox 113"/>
              <p:cNvSpPr txBox="1"/>
              <p:nvPr/>
            </p:nvSpPr>
            <p:spPr bwMode="auto">
              <a:xfrm>
                <a:off x="8495058" y="29472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0" tIns="0" rIns="57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  <p:grpSp>
        <p:nvGrpSpPr>
          <p:cNvPr id="29" name="Group 9"/>
          <p:cNvGrpSpPr/>
          <p:nvPr/>
        </p:nvGrpSpPr>
        <p:grpSpPr>
          <a:xfrm>
            <a:off x="7167097" y="4620693"/>
            <a:ext cx="3789443" cy="866137"/>
            <a:chOff x="7167098" y="4046065"/>
            <a:chExt cx="3789442" cy="866137"/>
          </a:xfrm>
        </p:grpSpPr>
        <p:grpSp>
          <p:nvGrpSpPr>
            <p:cNvPr id="30" name="Group 163"/>
            <p:cNvGrpSpPr/>
            <p:nvPr/>
          </p:nvGrpSpPr>
          <p:grpSpPr>
            <a:xfrm>
              <a:off x="10426468" y="4214588"/>
              <a:ext cx="530072" cy="529091"/>
              <a:chOff x="647700" y="1295400"/>
              <a:chExt cx="838200" cy="670560"/>
            </a:xfrm>
          </p:grpSpPr>
          <p:sp>
            <p:nvSpPr>
              <p:cNvPr id="34" name="Rectangle: Rounded Corners 164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165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135" b="1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31" name="Group 114"/>
            <p:cNvGrpSpPr/>
            <p:nvPr/>
          </p:nvGrpSpPr>
          <p:grpSpPr>
            <a:xfrm>
              <a:off x="7167098" y="4046065"/>
              <a:ext cx="3259370" cy="866137"/>
              <a:chOff x="8495058" y="3752813"/>
              <a:chExt cx="2209454" cy="866137"/>
            </a:xfrm>
          </p:grpSpPr>
          <p:sp>
            <p:nvSpPr>
              <p:cNvPr id="32" name="TextBox 115"/>
              <p:cNvSpPr txBox="1"/>
              <p:nvPr/>
            </p:nvSpPr>
            <p:spPr bwMode="auto">
              <a:xfrm>
                <a:off x="8508268" y="375281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0" tIns="0" rIns="576000" bIns="0" anchor="ctr" anchorCtr="0">
                <a:noAutofit/>
              </a:bodyPr>
              <a:lstStyle/>
              <a:p>
                <a:pPr algn="r"/>
                <a:r>
                  <a:rPr lang="zh-CN" altLang="en-US" sz="18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3" name="TextBox 116"/>
              <p:cNvSpPr txBox="1"/>
              <p:nvPr/>
            </p:nvSpPr>
            <p:spPr bwMode="auto">
              <a:xfrm>
                <a:off x="8495058" y="406277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0" tIns="0" rIns="576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94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96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18"/>
          <p:cNvGrpSpPr/>
          <p:nvPr/>
        </p:nvGrpSpPr>
        <p:grpSpPr>
          <a:xfrm>
            <a:off x="3809379" y="2634758"/>
            <a:ext cx="4573245" cy="2404095"/>
            <a:chOff x="3676269" y="2136032"/>
            <a:chExt cx="4839464" cy="2544042"/>
          </a:xfrm>
        </p:grpSpPr>
        <p:sp>
          <p:nvSpPr>
            <p:cNvPr id="32" name="Freeform: Shape 1"/>
            <p:cNvSpPr/>
            <p:nvPr/>
          </p:nvSpPr>
          <p:spPr>
            <a:xfrm>
              <a:off x="3855000" y="2356008"/>
              <a:ext cx="1201560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: Shape 2"/>
            <p:cNvSpPr/>
            <p:nvPr/>
          </p:nvSpPr>
          <p:spPr>
            <a:xfrm>
              <a:off x="7140897" y="2356008"/>
              <a:ext cx="1201574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4" name="Group 3"/>
            <p:cNvGrpSpPr/>
            <p:nvPr/>
          </p:nvGrpSpPr>
          <p:grpSpPr>
            <a:xfrm>
              <a:off x="3676269" y="2163529"/>
              <a:ext cx="439935" cy="439920"/>
              <a:chOff x="0" y="0"/>
              <a:chExt cx="879867" cy="879838"/>
            </a:xfrm>
            <a:solidFill>
              <a:schemeClr val="bg1"/>
            </a:solidFill>
          </p:grpSpPr>
          <p:sp>
            <p:nvSpPr>
              <p:cNvPr id="47" name="Oval 4"/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5"/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6"/>
            <p:cNvGrpSpPr/>
            <p:nvPr/>
          </p:nvGrpSpPr>
          <p:grpSpPr>
            <a:xfrm>
              <a:off x="8075798" y="2136032"/>
              <a:ext cx="439935" cy="439934"/>
              <a:chOff x="0" y="0"/>
              <a:chExt cx="879867" cy="879866"/>
            </a:xfrm>
          </p:grpSpPr>
          <p:sp>
            <p:nvSpPr>
              <p:cNvPr id="45" name="Oval 7"/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8"/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4" extrusionOk="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9"/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43" name="Freeform: Shape 10"/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1"/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12"/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41" name="Freeform: Shape 13"/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4"/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15"/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39" name="Freeform: Shape 16"/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7"/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68"/>
          <p:cNvGrpSpPr/>
          <p:nvPr/>
        </p:nvGrpSpPr>
        <p:grpSpPr>
          <a:xfrm>
            <a:off x="8170815" y="1697288"/>
            <a:ext cx="2749723" cy="3463424"/>
            <a:chOff x="8170814" y="1912116"/>
            <a:chExt cx="2749722" cy="3463424"/>
          </a:xfrm>
        </p:grpSpPr>
        <p:grpSp>
          <p:nvGrpSpPr>
            <p:cNvPr id="20" name="Group 6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865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7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865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7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7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865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7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/>
          <p:nvPr/>
        </p:nvGrpSpPr>
        <p:grpSpPr>
          <a:xfrm>
            <a:off x="1307469" y="1697288"/>
            <a:ext cx="2713719" cy="3463424"/>
            <a:chOff x="1307468" y="1697288"/>
            <a:chExt cx="2713719" cy="3463424"/>
          </a:xfrm>
        </p:grpSpPr>
        <p:grpSp>
          <p:nvGrpSpPr>
            <p:cNvPr id="7" name="Group 8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9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865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865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8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865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8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8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8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51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53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37"/>
          <p:cNvGrpSpPr/>
          <p:nvPr/>
        </p:nvGrpSpPr>
        <p:grpSpPr>
          <a:xfrm>
            <a:off x="719667" y="3399713"/>
            <a:ext cx="2513077" cy="1031777"/>
            <a:chOff x="719667" y="3139031"/>
            <a:chExt cx="2513077" cy="622357"/>
          </a:xfrm>
        </p:grpSpPr>
        <p:sp>
          <p:nvSpPr>
            <p:cNvPr id="30" name="TextBox 16"/>
            <p:cNvSpPr txBox="1"/>
            <p:nvPr/>
          </p:nvSpPr>
          <p:spPr>
            <a:xfrm>
              <a:off x="719667" y="3299723"/>
              <a:ext cx="2513077" cy="461665"/>
            </a:xfrm>
            <a:prstGeom prst="rect">
              <a:avLst/>
            </a:prstGeom>
            <a:noFill/>
          </p:spPr>
          <p:txBody>
            <a:bodyPr wrap="square" lIns="192000" tIns="0" rIns="192000" bIns="0">
              <a:normAutofit/>
            </a:bodyPr>
            <a:lstStyle/>
            <a:p>
              <a:pPr algn="r" defTabSz="16249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31" name="Rectangle 17"/>
            <p:cNvSpPr/>
            <p:nvPr/>
          </p:nvSpPr>
          <p:spPr>
            <a:xfrm>
              <a:off x="719667" y="3139031"/>
              <a:ext cx="2513077" cy="160692"/>
            </a:xfrm>
            <a:prstGeom prst="rect">
              <a:avLst/>
            </a:prstGeom>
          </p:spPr>
          <p:txBody>
            <a:bodyPr wrap="none" lIns="192000" tIns="0" rIns="192000" bIns="0">
              <a:normAutofit fontScale="92500" lnSpcReduction="20000"/>
            </a:bodyPr>
            <a:lstStyle/>
            <a:p>
              <a:pPr algn="r"/>
              <a:r>
                <a:rPr lang="zh-CN" altLang="en-US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8959256" y="3502072"/>
            <a:ext cx="2515608" cy="929416"/>
            <a:chOff x="8959257" y="3215839"/>
            <a:chExt cx="2515608" cy="622357"/>
          </a:xfrm>
        </p:grpSpPr>
        <p:sp>
          <p:nvSpPr>
            <p:cNvPr id="28" name="TextBox 19"/>
            <p:cNvSpPr txBox="1"/>
            <p:nvPr/>
          </p:nvSpPr>
          <p:spPr>
            <a:xfrm>
              <a:off x="8959257" y="3376531"/>
              <a:ext cx="2515608" cy="461665"/>
            </a:xfrm>
            <a:prstGeom prst="rect">
              <a:avLst/>
            </a:prstGeom>
            <a:noFill/>
          </p:spPr>
          <p:txBody>
            <a:bodyPr wrap="square" lIns="192000" tIns="0" rIns="192000" bIns="0">
              <a:normAutofit lnSpcReduction="10000"/>
            </a:bodyPr>
            <a:lstStyle/>
            <a:p>
              <a:pPr defTabSz="16249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9" name="Rectangle 20"/>
            <p:cNvSpPr/>
            <p:nvPr/>
          </p:nvSpPr>
          <p:spPr>
            <a:xfrm>
              <a:off x="8959257" y="3215839"/>
              <a:ext cx="2515608" cy="160692"/>
            </a:xfrm>
            <a:prstGeom prst="rect">
              <a:avLst/>
            </a:prstGeom>
          </p:spPr>
          <p:txBody>
            <a:bodyPr wrap="none" lIns="192000" tIns="0" rIns="192000" bIns="0">
              <a:normAutofit fontScale="85000" lnSpcReduction="20000"/>
            </a:bodyPr>
            <a:lstStyle/>
            <a:p>
              <a:r>
                <a:rPr lang="zh-CN" altLang="en-US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4650487" y="1449228"/>
            <a:ext cx="3034927" cy="885449"/>
            <a:chOff x="4650487" y="1449227"/>
            <a:chExt cx="3034927" cy="622357"/>
          </a:xfrm>
        </p:grpSpPr>
        <p:sp>
          <p:nvSpPr>
            <p:cNvPr id="26" name="TextBox 22"/>
            <p:cNvSpPr txBox="1"/>
            <p:nvPr/>
          </p:nvSpPr>
          <p:spPr>
            <a:xfrm>
              <a:off x="4650487" y="1609919"/>
              <a:ext cx="3034927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 defTabSz="16249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7" name="Rectangle 23"/>
            <p:cNvSpPr/>
            <p:nvPr/>
          </p:nvSpPr>
          <p:spPr>
            <a:xfrm>
              <a:off x="4650487" y="1449227"/>
              <a:ext cx="3034927" cy="160692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32745" y="1464573"/>
            <a:ext cx="5803567" cy="4685369"/>
            <a:chOff x="2424558" y="1098429"/>
            <a:chExt cx="4352675" cy="3514027"/>
          </a:xfrm>
        </p:grpSpPr>
        <p:grpSp>
          <p:nvGrpSpPr>
            <p:cNvPr id="38" name="组合 37"/>
            <p:cNvGrpSpPr/>
            <p:nvPr/>
          </p:nvGrpSpPr>
          <p:grpSpPr>
            <a:xfrm>
              <a:off x="2424558" y="2844057"/>
              <a:ext cx="4294884" cy="1768399"/>
              <a:chOff x="2424558" y="2844057"/>
              <a:chExt cx="4294884" cy="1768399"/>
            </a:xfrm>
          </p:grpSpPr>
          <p:sp>
            <p:nvSpPr>
              <p:cNvPr id="5" name="Freeform: Shape 4"/>
              <p:cNvSpPr/>
              <p:nvPr/>
            </p:nvSpPr>
            <p:spPr bwMode="auto">
              <a:xfrm>
                <a:off x="2424558" y="3837460"/>
                <a:ext cx="2148852" cy="774996"/>
              </a:xfrm>
              <a:custGeom>
                <a:avLst/>
                <a:gdLst/>
                <a:ahLst/>
                <a:cxnLst>
                  <a:cxn ang="0">
                    <a:pos x="761" y="550"/>
                  </a:cxn>
                  <a:cxn ang="0">
                    <a:pos x="0" y="278"/>
                  </a:cxn>
                  <a:cxn ang="0">
                    <a:pos x="767" y="0"/>
                  </a:cxn>
                  <a:cxn ang="0">
                    <a:pos x="1525" y="275"/>
                  </a:cxn>
                  <a:cxn ang="0">
                    <a:pos x="761" y="550"/>
                  </a:cxn>
                </a:cxnLst>
                <a:rect l="0" t="0" r="r" b="b"/>
                <a:pathLst>
                  <a:path w="1525" h="550">
                    <a:moveTo>
                      <a:pt x="761" y="550"/>
                    </a:moveTo>
                    <a:lnTo>
                      <a:pt x="0" y="278"/>
                    </a:lnTo>
                    <a:lnTo>
                      <a:pt x="767" y="0"/>
                    </a:lnTo>
                    <a:lnTo>
                      <a:pt x="1525" y="275"/>
                    </a:lnTo>
                    <a:lnTo>
                      <a:pt x="761" y="55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2424558" y="3046965"/>
                <a:ext cx="4294884" cy="1177993"/>
                <a:chOff x="2424558" y="3046965"/>
                <a:chExt cx="4294884" cy="1177993"/>
              </a:xfrm>
            </p:grpSpPr>
            <p:sp>
              <p:nvSpPr>
                <p:cNvPr id="4" name="Freeform: Shape 3"/>
                <p:cNvSpPr/>
                <p:nvPr/>
              </p:nvSpPr>
              <p:spPr bwMode="auto">
                <a:xfrm>
                  <a:off x="2424558" y="3046965"/>
                  <a:ext cx="2153078" cy="790495"/>
                </a:xfrm>
                <a:custGeom>
                  <a:avLst/>
                  <a:gdLst/>
                  <a:ahLst/>
                  <a:cxnLst>
                    <a:cxn ang="0">
                      <a:pos x="1528" y="281"/>
                    </a:cxn>
                    <a:cxn ang="0">
                      <a:pos x="767" y="561"/>
                    </a:cxn>
                    <a:cxn ang="0">
                      <a:pos x="0" y="281"/>
                    </a:cxn>
                    <a:cxn ang="0">
                      <a:pos x="761" y="0"/>
                    </a:cxn>
                    <a:cxn ang="0">
                      <a:pos x="1528" y="281"/>
                    </a:cxn>
                  </a:cxnLst>
                  <a:rect l="0" t="0" r="r" b="b"/>
                  <a:pathLst>
                    <a:path w="1528" h="561">
                      <a:moveTo>
                        <a:pt x="1528" y="281"/>
                      </a:moveTo>
                      <a:lnTo>
                        <a:pt x="767" y="561"/>
                      </a:lnTo>
                      <a:lnTo>
                        <a:pt x="0" y="281"/>
                      </a:lnTo>
                      <a:lnTo>
                        <a:pt x="761" y="0"/>
                      </a:lnTo>
                      <a:lnTo>
                        <a:pt x="1528" y="2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Freeform: Shape 5"/>
                <p:cNvSpPr/>
                <p:nvPr/>
              </p:nvSpPr>
              <p:spPr bwMode="auto">
                <a:xfrm>
                  <a:off x="3505325" y="3442917"/>
                  <a:ext cx="2141806" cy="782041"/>
                </a:xfrm>
                <a:custGeom>
                  <a:avLst/>
                  <a:gdLst/>
                  <a:ahLst/>
                  <a:cxnLst>
                    <a:cxn ang="0">
                      <a:pos x="758" y="555"/>
                    </a:cxn>
                    <a:cxn ang="0">
                      <a:pos x="0" y="280"/>
                    </a:cxn>
                    <a:cxn ang="0">
                      <a:pos x="761" y="0"/>
                    </a:cxn>
                    <a:cxn ang="0">
                      <a:pos x="1520" y="277"/>
                    </a:cxn>
                    <a:cxn ang="0">
                      <a:pos x="758" y="555"/>
                    </a:cxn>
                  </a:cxnLst>
                  <a:rect l="0" t="0" r="r" b="b"/>
                  <a:pathLst>
                    <a:path w="1520" h="555">
                      <a:moveTo>
                        <a:pt x="758" y="555"/>
                      </a:moveTo>
                      <a:lnTo>
                        <a:pt x="0" y="280"/>
                      </a:lnTo>
                      <a:lnTo>
                        <a:pt x="761" y="0"/>
                      </a:lnTo>
                      <a:lnTo>
                        <a:pt x="1520" y="277"/>
                      </a:lnTo>
                      <a:lnTo>
                        <a:pt x="758" y="55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: Shape 6"/>
                <p:cNvSpPr/>
                <p:nvPr/>
              </p:nvSpPr>
              <p:spPr bwMode="auto">
                <a:xfrm>
                  <a:off x="4577636" y="3051192"/>
                  <a:ext cx="2141806" cy="782041"/>
                </a:xfrm>
                <a:custGeom>
                  <a:avLst/>
                  <a:gdLst/>
                  <a:ahLst/>
                  <a:cxnLst>
                    <a:cxn ang="0">
                      <a:pos x="762" y="555"/>
                    </a:cxn>
                    <a:cxn ang="0">
                      <a:pos x="759" y="555"/>
                    </a:cxn>
                    <a:cxn ang="0">
                      <a:pos x="0" y="278"/>
                    </a:cxn>
                    <a:cxn ang="0">
                      <a:pos x="762" y="0"/>
                    </a:cxn>
                    <a:cxn ang="0">
                      <a:pos x="1520" y="278"/>
                    </a:cxn>
                    <a:cxn ang="0">
                      <a:pos x="762" y="555"/>
                    </a:cxn>
                  </a:cxnLst>
                  <a:rect l="0" t="0" r="r" b="b"/>
                  <a:pathLst>
                    <a:path w="1520" h="555">
                      <a:moveTo>
                        <a:pt x="762" y="555"/>
                      </a:moveTo>
                      <a:lnTo>
                        <a:pt x="759" y="555"/>
                      </a:lnTo>
                      <a:lnTo>
                        <a:pt x="0" y="278"/>
                      </a:lnTo>
                      <a:lnTo>
                        <a:pt x="762" y="0"/>
                      </a:lnTo>
                      <a:lnTo>
                        <a:pt x="1520" y="278"/>
                      </a:lnTo>
                      <a:lnTo>
                        <a:pt x="762" y="55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Freeform: Shape 7"/>
              <p:cNvSpPr/>
              <p:nvPr/>
            </p:nvSpPr>
            <p:spPr bwMode="auto">
              <a:xfrm>
                <a:off x="4577636" y="3833234"/>
                <a:ext cx="2141806" cy="774996"/>
              </a:xfrm>
              <a:custGeom>
                <a:avLst/>
                <a:gdLst/>
                <a:ahLst/>
                <a:cxnLst>
                  <a:cxn ang="0">
                    <a:pos x="762" y="0"/>
                  </a:cxn>
                  <a:cxn ang="0">
                    <a:pos x="1520" y="278"/>
                  </a:cxn>
                  <a:cxn ang="0">
                    <a:pos x="742" y="550"/>
                  </a:cxn>
                  <a:cxn ang="0">
                    <a:pos x="0" y="278"/>
                  </a:cxn>
                  <a:cxn ang="0">
                    <a:pos x="0" y="275"/>
                  </a:cxn>
                  <a:cxn ang="0">
                    <a:pos x="759" y="0"/>
                  </a:cxn>
                  <a:cxn ang="0">
                    <a:pos x="762" y="0"/>
                  </a:cxn>
                </a:cxnLst>
                <a:rect l="0" t="0" r="r" b="b"/>
                <a:pathLst>
                  <a:path w="1520" h="550">
                    <a:moveTo>
                      <a:pt x="762" y="0"/>
                    </a:moveTo>
                    <a:lnTo>
                      <a:pt x="1520" y="278"/>
                    </a:lnTo>
                    <a:lnTo>
                      <a:pt x="742" y="550"/>
                    </a:lnTo>
                    <a:lnTo>
                      <a:pt x="0" y="278"/>
                    </a:lnTo>
                    <a:lnTo>
                      <a:pt x="0" y="275"/>
                    </a:lnTo>
                    <a:lnTo>
                      <a:pt x="759" y="0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923822" y="2844057"/>
                <a:ext cx="1283675" cy="1131493"/>
                <a:chOff x="3841750" y="2522538"/>
                <a:chExt cx="1446213" cy="1274762"/>
              </a:xfrm>
            </p:grpSpPr>
            <p:sp>
              <p:nvSpPr>
                <p:cNvPr id="34" name="Freeform: Shape 9"/>
                <p:cNvSpPr/>
                <p:nvPr/>
              </p:nvSpPr>
              <p:spPr bwMode="auto">
                <a:xfrm>
                  <a:off x="3841750" y="2522538"/>
                  <a:ext cx="1443038" cy="517525"/>
                </a:xfrm>
                <a:custGeom>
                  <a:avLst/>
                  <a:gdLst/>
                  <a:ahLst/>
                  <a:cxnLst>
                    <a:cxn ang="0">
                      <a:pos x="0" y="159"/>
                    </a:cxn>
                    <a:cxn ang="0">
                      <a:pos x="464" y="0"/>
                    </a:cxn>
                    <a:cxn ang="0">
                      <a:pos x="909" y="159"/>
                    </a:cxn>
                    <a:cxn ang="0">
                      <a:pos x="464" y="326"/>
                    </a:cxn>
                    <a:cxn ang="0">
                      <a:pos x="0" y="159"/>
                    </a:cxn>
                  </a:cxnLst>
                  <a:rect l="0" t="0" r="r" b="b"/>
                  <a:pathLst>
                    <a:path w="909" h="326">
                      <a:moveTo>
                        <a:pt x="0" y="159"/>
                      </a:moveTo>
                      <a:lnTo>
                        <a:pt x="464" y="0"/>
                      </a:lnTo>
                      <a:lnTo>
                        <a:pt x="909" y="159"/>
                      </a:lnTo>
                      <a:lnTo>
                        <a:pt x="464" y="326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: Shape 10"/>
                <p:cNvSpPr/>
                <p:nvPr/>
              </p:nvSpPr>
              <p:spPr bwMode="auto">
                <a:xfrm>
                  <a:off x="3841750" y="2774950"/>
                  <a:ext cx="736599" cy="1022350"/>
                </a:xfrm>
                <a:custGeom>
                  <a:avLst/>
                  <a:gdLst/>
                  <a:ahLst/>
                  <a:cxnLst>
                    <a:cxn ang="0">
                      <a:pos x="0" y="479"/>
                    </a:cxn>
                    <a:cxn ang="0">
                      <a:pos x="0" y="0"/>
                    </a:cxn>
                    <a:cxn ang="0">
                      <a:pos x="464" y="167"/>
                    </a:cxn>
                    <a:cxn ang="0">
                      <a:pos x="464" y="644"/>
                    </a:cxn>
                    <a:cxn ang="0">
                      <a:pos x="0" y="479"/>
                    </a:cxn>
                  </a:cxnLst>
                  <a:rect l="0" t="0" r="r" b="b"/>
                  <a:pathLst>
                    <a:path w="464" h="644">
                      <a:moveTo>
                        <a:pt x="0" y="479"/>
                      </a:moveTo>
                      <a:lnTo>
                        <a:pt x="0" y="0"/>
                      </a:lnTo>
                      <a:lnTo>
                        <a:pt x="464" y="167"/>
                      </a:lnTo>
                      <a:lnTo>
                        <a:pt x="464" y="644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98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: Shape 11"/>
                <p:cNvSpPr/>
                <p:nvPr/>
              </p:nvSpPr>
              <p:spPr bwMode="auto">
                <a:xfrm>
                  <a:off x="4578350" y="2774950"/>
                  <a:ext cx="709613" cy="1022350"/>
                </a:xfrm>
                <a:custGeom>
                  <a:avLst/>
                  <a:gdLst/>
                  <a:ahLst/>
                  <a:cxnLst>
                    <a:cxn ang="0">
                      <a:pos x="447" y="482"/>
                    </a:cxn>
                    <a:cxn ang="0">
                      <a:pos x="445" y="482"/>
                    </a:cxn>
                    <a:cxn ang="0">
                      <a:pos x="0" y="644"/>
                    </a:cxn>
                    <a:cxn ang="0">
                      <a:pos x="0" y="167"/>
                    </a:cxn>
                    <a:cxn ang="0">
                      <a:pos x="445" y="0"/>
                    </a:cxn>
                    <a:cxn ang="0">
                      <a:pos x="447" y="482"/>
                    </a:cxn>
                  </a:cxnLst>
                  <a:rect l="0" t="0" r="r" b="b"/>
                  <a:pathLst>
                    <a:path w="447" h="644">
                      <a:moveTo>
                        <a:pt x="447" y="482"/>
                      </a:moveTo>
                      <a:lnTo>
                        <a:pt x="445" y="482"/>
                      </a:lnTo>
                      <a:lnTo>
                        <a:pt x="0" y="644"/>
                      </a:lnTo>
                      <a:lnTo>
                        <a:pt x="0" y="167"/>
                      </a:lnTo>
                      <a:lnTo>
                        <a:pt x="445" y="0"/>
                      </a:lnTo>
                      <a:lnTo>
                        <a:pt x="447" y="482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2424558" y="1098429"/>
              <a:ext cx="4352675" cy="2344488"/>
              <a:chOff x="2424558" y="1098429"/>
              <a:chExt cx="4352675" cy="2344488"/>
            </a:xfrm>
          </p:grpSpPr>
          <p:grpSp>
            <p:nvGrpSpPr>
              <p:cNvPr id="10" name="Group 12"/>
              <p:cNvGrpSpPr/>
              <p:nvPr/>
            </p:nvGrpSpPr>
            <p:grpSpPr>
              <a:xfrm>
                <a:off x="5651357" y="1921108"/>
                <a:ext cx="1068085" cy="1521809"/>
                <a:chOff x="5651357" y="2069468"/>
                <a:chExt cx="1068085" cy="1521809"/>
              </a:xfrm>
            </p:grpSpPr>
            <p:sp>
              <p:nvSpPr>
                <p:cNvPr id="32" name="Freeform: Shape 13"/>
                <p:cNvSpPr/>
                <p:nvPr/>
              </p:nvSpPr>
              <p:spPr bwMode="auto">
                <a:xfrm>
                  <a:off x="5651357" y="2069468"/>
                  <a:ext cx="1068085" cy="1521809"/>
                </a:xfrm>
                <a:custGeom>
                  <a:avLst/>
                  <a:gdLst/>
                  <a:ahLst/>
                  <a:cxnLst>
                    <a:cxn ang="0">
                      <a:pos x="758" y="272"/>
                    </a:cxn>
                    <a:cxn ang="0">
                      <a:pos x="758" y="1080"/>
                    </a:cxn>
                    <a:cxn ang="0">
                      <a:pos x="0" y="802"/>
                    </a:cxn>
                    <a:cxn ang="0">
                      <a:pos x="0" y="0"/>
                    </a:cxn>
                    <a:cxn ang="0">
                      <a:pos x="758" y="272"/>
                    </a:cxn>
                  </a:cxnLst>
                  <a:rect l="0" t="0" r="r" b="b"/>
                  <a:pathLst>
                    <a:path w="758" h="1080">
                      <a:moveTo>
                        <a:pt x="758" y="272"/>
                      </a:moveTo>
                      <a:lnTo>
                        <a:pt x="758" y="1080"/>
                      </a:lnTo>
                      <a:lnTo>
                        <a:pt x="0" y="802"/>
                      </a:lnTo>
                      <a:lnTo>
                        <a:pt x="0" y="0"/>
                      </a:lnTo>
                      <a:lnTo>
                        <a:pt x="758" y="272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: Shape 14"/>
                <p:cNvSpPr/>
                <p:nvPr/>
              </p:nvSpPr>
              <p:spPr bwMode="auto">
                <a:xfrm rot="1093960">
                  <a:off x="5957887" y="2661406"/>
                  <a:ext cx="380667" cy="353081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oup 24"/>
              <p:cNvGrpSpPr/>
              <p:nvPr/>
            </p:nvGrpSpPr>
            <p:grpSpPr>
              <a:xfrm>
                <a:off x="2474693" y="1098429"/>
                <a:ext cx="785998" cy="785992"/>
                <a:chOff x="846989" y="1401020"/>
                <a:chExt cx="877416" cy="877416"/>
              </a:xfrm>
              <a:effectLst/>
            </p:grpSpPr>
            <p:sp>
              <p:nvSpPr>
                <p:cNvPr id="24" name="Teardrop 25"/>
                <p:cNvSpPr/>
                <p:nvPr/>
              </p:nvSpPr>
              <p:spPr>
                <a:xfrm rot="8100000">
                  <a:off x="846989" y="1401020"/>
                  <a:ext cx="877416" cy="877416"/>
                </a:xfrm>
                <a:prstGeom prst="teardrop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6"/>
                <p:cNvSpPr/>
                <p:nvPr/>
              </p:nvSpPr>
              <p:spPr>
                <a:xfrm>
                  <a:off x="981458" y="1537516"/>
                  <a:ext cx="608478" cy="608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/>
                </a:bodyPr>
                <a:lstStyle/>
                <a:p>
                  <a:pPr algn="ctr"/>
                  <a:r>
                    <a:rPr lang="en-US" sz="1955" b="1">
                      <a:solidFill>
                        <a:schemeClr val="bg1"/>
                      </a:solidFill>
                    </a:rPr>
                    <a:t>90%</a:t>
                  </a:r>
                </a:p>
              </p:txBody>
            </p:sp>
          </p:grpSp>
          <p:grpSp>
            <p:nvGrpSpPr>
              <p:cNvPr id="15" name="Group 27"/>
              <p:cNvGrpSpPr/>
              <p:nvPr/>
            </p:nvGrpSpPr>
            <p:grpSpPr>
              <a:xfrm>
                <a:off x="5991235" y="1098429"/>
                <a:ext cx="785998" cy="785992"/>
                <a:chOff x="846989" y="1401020"/>
                <a:chExt cx="877416" cy="877416"/>
              </a:xfrm>
              <a:effectLst/>
            </p:grpSpPr>
            <p:sp>
              <p:nvSpPr>
                <p:cNvPr id="22" name="Teardrop 28"/>
                <p:cNvSpPr/>
                <p:nvPr/>
              </p:nvSpPr>
              <p:spPr>
                <a:xfrm rot="8100000">
                  <a:off x="846989" y="1401020"/>
                  <a:ext cx="877416" cy="877416"/>
                </a:xfrm>
                <a:prstGeom prst="teardrop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9"/>
                <p:cNvSpPr/>
                <p:nvPr/>
              </p:nvSpPr>
              <p:spPr>
                <a:xfrm>
                  <a:off x="981458" y="1537516"/>
                  <a:ext cx="608478" cy="608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/>
                </a:bodyPr>
                <a:lstStyle/>
                <a:p>
                  <a:pPr algn="ctr"/>
                  <a:r>
                    <a:rPr lang="en-US" sz="1955" b="1">
                      <a:solidFill>
                        <a:schemeClr val="bg1"/>
                      </a:solidFill>
                    </a:rPr>
                    <a:t>95%</a:t>
                  </a:r>
                </a:p>
              </p:txBody>
            </p:sp>
          </p:grpSp>
          <p:grpSp>
            <p:nvGrpSpPr>
              <p:cNvPr id="16" name="Group 30"/>
              <p:cNvGrpSpPr/>
              <p:nvPr/>
            </p:nvGrpSpPr>
            <p:grpSpPr>
              <a:xfrm>
                <a:off x="4194911" y="1878142"/>
                <a:ext cx="785998" cy="785992"/>
                <a:chOff x="846989" y="1401020"/>
                <a:chExt cx="877416" cy="877416"/>
              </a:xfrm>
              <a:effectLst/>
            </p:grpSpPr>
            <p:sp>
              <p:nvSpPr>
                <p:cNvPr id="20" name="Teardrop 31"/>
                <p:cNvSpPr/>
                <p:nvPr/>
              </p:nvSpPr>
              <p:spPr>
                <a:xfrm rot="8100000">
                  <a:off x="846989" y="1401020"/>
                  <a:ext cx="877416" cy="877416"/>
                </a:xfrm>
                <a:prstGeom prst="teardrop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32"/>
                <p:cNvSpPr/>
                <p:nvPr/>
              </p:nvSpPr>
              <p:spPr>
                <a:xfrm>
                  <a:off x="981458" y="1537516"/>
                  <a:ext cx="608478" cy="608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/>
                </a:bodyPr>
                <a:lstStyle/>
                <a:p>
                  <a:pPr algn="ctr"/>
                  <a:r>
                    <a:rPr lang="en-US" sz="1955" b="1">
                      <a:solidFill>
                        <a:schemeClr val="bg1"/>
                      </a:solidFill>
                    </a:rPr>
                    <a:t>70%</a:t>
                  </a:r>
                </a:p>
              </p:txBody>
            </p:sp>
          </p:grpSp>
          <p:grpSp>
            <p:nvGrpSpPr>
              <p:cNvPr id="17" name="Group 33"/>
              <p:cNvGrpSpPr/>
              <p:nvPr/>
            </p:nvGrpSpPr>
            <p:grpSpPr>
              <a:xfrm>
                <a:off x="2424558" y="1916881"/>
                <a:ext cx="1072312" cy="1526036"/>
                <a:chOff x="2424558" y="2065241"/>
                <a:chExt cx="1072312" cy="1526036"/>
              </a:xfrm>
            </p:grpSpPr>
            <p:sp>
              <p:nvSpPr>
                <p:cNvPr id="18" name="Freeform: Shape 34"/>
                <p:cNvSpPr/>
                <p:nvPr/>
              </p:nvSpPr>
              <p:spPr bwMode="auto">
                <a:xfrm>
                  <a:off x="2424558" y="2065241"/>
                  <a:ext cx="1072312" cy="1526036"/>
                </a:xfrm>
                <a:custGeom>
                  <a:avLst/>
                  <a:gdLst/>
                  <a:ahLst/>
                  <a:cxnLst>
                    <a:cxn ang="0">
                      <a:pos x="0" y="1083"/>
                    </a:cxn>
                    <a:cxn ang="0">
                      <a:pos x="0" y="1083"/>
                    </a:cxn>
                    <a:cxn ang="0">
                      <a:pos x="0" y="278"/>
                    </a:cxn>
                    <a:cxn ang="0">
                      <a:pos x="761" y="0"/>
                    </a:cxn>
                    <a:cxn ang="0">
                      <a:pos x="761" y="802"/>
                    </a:cxn>
                    <a:cxn ang="0">
                      <a:pos x="0" y="1083"/>
                    </a:cxn>
                  </a:cxnLst>
                  <a:rect l="0" t="0" r="r" b="b"/>
                  <a:pathLst>
                    <a:path w="761" h="1083">
                      <a:moveTo>
                        <a:pt x="0" y="1083"/>
                      </a:moveTo>
                      <a:lnTo>
                        <a:pt x="0" y="1083"/>
                      </a:lnTo>
                      <a:lnTo>
                        <a:pt x="0" y="278"/>
                      </a:lnTo>
                      <a:lnTo>
                        <a:pt x="761" y="0"/>
                      </a:lnTo>
                      <a:lnTo>
                        <a:pt x="761" y="802"/>
                      </a:lnTo>
                      <a:lnTo>
                        <a:pt x="0" y="108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: Shape 35"/>
                <p:cNvSpPr/>
                <p:nvPr/>
              </p:nvSpPr>
              <p:spPr bwMode="auto">
                <a:xfrm>
                  <a:off x="2762393" y="2623151"/>
                  <a:ext cx="447459" cy="41397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43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45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>
            <a:off x="4040716" y="1594910"/>
            <a:ext cx="4110568" cy="3668183"/>
            <a:chOff x="7248140" y="1892815"/>
            <a:chExt cx="4110568" cy="3668183"/>
          </a:xfrm>
        </p:grpSpPr>
        <p:grpSp>
          <p:nvGrpSpPr>
            <p:cNvPr id="32" name="Group 3"/>
            <p:cNvGrpSpPr/>
            <p:nvPr/>
          </p:nvGrpSpPr>
          <p:grpSpPr>
            <a:xfrm>
              <a:off x="9119273" y="1952080"/>
              <a:ext cx="1178984" cy="1265768"/>
              <a:chOff x="6839455" y="1464060"/>
              <a:chExt cx="884238" cy="949326"/>
            </a:xfrm>
          </p:grpSpPr>
          <p:sp>
            <p:nvSpPr>
              <p:cNvPr id="74" name="Freeform: Shape 4"/>
              <p:cNvSpPr/>
              <p:nvPr/>
            </p:nvSpPr>
            <p:spPr bwMode="auto">
              <a:xfrm>
                <a:off x="6839455" y="1546610"/>
                <a:ext cx="436563" cy="866775"/>
              </a:xfrm>
              <a:custGeom>
                <a:avLst/>
                <a:gdLst/>
                <a:ahLst/>
                <a:cxnLst>
                  <a:cxn ang="0">
                    <a:pos x="275" y="249"/>
                  </a:cxn>
                  <a:cxn ang="0">
                    <a:pos x="159" y="546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275" y="249"/>
                  </a:cxn>
                </a:cxnLst>
                <a:rect l="0" t="0" r="r" b="b"/>
                <a:pathLst>
                  <a:path w="275" h="546">
                    <a:moveTo>
                      <a:pt x="275" y="249"/>
                    </a:moveTo>
                    <a:lnTo>
                      <a:pt x="159" y="546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275" y="249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: Shape 5"/>
              <p:cNvSpPr/>
              <p:nvPr/>
            </p:nvSpPr>
            <p:spPr bwMode="auto">
              <a:xfrm>
                <a:off x="7091868" y="1837123"/>
                <a:ext cx="631825" cy="576263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282" y="296"/>
                  </a:cxn>
                  <a:cxn ang="0">
                    <a:pos x="0" y="363"/>
                  </a:cxn>
                  <a:cxn ang="0">
                    <a:pos x="116" y="66"/>
                  </a:cxn>
                  <a:cxn ang="0">
                    <a:pos x="398" y="0"/>
                  </a:cxn>
                </a:cxnLst>
                <a:rect l="0" t="0" r="r" b="b"/>
                <a:pathLst>
                  <a:path w="398" h="363">
                    <a:moveTo>
                      <a:pt x="398" y="0"/>
                    </a:moveTo>
                    <a:lnTo>
                      <a:pt x="282" y="296"/>
                    </a:lnTo>
                    <a:lnTo>
                      <a:pt x="0" y="363"/>
                    </a:lnTo>
                    <a:lnTo>
                      <a:pt x="116" y="66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: Shape 6"/>
              <p:cNvSpPr/>
              <p:nvPr/>
            </p:nvSpPr>
            <p:spPr bwMode="auto">
              <a:xfrm>
                <a:off x="7028368" y="1464060"/>
                <a:ext cx="695325" cy="47783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0" y="11"/>
                  </a:cxn>
                  <a:cxn ang="0">
                    <a:pos x="117" y="0"/>
                  </a:cxn>
                  <a:cxn ang="0">
                    <a:pos x="151" y="49"/>
                  </a:cxn>
                  <a:cxn ang="0">
                    <a:pos x="185" y="99"/>
                  </a:cxn>
                  <a:cxn ang="0">
                    <a:pos x="127" y="113"/>
                  </a:cxn>
                  <a:cxn ang="0">
                    <a:pos x="66" y="127"/>
                  </a:cxn>
                  <a:cxn ang="0">
                    <a:pos x="32" y="73"/>
                  </a:cxn>
                  <a:cxn ang="0">
                    <a:pos x="0" y="22"/>
                  </a:cxn>
                </a:cxnLst>
                <a:rect l="0" t="0" r="r" b="b"/>
                <a:pathLst>
                  <a:path w="185" h="127">
                    <a:moveTo>
                      <a:pt x="0" y="22"/>
                    </a:moveTo>
                    <a:cubicBezTo>
                      <a:pt x="20" y="18"/>
                      <a:pt x="40" y="14"/>
                      <a:pt x="60" y="11"/>
                    </a:cubicBezTo>
                    <a:cubicBezTo>
                      <a:pt x="79" y="7"/>
                      <a:pt x="99" y="4"/>
                      <a:pt x="117" y="0"/>
                    </a:cubicBezTo>
                    <a:cubicBezTo>
                      <a:pt x="128" y="16"/>
                      <a:pt x="139" y="32"/>
                      <a:pt x="151" y="49"/>
                    </a:cubicBezTo>
                    <a:cubicBezTo>
                      <a:pt x="162" y="65"/>
                      <a:pt x="174" y="82"/>
                      <a:pt x="185" y="99"/>
                    </a:cubicBezTo>
                    <a:cubicBezTo>
                      <a:pt x="166" y="104"/>
                      <a:pt x="147" y="108"/>
                      <a:pt x="127" y="113"/>
                    </a:cubicBezTo>
                    <a:cubicBezTo>
                      <a:pt x="108" y="117"/>
                      <a:pt x="87" y="122"/>
                      <a:pt x="66" y="127"/>
                    </a:cubicBezTo>
                    <a:cubicBezTo>
                      <a:pt x="55" y="109"/>
                      <a:pt x="43" y="91"/>
                      <a:pt x="32" y="73"/>
                    </a:cubicBezTo>
                    <a:cubicBezTo>
                      <a:pt x="21" y="56"/>
                      <a:pt x="10" y="39"/>
                      <a:pt x="0" y="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Group 23"/>
            <p:cNvGrpSpPr/>
            <p:nvPr/>
          </p:nvGrpSpPr>
          <p:grpSpPr>
            <a:xfrm>
              <a:off x="9536258" y="2474898"/>
              <a:ext cx="1545167" cy="1595967"/>
              <a:chOff x="7152193" y="1856173"/>
              <a:chExt cx="1158875" cy="1196975"/>
            </a:xfrm>
          </p:grpSpPr>
          <p:sp>
            <p:nvSpPr>
              <p:cNvPr id="71" name="Freeform: Shape 24"/>
              <p:cNvSpPr/>
              <p:nvPr/>
            </p:nvSpPr>
            <p:spPr bwMode="auto">
              <a:xfrm>
                <a:off x="7152193" y="2002223"/>
                <a:ext cx="557213" cy="1050925"/>
              </a:xfrm>
              <a:custGeom>
                <a:avLst/>
                <a:gdLst/>
                <a:ahLst/>
                <a:cxnLst>
                  <a:cxn ang="0">
                    <a:pos x="351" y="365"/>
                  </a:cxn>
                  <a:cxn ang="0">
                    <a:pos x="232" y="662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51" y="365"/>
                  </a:cxn>
                </a:cxnLst>
                <a:rect l="0" t="0" r="r" b="b"/>
                <a:pathLst>
                  <a:path w="351" h="662">
                    <a:moveTo>
                      <a:pt x="351" y="365"/>
                    </a:moveTo>
                    <a:lnTo>
                      <a:pt x="232" y="662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51" y="36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: Shape 25"/>
              <p:cNvSpPr/>
              <p:nvPr/>
            </p:nvSpPr>
            <p:spPr bwMode="auto">
              <a:xfrm>
                <a:off x="7339518" y="1856173"/>
                <a:ext cx="971550" cy="72548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1" y="19"/>
                  </a:cxn>
                  <a:cxn ang="0">
                    <a:pos x="158" y="0"/>
                  </a:cxn>
                  <a:cxn ang="0">
                    <a:pos x="207" y="71"/>
                  </a:cxn>
                  <a:cxn ang="0">
                    <a:pos x="258" y="144"/>
                  </a:cxn>
                  <a:cxn ang="0">
                    <a:pos x="180" y="168"/>
                  </a:cxn>
                  <a:cxn ang="0">
                    <a:pos x="98" y="193"/>
                  </a:cxn>
                  <a:cxn ang="0">
                    <a:pos x="48" y="114"/>
                  </a:cxn>
                  <a:cxn ang="0">
                    <a:pos x="0" y="39"/>
                  </a:cxn>
                </a:cxnLst>
                <a:rect l="0" t="0" r="r" b="b"/>
                <a:pathLst>
                  <a:path w="258" h="193">
                    <a:moveTo>
                      <a:pt x="0" y="39"/>
                    </a:moveTo>
                    <a:cubicBezTo>
                      <a:pt x="27" y="32"/>
                      <a:pt x="54" y="25"/>
                      <a:pt x="81" y="19"/>
                    </a:cubicBezTo>
                    <a:cubicBezTo>
                      <a:pt x="107" y="13"/>
                      <a:pt x="133" y="6"/>
                      <a:pt x="158" y="0"/>
                    </a:cubicBezTo>
                    <a:cubicBezTo>
                      <a:pt x="174" y="23"/>
                      <a:pt x="190" y="47"/>
                      <a:pt x="207" y="71"/>
                    </a:cubicBezTo>
                    <a:cubicBezTo>
                      <a:pt x="224" y="95"/>
                      <a:pt x="240" y="120"/>
                      <a:pt x="258" y="144"/>
                    </a:cubicBezTo>
                    <a:cubicBezTo>
                      <a:pt x="232" y="152"/>
                      <a:pt x="206" y="160"/>
                      <a:pt x="180" y="168"/>
                    </a:cubicBezTo>
                    <a:cubicBezTo>
                      <a:pt x="153" y="176"/>
                      <a:pt x="126" y="185"/>
                      <a:pt x="98" y="193"/>
                    </a:cubicBezTo>
                    <a:cubicBezTo>
                      <a:pt x="81" y="166"/>
                      <a:pt x="64" y="140"/>
                      <a:pt x="48" y="114"/>
                    </a:cubicBezTo>
                    <a:cubicBezTo>
                      <a:pt x="31" y="89"/>
                      <a:pt x="15" y="64"/>
                      <a:pt x="0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: Shape 26"/>
              <p:cNvSpPr/>
              <p:nvPr/>
            </p:nvSpPr>
            <p:spPr bwMode="auto">
              <a:xfrm>
                <a:off x="7520493" y="2397510"/>
                <a:ext cx="790575" cy="655638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380" y="299"/>
                  </a:cxn>
                  <a:cxn ang="0">
                    <a:pos x="0" y="413"/>
                  </a:cxn>
                  <a:cxn ang="0">
                    <a:pos x="119" y="116"/>
                  </a:cxn>
                  <a:cxn ang="0">
                    <a:pos x="498" y="0"/>
                  </a:cxn>
                </a:cxnLst>
                <a:rect l="0" t="0" r="r" b="b"/>
                <a:pathLst>
                  <a:path w="498" h="413">
                    <a:moveTo>
                      <a:pt x="498" y="0"/>
                    </a:moveTo>
                    <a:lnTo>
                      <a:pt x="380" y="299"/>
                    </a:lnTo>
                    <a:lnTo>
                      <a:pt x="0" y="413"/>
                    </a:lnTo>
                    <a:lnTo>
                      <a:pt x="119" y="116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8031307" y="1892815"/>
              <a:ext cx="1585384" cy="1545168"/>
              <a:chOff x="6023480" y="1419610"/>
              <a:chExt cx="1189038" cy="1158875"/>
            </a:xfrm>
          </p:grpSpPr>
          <p:sp>
            <p:nvSpPr>
              <p:cNvPr id="68" name="Freeform: Shape 28"/>
              <p:cNvSpPr/>
              <p:nvPr/>
            </p:nvSpPr>
            <p:spPr bwMode="auto">
              <a:xfrm>
                <a:off x="6210805" y="1419610"/>
                <a:ext cx="1001713" cy="68897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91" y="15"/>
                  </a:cxn>
                  <a:cxn ang="0">
                    <a:pos x="177" y="0"/>
                  </a:cxn>
                  <a:cxn ang="0">
                    <a:pos x="220" y="69"/>
                  </a:cxn>
                  <a:cxn ang="0">
                    <a:pos x="266" y="141"/>
                  </a:cxn>
                  <a:cxn ang="0">
                    <a:pos x="178" y="161"/>
                  </a:cxn>
                  <a:cxn ang="0">
                    <a:pos x="86" y="183"/>
                  </a:cxn>
                  <a:cxn ang="0">
                    <a:pos x="42" y="106"/>
                  </a:cxn>
                  <a:cxn ang="0">
                    <a:pos x="0" y="32"/>
                  </a:cxn>
                </a:cxnLst>
                <a:rect l="0" t="0" r="r" b="b"/>
                <a:pathLst>
                  <a:path w="266" h="183">
                    <a:moveTo>
                      <a:pt x="0" y="32"/>
                    </a:moveTo>
                    <a:cubicBezTo>
                      <a:pt x="31" y="26"/>
                      <a:pt x="61" y="21"/>
                      <a:pt x="91" y="15"/>
                    </a:cubicBezTo>
                    <a:cubicBezTo>
                      <a:pt x="120" y="10"/>
                      <a:pt x="149" y="5"/>
                      <a:pt x="177" y="0"/>
                    </a:cubicBezTo>
                    <a:cubicBezTo>
                      <a:pt x="191" y="22"/>
                      <a:pt x="206" y="45"/>
                      <a:pt x="220" y="69"/>
                    </a:cubicBezTo>
                    <a:cubicBezTo>
                      <a:pt x="235" y="92"/>
                      <a:pt x="250" y="116"/>
                      <a:pt x="266" y="141"/>
                    </a:cubicBezTo>
                    <a:cubicBezTo>
                      <a:pt x="237" y="147"/>
                      <a:pt x="208" y="154"/>
                      <a:pt x="178" y="161"/>
                    </a:cubicBezTo>
                    <a:cubicBezTo>
                      <a:pt x="148" y="168"/>
                      <a:pt x="117" y="176"/>
                      <a:pt x="86" y="183"/>
                    </a:cubicBezTo>
                    <a:cubicBezTo>
                      <a:pt x="71" y="157"/>
                      <a:pt x="56" y="131"/>
                      <a:pt x="42" y="106"/>
                    </a:cubicBezTo>
                    <a:cubicBezTo>
                      <a:pt x="28" y="81"/>
                      <a:pt x="14" y="56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: Shape 29"/>
              <p:cNvSpPr/>
              <p:nvPr/>
            </p:nvSpPr>
            <p:spPr bwMode="auto">
              <a:xfrm>
                <a:off x="6345743" y="1949835"/>
                <a:ext cx="866775" cy="628650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427" y="296"/>
                  </a:cxn>
                  <a:cxn ang="0">
                    <a:pos x="0" y="396"/>
                  </a:cxn>
                  <a:cxn ang="0">
                    <a:pos x="119" y="100"/>
                  </a:cxn>
                  <a:cxn ang="0">
                    <a:pos x="546" y="0"/>
                  </a:cxn>
                </a:cxnLst>
                <a:rect l="0" t="0" r="r" b="b"/>
                <a:pathLst>
                  <a:path w="546" h="396">
                    <a:moveTo>
                      <a:pt x="546" y="0"/>
                    </a:moveTo>
                    <a:lnTo>
                      <a:pt x="427" y="296"/>
                    </a:lnTo>
                    <a:lnTo>
                      <a:pt x="0" y="396"/>
                    </a:lnTo>
                    <a:lnTo>
                      <a:pt x="119" y="10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: Shape 30"/>
              <p:cNvSpPr/>
              <p:nvPr/>
            </p:nvSpPr>
            <p:spPr bwMode="auto">
              <a:xfrm>
                <a:off x="6023480" y="1540260"/>
                <a:ext cx="511175" cy="1038225"/>
              </a:xfrm>
              <a:custGeom>
                <a:avLst/>
                <a:gdLst/>
                <a:ahLst/>
                <a:cxnLst>
                  <a:cxn ang="0">
                    <a:pos x="322" y="358"/>
                  </a:cxn>
                  <a:cxn ang="0">
                    <a:pos x="203" y="654"/>
                  </a:cxn>
                  <a:cxn ang="0">
                    <a:pos x="0" y="296"/>
                  </a:cxn>
                  <a:cxn ang="0">
                    <a:pos x="118" y="0"/>
                  </a:cxn>
                  <a:cxn ang="0">
                    <a:pos x="322" y="358"/>
                  </a:cxn>
                </a:cxnLst>
                <a:rect l="0" t="0" r="r" b="b"/>
                <a:pathLst>
                  <a:path w="322" h="654">
                    <a:moveTo>
                      <a:pt x="322" y="358"/>
                    </a:moveTo>
                    <a:lnTo>
                      <a:pt x="203" y="654"/>
                    </a:lnTo>
                    <a:lnTo>
                      <a:pt x="0" y="296"/>
                    </a:lnTo>
                    <a:lnTo>
                      <a:pt x="118" y="0"/>
                    </a:lnTo>
                    <a:lnTo>
                      <a:pt x="322" y="35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Group 31"/>
            <p:cNvGrpSpPr/>
            <p:nvPr/>
          </p:nvGrpSpPr>
          <p:grpSpPr>
            <a:xfrm>
              <a:off x="10092941" y="3437981"/>
              <a:ext cx="1265767" cy="1460500"/>
              <a:chOff x="7569705" y="2578485"/>
              <a:chExt cx="949325" cy="1095375"/>
            </a:xfrm>
          </p:grpSpPr>
          <p:sp>
            <p:nvSpPr>
              <p:cNvPr id="65" name="Freeform: Shape 32"/>
              <p:cNvSpPr/>
              <p:nvPr/>
            </p:nvSpPr>
            <p:spPr bwMode="auto">
              <a:xfrm>
                <a:off x="7874505" y="3026160"/>
                <a:ext cx="644525" cy="647700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287" y="297"/>
                  </a:cxn>
                  <a:cxn ang="0">
                    <a:pos x="0" y="408"/>
                  </a:cxn>
                  <a:cxn ang="0">
                    <a:pos x="119" y="112"/>
                  </a:cxn>
                  <a:cxn ang="0">
                    <a:pos x="406" y="0"/>
                  </a:cxn>
                </a:cxnLst>
                <a:rect l="0" t="0" r="r" b="b"/>
                <a:pathLst>
                  <a:path w="406" h="408">
                    <a:moveTo>
                      <a:pt x="406" y="0"/>
                    </a:moveTo>
                    <a:lnTo>
                      <a:pt x="287" y="297"/>
                    </a:lnTo>
                    <a:lnTo>
                      <a:pt x="0" y="408"/>
                    </a:lnTo>
                    <a:lnTo>
                      <a:pt x="119" y="112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: Shape 33"/>
              <p:cNvSpPr/>
              <p:nvPr/>
            </p:nvSpPr>
            <p:spPr bwMode="auto">
              <a:xfrm>
                <a:off x="7569705" y="2721360"/>
                <a:ext cx="493713" cy="952500"/>
              </a:xfrm>
              <a:custGeom>
                <a:avLst/>
                <a:gdLst/>
                <a:ahLst/>
                <a:cxnLst>
                  <a:cxn ang="0">
                    <a:pos x="311" y="304"/>
                  </a:cxn>
                  <a:cxn ang="0">
                    <a:pos x="192" y="600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311" y="304"/>
                  </a:cxn>
                </a:cxnLst>
                <a:rect l="0" t="0" r="r" b="b"/>
                <a:pathLst>
                  <a:path w="311" h="600">
                    <a:moveTo>
                      <a:pt x="311" y="304"/>
                    </a:moveTo>
                    <a:lnTo>
                      <a:pt x="192" y="600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311" y="3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: Shape 34"/>
              <p:cNvSpPr/>
              <p:nvPr/>
            </p:nvSpPr>
            <p:spPr bwMode="auto">
              <a:xfrm>
                <a:off x="7756237" y="2578485"/>
                <a:ext cx="760413" cy="6254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61" y="18"/>
                  </a:cxn>
                  <a:cxn ang="0">
                    <a:pos x="120" y="0"/>
                  </a:cxn>
                  <a:cxn ang="0">
                    <a:pos x="160" y="58"/>
                  </a:cxn>
                  <a:cxn ang="0">
                    <a:pos x="202" y="119"/>
                  </a:cxn>
                  <a:cxn ang="0">
                    <a:pos x="143" y="142"/>
                  </a:cxn>
                  <a:cxn ang="0">
                    <a:pos x="81" y="166"/>
                  </a:cxn>
                  <a:cxn ang="0">
                    <a:pos x="40" y="100"/>
                  </a:cxn>
                  <a:cxn ang="0">
                    <a:pos x="0" y="38"/>
                  </a:cxn>
                </a:cxnLst>
                <a:rect l="0" t="0" r="r" b="b"/>
                <a:pathLst>
                  <a:path w="202" h="166">
                    <a:moveTo>
                      <a:pt x="0" y="38"/>
                    </a:moveTo>
                    <a:cubicBezTo>
                      <a:pt x="21" y="31"/>
                      <a:pt x="41" y="24"/>
                      <a:pt x="61" y="18"/>
                    </a:cubicBezTo>
                    <a:cubicBezTo>
                      <a:pt x="81" y="12"/>
                      <a:pt x="101" y="6"/>
                      <a:pt x="120" y="0"/>
                    </a:cubicBezTo>
                    <a:cubicBezTo>
                      <a:pt x="133" y="19"/>
                      <a:pt x="146" y="38"/>
                      <a:pt x="160" y="58"/>
                    </a:cubicBezTo>
                    <a:cubicBezTo>
                      <a:pt x="173" y="78"/>
                      <a:pt x="187" y="98"/>
                      <a:pt x="202" y="119"/>
                    </a:cubicBezTo>
                    <a:cubicBezTo>
                      <a:pt x="182" y="126"/>
                      <a:pt x="163" y="134"/>
                      <a:pt x="143" y="142"/>
                    </a:cubicBezTo>
                    <a:cubicBezTo>
                      <a:pt x="123" y="149"/>
                      <a:pt x="102" y="158"/>
                      <a:pt x="81" y="166"/>
                    </a:cubicBezTo>
                    <a:cubicBezTo>
                      <a:pt x="67" y="144"/>
                      <a:pt x="53" y="122"/>
                      <a:pt x="40" y="100"/>
                    </a:cubicBezTo>
                    <a:cubicBezTo>
                      <a:pt x="26" y="79"/>
                      <a:pt x="13" y="58"/>
                      <a:pt x="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48140" y="2248414"/>
              <a:ext cx="1339851" cy="1394884"/>
              <a:chOff x="5436105" y="1686310"/>
              <a:chExt cx="1004888" cy="1046163"/>
            </a:xfrm>
          </p:grpSpPr>
          <p:sp>
            <p:nvSpPr>
              <p:cNvPr id="62" name="Freeform: Shape 36"/>
              <p:cNvSpPr/>
              <p:nvPr/>
            </p:nvSpPr>
            <p:spPr bwMode="auto">
              <a:xfrm>
                <a:off x="5664705" y="2122873"/>
                <a:ext cx="776288" cy="609600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370" y="297"/>
                  </a:cxn>
                  <a:cxn ang="0">
                    <a:pos x="0" y="384"/>
                  </a:cxn>
                  <a:cxn ang="0">
                    <a:pos x="116" y="88"/>
                  </a:cxn>
                  <a:cxn ang="0">
                    <a:pos x="489" y="0"/>
                  </a:cxn>
                </a:cxnLst>
                <a:rect l="0" t="0" r="r" b="b"/>
                <a:pathLst>
                  <a:path w="489" h="384">
                    <a:moveTo>
                      <a:pt x="489" y="0"/>
                    </a:moveTo>
                    <a:lnTo>
                      <a:pt x="370" y="297"/>
                    </a:lnTo>
                    <a:lnTo>
                      <a:pt x="0" y="384"/>
                    </a:lnTo>
                    <a:lnTo>
                      <a:pt x="116" y="8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: Shape 37"/>
              <p:cNvSpPr/>
              <p:nvPr/>
            </p:nvSpPr>
            <p:spPr bwMode="auto">
              <a:xfrm>
                <a:off x="5436105" y="1791085"/>
                <a:ext cx="412750" cy="941388"/>
              </a:xfrm>
              <a:custGeom>
                <a:avLst/>
                <a:gdLst/>
                <a:ahLst/>
                <a:cxnLst>
                  <a:cxn ang="0">
                    <a:pos x="260" y="297"/>
                  </a:cxn>
                  <a:cxn ang="0">
                    <a:pos x="144" y="593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260" y="297"/>
                  </a:cxn>
                </a:cxnLst>
                <a:rect l="0" t="0" r="r" b="b"/>
                <a:pathLst>
                  <a:path w="260" h="593">
                    <a:moveTo>
                      <a:pt x="260" y="297"/>
                    </a:moveTo>
                    <a:lnTo>
                      <a:pt x="144" y="593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260" y="29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38"/>
              <p:cNvSpPr/>
              <p:nvPr/>
            </p:nvSpPr>
            <p:spPr bwMode="auto">
              <a:xfrm>
                <a:off x="5623430" y="1686310"/>
                <a:ext cx="817563" cy="576263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8" y="14"/>
                  </a:cxn>
                  <a:cxn ang="0">
                    <a:pos x="152" y="0"/>
                  </a:cxn>
                  <a:cxn ang="0">
                    <a:pos x="184" y="57"/>
                  </a:cxn>
                  <a:cxn ang="0">
                    <a:pos x="217" y="116"/>
                  </a:cxn>
                  <a:cxn ang="0">
                    <a:pos x="141" y="134"/>
                  </a:cxn>
                  <a:cxn ang="0">
                    <a:pos x="60" y="153"/>
                  </a:cxn>
                  <a:cxn ang="0">
                    <a:pos x="29" y="89"/>
                  </a:cxn>
                  <a:cxn ang="0">
                    <a:pos x="0" y="28"/>
                  </a:cxn>
                </a:cxnLst>
                <a:rect l="0" t="0" r="r" b="b"/>
                <a:pathLst>
                  <a:path w="217" h="153">
                    <a:moveTo>
                      <a:pt x="0" y="28"/>
                    </a:moveTo>
                    <a:cubicBezTo>
                      <a:pt x="26" y="23"/>
                      <a:pt x="52" y="18"/>
                      <a:pt x="78" y="14"/>
                    </a:cubicBezTo>
                    <a:cubicBezTo>
                      <a:pt x="103" y="9"/>
                      <a:pt x="128" y="5"/>
                      <a:pt x="152" y="0"/>
                    </a:cubicBezTo>
                    <a:cubicBezTo>
                      <a:pt x="163" y="19"/>
                      <a:pt x="173" y="38"/>
                      <a:pt x="184" y="57"/>
                    </a:cubicBezTo>
                    <a:cubicBezTo>
                      <a:pt x="195" y="76"/>
                      <a:pt x="206" y="96"/>
                      <a:pt x="217" y="116"/>
                    </a:cubicBezTo>
                    <a:cubicBezTo>
                      <a:pt x="192" y="122"/>
                      <a:pt x="167" y="128"/>
                      <a:pt x="141" y="134"/>
                    </a:cubicBezTo>
                    <a:cubicBezTo>
                      <a:pt x="115" y="140"/>
                      <a:pt x="88" y="146"/>
                      <a:pt x="60" y="153"/>
                    </a:cubicBezTo>
                    <a:cubicBezTo>
                      <a:pt x="50" y="131"/>
                      <a:pt x="39" y="110"/>
                      <a:pt x="29" y="89"/>
                    </a:cubicBezTo>
                    <a:cubicBezTo>
                      <a:pt x="19" y="68"/>
                      <a:pt x="9" y="48"/>
                      <a:pt x="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Group 39"/>
            <p:cNvGrpSpPr/>
            <p:nvPr/>
          </p:nvGrpSpPr>
          <p:grpSpPr>
            <a:xfrm>
              <a:off x="8573167" y="2483364"/>
              <a:ext cx="1644650" cy="1693333"/>
              <a:chOff x="6429880" y="1862523"/>
              <a:chExt cx="1233488" cy="1270000"/>
            </a:xfrm>
          </p:grpSpPr>
          <p:sp>
            <p:nvSpPr>
              <p:cNvPr id="59" name="Freeform: Shape 40"/>
              <p:cNvSpPr/>
              <p:nvPr/>
            </p:nvSpPr>
            <p:spPr bwMode="auto">
              <a:xfrm>
                <a:off x="6429880" y="2024448"/>
                <a:ext cx="544513" cy="1108075"/>
              </a:xfrm>
              <a:custGeom>
                <a:avLst/>
                <a:gdLst/>
                <a:ahLst/>
                <a:cxnLst>
                  <a:cxn ang="0">
                    <a:pos x="343" y="399"/>
                  </a:cxn>
                  <a:cxn ang="0">
                    <a:pos x="225" y="698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43" y="399"/>
                  </a:cxn>
                </a:cxnLst>
                <a:rect l="0" t="0" r="r" b="b"/>
                <a:pathLst>
                  <a:path w="343" h="698">
                    <a:moveTo>
                      <a:pt x="343" y="399"/>
                    </a:moveTo>
                    <a:lnTo>
                      <a:pt x="225" y="698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43" y="39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: Shape 41"/>
              <p:cNvSpPr/>
              <p:nvPr/>
            </p:nvSpPr>
            <p:spPr bwMode="auto">
              <a:xfrm>
                <a:off x="6787068" y="2446723"/>
                <a:ext cx="876300" cy="685800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434" y="299"/>
                  </a:cxn>
                  <a:cxn ang="0">
                    <a:pos x="0" y="432"/>
                  </a:cxn>
                  <a:cxn ang="0">
                    <a:pos x="118" y="133"/>
                  </a:cxn>
                  <a:cxn ang="0">
                    <a:pos x="552" y="0"/>
                  </a:cxn>
                </a:cxnLst>
                <a:rect l="0" t="0" r="r" b="b"/>
                <a:pathLst>
                  <a:path w="552" h="432">
                    <a:moveTo>
                      <a:pt x="552" y="0"/>
                    </a:moveTo>
                    <a:lnTo>
                      <a:pt x="434" y="299"/>
                    </a:lnTo>
                    <a:lnTo>
                      <a:pt x="0" y="432"/>
                    </a:lnTo>
                    <a:lnTo>
                      <a:pt x="118" y="133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: Shape 42"/>
              <p:cNvSpPr/>
              <p:nvPr/>
            </p:nvSpPr>
            <p:spPr bwMode="auto">
              <a:xfrm>
                <a:off x="6614030" y="1862523"/>
                <a:ext cx="1046163" cy="7985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3" y="22"/>
                  </a:cxn>
                  <a:cxn ang="0">
                    <a:pos x="180" y="0"/>
                  </a:cxn>
                  <a:cxn ang="0">
                    <a:pos x="228" y="77"/>
                  </a:cxn>
                  <a:cxn ang="0">
                    <a:pos x="278" y="156"/>
                  </a:cxn>
                  <a:cxn ang="0">
                    <a:pos x="190" y="183"/>
                  </a:cxn>
                  <a:cxn ang="0">
                    <a:pos x="95" y="212"/>
                  </a:cxn>
                  <a:cxn ang="0">
                    <a:pos x="47" y="126"/>
                  </a:cxn>
                  <a:cxn ang="0">
                    <a:pos x="0" y="44"/>
                  </a:cxn>
                </a:cxnLst>
                <a:rect l="0" t="0" r="r" b="b"/>
                <a:pathLst>
                  <a:path w="278" h="212">
                    <a:moveTo>
                      <a:pt x="0" y="44"/>
                    </a:moveTo>
                    <a:cubicBezTo>
                      <a:pt x="32" y="36"/>
                      <a:pt x="63" y="29"/>
                      <a:pt x="93" y="22"/>
                    </a:cubicBezTo>
                    <a:cubicBezTo>
                      <a:pt x="123" y="14"/>
                      <a:pt x="152" y="7"/>
                      <a:pt x="180" y="0"/>
                    </a:cubicBezTo>
                    <a:cubicBezTo>
                      <a:pt x="196" y="25"/>
                      <a:pt x="212" y="51"/>
                      <a:pt x="228" y="77"/>
                    </a:cubicBezTo>
                    <a:cubicBezTo>
                      <a:pt x="245" y="103"/>
                      <a:pt x="261" y="129"/>
                      <a:pt x="278" y="156"/>
                    </a:cubicBezTo>
                    <a:cubicBezTo>
                      <a:pt x="249" y="165"/>
                      <a:pt x="220" y="174"/>
                      <a:pt x="190" y="183"/>
                    </a:cubicBezTo>
                    <a:cubicBezTo>
                      <a:pt x="159" y="193"/>
                      <a:pt x="127" y="202"/>
                      <a:pt x="95" y="212"/>
                    </a:cubicBezTo>
                    <a:cubicBezTo>
                      <a:pt x="79" y="183"/>
                      <a:pt x="63" y="154"/>
                      <a:pt x="47" y="126"/>
                    </a:cubicBezTo>
                    <a:cubicBezTo>
                      <a:pt x="31" y="98"/>
                      <a:pt x="15" y="71"/>
                      <a:pt x="0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7358207" y="2946914"/>
              <a:ext cx="1761067" cy="1805517"/>
              <a:chOff x="5518655" y="2210185"/>
              <a:chExt cx="1320800" cy="1354138"/>
            </a:xfrm>
          </p:grpSpPr>
          <p:sp>
            <p:nvSpPr>
              <p:cNvPr id="56" name="Freeform: Shape 44"/>
              <p:cNvSpPr/>
              <p:nvPr/>
            </p:nvSpPr>
            <p:spPr bwMode="auto">
              <a:xfrm>
                <a:off x="5856793" y="2849948"/>
                <a:ext cx="968375" cy="714375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493" y="296"/>
                  </a:cxn>
                  <a:cxn ang="0">
                    <a:pos x="0" y="450"/>
                  </a:cxn>
                  <a:cxn ang="0">
                    <a:pos x="116" y="154"/>
                  </a:cxn>
                  <a:cxn ang="0">
                    <a:pos x="610" y="0"/>
                  </a:cxn>
                </a:cxnLst>
                <a:rect l="0" t="0" r="r" b="b"/>
                <a:pathLst>
                  <a:path w="610" h="450">
                    <a:moveTo>
                      <a:pt x="610" y="0"/>
                    </a:moveTo>
                    <a:lnTo>
                      <a:pt x="493" y="296"/>
                    </a:lnTo>
                    <a:lnTo>
                      <a:pt x="0" y="450"/>
                    </a:lnTo>
                    <a:lnTo>
                      <a:pt x="116" y="154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: Shape 45"/>
              <p:cNvSpPr/>
              <p:nvPr/>
            </p:nvSpPr>
            <p:spPr bwMode="auto">
              <a:xfrm>
                <a:off x="5518655" y="2402273"/>
                <a:ext cx="527050" cy="1162050"/>
              </a:xfrm>
              <a:custGeom>
                <a:avLst/>
                <a:gdLst/>
                <a:ahLst/>
                <a:cxnLst>
                  <a:cxn ang="0">
                    <a:pos x="332" y="436"/>
                  </a:cxn>
                  <a:cxn ang="0">
                    <a:pos x="213" y="732"/>
                  </a:cxn>
                  <a:cxn ang="0">
                    <a:pos x="0" y="296"/>
                  </a:cxn>
                  <a:cxn ang="0">
                    <a:pos x="116" y="0"/>
                  </a:cxn>
                  <a:cxn ang="0">
                    <a:pos x="332" y="436"/>
                  </a:cxn>
                </a:cxnLst>
                <a:rect l="0" t="0" r="r" b="b"/>
                <a:pathLst>
                  <a:path w="332" h="732">
                    <a:moveTo>
                      <a:pt x="332" y="436"/>
                    </a:moveTo>
                    <a:lnTo>
                      <a:pt x="213" y="732"/>
                    </a:lnTo>
                    <a:lnTo>
                      <a:pt x="0" y="296"/>
                    </a:lnTo>
                    <a:lnTo>
                      <a:pt x="116" y="0"/>
                    </a:lnTo>
                    <a:lnTo>
                      <a:pt x="332" y="43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: Shape 46"/>
              <p:cNvSpPr/>
              <p:nvPr/>
            </p:nvSpPr>
            <p:spPr bwMode="auto">
              <a:xfrm>
                <a:off x="5702805" y="2210185"/>
                <a:ext cx="1136650" cy="88423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07" y="24"/>
                  </a:cxn>
                  <a:cxn ang="0">
                    <a:pos x="207" y="0"/>
                  </a:cxn>
                  <a:cxn ang="0">
                    <a:pos x="254" y="83"/>
                  </a:cxn>
                  <a:cxn ang="0">
                    <a:pos x="302" y="170"/>
                  </a:cxn>
                  <a:cxn ang="0">
                    <a:pos x="200" y="201"/>
                  </a:cxn>
                  <a:cxn ang="0">
                    <a:pos x="91" y="235"/>
                  </a:cxn>
                  <a:cxn ang="0">
                    <a:pos x="44" y="140"/>
                  </a:cxn>
                  <a:cxn ang="0">
                    <a:pos x="0" y="51"/>
                  </a:cxn>
                </a:cxnLst>
                <a:rect l="0" t="0" r="r" b="b"/>
                <a:pathLst>
                  <a:path w="302" h="235">
                    <a:moveTo>
                      <a:pt x="0" y="51"/>
                    </a:moveTo>
                    <a:cubicBezTo>
                      <a:pt x="37" y="42"/>
                      <a:pt x="72" y="33"/>
                      <a:pt x="107" y="24"/>
                    </a:cubicBezTo>
                    <a:cubicBezTo>
                      <a:pt x="141" y="16"/>
                      <a:pt x="175" y="8"/>
                      <a:pt x="207" y="0"/>
                    </a:cubicBezTo>
                    <a:cubicBezTo>
                      <a:pt x="223" y="27"/>
                      <a:pt x="238" y="55"/>
                      <a:pt x="254" y="83"/>
                    </a:cubicBezTo>
                    <a:cubicBezTo>
                      <a:pt x="269" y="111"/>
                      <a:pt x="286" y="140"/>
                      <a:pt x="302" y="170"/>
                    </a:cubicBezTo>
                    <a:cubicBezTo>
                      <a:pt x="269" y="180"/>
                      <a:pt x="235" y="191"/>
                      <a:pt x="200" y="201"/>
                    </a:cubicBezTo>
                    <a:cubicBezTo>
                      <a:pt x="164" y="212"/>
                      <a:pt x="128" y="223"/>
                      <a:pt x="91" y="235"/>
                    </a:cubicBezTo>
                    <a:cubicBezTo>
                      <a:pt x="75" y="203"/>
                      <a:pt x="59" y="171"/>
                      <a:pt x="44" y="140"/>
                    </a:cubicBezTo>
                    <a:cubicBezTo>
                      <a:pt x="29" y="110"/>
                      <a:pt x="15" y="80"/>
                      <a:pt x="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Freeform: Shape 47"/>
            <p:cNvSpPr/>
            <p:nvPr/>
          </p:nvSpPr>
          <p:spPr bwMode="auto">
            <a:xfrm rot="20303856">
              <a:off x="9269558" y="2713539"/>
              <a:ext cx="486833" cy="541304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: Shape 48"/>
            <p:cNvSpPr/>
            <p:nvPr/>
          </p:nvSpPr>
          <p:spPr bwMode="auto">
            <a:xfrm>
              <a:off x="8011699" y="3251745"/>
              <a:ext cx="596612" cy="55196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: Shape 49"/>
            <p:cNvSpPr/>
            <p:nvPr/>
          </p:nvSpPr>
          <p:spPr bwMode="auto">
            <a:xfrm>
              <a:off x="7866207" y="2521339"/>
              <a:ext cx="330200" cy="25611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: Shape 50"/>
            <p:cNvSpPr/>
            <p:nvPr/>
          </p:nvSpPr>
          <p:spPr bwMode="auto">
            <a:xfrm rot="19719836">
              <a:off x="10317333" y="2706942"/>
              <a:ext cx="305411" cy="459831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20" y="40"/>
                </a:cxn>
                <a:cxn ang="0">
                  <a:pos x="11" y="47"/>
                </a:cxn>
                <a:cxn ang="0">
                  <a:pos x="11" y="48"/>
                </a:cxn>
                <a:cxn ang="0">
                  <a:pos x="15" y="54"/>
                </a:cxn>
                <a:cxn ang="0">
                  <a:pos x="7" y="62"/>
                </a:cxn>
                <a:cxn ang="0">
                  <a:pos x="0" y="54"/>
                </a:cxn>
                <a:cxn ang="0">
                  <a:pos x="4" y="48"/>
                </a:cxn>
                <a:cxn ang="0">
                  <a:pos x="4" y="1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35"/>
                </a:cxn>
                <a:cxn ang="0">
                  <a:pos x="18" y="33"/>
                </a:cxn>
                <a:cxn ang="0">
                  <a:pos x="29" y="20"/>
                </a:cxn>
                <a:cxn ang="0">
                  <a:pos x="25" y="13"/>
                </a:cxn>
                <a:cxn ang="0">
                  <a:pos x="33" y="6"/>
                </a:cxn>
                <a:cxn ang="0">
                  <a:pos x="41" y="13"/>
                </a:cxn>
                <a:cxn ang="0">
                  <a:pos x="37" y="20"/>
                </a:cxn>
                <a:cxn ang="0">
                  <a:pos x="7" y="4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7" y="51"/>
                </a:cxn>
                <a:cxn ang="0">
                  <a:pos x="4" y="54"/>
                </a:cxn>
                <a:cxn ang="0">
                  <a:pos x="7" y="58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33" y="9"/>
                </a:cxn>
                <a:cxn ang="0">
                  <a:pos x="29" y="13"/>
                </a:cxn>
                <a:cxn ang="0">
                  <a:pos x="33" y="17"/>
                </a:cxn>
                <a:cxn ang="0">
                  <a:pos x="37" y="13"/>
                </a:cxn>
                <a:cxn ang="0">
                  <a:pos x="33" y="9"/>
                </a:cxn>
              </a:cxnLst>
              <a:rect l="0" t="0" r="r" b="b"/>
              <a:pathLst>
                <a:path w="41" h="62">
                  <a:moveTo>
                    <a:pt x="37" y="20"/>
                  </a:moveTo>
                  <a:cubicBezTo>
                    <a:pt x="37" y="34"/>
                    <a:pt x="27" y="38"/>
                    <a:pt x="20" y="40"/>
                  </a:cubicBezTo>
                  <a:cubicBezTo>
                    <a:pt x="13" y="42"/>
                    <a:pt x="11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9"/>
                    <a:pt x="15" y="52"/>
                    <a:pt x="15" y="54"/>
                  </a:cubicBezTo>
                  <a:cubicBezTo>
                    <a:pt x="15" y="59"/>
                    <a:pt x="12" y="62"/>
                    <a:pt x="7" y="62"/>
                  </a:cubicBezTo>
                  <a:cubicBezTo>
                    <a:pt x="3" y="62"/>
                    <a:pt x="0" y="59"/>
                    <a:pt x="0" y="54"/>
                  </a:cubicBezTo>
                  <a:cubicBezTo>
                    <a:pt x="0" y="52"/>
                    <a:pt x="1" y="49"/>
                    <a:pt x="4" y="4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1"/>
                    <a:pt x="14" y="14"/>
                    <a:pt x="11" y="1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5" y="30"/>
                    <a:pt x="29" y="28"/>
                    <a:pt x="29" y="20"/>
                  </a:cubicBezTo>
                  <a:cubicBezTo>
                    <a:pt x="27" y="19"/>
                    <a:pt x="25" y="16"/>
                    <a:pt x="25" y="13"/>
                  </a:cubicBezTo>
                  <a:cubicBezTo>
                    <a:pt x="25" y="9"/>
                    <a:pt x="29" y="6"/>
                    <a:pt x="33" y="6"/>
                  </a:cubicBezTo>
                  <a:cubicBezTo>
                    <a:pt x="37" y="6"/>
                    <a:pt x="41" y="9"/>
                    <a:pt x="41" y="13"/>
                  </a:cubicBezTo>
                  <a:cubicBezTo>
                    <a:pt x="41" y="16"/>
                    <a:pt x="39" y="19"/>
                    <a:pt x="37" y="20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4" y="10"/>
                    <a:pt x="5" y="12"/>
                    <a:pt x="7" y="12"/>
                  </a:cubicBezTo>
                  <a:cubicBezTo>
                    <a:pt x="10" y="12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lose/>
                  <a:moveTo>
                    <a:pt x="7" y="51"/>
                  </a:moveTo>
                  <a:cubicBezTo>
                    <a:pt x="5" y="51"/>
                    <a:pt x="4" y="52"/>
                    <a:pt x="4" y="54"/>
                  </a:cubicBezTo>
                  <a:cubicBezTo>
                    <a:pt x="4" y="57"/>
                    <a:pt x="5" y="58"/>
                    <a:pt x="7" y="58"/>
                  </a:cubicBezTo>
                  <a:cubicBezTo>
                    <a:pt x="10" y="58"/>
                    <a:pt x="11" y="57"/>
                    <a:pt x="11" y="54"/>
                  </a:cubicBezTo>
                  <a:cubicBezTo>
                    <a:pt x="11" y="52"/>
                    <a:pt x="10" y="51"/>
                    <a:pt x="7" y="51"/>
                  </a:cubicBezTo>
                  <a:close/>
                  <a:moveTo>
                    <a:pt x="33" y="9"/>
                  </a:moveTo>
                  <a:cubicBezTo>
                    <a:pt x="31" y="9"/>
                    <a:pt x="29" y="11"/>
                    <a:pt x="29" y="13"/>
                  </a:cubicBezTo>
                  <a:cubicBezTo>
                    <a:pt x="29" y="15"/>
                    <a:pt x="31" y="17"/>
                    <a:pt x="33" y="17"/>
                  </a:cubicBezTo>
                  <a:cubicBezTo>
                    <a:pt x="35" y="17"/>
                    <a:pt x="37" y="15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: Shape 51"/>
            <p:cNvSpPr/>
            <p:nvPr/>
          </p:nvSpPr>
          <p:spPr bwMode="auto">
            <a:xfrm>
              <a:off x="8818707" y="2176447"/>
              <a:ext cx="315384" cy="306917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1" y="67"/>
                </a:cxn>
                <a:cxn ang="0">
                  <a:pos x="0" y="36"/>
                </a:cxn>
                <a:cxn ang="0">
                  <a:pos x="31" y="5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67" y="31"/>
                </a:cxn>
                <a:cxn ang="0">
                  <a:pos x="36" y="31"/>
                </a:cxn>
                <a:cxn ang="0">
                  <a:pos x="69" y="36"/>
                </a:cxn>
                <a:cxn ang="0">
                  <a:pos x="60" y="58"/>
                </a:cxn>
                <a:cxn ang="0">
                  <a:pos x="38" y="36"/>
                </a:cxn>
                <a:cxn ang="0">
                  <a:pos x="69" y="36"/>
                </a:cxn>
              </a:cxnLst>
              <a:rect l="0" t="0" r="r" b="b"/>
              <a:pathLst>
                <a:path w="69" h="67">
                  <a:moveTo>
                    <a:pt x="53" y="58"/>
                  </a:moveTo>
                  <a:cubicBezTo>
                    <a:pt x="47" y="64"/>
                    <a:pt x="39" y="67"/>
                    <a:pt x="31" y="67"/>
                  </a:cubicBezTo>
                  <a:cubicBezTo>
                    <a:pt x="14" y="67"/>
                    <a:pt x="0" y="53"/>
                    <a:pt x="0" y="36"/>
                  </a:cubicBezTo>
                  <a:cubicBezTo>
                    <a:pt x="0" y="19"/>
                    <a:pt x="14" y="5"/>
                    <a:pt x="31" y="5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53" y="58"/>
                  </a:lnTo>
                  <a:close/>
                  <a:moveTo>
                    <a:pt x="36" y="3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4"/>
                    <a:pt x="67" y="31"/>
                  </a:cubicBezTo>
                  <a:lnTo>
                    <a:pt x="36" y="31"/>
                  </a:lnTo>
                  <a:close/>
                  <a:moveTo>
                    <a:pt x="69" y="36"/>
                  </a:moveTo>
                  <a:cubicBezTo>
                    <a:pt x="69" y="45"/>
                    <a:pt x="66" y="53"/>
                    <a:pt x="60" y="58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69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: Shape 52"/>
            <p:cNvSpPr/>
            <p:nvPr/>
          </p:nvSpPr>
          <p:spPr bwMode="auto">
            <a:xfrm rot="905060">
              <a:off x="10742757" y="3730080"/>
              <a:ext cx="279400" cy="279400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: Shape 53"/>
            <p:cNvSpPr/>
            <p:nvPr/>
          </p:nvSpPr>
          <p:spPr bwMode="auto">
            <a:xfrm rot="19923664">
              <a:off x="9697379" y="2099515"/>
              <a:ext cx="298451" cy="26458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54"/>
            <p:cNvGrpSpPr/>
            <p:nvPr/>
          </p:nvGrpSpPr>
          <p:grpSpPr>
            <a:xfrm>
              <a:off x="9045191" y="3584031"/>
              <a:ext cx="1710267" cy="1866900"/>
              <a:chOff x="6783893" y="2688023"/>
              <a:chExt cx="1282700" cy="1400175"/>
            </a:xfrm>
          </p:grpSpPr>
          <p:sp>
            <p:nvSpPr>
              <p:cNvPr id="53" name="Freeform: Shape 55"/>
              <p:cNvSpPr/>
              <p:nvPr/>
            </p:nvSpPr>
            <p:spPr bwMode="auto">
              <a:xfrm>
                <a:off x="7182355" y="3343660"/>
                <a:ext cx="884238" cy="744538"/>
              </a:xfrm>
              <a:custGeom>
                <a:avLst/>
                <a:gdLst/>
                <a:ahLst/>
                <a:cxnLst>
                  <a:cxn ang="0">
                    <a:pos x="557" y="0"/>
                  </a:cxn>
                  <a:cxn ang="0">
                    <a:pos x="441" y="296"/>
                  </a:cxn>
                  <a:cxn ang="0">
                    <a:pos x="0" y="469"/>
                  </a:cxn>
                  <a:cxn ang="0">
                    <a:pos x="118" y="170"/>
                  </a:cxn>
                  <a:cxn ang="0">
                    <a:pos x="557" y="0"/>
                  </a:cxn>
                </a:cxnLst>
                <a:rect l="0" t="0" r="r" b="b"/>
                <a:pathLst>
                  <a:path w="557" h="469">
                    <a:moveTo>
                      <a:pt x="557" y="0"/>
                    </a:moveTo>
                    <a:lnTo>
                      <a:pt x="441" y="296"/>
                    </a:lnTo>
                    <a:lnTo>
                      <a:pt x="0" y="469"/>
                    </a:lnTo>
                    <a:lnTo>
                      <a:pt x="118" y="170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56"/>
              <p:cNvSpPr/>
              <p:nvPr/>
            </p:nvSpPr>
            <p:spPr bwMode="auto">
              <a:xfrm>
                <a:off x="6783893" y="2905510"/>
                <a:ext cx="585788" cy="1182688"/>
              </a:xfrm>
              <a:custGeom>
                <a:avLst/>
                <a:gdLst/>
                <a:ahLst/>
                <a:cxnLst>
                  <a:cxn ang="0">
                    <a:pos x="369" y="446"/>
                  </a:cxn>
                  <a:cxn ang="0">
                    <a:pos x="251" y="745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69" y="446"/>
                  </a:cxn>
                </a:cxnLst>
                <a:rect l="0" t="0" r="r" b="b"/>
                <a:pathLst>
                  <a:path w="369" h="745">
                    <a:moveTo>
                      <a:pt x="369" y="446"/>
                    </a:moveTo>
                    <a:lnTo>
                      <a:pt x="251" y="745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69" y="44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: Shape 57"/>
              <p:cNvSpPr/>
              <p:nvPr/>
            </p:nvSpPr>
            <p:spPr bwMode="auto">
              <a:xfrm>
                <a:off x="6971218" y="2688023"/>
                <a:ext cx="1095375" cy="92551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4" y="28"/>
                  </a:cxn>
                  <a:cxn ang="0">
                    <a:pos x="183" y="0"/>
                  </a:cxn>
                  <a:cxn ang="0">
                    <a:pos x="236" y="85"/>
                  </a:cxn>
                  <a:cxn ang="0">
                    <a:pos x="291" y="174"/>
                  </a:cxn>
                  <a:cxn ang="0">
                    <a:pos x="202" y="209"/>
                  </a:cxn>
                  <a:cxn ang="0">
                    <a:pos x="106" y="246"/>
                  </a:cxn>
                  <a:cxn ang="0">
                    <a:pos x="51" y="150"/>
                  </a:cxn>
                  <a:cxn ang="0">
                    <a:pos x="0" y="58"/>
                  </a:cxn>
                </a:cxnLst>
                <a:rect l="0" t="0" r="r" b="b"/>
                <a:pathLst>
                  <a:path w="291" h="246">
                    <a:moveTo>
                      <a:pt x="0" y="58"/>
                    </a:moveTo>
                    <a:cubicBezTo>
                      <a:pt x="32" y="48"/>
                      <a:pt x="63" y="38"/>
                      <a:pt x="94" y="28"/>
                    </a:cubicBezTo>
                    <a:cubicBezTo>
                      <a:pt x="124" y="19"/>
                      <a:pt x="154" y="10"/>
                      <a:pt x="183" y="0"/>
                    </a:cubicBezTo>
                    <a:cubicBezTo>
                      <a:pt x="200" y="28"/>
                      <a:pt x="218" y="56"/>
                      <a:pt x="236" y="85"/>
                    </a:cubicBezTo>
                    <a:cubicBezTo>
                      <a:pt x="254" y="114"/>
                      <a:pt x="273" y="144"/>
                      <a:pt x="291" y="174"/>
                    </a:cubicBezTo>
                    <a:cubicBezTo>
                      <a:pt x="262" y="185"/>
                      <a:pt x="232" y="197"/>
                      <a:pt x="202" y="209"/>
                    </a:cubicBezTo>
                    <a:cubicBezTo>
                      <a:pt x="170" y="221"/>
                      <a:pt x="138" y="234"/>
                      <a:pt x="106" y="246"/>
                    </a:cubicBezTo>
                    <a:cubicBezTo>
                      <a:pt x="87" y="214"/>
                      <a:pt x="69" y="182"/>
                      <a:pt x="51" y="150"/>
                    </a:cubicBezTo>
                    <a:cubicBezTo>
                      <a:pt x="34" y="119"/>
                      <a:pt x="17" y="88"/>
                      <a:pt x="0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58"/>
            <p:cNvGrpSpPr/>
            <p:nvPr/>
          </p:nvGrpSpPr>
          <p:grpSpPr>
            <a:xfrm>
              <a:off x="8145608" y="3939631"/>
              <a:ext cx="1401233" cy="1621367"/>
              <a:chOff x="6109205" y="2954723"/>
              <a:chExt cx="1050925" cy="1216025"/>
            </a:xfrm>
          </p:grpSpPr>
          <p:sp>
            <p:nvSpPr>
              <p:cNvPr id="50" name="Freeform: Shape 59"/>
              <p:cNvSpPr/>
              <p:nvPr/>
            </p:nvSpPr>
            <p:spPr bwMode="auto">
              <a:xfrm>
                <a:off x="6388605" y="3470660"/>
                <a:ext cx="771525" cy="700088"/>
              </a:xfrm>
              <a:custGeom>
                <a:avLst/>
                <a:gdLst/>
                <a:ahLst/>
                <a:cxnLst>
                  <a:cxn ang="0">
                    <a:pos x="486" y="0"/>
                  </a:cxn>
                  <a:cxn ang="0">
                    <a:pos x="367" y="297"/>
                  </a:cxn>
                  <a:cxn ang="0">
                    <a:pos x="0" y="441"/>
                  </a:cxn>
                  <a:cxn ang="0">
                    <a:pos x="116" y="145"/>
                  </a:cxn>
                  <a:cxn ang="0">
                    <a:pos x="486" y="0"/>
                  </a:cxn>
                </a:cxnLst>
                <a:rect l="0" t="0" r="r" b="b"/>
                <a:pathLst>
                  <a:path w="486" h="441">
                    <a:moveTo>
                      <a:pt x="486" y="0"/>
                    </a:moveTo>
                    <a:lnTo>
                      <a:pt x="367" y="297"/>
                    </a:lnTo>
                    <a:lnTo>
                      <a:pt x="0" y="441"/>
                    </a:lnTo>
                    <a:lnTo>
                      <a:pt x="116" y="145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60"/>
              <p:cNvSpPr/>
              <p:nvPr/>
            </p:nvSpPr>
            <p:spPr bwMode="auto">
              <a:xfrm>
                <a:off x="6109205" y="3132523"/>
                <a:ext cx="466725" cy="1038225"/>
              </a:xfrm>
              <a:custGeom>
                <a:avLst/>
                <a:gdLst/>
                <a:ahLst/>
                <a:cxnLst>
                  <a:cxn ang="0">
                    <a:pos x="294" y="358"/>
                  </a:cxn>
                  <a:cxn ang="0">
                    <a:pos x="176" y="654"/>
                  </a:cxn>
                  <a:cxn ang="0">
                    <a:pos x="0" y="299"/>
                  </a:cxn>
                  <a:cxn ang="0">
                    <a:pos x="119" y="0"/>
                  </a:cxn>
                  <a:cxn ang="0">
                    <a:pos x="294" y="358"/>
                  </a:cxn>
                </a:cxnLst>
                <a:rect l="0" t="0" r="r" b="b"/>
                <a:pathLst>
                  <a:path w="294" h="654">
                    <a:moveTo>
                      <a:pt x="294" y="358"/>
                    </a:moveTo>
                    <a:lnTo>
                      <a:pt x="176" y="654"/>
                    </a:lnTo>
                    <a:lnTo>
                      <a:pt x="0" y="299"/>
                    </a:lnTo>
                    <a:lnTo>
                      <a:pt x="119" y="0"/>
                    </a:lnTo>
                    <a:lnTo>
                      <a:pt x="294" y="3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: Shape 61"/>
              <p:cNvSpPr/>
              <p:nvPr/>
            </p:nvSpPr>
            <p:spPr bwMode="auto">
              <a:xfrm>
                <a:off x="6291768" y="2954723"/>
                <a:ext cx="865188" cy="74930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9" y="23"/>
                  </a:cxn>
                  <a:cxn ang="0">
                    <a:pos x="154" y="0"/>
                  </a:cxn>
                  <a:cxn ang="0">
                    <a:pos x="191" y="67"/>
                  </a:cxn>
                  <a:cxn ang="0">
                    <a:pos x="230" y="138"/>
                  </a:cxn>
                  <a:cxn ang="0">
                    <a:pos x="155" y="167"/>
                  </a:cxn>
                  <a:cxn ang="0">
                    <a:pos x="74" y="199"/>
                  </a:cxn>
                  <a:cxn ang="0">
                    <a:pos x="36" y="122"/>
                  </a:cxn>
                  <a:cxn ang="0">
                    <a:pos x="0" y="48"/>
                  </a:cxn>
                </a:cxnLst>
                <a:rect l="0" t="0" r="r" b="b"/>
                <a:pathLst>
                  <a:path w="230" h="199">
                    <a:moveTo>
                      <a:pt x="0" y="48"/>
                    </a:moveTo>
                    <a:cubicBezTo>
                      <a:pt x="27" y="40"/>
                      <a:pt x="53" y="31"/>
                      <a:pt x="79" y="23"/>
                    </a:cubicBezTo>
                    <a:cubicBezTo>
                      <a:pt x="105" y="15"/>
                      <a:pt x="129" y="7"/>
                      <a:pt x="154" y="0"/>
                    </a:cubicBezTo>
                    <a:cubicBezTo>
                      <a:pt x="166" y="22"/>
                      <a:pt x="178" y="44"/>
                      <a:pt x="191" y="67"/>
                    </a:cubicBezTo>
                    <a:cubicBezTo>
                      <a:pt x="204" y="90"/>
                      <a:pt x="217" y="114"/>
                      <a:pt x="230" y="138"/>
                    </a:cubicBezTo>
                    <a:cubicBezTo>
                      <a:pt x="206" y="147"/>
                      <a:pt x="180" y="157"/>
                      <a:pt x="155" y="167"/>
                    </a:cubicBezTo>
                    <a:cubicBezTo>
                      <a:pt x="128" y="178"/>
                      <a:pt x="101" y="188"/>
                      <a:pt x="74" y="199"/>
                    </a:cubicBezTo>
                    <a:cubicBezTo>
                      <a:pt x="61" y="173"/>
                      <a:pt x="48" y="147"/>
                      <a:pt x="36" y="122"/>
                    </a:cubicBezTo>
                    <a:cubicBezTo>
                      <a:pt x="24" y="97"/>
                      <a:pt x="12" y="72"/>
                      <a:pt x="0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Freeform: Shape 62"/>
            <p:cNvSpPr/>
            <p:nvPr/>
          </p:nvSpPr>
          <p:spPr bwMode="auto">
            <a:xfrm rot="20043309">
              <a:off x="8760574" y="4195617"/>
              <a:ext cx="463961" cy="467116"/>
            </a:xfrm>
            <a:custGeom>
              <a:avLst/>
              <a:gdLst/>
              <a:ahLst/>
              <a:cxnLst>
                <a:cxn ang="0">
                  <a:pos x="68" y="64"/>
                </a:cxn>
                <a:cxn ang="0">
                  <a:pos x="65" y="68"/>
                </a:cxn>
                <a:cxn ang="0">
                  <a:pos x="28" y="68"/>
                </a:cxn>
                <a:cxn ang="0">
                  <a:pos x="25" y="64"/>
                </a:cxn>
                <a:cxn ang="0">
                  <a:pos x="25" y="58"/>
                </a:cxn>
                <a:cxn ang="0">
                  <a:pos x="4" y="58"/>
                </a:cxn>
                <a:cxn ang="0">
                  <a:pos x="0" y="5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16"/>
                </a:cxn>
                <a:cxn ang="0">
                  <a:pos x="50" y="17"/>
                </a:cxn>
                <a:cxn ang="0">
                  <a:pos x="66" y="32"/>
                </a:cxn>
                <a:cxn ang="0">
                  <a:pos x="68" y="39"/>
                </a:cxn>
                <a:cxn ang="0">
                  <a:pos x="68" y="64"/>
                </a:cxn>
                <a:cxn ang="0">
                  <a:pos x="39" y="6"/>
                </a:cxn>
                <a:cxn ang="0">
                  <a:pos x="38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38" y="9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64" y="63"/>
                </a:cxn>
                <a:cxn ang="0">
                  <a:pos x="64" y="39"/>
                </a:cxn>
                <a:cxn ang="0">
                  <a:pos x="48" y="39"/>
                </a:cxn>
                <a:cxn ang="0">
                  <a:pos x="44" y="35"/>
                </a:cxn>
                <a:cxn ang="0">
                  <a:pos x="44" y="19"/>
                </a:cxn>
                <a:cxn ang="0">
                  <a:pos x="30" y="19"/>
                </a:cxn>
                <a:cxn ang="0">
                  <a:pos x="30" y="63"/>
                </a:cxn>
                <a:cxn ang="0">
                  <a:pos x="64" y="63"/>
                </a:cxn>
                <a:cxn ang="0">
                  <a:pos x="60" y="34"/>
                </a:cxn>
                <a:cxn ang="0">
                  <a:pos x="49" y="22"/>
                </a:cxn>
                <a:cxn ang="0">
                  <a:pos x="49" y="34"/>
                </a:cxn>
                <a:cxn ang="0">
                  <a:pos x="60" y="34"/>
                </a:cxn>
              </a:cxnLst>
              <a:rect l="0" t="0" r="r" b="b"/>
              <a:pathLst>
                <a:path w="68" h="68">
                  <a:moveTo>
                    <a:pt x="68" y="64"/>
                  </a:moveTo>
                  <a:cubicBezTo>
                    <a:pt x="68" y="66"/>
                    <a:pt x="67" y="68"/>
                    <a:pt x="65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6"/>
                    <a:pt x="25" y="6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4"/>
                    <a:pt x="68" y="37"/>
                    <a:pt x="68" y="39"/>
                  </a:cubicBezTo>
                  <a:lnTo>
                    <a:pt x="68" y="64"/>
                  </a:lnTo>
                  <a:close/>
                  <a:moveTo>
                    <a:pt x="39" y="6"/>
                  </a:moveTo>
                  <a:cubicBezTo>
                    <a:pt x="39" y="5"/>
                    <a:pt x="39" y="5"/>
                    <a:pt x="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9" y="9"/>
                    <a:pt x="39" y="8"/>
                  </a:cubicBezTo>
                  <a:lnTo>
                    <a:pt x="39" y="6"/>
                  </a:lnTo>
                  <a:close/>
                  <a:moveTo>
                    <a:pt x="64" y="63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4" y="37"/>
                    <a:pt x="44" y="3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64" y="63"/>
                  </a:lnTo>
                  <a:close/>
                  <a:moveTo>
                    <a:pt x="60" y="34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: Shape 63"/>
            <p:cNvSpPr/>
            <p:nvPr/>
          </p:nvSpPr>
          <p:spPr bwMode="auto">
            <a:xfrm rot="20052358">
              <a:off x="9842499" y="3935704"/>
              <a:ext cx="357716" cy="514467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>
            <a:off x="8170815" y="1697288"/>
            <a:ext cx="2749723" cy="3463424"/>
            <a:chOff x="8170814" y="1912116"/>
            <a:chExt cx="2749722" cy="3463424"/>
          </a:xfrm>
        </p:grpSpPr>
        <p:grpSp>
          <p:nvGrpSpPr>
            <p:cNvPr id="20" name="Group 7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8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8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8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8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8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8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8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7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9"/>
          <p:cNvGrpSpPr/>
          <p:nvPr/>
        </p:nvGrpSpPr>
        <p:grpSpPr>
          <a:xfrm>
            <a:off x="1307469" y="1697288"/>
            <a:ext cx="2713719" cy="3463424"/>
            <a:chOff x="1307468" y="1697288"/>
            <a:chExt cx="2713719" cy="3463424"/>
          </a:xfrm>
        </p:grpSpPr>
        <p:grpSp>
          <p:nvGrpSpPr>
            <p:cNvPr id="7" name="Group 9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9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10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10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9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9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9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组合 77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79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81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316" r="21981" b="-316"/>
          <a:stretch>
            <a:fillRect/>
          </a:stretch>
        </p:blipFill>
        <p:spPr>
          <a:xfrm>
            <a:off x="-1120878" y="0"/>
            <a:ext cx="13312878" cy="6858000"/>
          </a:xfrm>
          <a:prstGeom prst="rect">
            <a:avLst/>
          </a:prstGeom>
        </p:spPr>
      </p:pic>
      <p:grpSp>
        <p:nvGrpSpPr>
          <p:cNvPr id="2" name="PA_组合 248"/>
          <p:cNvGrpSpPr/>
          <p:nvPr>
            <p:custDataLst>
              <p:tags r:id="rId1"/>
            </p:custDataLst>
          </p:nvPr>
        </p:nvGrpSpPr>
        <p:grpSpPr>
          <a:xfrm>
            <a:off x="5747285" y="1626273"/>
            <a:ext cx="877209" cy="877211"/>
            <a:chOff x="4353788" y="1068386"/>
            <a:chExt cx="592774" cy="592774"/>
          </a:xfrm>
        </p:grpSpPr>
        <p:sp>
          <p:nvSpPr>
            <p:cNvPr id="3" name="文本框 2"/>
            <p:cNvSpPr txBox="1"/>
            <p:nvPr/>
          </p:nvSpPr>
          <p:spPr>
            <a:xfrm>
              <a:off x="4475374" y="1196242"/>
              <a:ext cx="367432" cy="3535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壹</a:t>
              </a:r>
            </a:p>
          </p:txBody>
        </p:sp>
        <p:sp>
          <p:nvSpPr>
            <p:cNvPr id="4" name="菱形 3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PA_组合 249"/>
          <p:cNvGrpSpPr/>
          <p:nvPr>
            <p:custDataLst>
              <p:tags r:id="rId2"/>
            </p:custDataLst>
          </p:nvPr>
        </p:nvGrpSpPr>
        <p:grpSpPr>
          <a:xfrm>
            <a:off x="7169401" y="2409693"/>
            <a:ext cx="877209" cy="877210"/>
            <a:chOff x="4353788" y="1068386"/>
            <a:chExt cx="592774" cy="592774"/>
          </a:xfrm>
        </p:grpSpPr>
        <p:sp>
          <p:nvSpPr>
            <p:cNvPr id="6" name="文本框 5"/>
            <p:cNvSpPr txBox="1"/>
            <p:nvPr/>
          </p:nvSpPr>
          <p:spPr>
            <a:xfrm>
              <a:off x="4475374" y="1185304"/>
              <a:ext cx="367432" cy="3535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贰</a:t>
              </a:r>
            </a:p>
          </p:txBody>
        </p:sp>
        <p:sp>
          <p:nvSpPr>
            <p:cNvPr id="7" name="菱形 6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" name="PA_组合 252"/>
          <p:cNvGrpSpPr/>
          <p:nvPr>
            <p:custDataLst>
              <p:tags r:id="rId3"/>
            </p:custDataLst>
          </p:nvPr>
        </p:nvGrpSpPr>
        <p:grpSpPr>
          <a:xfrm>
            <a:off x="8711617" y="1626273"/>
            <a:ext cx="877209" cy="877211"/>
            <a:chOff x="4353788" y="1068386"/>
            <a:chExt cx="592774" cy="592774"/>
          </a:xfrm>
        </p:grpSpPr>
        <p:sp>
          <p:nvSpPr>
            <p:cNvPr id="9" name="文本框 8"/>
            <p:cNvSpPr txBox="1"/>
            <p:nvPr/>
          </p:nvSpPr>
          <p:spPr>
            <a:xfrm>
              <a:off x="4475374" y="1196242"/>
              <a:ext cx="367432" cy="3535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叁</a:t>
              </a:r>
            </a:p>
          </p:txBody>
        </p:sp>
        <p:sp>
          <p:nvSpPr>
            <p:cNvPr id="10" name="菱形 9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1" name="PA_组合 255"/>
          <p:cNvGrpSpPr/>
          <p:nvPr>
            <p:custDataLst>
              <p:tags r:id="rId4"/>
            </p:custDataLst>
          </p:nvPr>
        </p:nvGrpSpPr>
        <p:grpSpPr>
          <a:xfrm>
            <a:off x="10286529" y="2409695"/>
            <a:ext cx="877209" cy="877209"/>
            <a:chOff x="4353788" y="1068386"/>
            <a:chExt cx="592774" cy="592774"/>
          </a:xfrm>
        </p:grpSpPr>
        <p:sp>
          <p:nvSpPr>
            <p:cNvPr id="12" name="文本框 11"/>
            <p:cNvSpPr txBox="1"/>
            <p:nvPr/>
          </p:nvSpPr>
          <p:spPr>
            <a:xfrm>
              <a:off x="4469147" y="1185301"/>
              <a:ext cx="367432" cy="35356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n-ea"/>
                </a:rPr>
                <a:t>肆</a:t>
              </a:r>
            </a:p>
          </p:txBody>
        </p:sp>
        <p:sp>
          <p:nvSpPr>
            <p:cNvPr id="13" name="菱形 12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730053" y="2747750"/>
            <a:ext cx="5366525" cy="3668083"/>
            <a:chOff x="5730053" y="2747750"/>
            <a:chExt cx="5366525" cy="3668083"/>
          </a:xfrm>
        </p:grpSpPr>
        <p:grpSp>
          <p:nvGrpSpPr>
            <p:cNvPr id="14" name="PA_组合 260"/>
            <p:cNvGrpSpPr/>
            <p:nvPr>
              <p:custDataLst>
                <p:tags r:id="rId7"/>
              </p:custDataLst>
            </p:nvPr>
          </p:nvGrpSpPr>
          <p:grpSpPr>
            <a:xfrm>
              <a:off x="5730053" y="2763901"/>
              <a:ext cx="841208" cy="2952631"/>
              <a:chOff x="4437380" y="2000581"/>
              <a:chExt cx="879975" cy="3088665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34414" y="2242048"/>
                <a:ext cx="482941" cy="1855016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pPr algn="dist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年度工作总结</a:t>
                </a:r>
                <a:endParaRPr lang="zh-CN" altLang="en-US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437380" y="2000581"/>
                <a:ext cx="515137" cy="3088665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Truth is the lifeblood of life, is the foundation of all values</a:t>
                </a:r>
                <a:endParaRPr lang="zh-CN" altLang="en-US" sz="10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PA_组合 261"/>
            <p:cNvGrpSpPr/>
            <p:nvPr>
              <p:custDataLst>
                <p:tags r:id="rId8"/>
              </p:custDataLst>
            </p:nvPr>
          </p:nvGrpSpPr>
          <p:grpSpPr>
            <a:xfrm>
              <a:off x="7152173" y="3463202"/>
              <a:ext cx="825018" cy="2952631"/>
              <a:chOff x="4437381" y="2000581"/>
              <a:chExt cx="863036" cy="308866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817478" y="2242048"/>
                <a:ext cx="482939" cy="1855016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pPr algn="dist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工作完成情况</a:t>
                </a:r>
                <a:endParaRPr lang="zh-CN" altLang="en-US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37381" y="2000581"/>
                <a:ext cx="515135" cy="3088665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Truth is the lifeblood of life, is the foundation of all values</a:t>
                </a:r>
                <a:endParaRPr lang="zh-CN" altLang="en-US" sz="10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PA_组合 264"/>
            <p:cNvGrpSpPr/>
            <p:nvPr>
              <p:custDataLst>
                <p:tags r:id="rId9"/>
              </p:custDataLst>
            </p:nvPr>
          </p:nvGrpSpPr>
          <p:grpSpPr>
            <a:xfrm>
              <a:off x="8694398" y="2747750"/>
              <a:ext cx="841211" cy="2952631"/>
              <a:chOff x="4437379" y="2000581"/>
              <a:chExt cx="879973" cy="3088665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4834414" y="2242048"/>
                <a:ext cx="482938" cy="1855016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pPr algn="dist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成功项目展示</a:t>
                </a:r>
                <a:endParaRPr lang="zh-CN" altLang="en-US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437379" y="2000581"/>
                <a:ext cx="515134" cy="3088665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Truth is the lifeblood of life, is the foundation of all values</a:t>
                </a:r>
                <a:endParaRPr lang="zh-CN" altLang="en-US" sz="10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PA_组合 267"/>
            <p:cNvGrpSpPr/>
            <p:nvPr>
              <p:custDataLst>
                <p:tags r:id="rId10"/>
              </p:custDataLst>
            </p:nvPr>
          </p:nvGrpSpPr>
          <p:grpSpPr>
            <a:xfrm>
              <a:off x="10271549" y="3463202"/>
              <a:ext cx="825029" cy="2952631"/>
              <a:chOff x="4437382" y="2000581"/>
              <a:chExt cx="863043" cy="308866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7488" y="2242048"/>
                <a:ext cx="482937" cy="1855016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pPr algn="dist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明年工作计划</a:t>
                </a:r>
                <a:endParaRPr lang="zh-CN" altLang="en-US" b="1" dirty="0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437382" y="2000581"/>
                <a:ext cx="515133" cy="3088665"/>
              </a:xfrm>
              <a:prstGeom prst="rect">
                <a:avLst/>
              </a:prstGeom>
              <a:noFill/>
            </p:spPr>
            <p:txBody>
              <a:bodyPr vert="eaVert" wrap="square" rtlCol="0" anchor="b">
                <a:spAutoFit/>
              </a:bodyPr>
              <a:lstStyle/>
              <a:p>
                <a:r>
                  <a:rPr lang="en-US" altLang="zh-CN" sz="1000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Truth is the lifeblood of life, is the foundation of all values</a:t>
                </a:r>
                <a:endParaRPr lang="zh-CN" altLang="en-US" sz="10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PA_组合 4"/>
          <p:cNvGrpSpPr/>
          <p:nvPr>
            <p:custDataLst>
              <p:tags r:id="rId5"/>
            </p:custDataLst>
          </p:nvPr>
        </p:nvGrpSpPr>
        <p:grpSpPr>
          <a:xfrm>
            <a:off x="2603098" y="1965399"/>
            <a:ext cx="960507" cy="1012059"/>
            <a:chOff x="906909" y="2738734"/>
            <a:chExt cx="1280749" cy="1349486"/>
          </a:xfrm>
        </p:grpSpPr>
        <p:sp>
          <p:nvSpPr>
            <p:cNvPr id="27" name="文本框 26"/>
            <p:cNvSpPr txBox="1"/>
            <p:nvPr/>
          </p:nvSpPr>
          <p:spPr>
            <a:xfrm>
              <a:off x="1189037" y="2738734"/>
              <a:ext cx="998621" cy="1025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+mn-ea"/>
                </a:rPr>
                <a:t>目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06909" y="3308477"/>
              <a:ext cx="246322" cy="77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PA_组合 4"/>
          <p:cNvGrpSpPr/>
          <p:nvPr>
            <p:custDataLst>
              <p:tags r:id="rId6"/>
            </p:custDataLst>
          </p:nvPr>
        </p:nvGrpSpPr>
        <p:grpSpPr>
          <a:xfrm>
            <a:off x="2588150" y="2703499"/>
            <a:ext cx="960507" cy="769442"/>
            <a:chOff x="906909" y="3062242"/>
            <a:chExt cx="1280744" cy="1025979"/>
          </a:xfrm>
        </p:grpSpPr>
        <p:sp>
          <p:nvSpPr>
            <p:cNvPr id="30" name="文本框 29"/>
            <p:cNvSpPr txBox="1"/>
            <p:nvPr/>
          </p:nvSpPr>
          <p:spPr>
            <a:xfrm>
              <a:off x="1189036" y="3062242"/>
              <a:ext cx="998617" cy="1025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+mn-ea"/>
                </a:rPr>
                <a:t>录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6909" y="3308478"/>
              <a:ext cx="246321" cy="77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 rot="5400000">
            <a:off x="2844858" y="2570863"/>
            <a:ext cx="244489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CONTENT</a:t>
            </a:r>
            <a:endParaRPr lang="zh-CN" altLang="en-US" sz="3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2530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>
          <a:xfrm>
            <a:off x="3244363" y="2762059"/>
            <a:ext cx="2712955" cy="2712955"/>
          </a:xfrm>
          <a:custGeom>
            <a:avLst/>
            <a:gdLst>
              <a:gd name="connsiteX0" fmla="*/ 0 w 2712955"/>
              <a:gd name="connsiteY0" fmla="*/ 0 h 2712955"/>
              <a:gd name="connsiteX1" fmla="*/ 1051037 w 2712955"/>
              <a:gd name="connsiteY1" fmla="*/ 0 h 2712955"/>
              <a:gd name="connsiteX2" fmla="*/ 1040874 w 2712955"/>
              <a:gd name="connsiteY2" fmla="*/ 75391 h 2712955"/>
              <a:gd name="connsiteX3" fmla="*/ 1567312 w 2712955"/>
              <a:gd name="connsiteY3" fmla="*/ 469086 h 2712955"/>
              <a:gd name="connsiteX4" fmla="*/ 2093750 w 2712955"/>
              <a:gd name="connsiteY4" fmla="*/ 75391 h 2712955"/>
              <a:gd name="connsiteX5" fmla="*/ 2083588 w 2712955"/>
              <a:gd name="connsiteY5" fmla="*/ 0 h 2712955"/>
              <a:gd name="connsiteX6" fmla="*/ 2712955 w 2712955"/>
              <a:gd name="connsiteY6" fmla="*/ 0 h 2712955"/>
              <a:gd name="connsiteX7" fmla="*/ 2712955 w 2712955"/>
              <a:gd name="connsiteY7" fmla="*/ 2712955 h 2712955"/>
              <a:gd name="connsiteX8" fmla="*/ 0 w 2712955"/>
              <a:gd name="connsiteY8" fmla="*/ 2712955 h 27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955" h="2712955">
                <a:moveTo>
                  <a:pt x="0" y="0"/>
                </a:moveTo>
                <a:lnTo>
                  <a:pt x="1051037" y="0"/>
                </a:lnTo>
                <a:lnTo>
                  <a:pt x="1040874" y="75391"/>
                </a:lnTo>
                <a:cubicBezTo>
                  <a:pt x="1040874" y="292823"/>
                  <a:pt x="1276568" y="469086"/>
                  <a:pt x="1567312" y="469086"/>
                </a:cubicBezTo>
                <a:cubicBezTo>
                  <a:pt x="1858056" y="469086"/>
                  <a:pt x="2093750" y="292823"/>
                  <a:pt x="2093750" y="75391"/>
                </a:cubicBezTo>
                <a:lnTo>
                  <a:pt x="2083588" y="0"/>
                </a:lnTo>
                <a:lnTo>
                  <a:pt x="2712955" y="0"/>
                </a:lnTo>
                <a:lnTo>
                  <a:pt x="2712955" y="2712955"/>
                </a:lnTo>
                <a:lnTo>
                  <a:pt x="0" y="2712955"/>
                </a:lnTo>
                <a:close/>
              </a:path>
            </a:pathLst>
          </a:cu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33246" y="2493723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2652" y="3207987"/>
            <a:ext cx="312507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明年工作计划</a:t>
            </a:r>
            <a:endParaRPr lang="zh-CN" altLang="en-US" sz="1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8588" y="3237661"/>
            <a:ext cx="46166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41407" y="4127108"/>
            <a:ext cx="393411" cy="553998"/>
            <a:chOff x="2529436" y="1430775"/>
            <a:chExt cx="539218" cy="7593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2" y="1497448"/>
              <a:ext cx="479305" cy="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8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第三章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3" name="Group 48"/>
          <p:cNvGrpSpPr>
            <a:grpSpLocks noChangeAspect="1"/>
          </p:cNvGrpSpPr>
          <p:nvPr/>
        </p:nvGrpSpPr>
        <p:grpSpPr bwMode="auto">
          <a:xfrm>
            <a:off x="5243919" y="2412086"/>
            <a:ext cx="1144173" cy="3531507"/>
            <a:chOff x="3072" y="595"/>
            <a:chExt cx="1179" cy="3639"/>
          </a:xfrm>
          <a:solidFill>
            <a:schemeClr val="bg2">
              <a:lumMod val="25000"/>
            </a:schemeClr>
          </a:solidFill>
        </p:grpSpPr>
        <p:sp>
          <p:nvSpPr>
            <p:cNvPr id="64" name="Freeform: Shape 49"/>
            <p:cNvSpPr/>
            <p:nvPr/>
          </p:nvSpPr>
          <p:spPr bwMode="auto">
            <a:xfrm>
              <a:off x="3072" y="595"/>
              <a:ext cx="1179" cy="3639"/>
            </a:xfrm>
            <a:custGeom>
              <a:avLst/>
              <a:gdLst>
                <a:gd name="T0" fmla="*/ 45 w 112"/>
                <a:gd name="T1" fmla="*/ 11 h 352"/>
                <a:gd name="T2" fmla="*/ 44 w 112"/>
                <a:gd name="T3" fmla="*/ 34 h 352"/>
                <a:gd name="T4" fmla="*/ 51 w 112"/>
                <a:gd name="T5" fmla="*/ 45 h 352"/>
                <a:gd name="T6" fmla="*/ 31 w 112"/>
                <a:gd name="T7" fmla="*/ 60 h 352"/>
                <a:gd name="T8" fmla="*/ 29 w 112"/>
                <a:gd name="T9" fmla="*/ 183 h 352"/>
                <a:gd name="T10" fmla="*/ 32 w 112"/>
                <a:gd name="T11" fmla="*/ 183 h 352"/>
                <a:gd name="T12" fmla="*/ 31 w 112"/>
                <a:gd name="T13" fmla="*/ 195 h 352"/>
                <a:gd name="T14" fmla="*/ 29 w 112"/>
                <a:gd name="T15" fmla="*/ 261 h 352"/>
                <a:gd name="T16" fmla="*/ 34 w 112"/>
                <a:gd name="T17" fmla="*/ 262 h 352"/>
                <a:gd name="T18" fmla="*/ 37 w 112"/>
                <a:gd name="T19" fmla="*/ 306 h 352"/>
                <a:gd name="T20" fmla="*/ 34 w 112"/>
                <a:gd name="T21" fmla="*/ 335 h 352"/>
                <a:gd name="T22" fmla="*/ 52 w 112"/>
                <a:gd name="T23" fmla="*/ 337 h 352"/>
                <a:gd name="T24" fmla="*/ 56 w 112"/>
                <a:gd name="T25" fmla="*/ 316 h 352"/>
                <a:gd name="T26" fmla="*/ 55 w 112"/>
                <a:gd name="T27" fmla="*/ 282 h 352"/>
                <a:gd name="T28" fmla="*/ 64 w 112"/>
                <a:gd name="T29" fmla="*/ 207 h 352"/>
                <a:gd name="T30" fmla="*/ 73 w 112"/>
                <a:gd name="T31" fmla="*/ 223 h 352"/>
                <a:gd name="T32" fmla="*/ 82 w 112"/>
                <a:gd name="T33" fmla="*/ 298 h 352"/>
                <a:gd name="T34" fmla="*/ 80 w 112"/>
                <a:gd name="T35" fmla="*/ 311 h 352"/>
                <a:gd name="T36" fmla="*/ 86 w 112"/>
                <a:gd name="T37" fmla="*/ 334 h 352"/>
                <a:gd name="T38" fmla="*/ 103 w 112"/>
                <a:gd name="T39" fmla="*/ 350 h 352"/>
                <a:gd name="T40" fmla="*/ 101 w 112"/>
                <a:gd name="T41" fmla="*/ 321 h 352"/>
                <a:gd name="T42" fmla="*/ 102 w 112"/>
                <a:gd name="T43" fmla="*/ 304 h 352"/>
                <a:gd name="T44" fmla="*/ 103 w 112"/>
                <a:gd name="T45" fmla="*/ 241 h 352"/>
                <a:gd name="T46" fmla="*/ 103 w 112"/>
                <a:gd name="T47" fmla="*/ 175 h 352"/>
                <a:gd name="T48" fmla="*/ 106 w 112"/>
                <a:gd name="T49" fmla="*/ 164 h 352"/>
                <a:gd name="T50" fmla="*/ 110 w 112"/>
                <a:gd name="T51" fmla="*/ 135 h 352"/>
                <a:gd name="T52" fmla="*/ 106 w 112"/>
                <a:gd name="T53" fmla="*/ 78 h 352"/>
                <a:gd name="T54" fmla="*/ 74 w 112"/>
                <a:gd name="T55" fmla="*/ 53 h 352"/>
                <a:gd name="T56" fmla="*/ 73 w 112"/>
                <a:gd name="T57" fmla="*/ 36 h 352"/>
                <a:gd name="T58" fmla="*/ 78 w 112"/>
                <a:gd name="T59" fmla="*/ 25 h 352"/>
                <a:gd name="T60" fmla="*/ 76 w 112"/>
                <a:gd name="T61" fmla="*/ 11 h 352"/>
                <a:gd name="T62" fmla="*/ 29 w 112"/>
                <a:gd name="T63" fmla="*/ 60 h 352"/>
                <a:gd name="T64" fmla="*/ 16 w 112"/>
                <a:gd name="T65" fmla="*/ 108 h 352"/>
                <a:gd name="T66" fmla="*/ 11 w 112"/>
                <a:gd name="T67" fmla="*/ 176 h 352"/>
                <a:gd name="T68" fmla="*/ 13 w 112"/>
                <a:gd name="T69" fmla="*/ 188 h 352"/>
                <a:gd name="T70" fmla="*/ 0 w 112"/>
                <a:gd name="T71" fmla="*/ 192 h 352"/>
                <a:gd name="T72" fmla="*/ 22 w 112"/>
                <a:gd name="T73" fmla="*/ 264 h 352"/>
                <a:gd name="T74" fmla="*/ 29 w 112"/>
                <a:gd name="T75" fmla="*/ 194 h 352"/>
                <a:gd name="T76" fmla="*/ 26 w 112"/>
                <a:gd name="T77" fmla="*/ 187 h 352"/>
                <a:gd name="T78" fmla="*/ 29 w 112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352">
                  <a:moveTo>
                    <a:pt x="59" y="0"/>
                  </a:moveTo>
                  <a:cubicBezTo>
                    <a:pt x="53" y="0"/>
                    <a:pt x="46" y="5"/>
                    <a:pt x="45" y="11"/>
                  </a:cubicBezTo>
                  <a:cubicBezTo>
                    <a:pt x="44" y="18"/>
                    <a:pt x="45" y="27"/>
                    <a:pt x="45" y="27"/>
                  </a:cubicBezTo>
                  <a:cubicBezTo>
                    <a:pt x="45" y="27"/>
                    <a:pt x="43" y="31"/>
                    <a:pt x="44" y="34"/>
                  </a:cubicBezTo>
                  <a:cubicBezTo>
                    <a:pt x="46" y="38"/>
                    <a:pt x="50" y="37"/>
                    <a:pt x="50" y="37"/>
                  </a:cubicBezTo>
                  <a:cubicBezTo>
                    <a:pt x="50" y="37"/>
                    <a:pt x="51" y="42"/>
                    <a:pt x="51" y="45"/>
                  </a:cubicBezTo>
                  <a:cubicBezTo>
                    <a:pt x="51" y="48"/>
                    <a:pt x="51" y="50"/>
                    <a:pt x="49" y="52"/>
                  </a:cubicBezTo>
                  <a:cubicBezTo>
                    <a:pt x="46" y="54"/>
                    <a:pt x="38" y="58"/>
                    <a:pt x="31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1" y="183"/>
                    <a:pt x="32" y="183"/>
                    <a:pt x="32" y="183"/>
                  </a:cubicBezTo>
                  <a:cubicBezTo>
                    <a:pt x="32" y="183"/>
                    <a:pt x="31" y="186"/>
                    <a:pt x="31" y="189"/>
                  </a:cubicBezTo>
                  <a:cubicBezTo>
                    <a:pt x="31" y="192"/>
                    <a:pt x="31" y="195"/>
                    <a:pt x="31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32" y="261"/>
                    <a:pt x="34" y="262"/>
                    <a:pt x="34" y="262"/>
                  </a:cubicBezTo>
                  <a:cubicBezTo>
                    <a:pt x="34" y="262"/>
                    <a:pt x="33" y="278"/>
                    <a:pt x="33" y="284"/>
                  </a:cubicBezTo>
                  <a:cubicBezTo>
                    <a:pt x="33" y="291"/>
                    <a:pt x="34" y="301"/>
                    <a:pt x="37" y="306"/>
                  </a:cubicBezTo>
                  <a:cubicBezTo>
                    <a:pt x="39" y="311"/>
                    <a:pt x="40" y="312"/>
                    <a:pt x="40" y="316"/>
                  </a:cubicBezTo>
                  <a:cubicBezTo>
                    <a:pt x="40" y="320"/>
                    <a:pt x="34" y="332"/>
                    <a:pt x="34" y="335"/>
                  </a:cubicBezTo>
                  <a:cubicBezTo>
                    <a:pt x="34" y="339"/>
                    <a:pt x="35" y="345"/>
                    <a:pt x="41" y="345"/>
                  </a:cubicBezTo>
                  <a:cubicBezTo>
                    <a:pt x="48" y="345"/>
                    <a:pt x="52" y="342"/>
                    <a:pt x="52" y="337"/>
                  </a:cubicBezTo>
                  <a:cubicBezTo>
                    <a:pt x="52" y="332"/>
                    <a:pt x="51" y="329"/>
                    <a:pt x="54" y="327"/>
                  </a:cubicBezTo>
                  <a:cubicBezTo>
                    <a:pt x="56" y="325"/>
                    <a:pt x="52" y="320"/>
                    <a:pt x="56" y="316"/>
                  </a:cubicBezTo>
                  <a:cubicBezTo>
                    <a:pt x="60" y="311"/>
                    <a:pt x="56" y="310"/>
                    <a:pt x="57" y="305"/>
                  </a:cubicBezTo>
                  <a:cubicBezTo>
                    <a:pt x="58" y="301"/>
                    <a:pt x="56" y="287"/>
                    <a:pt x="55" y="282"/>
                  </a:cubicBezTo>
                  <a:cubicBezTo>
                    <a:pt x="55" y="276"/>
                    <a:pt x="56" y="270"/>
                    <a:pt x="59" y="246"/>
                  </a:cubicBezTo>
                  <a:cubicBezTo>
                    <a:pt x="62" y="223"/>
                    <a:pt x="63" y="212"/>
                    <a:pt x="64" y="207"/>
                  </a:cubicBezTo>
                  <a:cubicBezTo>
                    <a:pt x="65" y="202"/>
                    <a:pt x="66" y="196"/>
                    <a:pt x="66" y="196"/>
                  </a:cubicBezTo>
                  <a:cubicBezTo>
                    <a:pt x="66" y="196"/>
                    <a:pt x="70" y="218"/>
                    <a:pt x="73" y="223"/>
                  </a:cubicBezTo>
                  <a:cubicBezTo>
                    <a:pt x="76" y="229"/>
                    <a:pt x="79" y="256"/>
                    <a:pt x="80" y="264"/>
                  </a:cubicBezTo>
                  <a:cubicBezTo>
                    <a:pt x="81" y="272"/>
                    <a:pt x="81" y="295"/>
                    <a:pt x="82" y="298"/>
                  </a:cubicBezTo>
                  <a:cubicBezTo>
                    <a:pt x="84" y="300"/>
                    <a:pt x="85" y="304"/>
                    <a:pt x="85" y="304"/>
                  </a:cubicBezTo>
                  <a:cubicBezTo>
                    <a:pt x="85" y="304"/>
                    <a:pt x="80" y="307"/>
                    <a:pt x="80" y="311"/>
                  </a:cubicBezTo>
                  <a:cubicBezTo>
                    <a:pt x="80" y="315"/>
                    <a:pt x="84" y="318"/>
                    <a:pt x="84" y="323"/>
                  </a:cubicBezTo>
                  <a:cubicBezTo>
                    <a:pt x="84" y="328"/>
                    <a:pt x="84" y="332"/>
                    <a:pt x="86" y="334"/>
                  </a:cubicBezTo>
                  <a:cubicBezTo>
                    <a:pt x="88" y="335"/>
                    <a:pt x="88" y="343"/>
                    <a:pt x="91" y="346"/>
                  </a:cubicBezTo>
                  <a:cubicBezTo>
                    <a:pt x="93" y="350"/>
                    <a:pt x="98" y="352"/>
                    <a:pt x="103" y="350"/>
                  </a:cubicBezTo>
                  <a:cubicBezTo>
                    <a:pt x="108" y="349"/>
                    <a:pt x="108" y="342"/>
                    <a:pt x="106" y="335"/>
                  </a:cubicBezTo>
                  <a:cubicBezTo>
                    <a:pt x="103" y="329"/>
                    <a:pt x="100" y="324"/>
                    <a:pt x="101" y="321"/>
                  </a:cubicBezTo>
                  <a:cubicBezTo>
                    <a:pt x="102" y="319"/>
                    <a:pt x="103" y="315"/>
                    <a:pt x="100" y="312"/>
                  </a:cubicBezTo>
                  <a:cubicBezTo>
                    <a:pt x="97" y="309"/>
                    <a:pt x="100" y="307"/>
                    <a:pt x="102" y="304"/>
                  </a:cubicBezTo>
                  <a:cubicBezTo>
                    <a:pt x="104" y="302"/>
                    <a:pt x="103" y="291"/>
                    <a:pt x="103" y="286"/>
                  </a:cubicBezTo>
                  <a:cubicBezTo>
                    <a:pt x="104" y="280"/>
                    <a:pt x="103" y="252"/>
                    <a:pt x="103" y="241"/>
                  </a:cubicBezTo>
                  <a:cubicBezTo>
                    <a:pt x="104" y="231"/>
                    <a:pt x="104" y="199"/>
                    <a:pt x="103" y="191"/>
                  </a:cubicBezTo>
                  <a:cubicBezTo>
                    <a:pt x="101" y="182"/>
                    <a:pt x="103" y="175"/>
                    <a:pt x="103" y="175"/>
                  </a:cubicBezTo>
                  <a:cubicBezTo>
                    <a:pt x="103" y="175"/>
                    <a:pt x="106" y="177"/>
                    <a:pt x="106" y="174"/>
                  </a:cubicBezTo>
                  <a:cubicBezTo>
                    <a:pt x="106" y="171"/>
                    <a:pt x="105" y="170"/>
                    <a:pt x="106" y="164"/>
                  </a:cubicBezTo>
                  <a:cubicBezTo>
                    <a:pt x="108" y="159"/>
                    <a:pt x="108" y="153"/>
                    <a:pt x="110" y="149"/>
                  </a:cubicBezTo>
                  <a:cubicBezTo>
                    <a:pt x="112" y="145"/>
                    <a:pt x="112" y="137"/>
                    <a:pt x="110" y="135"/>
                  </a:cubicBezTo>
                  <a:cubicBezTo>
                    <a:pt x="108" y="133"/>
                    <a:pt x="111" y="120"/>
                    <a:pt x="109" y="111"/>
                  </a:cubicBezTo>
                  <a:cubicBezTo>
                    <a:pt x="107" y="101"/>
                    <a:pt x="106" y="86"/>
                    <a:pt x="106" y="78"/>
                  </a:cubicBezTo>
                  <a:cubicBezTo>
                    <a:pt x="105" y="70"/>
                    <a:pt x="105" y="64"/>
                    <a:pt x="94" y="61"/>
                  </a:cubicBezTo>
                  <a:cubicBezTo>
                    <a:pt x="84" y="59"/>
                    <a:pt x="76" y="55"/>
                    <a:pt x="74" y="53"/>
                  </a:cubicBezTo>
                  <a:cubicBezTo>
                    <a:pt x="73" y="51"/>
                    <a:pt x="72" y="45"/>
                    <a:pt x="73" y="42"/>
                  </a:cubicBezTo>
                  <a:cubicBezTo>
                    <a:pt x="73" y="40"/>
                    <a:pt x="73" y="38"/>
                    <a:pt x="73" y="36"/>
                  </a:cubicBezTo>
                  <a:cubicBezTo>
                    <a:pt x="73" y="35"/>
                    <a:pt x="76" y="37"/>
                    <a:pt x="77" y="34"/>
                  </a:cubicBezTo>
                  <a:cubicBezTo>
                    <a:pt x="78" y="31"/>
                    <a:pt x="78" y="25"/>
                    <a:pt x="78" y="25"/>
                  </a:cubicBezTo>
                  <a:cubicBezTo>
                    <a:pt x="77" y="24"/>
                    <a:pt x="77" y="24"/>
                    <a:pt x="76" y="24"/>
                  </a:cubicBezTo>
                  <a:cubicBezTo>
                    <a:pt x="76" y="23"/>
                    <a:pt x="77" y="17"/>
                    <a:pt x="76" y="11"/>
                  </a:cubicBezTo>
                  <a:cubicBezTo>
                    <a:pt x="76" y="6"/>
                    <a:pt x="70" y="1"/>
                    <a:pt x="59" y="0"/>
                  </a:cubicBezTo>
                  <a:close/>
                  <a:moveTo>
                    <a:pt x="29" y="60"/>
                  </a:moveTo>
                  <a:cubicBezTo>
                    <a:pt x="23" y="62"/>
                    <a:pt x="19" y="64"/>
                    <a:pt x="18" y="71"/>
                  </a:cubicBezTo>
                  <a:cubicBezTo>
                    <a:pt x="18" y="80"/>
                    <a:pt x="17" y="97"/>
                    <a:pt x="16" y="108"/>
                  </a:cubicBezTo>
                  <a:cubicBezTo>
                    <a:pt x="15" y="119"/>
                    <a:pt x="12" y="143"/>
                    <a:pt x="11" y="150"/>
                  </a:cubicBezTo>
                  <a:cubicBezTo>
                    <a:pt x="11" y="158"/>
                    <a:pt x="11" y="174"/>
                    <a:pt x="11" y="176"/>
                  </a:cubicBezTo>
                  <a:cubicBezTo>
                    <a:pt x="11" y="178"/>
                    <a:pt x="12" y="177"/>
                    <a:pt x="12" y="180"/>
                  </a:cubicBezTo>
                  <a:cubicBezTo>
                    <a:pt x="11" y="183"/>
                    <a:pt x="11" y="186"/>
                    <a:pt x="13" y="188"/>
                  </a:cubicBezTo>
                  <a:cubicBezTo>
                    <a:pt x="14" y="190"/>
                    <a:pt x="13" y="193"/>
                    <a:pt x="13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2" y="264"/>
                    <a:pt x="22" y="264"/>
                    <a:pt x="22" y="264"/>
                  </a:cubicBezTo>
                  <a:cubicBezTo>
                    <a:pt x="22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26" y="194"/>
                    <a:pt x="27" y="190"/>
                    <a:pt x="26" y="187"/>
                  </a:cubicBezTo>
                  <a:cubicBezTo>
                    <a:pt x="25" y="185"/>
                    <a:pt x="25" y="183"/>
                    <a:pt x="26" y="180"/>
                  </a:cubicBezTo>
                  <a:cubicBezTo>
                    <a:pt x="26" y="180"/>
                    <a:pt x="27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: Shape 50"/>
            <p:cNvSpPr/>
            <p:nvPr/>
          </p:nvSpPr>
          <p:spPr bwMode="auto">
            <a:xfrm>
              <a:off x="4072" y="2238"/>
              <a:ext cx="126" cy="114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3 h 11"/>
                <a:gd name="T4" fmla="*/ 0 w 12"/>
                <a:gd name="T5" fmla="*/ 2 h 11"/>
                <a:gd name="T6" fmla="*/ 7 w 12"/>
                <a:gd name="T7" fmla="*/ 4 h 11"/>
                <a:gd name="T8" fmla="*/ 9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12" y="7"/>
                    <a:pt x="9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4" y="2"/>
                    <a:pt x="7" y="4"/>
                  </a:cubicBezTo>
                  <a:cubicBezTo>
                    <a:pt x="10" y="6"/>
                    <a:pt x="9" y="8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: Shape 51"/>
            <p:cNvSpPr/>
            <p:nvPr/>
          </p:nvSpPr>
          <p:spPr bwMode="auto">
            <a:xfrm>
              <a:off x="3199" y="2394"/>
              <a:ext cx="147" cy="51"/>
            </a:xfrm>
            <a:custGeom>
              <a:avLst/>
              <a:gdLst>
                <a:gd name="T0" fmla="*/ 14 w 14"/>
                <a:gd name="T1" fmla="*/ 5 h 5"/>
                <a:gd name="T2" fmla="*/ 7 w 14"/>
                <a:gd name="T3" fmla="*/ 0 h 5"/>
                <a:gd name="T4" fmla="*/ 0 w 14"/>
                <a:gd name="T5" fmla="*/ 5 h 5"/>
                <a:gd name="T6" fmla="*/ 8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7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3" y="2"/>
                    <a:pt x="8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: Shape 52"/>
            <p:cNvSpPr/>
            <p:nvPr/>
          </p:nvSpPr>
          <p:spPr bwMode="auto">
            <a:xfrm>
              <a:off x="3588" y="1101"/>
              <a:ext cx="400" cy="1013"/>
            </a:xfrm>
            <a:custGeom>
              <a:avLst/>
              <a:gdLst>
                <a:gd name="T0" fmla="*/ 2 w 38"/>
                <a:gd name="T1" fmla="*/ 0 h 98"/>
                <a:gd name="T2" fmla="*/ 0 w 38"/>
                <a:gd name="T3" fmla="*/ 2 h 98"/>
                <a:gd name="T4" fmla="*/ 6 w 38"/>
                <a:gd name="T5" fmla="*/ 46 h 98"/>
                <a:gd name="T6" fmla="*/ 4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2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9"/>
                    <a:pt x="5" y="30"/>
                    <a:pt x="6" y="46"/>
                  </a:cubicBezTo>
                  <a:cubicBezTo>
                    <a:pt x="7" y="64"/>
                    <a:pt x="4" y="98"/>
                    <a:pt x="4" y="98"/>
                  </a:cubicBezTo>
                  <a:cubicBezTo>
                    <a:pt x="4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6" y="14"/>
                    <a:pt x="26" y="8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5" y="2"/>
                    <a:pt x="24" y="1"/>
                  </a:cubicBezTo>
                  <a:cubicBezTo>
                    <a:pt x="22" y="6"/>
                    <a:pt x="16" y="11"/>
                    <a:pt x="12" y="11"/>
                  </a:cubicBezTo>
                  <a:cubicBezTo>
                    <a:pt x="9" y="11"/>
                    <a:pt x="4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: Shape 53"/>
            <p:cNvSpPr/>
            <p:nvPr/>
          </p:nvSpPr>
          <p:spPr bwMode="auto">
            <a:xfrm>
              <a:off x="3641" y="1225"/>
              <a:ext cx="168" cy="993"/>
            </a:xfrm>
            <a:custGeom>
              <a:avLst/>
              <a:gdLst>
                <a:gd name="T0" fmla="*/ 16 w 16"/>
                <a:gd name="T1" fmla="*/ 4 h 96"/>
                <a:gd name="T2" fmla="*/ 8 w 16"/>
                <a:gd name="T3" fmla="*/ 0 h 96"/>
                <a:gd name="T4" fmla="*/ 0 w 16"/>
                <a:gd name="T5" fmla="*/ 4 h 96"/>
                <a:gd name="T6" fmla="*/ 5 w 16"/>
                <a:gd name="T7" fmla="*/ 6 h 96"/>
                <a:gd name="T8" fmla="*/ 3 w 16"/>
                <a:gd name="T9" fmla="*/ 40 h 96"/>
                <a:gd name="T10" fmla="*/ 4 w 16"/>
                <a:gd name="T11" fmla="*/ 88 h 96"/>
                <a:gd name="T12" fmla="*/ 10 w 16"/>
                <a:gd name="T13" fmla="*/ 89 h 96"/>
                <a:gd name="T14" fmla="*/ 11 w 16"/>
                <a:gd name="T15" fmla="*/ 33 h 96"/>
                <a:gd name="T16" fmla="*/ 10 w 16"/>
                <a:gd name="T17" fmla="*/ 7 h 96"/>
                <a:gd name="T18" fmla="*/ 16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16" y="4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6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3" y="83"/>
                    <a:pt x="4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1" y="81"/>
                    <a:pt x="11" y="41"/>
                    <a:pt x="11" y="33"/>
                  </a:cubicBezTo>
                  <a:cubicBezTo>
                    <a:pt x="10" y="25"/>
                    <a:pt x="9" y="9"/>
                    <a:pt x="10" y="7"/>
                  </a:cubicBezTo>
                  <a:cubicBezTo>
                    <a:pt x="11" y="4"/>
                    <a:pt x="13" y="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6360" y="989855"/>
            <a:ext cx="10451636" cy="5042284"/>
            <a:chOff x="943023" y="927133"/>
            <a:chExt cx="7270800" cy="3507722"/>
          </a:xfrm>
        </p:grpSpPr>
        <p:sp>
          <p:nvSpPr>
            <p:cNvPr id="4" name="Oval 1"/>
            <p:cNvSpPr/>
            <p:nvPr/>
          </p:nvSpPr>
          <p:spPr bwMode="auto">
            <a:xfrm>
              <a:off x="1521435" y="927133"/>
              <a:ext cx="417404" cy="417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Oval 3"/>
            <p:cNvSpPr/>
            <p:nvPr/>
          </p:nvSpPr>
          <p:spPr bwMode="auto">
            <a:xfrm>
              <a:off x="7203956" y="931930"/>
              <a:ext cx="417404" cy="417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620354" y="3317376"/>
              <a:ext cx="417404" cy="4175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7"/>
            <p:cNvSpPr/>
            <p:nvPr/>
          </p:nvSpPr>
          <p:spPr bwMode="auto">
            <a:xfrm>
              <a:off x="1707472" y="2130861"/>
              <a:ext cx="417404" cy="4175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Oval 9"/>
            <p:cNvSpPr/>
            <p:nvPr/>
          </p:nvSpPr>
          <p:spPr bwMode="auto">
            <a:xfrm>
              <a:off x="6987030" y="2135655"/>
              <a:ext cx="417404" cy="4175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11"/>
            <p:cNvSpPr/>
            <p:nvPr/>
          </p:nvSpPr>
          <p:spPr bwMode="auto">
            <a:xfrm>
              <a:off x="6155770" y="3322171"/>
              <a:ext cx="417404" cy="4175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: Shape 13"/>
            <p:cNvSpPr>
              <a:spLocks noChangeAspect="1"/>
            </p:cNvSpPr>
            <p:nvPr/>
          </p:nvSpPr>
          <p:spPr bwMode="auto">
            <a:xfrm>
              <a:off x="1799959" y="2234293"/>
              <a:ext cx="232430" cy="210649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14"/>
            <p:cNvSpPr>
              <a:spLocks noChangeAspect="1"/>
            </p:cNvSpPr>
            <p:nvPr/>
          </p:nvSpPr>
          <p:spPr bwMode="auto">
            <a:xfrm>
              <a:off x="7318237" y="1046240"/>
              <a:ext cx="188843" cy="188892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15"/>
            <p:cNvSpPr>
              <a:spLocks noChangeAspect="1"/>
            </p:cNvSpPr>
            <p:nvPr/>
          </p:nvSpPr>
          <p:spPr bwMode="auto">
            <a:xfrm>
              <a:off x="6260253" y="3447634"/>
              <a:ext cx="208438" cy="166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6"/>
            <p:cNvSpPr>
              <a:spLocks noChangeAspect="1"/>
            </p:cNvSpPr>
            <p:nvPr/>
          </p:nvSpPr>
          <p:spPr bwMode="auto">
            <a:xfrm>
              <a:off x="7092399" y="2240637"/>
              <a:ext cx="206666" cy="2075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17"/>
            <p:cNvSpPr>
              <a:spLocks noChangeAspect="1"/>
            </p:cNvSpPr>
            <p:nvPr/>
          </p:nvSpPr>
          <p:spPr bwMode="auto">
            <a:xfrm>
              <a:off x="1632144" y="1042131"/>
              <a:ext cx="195986" cy="1875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18"/>
            <p:cNvSpPr>
              <a:spLocks noChangeAspect="1"/>
            </p:cNvSpPr>
            <p:nvPr/>
          </p:nvSpPr>
          <p:spPr bwMode="auto">
            <a:xfrm>
              <a:off x="2734871" y="3413406"/>
              <a:ext cx="188371" cy="225452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55"/>
            <p:cNvGrpSpPr/>
            <p:nvPr/>
          </p:nvGrpSpPr>
          <p:grpSpPr>
            <a:xfrm>
              <a:off x="943023" y="1344645"/>
              <a:ext cx="1602330" cy="699967"/>
              <a:chOff x="4948086" y="350981"/>
              <a:chExt cx="2549181" cy="933289"/>
            </a:xfrm>
          </p:grpSpPr>
          <p:sp>
            <p:nvSpPr>
              <p:cNvPr id="33" name="TextBox 56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4" name="TextBox 57"/>
              <p:cNvSpPr txBox="1"/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96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6611493" y="1344645"/>
              <a:ext cx="1602330" cy="699967"/>
              <a:chOff x="4948086" y="350981"/>
              <a:chExt cx="2549181" cy="933289"/>
            </a:xfrm>
          </p:grpSpPr>
          <p:sp>
            <p:nvSpPr>
              <p:cNvPr id="31" name="TextBox 59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2" name="TextBox 60"/>
              <p:cNvSpPr txBox="1"/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96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6402791" y="2553167"/>
              <a:ext cx="1602330" cy="699967"/>
              <a:chOff x="4948086" y="350981"/>
              <a:chExt cx="2549181" cy="933289"/>
            </a:xfrm>
          </p:grpSpPr>
          <p:sp>
            <p:nvSpPr>
              <p:cNvPr id="29" name="TextBox 62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0" name="TextBox 63"/>
              <p:cNvSpPr txBox="1"/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96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115594" y="2548374"/>
              <a:ext cx="1602330" cy="699967"/>
              <a:chOff x="4948086" y="350981"/>
              <a:chExt cx="2549181" cy="933289"/>
            </a:xfrm>
          </p:grpSpPr>
          <p:sp>
            <p:nvSpPr>
              <p:cNvPr id="27" name="TextBox 65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8" name="TextBox 66"/>
              <p:cNvSpPr txBox="1"/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96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21" name="Group 67"/>
            <p:cNvGrpSpPr/>
            <p:nvPr/>
          </p:nvGrpSpPr>
          <p:grpSpPr>
            <a:xfrm>
              <a:off x="2027396" y="3734888"/>
              <a:ext cx="1602330" cy="699967"/>
              <a:chOff x="4948086" y="350981"/>
              <a:chExt cx="2549181" cy="933289"/>
            </a:xfrm>
          </p:grpSpPr>
          <p:sp>
            <p:nvSpPr>
              <p:cNvPr id="25" name="TextBox 68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6" name="TextBox 69"/>
              <p:cNvSpPr txBox="1"/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96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22" name="Group 70"/>
            <p:cNvGrpSpPr/>
            <p:nvPr/>
          </p:nvGrpSpPr>
          <p:grpSpPr>
            <a:xfrm>
              <a:off x="5563306" y="3734888"/>
              <a:ext cx="1602330" cy="699967"/>
              <a:chOff x="4948086" y="350981"/>
              <a:chExt cx="2549181" cy="933289"/>
            </a:xfrm>
          </p:grpSpPr>
          <p:sp>
            <p:nvSpPr>
              <p:cNvPr id="23" name="TextBox 71"/>
              <p:cNvSpPr txBox="1"/>
              <p:nvPr/>
            </p:nvSpPr>
            <p:spPr>
              <a:xfrm>
                <a:off x="4948086" y="350981"/>
                <a:ext cx="2549181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4" name="TextBox 72"/>
              <p:cNvSpPr txBox="1"/>
              <p:nvPr/>
            </p:nvSpPr>
            <p:spPr>
              <a:xfrm>
                <a:off x="4948086" y="727586"/>
                <a:ext cx="2549181" cy="556684"/>
              </a:xfrm>
              <a:prstGeom prst="rect">
                <a:avLst/>
              </a:prstGeom>
            </p:spPr>
            <p:txBody>
              <a:bodyPr vert="horz" wrap="square" lIns="0" tIns="96000" rIns="0" bIns="0" anchor="t" anchorCtr="1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43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44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183" y="1592793"/>
            <a:ext cx="3415928" cy="4161011"/>
            <a:chOff x="8093000" y="1688629"/>
            <a:chExt cx="3506788" cy="4271691"/>
          </a:xfrm>
        </p:grpSpPr>
        <p:sp>
          <p:nvSpPr>
            <p:cNvPr id="33" name="Freeform 68"/>
            <p:cNvSpPr/>
            <p:nvPr/>
          </p:nvSpPr>
          <p:spPr bwMode="auto">
            <a:xfrm>
              <a:off x="9993238" y="2958358"/>
              <a:ext cx="1066800" cy="895350"/>
            </a:xfrm>
            <a:custGeom>
              <a:avLst/>
              <a:gdLst>
                <a:gd name="T0" fmla="*/ 189 w 672"/>
                <a:gd name="T1" fmla="*/ 564 h 564"/>
                <a:gd name="T2" fmla="*/ 189 w 672"/>
                <a:gd name="T3" fmla="*/ 564 h 564"/>
                <a:gd name="T4" fmla="*/ 0 w 672"/>
                <a:gd name="T5" fmla="*/ 564 h 564"/>
                <a:gd name="T6" fmla="*/ 0 w 672"/>
                <a:gd name="T7" fmla="*/ 415 h 564"/>
                <a:gd name="T8" fmla="*/ 0 w 672"/>
                <a:gd name="T9" fmla="*/ 415 h 564"/>
                <a:gd name="T10" fmla="*/ 250 w 672"/>
                <a:gd name="T11" fmla="*/ 415 h 564"/>
                <a:gd name="T12" fmla="*/ 250 w 672"/>
                <a:gd name="T13" fmla="*/ 415 h 564"/>
                <a:gd name="T14" fmla="*/ 256 w 672"/>
                <a:gd name="T15" fmla="*/ 410 h 564"/>
                <a:gd name="T16" fmla="*/ 266 w 672"/>
                <a:gd name="T17" fmla="*/ 401 h 564"/>
                <a:gd name="T18" fmla="*/ 281 w 672"/>
                <a:gd name="T19" fmla="*/ 388 h 564"/>
                <a:gd name="T20" fmla="*/ 299 w 672"/>
                <a:gd name="T21" fmla="*/ 367 h 564"/>
                <a:gd name="T22" fmla="*/ 322 w 672"/>
                <a:gd name="T23" fmla="*/ 340 h 564"/>
                <a:gd name="T24" fmla="*/ 349 w 672"/>
                <a:gd name="T25" fmla="*/ 304 h 564"/>
                <a:gd name="T26" fmla="*/ 382 w 672"/>
                <a:gd name="T27" fmla="*/ 259 h 564"/>
                <a:gd name="T28" fmla="*/ 419 w 672"/>
                <a:gd name="T29" fmla="*/ 202 h 564"/>
                <a:gd name="T30" fmla="*/ 419 w 672"/>
                <a:gd name="T31" fmla="*/ 202 h 564"/>
                <a:gd name="T32" fmla="*/ 466 w 672"/>
                <a:gd name="T33" fmla="*/ 128 h 564"/>
                <a:gd name="T34" fmla="*/ 505 w 672"/>
                <a:gd name="T35" fmla="*/ 63 h 564"/>
                <a:gd name="T36" fmla="*/ 541 w 672"/>
                <a:gd name="T37" fmla="*/ 0 h 564"/>
                <a:gd name="T38" fmla="*/ 672 w 672"/>
                <a:gd name="T39" fmla="*/ 72 h 564"/>
                <a:gd name="T40" fmla="*/ 672 w 672"/>
                <a:gd name="T41" fmla="*/ 72 h 564"/>
                <a:gd name="T42" fmla="*/ 660 w 672"/>
                <a:gd name="T43" fmla="*/ 95 h 564"/>
                <a:gd name="T44" fmla="*/ 629 w 672"/>
                <a:gd name="T45" fmla="*/ 147 h 564"/>
                <a:gd name="T46" fmla="*/ 584 w 672"/>
                <a:gd name="T47" fmla="*/ 220 h 564"/>
                <a:gd name="T48" fmla="*/ 558 w 672"/>
                <a:gd name="T49" fmla="*/ 261 h 564"/>
                <a:gd name="T50" fmla="*/ 531 w 672"/>
                <a:gd name="T51" fmla="*/ 304 h 564"/>
                <a:gd name="T52" fmla="*/ 531 w 672"/>
                <a:gd name="T53" fmla="*/ 304 h 564"/>
                <a:gd name="T54" fmla="*/ 505 w 672"/>
                <a:gd name="T55" fmla="*/ 343 h 564"/>
                <a:gd name="T56" fmla="*/ 481 w 672"/>
                <a:gd name="T57" fmla="*/ 378 h 564"/>
                <a:gd name="T58" fmla="*/ 457 w 672"/>
                <a:gd name="T59" fmla="*/ 408 h 564"/>
                <a:gd name="T60" fmla="*/ 437 w 672"/>
                <a:gd name="T61" fmla="*/ 435 h 564"/>
                <a:gd name="T62" fmla="*/ 417 w 672"/>
                <a:gd name="T63" fmla="*/ 460 h 564"/>
                <a:gd name="T64" fmla="*/ 397 w 672"/>
                <a:gd name="T65" fmla="*/ 482 h 564"/>
                <a:gd name="T66" fmla="*/ 380 w 672"/>
                <a:gd name="T67" fmla="*/ 500 h 564"/>
                <a:gd name="T68" fmla="*/ 363 w 672"/>
                <a:gd name="T69" fmla="*/ 515 h 564"/>
                <a:gd name="T70" fmla="*/ 349 w 672"/>
                <a:gd name="T71" fmla="*/ 528 h 564"/>
                <a:gd name="T72" fmla="*/ 334 w 672"/>
                <a:gd name="T73" fmla="*/ 538 h 564"/>
                <a:gd name="T74" fmla="*/ 319 w 672"/>
                <a:gd name="T75" fmla="*/ 547 h 564"/>
                <a:gd name="T76" fmla="*/ 307 w 672"/>
                <a:gd name="T77" fmla="*/ 554 h 564"/>
                <a:gd name="T78" fmla="*/ 294 w 672"/>
                <a:gd name="T79" fmla="*/ 559 h 564"/>
                <a:gd name="T80" fmla="*/ 282 w 672"/>
                <a:gd name="T81" fmla="*/ 562 h 564"/>
                <a:gd name="T82" fmla="*/ 271 w 672"/>
                <a:gd name="T83" fmla="*/ 563 h 564"/>
                <a:gd name="T84" fmla="*/ 258 w 672"/>
                <a:gd name="T85" fmla="*/ 564 h 564"/>
                <a:gd name="T86" fmla="*/ 258 w 672"/>
                <a:gd name="T87" fmla="*/ 564 h 564"/>
                <a:gd name="T88" fmla="*/ 189 w 672"/>
                <a:gd name="T89" fmla="*/ 564 h 564"/>
                <a:gd name="T90" fmla="*/ 189 w 672"/>
                <a:gd name="T9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2" h="564">
                  <a:moveTo>
                    <a:pt x="189" y="564"/>
                  </a:moveTo>
                  <a:lnTo>
                    <a:pt x="189" y="564"/>
                  </a:lnTo>
                  <a:lnTo>
                    <a:pt x="0" y="564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250" y="415"/>
                  </a:lnTo>
                  <a:lnTo>
                    <a:pt x="250" y="415"/>
                  </a:lnTo>
                  <a:lnTo>
                    <a:pt x="256" y="410"/>
                  </a:lnTo>
                  <a:lnTo>
                    <a:pt x="266" y="401"/>
                  </a:lnTo>
                  <a:lnTo>
                    <a:pt x="281" y="388"/>
                  </a:lnTo>
                  <a:lnTo>
                    <a:pt x="299" y="367"/>
                  </a:lnTo>
                  <a:lnTo>
                    <a:pt x="322" y="340"/>
                  </a:lnTo>
                  <a:lnTo>
                    <a:pt x="349" y="304"/>
                  </a:lnTo>
                  <a:lnTo>
                    <a:pt x="382" y="259"/>
                  </a:lnTo>
                  <a:lnTo>
                    <a:pt x="419" y="202"/>
                  </a:lnTo>
                  <a:lnTo>
                    <a:pt x="419" y="202"/>
                  </a:lnTo>
                  <a:lnTo>
                    <a:pt x="466" y="128"/>
                  </a:lnTo>
                  <a:lnTo>
                    <a:pt x="505" y="63"/>
                  </a:lnTo>
                  <a:lnTo>
                    <a:pt x="541" y="0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60" y="95"/>
                  </a:lnTo>
                  <a:lnTo>
                    <a:pt x="629" y="147"/>
                  </a:lnTo>
                  <a:lnTo>
                    <a:pt x="584" y="220"/>
                  </a:lnTo>
                  <a:lnTo>
                    <a:pt x="558" y="261"/>
                  </a:lnTo>
                  <a:lnTo>
                    <a:pt x="531" y="304"/>
                  </a:lnTo>
                  <a:lnTo>
                    <a:pt x="531" y="304"/>
                  </a:lnTo>
                  <a:lnTo>
                    <a:pt x="505" y="343"/>
                  </a:lnTo>
                  <a:lnTo>
                    <a:pt x="481" y="378"/>
                  </a:lnTo>
                  <a:lnTo>
                    <a:pt x="457" y="408"/>
                  </a:lnTo>
                  <a:lnTo>
                    <a:pt x="437" y="435"/>
                  </a:lnTo>
                  <a:lnTo>
                    <a:pt x="417" y="460"/>
                  </a:lnTo>
                  <a:lnTo>
                    <a:pt x="397" y="482"/>
                  </a:lnTo>
                  <a:lnTo>
                    <a:pt x="380" y="500"/>
                  </a:lnTo>
                  <a:lnTo>
                    <a:pt x="363" y="515"/>
                  </a:lnTo>
                  <a:lnTo>
                    <a:pt x="349" y="528"/>
                  </a:lnTo>
                  <a:lnTo>
                    <a:pt x="334" y="538"/>
                  </a:lnTo>
                  <a:lnTo>
                    <a:pt x="319" y="547"/>
                  </a:lnTo>
                  <a:lnTo>
                    <a:pt x="307" y="554"/>
                  </a:lnTo>
                  <a:lnTo>
                    <a:pt x="294" y="559"/>
                  </a:lnTo>
                  <a:lnTo>
                    <a:pt x="282" y="562"/>
                  </a:lnTo>
                  <a:lnTo>
                    <a:pt x="271" y="563"/>
                  </a:lnTo>
                  <a:lnTo>
                    <a:pt x="258" y="564"/>
                  </a:lnTo>
                  <a:lnTo>
                    <a:pt x="258" y="564"/>
                  </a:lnTo>
                  <a:lnTo>
                    <a:pt x="189" y="564"/>
                  </a:lnTo>
                  <a:lnTo>
                    <a:pt x="189" y="564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8093000" y="5487245"/>
              <a:ext cx="3275013" cy="473075"/>
            </a:xfrm>
            <a:custGeom>
              <a:avLst/>
              <a:gdLst>
                <a:gd name="T0" fmla="*/ 2063 w 2063"/>
                <a:gd name="T1" fmla="*/ 149 h 298"/>
                <a:gd name="T2" fmla="*/ 2058 w 2063"/>
                <a:gd name="T3" fmla="*/ 165 h 298"/>
                <a:gd name="T4" fmla="*/ 2043 w 2063"/>
                <a:gd name="T5" fmla="*/ 180 h 298"/>
                <a:gd name="T6" fmla="*/ 2017 w 2063"/>
                <a:gd name="T7" fmla="*/ 193 h 298"/>
                <a:gd name="T8" fmla="*/ 1983 w 2063"/>
                <a:gd name="T9" fmla="*/ 207 h 298"/>
                <a:gd name="T10" fmla="*/ 1938 w 2063"/>
                <a:gd name="T11" fmla="*/ 220 h 298"/>
                <a:gd name="T12" fmla="*/ 1828 w 2063"/>
                <a:gd name="T13" fmla="*/ 244 h 298"/>
                <a:gd name="T14" fmla="*/ 1688 w 2063"/>
                <a:gd name="T15" fmla="*/ 264 h 298"/>
                <a:gd name="T16" fmla="*/ 1523 w 2063"/>
                <a:gd name="T17" fmla="*/ 280 h 298"/>
                <a:gd name="T18" fmla="*/ 1339 w 2063"/>
                <a:gd name="T19" fmla="*/ 292 h 298"/>
                <a:gd name="T20" fmla="*/ 1137 w 2063"/>
                <a:gd name="T21" fmla="*/ 298 h 298"/>
                <a:gd name="T22" fmla="*/ 1032 w 2063"/>
                <a:gd name="T23" fmla="*/ 298 h 298"/>
                <a:gd name="T24" fmla="*/ 824 w 2063"/>
                <a:gd name="T25" fmla="*/ 296 h 298"/>
                <a:gd name="T26" fmla="*/ 630 w 2063"/>
                <a:gd name="T27" fmla="*/ 287 h 298"/>
                <a:gd name="T28" fmla="*/ 455 w 2063"/>
                <a:gd name="T29" fmla="*/ 273 h 298"/>
                <a:gd name="T30" fmla="*/ 302 w 2063"/>
                <a:gd name="T31" fmla="*/ 255 h 298"/>
                <a:gd name="T32" fmla="*/ 177 w 2063"/>
                <a:gd name="T33" fmla="*/ 233 h 298"/>
                <a:gd name="T34" fmla="*/ 102 w 2063"/>
                <a:gd name="T35" fmla="*/ 213 h 298"/>
                <a:gd name="T36" fmla="*/ 63 w 2063"/>
                <a:gd name="T37" fmla="*/ 200 h 298"/>
                <a:gd name="T38" fmla="*/ 33 w 2063"/>
                <a:gd name="T39" fmla="*/ 186 h 298"/>
                <a:gd name="T40" fmla="*/ 12 w 2063"/>
                <a:gd name="T41" fmla="*/ 172 h 298"/>
                <a:gd name="T42" fmla="*/ 1 w 2063"/>
                <a:gd name="T43" fmla="*/ 157 h 298"/>
                <a:gd name="T44" fmla="*/ 0 w 2063"/>
                <a:gd name="T45" fmla="*/ 149 h 298"/>
                <a:gd name="T46" fmla="*/ 6 w 2063"/>
                <a:gd name="T47" fmla="*/ 133 h 298"/>
                <a:gd name="T48" fmla="*/ 22 w 2063"/>
                <a:gd name="T49" fmla="*/ 118 h 298"/>
                <a:gd name="T50" fmla="*/ 46 w 2063"/>
                <a:gd name="T51" fmla="*/ 105 h 298"/>
                <a:gd name="T52" fmla="*/ 82 w 2063"/>
                <a:gd name="T53" fmla="*/ 90 h 298"/>
                <a:gd name="T54" fmla="*/ 125 w 2063"/>
                <a:gd name="T55" fmla="*/ 78 h 298"/>
                <a:gd name="T56" fmla="*/ 235 w 2063"/>
                <a:gd name="T57" fmla="*/ 54 h 298"/>
                <a:gd name="T58" fmla="*/ 376 w 2063"/>
                <a:gd name="T59" fmla="*/ 34 h 298"/>
                <a:gd name="T60" fmla="*/ 540 w 2063"/>
                <a:gd name="T61" fmla="*/ 18 h 298"/>
                <a:gd name="T62" fmla="*/ 725 w 2063"/>
                <a:gd name="T63" fmla="*/ 6 h 298"/>
                <a:gd name="T64" fmla="*/ 927 w 2063"/>
                <a:gd name="T65" fmla="*/ 0 h 298"/>
                <a:gd name="T66" fmla="*/ 1032 w 2063"/>
                <a:gd name="T67" fmla="*/ 0 h 298"/>
                <a:gd name="T68" fmla="*/ 1239 w 2063"/>
                <a:gd name="T69" fmla="*/ 2 h 298"/>
                <a:gd name="T70" fmla="*/ 1434 w 2063"/>
                <a:gd name="T71" fmla="*/ 11 h 298"/>
                <a:gd name="T72" fmla="*/ 1608 w 2063"/>
                <a:gd name="T73" fmla="*/ 25 h 298"/>
                <a:gd name="T74" fmla="*/ 1761 w 2063"/>
                <a:gd name="T75" fmla="*/ 43 h 298"/>
                <a:gd name="T76" fmla="*/ 1888 w 2063"/>
                <a:gd name="T77" fmla="*/ 65 h 298"/>
                <a:gd name="T78" fmla="*/ 1961 w 2063"/>
                <a:gd name="T79" fmla="*/ 85 h 298"/>
                <a:gd name="T80" fmla="*/ 2001 w 2063"/>
                <a:gd name="T81" fmla="*/ 97 h 298"/>
                <a:gd name="T82" fmla="*/ 2031 w 2063"/>
                <a:gd name="T83" fmla="*/ 112 h 298"/>
                <a:gd name="T84" fmla="*/ 2052 w 2063"/>
                <a:gd name="T85" fmla="*/ 126 h 298"/>
                <a:gd name="T86" fmla="*/ 2062 w 2063"/>
                <a:gd name="T87" fmla="*/ 141 h 298"/>
                <a:gd name="T88" fmla="*/ 2063 w 2063"/>
                <a:gd name="T89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3" h="298">
                  <a:moveTo>
                    <a:pt x="2063" y="149"/>
                  </a:moveTo>
                  <a:lnTo>
                    <a:pt x="2063" y="149"/>
                  </a:lnTo>
                  <a:lnTo>
                    <a:pt x="2062" y="157"/>
                  </a:lnTo>
                  <a:lnTo>
                    <a:pt x="2058" y="165"/>
                  </a:lnTo>
                  <a:lnTo>
                    <a:pt x="2052" y="172"/>
                  </a:lnTo>
                  <a:lnTo>
                    <a:pt x="2043" y="180"/>
                  </a:lnTo>
                  <a:lnTo>
                    <a:pt x="2031" y="186"/>
                  </a:lnTo>
                  <a:lnTo>
                    <a:pt x="2017" y="193"/>
                  </a:lnTo>
                  <a:lnTo>
                    <a:pt x="2001" y="200"/>
                  </a:lnTo>
                  <a:lnTo>
                    <a:pt x="1983" y="207"/>
                  </a:lnTo>
                  <a:lnTo>
                    <a:pt x="1961" y="213"/>
                  </a:lnTo>
                  <a:lnTo>
                    <a:pt x="1938" y="220"/>
                  </a:lnTo>
                  <a:lnTo>
                    <a:pt x="1888" y="233"/>
                  </a:lnTo>
                  <a:lnTo>
                    <a:pt x="1828" y="244"/>
                  </a:lnTo>
                  <a:lnTo>
                    <a:pt x="1761" y="255"/>
                  </a:lnTo>
                  <a:lnTo>
                    <a:pt x="1688" y="264"/>
                  </a:lnTo>
                  <a:lnTo>
                    <a:pt x="1608" y="273"/>
                  </a:lnTo>
                  <a:lnTo>
                    <a:pt x="1523" y="280"/>
                  </a:lnTo>
                  <a:lnTo>
                    <a:pt x="1434" y="287"/>
                  </a:lnTo>
                  <a:lnTo>
                    <a:pt x="1339" y="292"/>
                  </a:lnTo>
                  <a:lnTo>
                    <a:pt x="1239" y="296"/>
                  </a:lnTo>
                  <a:lnTo>
                    <a:pt x="1137" y="298"/>
                  </a:lnTo>
                  <a:lnTo>
                    <a:pt x="1032" y="298"/>
                  </a:lnTo>
                  <a:lnTo>
                    <a:pt x="1032" y="298"/>
                  </a:lnTo>
                  <a:lnTo>
                    <a:pt x="927" y="298"/>
                  </a:lnTo>
                  <a:lnTo>
                    <a:pt x="824" y="296"/>
                  </a:lnTo>
                  <a:lnTo>
                    <a:pt x="725" y="292"/>
                  </a:lnTo>
                  <a:lnTo>
                    <a:pt x="630" y="287"/>
                  </a:lnTo>
                  <a:lnTo>
                    <a:pt x="540" y="280"/>
                  </a:lnTo>
                  <a:lnTo>
                    <a:pt x="455" y="273"/>
                  </a:lnTo>
                  <a:lnTo>
                    <a:pt x="376" y="264"/>
                  </a:lnTo>
                  <a:lnTo>
                    <a:pt x="302" y="255"/>
                  </a:lnTo>
                  <a:lnTo>
                    <a:pt x="235" y="244"/>
                  </a:lnTo>
                  <a:lnTo>
                    <a:pt x="177" y="233"/>
                  </a:lnTo>
                  <a:lnTo>
                    <a:pt x="125" y="220"/>
                  </a:lnTo>
                  <a:lnTo>
                    <a:pt x="102" y="213"/>
                  </a:lnTo>
                  <a:lnTo>
                    <a:pt x="82" y="207"/>
                  </a:lnTo>
                  <a:lnTo>
                    <a:pt x="63" y="200"/>
                  </a:lnTo>
                  <a:lnTo>
                    <a:pt x="46" y="193"/>
                  </a:lnTo>
                  <a:lnTo>
                    <a:pt x="33" y="186"/>
                  </a:lnTo>
                  <a:lnTo>
                    <a:pt x="22" y="180"/>
                  </a:lnTo>
                  <a:lnTo>
                    <a:pt x="12" y="172"/>
                  </a:lnTo>
                  <a:lnTo>
                    <a:pt x="6" y="165"/>
                  </a:lnTo>
                  <a:lnTo>
                    <a:pt x="1" y="15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141"/>
                  </a:lnTo>
                  <a:lnTo>
                    <a:pt x="6" y="133"/>
                  </a:lnTo>
                  <a:lnTo>
                    <a:pt x="12" y="126"/>
                  </a:lnTo>
                  <a:lnTo>
                    <a:pt x="22" y="118"/>
                  </a:lnTo>
                  <a:lnTo>
                    <a:pt x="33" y="112"/>
                  </a:lnTo>
                  <a:lnTo>
                    <a:pt x="46" y="105"/>
                  </a:lnTo>
                  <a:lnTo>
                    <a:pt x="63" y="97"/>
                  </a:lnTo>
                  <a:lnTo>
                    <a:pt x="82" y="90"/>
                  </a:lnTo>
                  <a:lnTo>
                    <a:pt x="102" y="85"/>
                  </a:lnTo>
                  <a:lnTo>
                    <a:pt x="125" y="78"/>
                  </a:lnTo>
                  <a:lnTo>
                    <a:pt x="177" y="65"/>
                  </a:lnTo>
                  <a:lnTo>
                    <a:pt x="235" y="54"/>
                  </a:lnTo>
                  <a:lnTo>
                    <a:pt x="302" y="43"/>
                  </a:lnTo>
                  <a:lnTo>
                    <a:pt x="376" y="34"/>
                  </a:lnTo>
                  <a:lnTo>
                    <a:pt x="455" y="25"/>
                  </a:lnTo>
                  <a:lnTo>
                    <a:pt x="540" y="18"/>
                  </a:lnTo>
                  <a:lnTo>
                    <a:pt x="630" y="11"/>
                  </a:lnTo>
                  <a:lnTo>
                    <a:pt x="725" y="6"/>
                  </a:lnTo>
                  <a:lnTo>
                    <a:pt x="824" y="2"/>
                  </a:lnTo>
                  <a:lnTo>
                    <a:pt x="927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137" y="0"/>
                  </a:lnTo>
                  <a:lnTo>
                    <a:pt x="1239" y="2"/>
                  </a:lnTo>
                  <a:lnTo>
                    <a:pt x="1339" y="6"/>
                  </a:lnTo>
                  <a:lnTo>
                    <a:pt x="1434" y="11"/>
                  </a:lnTo>
                  <a:lnTo>
                    <a:pt x="1523" y="18"/>
                  </a:lnTo>
                  <a:lnTo>
                    <a:pt x="1608" y="25"/>
                  </a:lnTo>
                  <a:lnTo>
                    <a:pt x="1688" y="34"/>
                  </a:lnTo>
                  <a:lnTo>
                    <a:pt x="1761" y="43"/>
                  </a:lnTo>
                  <a:lnTo>
                    <a:pt x="1828" y="54"/>
                  </a:lnTo>
                  <a:lnTo>
                    <a:pt x="1888" y="65"/>
                  </a:lnTo>
                  <a:lnTo>
                    <a:pt x="1938" y="78"/>
                  </a:lnTo>
                  <a:lnTo>
                    <a:pt x="1961" y="85"/>
                  </a:lnTo>
                  <a:lnTo>
                    <a:pt x="1983" y="90"/>
                  </a:lnTo>
                  <a:lnTo>
                    <a:pt x="2001" y="97"/>
                  </a:lnTo>
                  <a:lnTo>
                    <a:pt x="2017" y="105"/>
                  </a:lnTo>
                  <a:lnTo>
                    <a:pt x="2031" y="112"/>
                  </a:lnTo>
                  <a:lnTo>
                    <a:pt x="2043" y="118"/>
                  </a:lnTo>
                  <a:lnTo>
                    <a:pt x="2052" y="126"/>
                  </a:lnTo>
                  <a:lnTo>
                    <a:pt x="2058" y="133"/>
                  </a:lnTo>
                  <a:lnTo>
                    <a:pt x="2062" y="141"/>
                  </a:lnTo>
                  <a:lnTo>
                    <a:pt x="2063" y="149"/>
                  </a:lnTo>
                  <a:lnTo>
                    <a:pt x="2063" y="1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9812263" y="5428508"/>
              <a:ext cx="912813" cy="269875"/>
            </a:xfrm>
            <a:custGeom>
              <a:avLst/>
              <a:gdLst>
                <a:gd name="T0" fmla="*/ 551 w 575"/>
                <a:gd name="T1" fmla="*/ 0 h 170"/>
                <a:gd name="T2" fmla="*/ 575 w 575"/>
                <a:gd name="T3" fmla="*/ 79 h 170"/>
                <a:gd name="T4" fmla="*/ 575 w 575"/>
                <a:gd name="T5" fmla="*/ 79 h 170"/>
                <a:gd name="T6" fmla="*/ 575 w 575"/>
                <a:gd name="T7" fmla="*/ 90 h 170"/>
                <a:gd name="T8" fmla="*/ 574 w 575"/>
                <a:gd name="T9" fmla="*/ 102 h 170"/>
                <a:gd name="T10" fmla="*/ 571 w 575"/>
                <a:gd name="T11" fmla="*/ 116 h 170"/>
                <a:gd name="T12" fmla="*/ 568 w 575"/>
                <a:gd name="T13" fmla="*/ 131 h 170"/>
                <a:gd name="T14" fmla="*/ 565 w 575"/>
                <a:gd name="T15" fmla="*/ 138 h 170"/>
                <a:gd name="T16" fmla="*/ 561 w 575"/>
                <a:gd name="T17" fmla="*/ 145 h 170"/>
                <a:gd name="T18" fmla="*/ 557 w 575"/>
                <a:gd name="T19" fmla="*/ 151 h 170"/>
                <a:gd name="T20" fmla="*/ 551 w 575"/>
                <a:gd name="T21" fmla="*/ 157 h 170"/>
                <a:gd name="T22" fmla="*/ 544 w 575"/>
                <a:gd name="T23" fmla="*/ 161 h 170"/>
                <a:gd name="T24" fmla="*/ 537 w 575"/>
                <a:gd name="T25" fmla="*/ 165 h 170"/>
                <a:gd name="T26" fmla="*/ 537 w 575"/>
                <a:gd name="T27" fmla="*/ 165 h 170"/>
                <a:gd name="T28" fmla="*/ 525 w 575"/>
                <a:gd name="T29" fmla="*/ 167 h 170"/>
                <a:gd name="T30" fmla="*/ 504 w 575"/>
                <a:gd name="T31" fmla="*/ 168 h 170"/>
                <a:gd name="T32" fmla="*/ 474 w 575"/>
                <a:gd name="T33" fmla="*/ 169 h 170"/>
                <a:gd name="T34" fmla="*/ 440 w 575"/>
                <a:gd name="T35" fmla="*/ 170 h 170"/>
                <a:gd name="T36" fmla="*/ 358 w 575"/>
                <a:gd name="T37" fmla="*/ 170 h 170"/>
                <a:gd name="T38" fmla="*/ 266 w 575"/>
                <a:gd name="T39" fmla="*/ 169 h 170"/>
                <a:gd name="T40" fmla="*/ 101 w 575"/>
                <a:gd name="T41" fmla="*/ 165 h 170"/>
                <a:gd name="T42" fmla="*/ 27 w 575"/>
                <a:gd name="T43" fmla="*/ 162 h 170"/>
                <a:gd name="T44" fmla="*/ 0 w 575"/>
                <a:gd name="T45" fmla="*/ 24 h 170"/>
                <a:gd name="T46" fmla="*/ 551 w 575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170">
                  <a:moveTo>
                    <a:pt x="551" y="0"/>
                  </a:moveTo>
                  <a:lnTo>
                    <a:pt x="575" y="79"/>
                  </a:lnTo>
                  <a:lnTo>
                    <a:pt x="575" y="79"/>
                  </a:lnTo>
                  <a:lnTo>
                    <a:pt x="575" y="90"/>
                  </a:lnTo>
                  <a:lnTo>
                    <a:pt x="574" y="102"/>
                  </a:lnTo>
                  <a:lnTo>
                    <a:pt x="571" y="116"/>
                  </a:lnTo>
                  <a:lnTo>
                    <a:pt x="568" y="131"/>
                  </a:lnTo>
                  <a:lnTo>
                    <a:pt x="565" y="138"/>
                  </a:lnTo>
                  <a:lnTo>
                    <a:pt x="561" y="145"/>
                  </a:lnTo>
                  <a:lnTo>
                    <a:pt x="557" y="151"/>
                  </a:lnTo>
                  <a:lnTo>
                    <a:pt x="551" y="157"/>
                  </a:lnTo>
                  <a:lnTo>
                    <a:pt x="544" y="161"/>
                  </a:lnTo>
                  <a:lnTo>
                    <a:pt x="537" y="165"/>
                  </a:lnTo>
                  <a:lnTo>
                    <a:pt x="537" y="165"/>
                  </a:lnTo>
                  <a:lnTo>
                    <a:pt x="525" y="167"/>
                  </a:lnTo>
                  <a:lnTo>
                    <a:pt x="504" y="168"/>
                  </a:lnTo>
                  <a:lnTo>
                    <a:pt x="474" y="169"/>
                  </a:lnTo>
                  <a:lnTo>
                    <a:pt x="440" y="170"/>
                  </a:lnTo>
                  <a:lnTo>
                    <a:pt x="358" y="170"/>
                  </a:lnTo>
                  <a:lnTo>
                    <a:pt x="266" y="169"/>
                  </a:lnTo>
                  <a:lnTo>
                    <a:pt x="101" y="165"/>
                  </a:lnTo>
                  <a:lnTo>
                    <a:pt x="27" y="162"/>
                  </a:lnTo>
                  <a:lnTo>
                    <a:pt x="0" y="2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9774163" y="5198320"/>
              <a:ext cx="954088" cy="498475"/>
            </a:xfrm>
            <a:custGeom>
              <a:avLst/>
              <a:gdLst>
                <a:gd name="T0" fmla="*/ 24 w 601"/>
                <a:gd name="T1" fmla="*/ 286 h 314"/>
                <a:gd name="T2" fmla="*/ 13 w 601"/>
                <a:gd name="T3" fmla="*/ 263 h 314"/>
                <a:gd name="T4" fmla="*/ 5 w 601"/>
                <a:gd name="T5" fmla="*/ 242 h 314"/>
                <a:gd name="T6" fmla="*/ 1 w 601"/>
                <a:gd name="T7" fmla="*/ 222 h 314"/>
                <a:gd name="T8" fmla="*/ 0 w 601"/>
                <a:gd name="T9" fmla="*/ 204 h 314"/>
                <a:gd name="T10" fmla="*/ 2 w 601"/>
                <a:gd name="T11" fmla="*/ 187 h 314"/>
                <a:gd name="T12" fmla="*/ 7 w 601"/>
                <a:gd name="T13" fmla="*/ 171 h 314"/>
                <a:gd name="T14" fmla="*/ 24 w 601"/>
                <a:gd name="T15" fmla="*/ 145 h 314"/>
                <a:gd name="T16" fmla="*/ 47 w 601"/>
                <a:gd name="T17" fmla="*/ 123 h 314"/>
                <a:gd name="T18" fmla="*/ 74 w 601"/>
                <a:gd name="T19" fmla="*/ 105 h 314"/>
                <a:gd name="T20" fmla="*/ 102 w 601"/>
                <a:gd name="T21" fmla="*/ 90 h 314"/>
                <a:gd name="T22" fmla="*/ 130 w 601"/>
                <a:gd name="T23" fmla="*/ 78 h 314"/>
                <a:gd name="T24" fmla="*/ 160 w 601"/>
                <a:gd name="T25" fmla="*/ 69 h 314"/>
                <a:gd name="T26" fmla="*/ 204 w 601"/>
                <a:gd name="T27" fmla="*/ 62 h 314"/>
                <a:gd name="T28" fmla="*/ 229 w 601"/>
                <a:gd name="T29" fmla="*/ 55 h 314"/>
                <a:gd name="T30" fmla="*/ 239 w 601"/>
                <a:gd name="T31" fmla="*/ 50 h 314"/>
                <a:gd name="T32" fmla="*/ 288 w 601"/>
                <a:gd name="T33" fmla="*/ 23 h 314"/>
                <a:gd name="T34" fmla="*/ 325 w 601"/>
                <a:gd name="T35" fmla="*/ 7 h 314"/>
                <a:gd name="T36" fmla="*/ 360 w 601"/>
                <a:gd name="T37" fmla="*/ 1 h 314"/>
                <a:gd name="T38" fmla="*/ 399 w 601"/>
                <a:gd name="T39" fmla="*/ 0 h 314"/>
                <a:gd name="T40" fmla="*/ 422 w 601"/>
                <a:gd name="T41" fmla="*/ 1 h 314"/>
                <a:gd name="T42" fmla="*/ 460 w 601"/>
                <a:gd name="T43" fmla="*/ 6 h 314"/>
                <a:gd name="T44" fmla="*/ 486 w 601"/>
                <a:gd name="T45" fmla="*/ 13 h 314"/>
                <a:gd name="T46" fmla="*/ 512 w 601"/>
                <a:gd name="T47" fmla="*/ 24 h 314"/>
                <a:gd name="T48" fmla="*/ 535 w 601"/>
                <a:gd name="T49" fmla="*/ 40 h 314"/>
                <a:gd name="T50" fmla="*/ 556 w 601"/>
                <a:gd name="T51" fmla="*/ 62 h 314"/>
                <a:gd name="T52" fmla="*/ 573 w 601"/>
                <a:gd name="T53" fmla="*/ 88 h 314"/>
                <a:gd name="T54" fmla="*/ 580 w 601"/>
                <a:gd name="T55" fmla="*/ 104 h 314"/>
                <a:gd name="T56" fmla="*/ 593 w 601"/>
                <a:gd name="T57" fmla="*/ 153 h 314"/>
                <a:gd name="T58" fmla="*/ 599 w 601"/>
                <a:gd name="T59" fmla="*/ 185 h 314"/>
                <a:gd name="T60" fmla="*/ 601 w 601"/>
                <a:gd name="T61" fmla="*/ 213 h 314"/>
                <a:gd name="T62" fmla="*/ 598 w 601"/>
                <a:gd name="T63" fmla="*/ 241 h 314"/>
                <a:gd name="T64" fmla="*/ 591 w 601"/>
                <a:gd name="T65" fmla="*/ 263 h 314"/>
                <a:gd name="T66" fmla="*/ 577 w 601"/>
                <a:gd name="T67" fmla="*/ 282 h 314"/>
                <a:gd name="T68" fmla="*/ 557 w 601"/>
                <a:gd name="T69" fmla="*/ 296 h 314"/>
                <a:gd name="T70" fmla="*/ 544 w 601"/>
                <a:gd name="T71" fmla="*/ 300 h 314"/>
                <a:gd name="T72" fmla="*/ 515 w 601"/>
                <a:gd name="T73" fmla="*/ 308 h 314"/>
                <a:gd name="T74" fmla="*/ 487 w 601"/>
                <a:gd name="T75" fmla="*/ 313 h 314"/>
                <a:gd name="T76" fmla="*/ 460 w 601"/>
                <a:gd name="T77" fmla="*/ 314 h 314"/>
                <a:gd name="T78" fmla="*/ 409 w 601"/>
                <a:gd name="T79" fmla="*/ 310 h 314"/>
                <a:gd name="T80" fmla="*/ 361 w 601"/>
                <a:gd name="T81" fmla="*/ 297 h 314"/>
                <a:gd name="T82" fmla="*/ 294 w 601"/>
                <a:gd name="T83" fmla="*/ 273 h 314"/>
                <a:gd name="T84" fmla="*/ 251 w 601"/>
                <a:gd name="T85" fmla="*/ 257 h 314"/>
                <a:gd name="T86" fmla="*/ 207 w 601"/>
                <a:gd name="T87" fmla="*/ 245 h 314"/>
                <a:gd name="T88" fmla="*/ 162 w 601"/>
                <a:gd name="T89" fmla="*/ 241 h 314"/>
                <a:gd name="T90" fmla="*/ 154 w 601"/>
                <a:gd name="T91" fmla="*/ 242 h 314"/>
                <a:gd name="T92" fmla="*/ 136 w 601"/>
                <a:gd name="T93" fmla="*/ 250 h 314"/>
                <a:gd name="T94" fmla="*/ 108 w 601"/>
                <a:gd name="T95" fmla="*/ 270 h 314"/>
                <a:gd name="T96" fmla="*/ 81 w 601"/>
                <a:gd name="T97" fmla="*/ 291 h 314"/>
                <a:gd name="T98" fmla="*/ 62 w 601"/>
                <a:gd name="T99" fmla="*/ 302 h 314"/>
                <a:gd name="T100" fmla="*/ 45 w 601"/>
                <a:gd name="T101" fmla="*/ 304 h 314"/>
                <a:gd name="T102" fmla="*/ 38 w 601"/>
                <a:gd name="T103" fmla="*/ 300 h 314"/>
                <a:gd name="T104" fmla="*/ 31 w 601"/>
                <a:gd name="T105" fmla="*/ 295 h 314"/>
                <a:gd name="T106" fmla="*/ 24 w 601"/>
                <a:gd name="T107" fmla="*/ 28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314">
                  <a:moveTo>
                    <a:pt x="24" y="286"/>
                  </a:moveTo>
                  <a:lnTo>
                    <a:pt x="24" y="286"/>
                  </a:lnTo>
                  <a:lnTo>
                    <a:pt x="18" y="274"/>
                  </a:lnTo>
                  <a:lnTo>
                    <a:pt x="13" y="263"/>
                  </a:lnTo>
                  <a:lnTo>
                    <a:pt x="8" y="252"/>
                  </a:lnTo>
                  <a:lnTo>
                    <a:pt x="5" y="242"/>
                  </a:lnTo>
                  <a:lnTo>
                    <a:pt x="2" y="231"/>
                  </a:lnTo>
                  <a:lnTo>
                    <a:pt x="1" y="222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1" y="195"/>
                  </a:lnTo>
                  <a:lnTo>
                    <a:pt x="2" y="187"/>
                  </a:lnTo>
                  <a:lnTo>
                    <a:pt x="5" y="179"/>
                  </a:lnTo>
                  <a:lnTo>
                    <a:pt x="7" y="171"/>
                  </a:lnTo>
                  <a:lnTo>
                    <a:pt x="15" y="158"/>
                  </a:lnTo>
                  <a:lnTo>
                    <a:pt x="24" y="145"/>
                  </a:lnTo>
                  <a:lnTo>
                    <a:pt x="34" y="133"/>
                  </a:lnTo>
                  <a:lnTo>
                    <a:pt x="47" y="123"/>
                  </a:lnTo>
                  <a:lnTo>
                    <a:pt x="60" y="113"/>
                  </a:lnTo>
                  <a:lnTo>
                    <a:pt x="74" y="105"/>
                  </a:lnTo>
                  <a:lnTo>
                    <a:pt x="88" y="97"/>
                  </a:lnTo>
                  <a:lnTo>
                    <a:pt x="102" y="9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44" y="72"/>
                  </a:lnTo>
                  <a:lnTo>
                    <a:pt x="160" y="69"/>
                  </a:lnTo>
                  <a:lnTo>
                    <a:pt x="189" y="63"/>
                  </a:lnTo>
                  <a:lnTo>
                    <a:pt x="204" y="62"/>
                  </a:lnTo>
                  <a:lnTo>
                    <a:pt x="216" y="58"/>
                  </a:lnTo>
                  <a:lnTo>
                    <a:pt x="229" y="55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65" y="36"/>
                  </a:lnTo>
                  <a:lnTo>
                    <a:pt x="288" y="23"/>
                  </a:lnTo>
                  <a:lnTo>
                    <a:pt x="307" y="14"/>
                  </a:lnTo>
                  <a:lnTo>
                    <a:pt x="325" y="7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22" y="1"/>
                  </a:lnTo>
                  <a:lnTo>
                    <a:pt x="447" y="3"/>
                  </a:lnTo>
                  <a:lnTo>
                    <a:pt x="460" y="6"/>
                  </a:lnTo>
                  <a:lnTo>
                    <a:pt x="473" y="10"/>
                  </a:lnTo>
                  <a:lnTo>
                    <a:pt x="486" y="13"/>
                  </a:lnTo>
                  <a:lnTo>
                    <a:pt x="499" y="19"/>
                  </a:lnTo>
                  <a:lnTo>
                    <a:pt x="512" y="24"/>
                  </a:lnTo>
                  <a:lnTo>
                    <a:pt x="524" y="32"/>
                  </a:lnTo>
                  <a:lnTo>
                    <a:pt x="535" y="40"/>
                  </a:lnTo>
                  <a:lnTo>
                    <a:pt x="546" y="50"/>
                  </a:lnTo>
                  <a:lnTo>
                    <a:pt x="556" y="62"/>
                  </a:lnTo>
                  <a:lnTo>
                    <a:pt x="565" y="74"/>
                  </a:lnTo>
                  <a:lnTo>
                    <a:pt x="573" y="88"/>
                  </a:lnTo>
                  <a:lnTo>
                    <a:pt x="580" y="104"/>
                  </a:lnTo>
                  <a:lnTo>
                    <a:pt x="580" y="104"/>
                  </a:lnTo>
                  <a:lnTo>
                    <a:pt x="590" y="138"/>
                  </a:lnTo>
                  <a:lnTo>
                    <a:pt x="593" y="153"/>
                  </a:lnTo>
                  <a:lnTo>
                    <a:pt x="597" y="169"/>
                  </a:lnTo>
                  <a:lnTo>
                    <a:pt x="599" y="185"/>
                  </a:lnTo>
                  <a:lnTo>
                    <a:pt x="601" y="200"/>
                  </a:lnTo>
                  <a:lnTo>
                    <a:pt x="601" y="213"/>
                  </a:lnTo>
                  <a:lnTo>
                    <a:pt x="600" y="227"/>
                  </a:lnTo>
                  <a:lnTo>
                    <a:pt x="598" y="241"/>
                  </a:lnTo>
                  <a:lnTo>
                    <a:pt x="595" y="252"/>
                  </a:lnTo>
                  <a:lnTo>
                    <a:pt x="591" y="263"/>
                  </a:lnTo>
                  <a:lnTo>
                    <a:pt x="584" y="273"/>
                  </a:lnTo>
                  <a:lnTo>
                    <a:pt x="577" y="282"/>
                  </a:lnTo>
                  <a:lnTo>
                    <a:pt x="568" y="289"/>
                  </a:lnTo>
                  <a:lnTo>
                    <a:pt x="557" y="296"/>
                  </a:lnTo>
                  <a:lnTo>
                    <a:pt x="544" y="300"/>
                  </a:lnTo>
                  <a:lnTo>
                    <a:pt x="544" y="300"/>
                  </a:lnTo>
                  <a:lnTo>
                    <a:pt x="530" y="305"/>
                  </a:lnTo>
                  <a:lnTo>
                    <a:pt x="515" y="308"/>
                  </a:lnTo>
                  <a:lnTo>
                    <a:pt x="500" y="311"/>
                  </a:lnTo>
                  <a:lnTo>
                    <a:pt x="487" y="313"/>
                  </a:lnTo>
                  <a:lnTo>
                    <a:pt x="473" y="314"/>
                  </a:lnTo>
                  <a:lnTo>
                    <a:pt x="460" y="314"/>
                  </a:lnTo>
                  <a:lnTo>
                    <a:pt x="434" y="313"/>
                  </a:lnTo>
                  <a:lnTo>
                    <a:pt x="409" y="310"/>
                  </a:lnTo>
                  <a:lnTo>
                    <a:pt x="385" y="304"/>
                  </a:lnTo>
                  <a:lnTo>
                    <a:pt x="361" y="297"/>
                  </a:lnTo>
                  <a:lnTo>
                    <a:pt x="339" y="290"/>
                  </a:lnTo>
                  <a:lnTo>
                    <a:pt x="294" y="273"/>
                  </a:lnTo>
                  <a:lnTo>
                    <a:pt x="273" y="264"/>
                  </a:lnTo>
                  <a:lnTo>
                    <a:pt x="251" y="257"/>
                  </a:lnTo>
                  <a:lnTo>
                    <a:pt x="230" y="251"/>
                  </a:lnTo>
                  <a:lnTo>
                    <a:pt x="207" y="245"/>
                  </a:lnTo>
                  <a:lnTo>
                    <a:pt x="186" y="242"/>
                  </a:lnTo>
                  <a:lnTo>
                    <a:pt x="162" y="241"/>
                  </a:lnTo>
                  <a:lnTo>
                    <a:pt x="162" y="241"/>
                  </a:lnTo>
                  <a:lnTo>
                    <a:pt x="154" y="242"/>
                  </a:lnTo>
                  <a:lnTo>
                    <a:pt x="145" y="245"/>
                  </a:lnTo>
                  <a:lnTo>
                    <a:pt x="136" y="250"/>
                  </a:lnTo>
                  <a:lnTo>
                    <a:pt x="127" y="256"/>
                  </a:lnTo>
                  <a:lnTo>
                    <a:pt x="108" y="270"/>
                  </a:lnTo>
                  <a:lnTo>
                    <a:pt x="90" y="286"/>
                  </a:lnTo>
                  <a:lnTo>
                    <a:pt x="81" y="291"/>
                  </a:lnTo>
                  <a:lnTo>
                    <a:pt x="71" y="297"/>
                  </a:lnTo>
                  <a:lnTo>
                    <a:pt x="62" y="302"/>
                  </a:lnTo>
                  <a:lnTo>
                    <a:pt x="53" y="304"/>
                  </a:lnTo>
                  <a:lnTo>
                    <a:pt x="45" y="304"/>
                  </a:lnTo>
                  <a:lnTo>
                    <a:pt x="42" y="303"/>
                  </a:lnTo>
                  <a:lnTo>
                    <a:pt x="38" y="300"/>
                  </a:lnTo>
                  <a:lnTo>
                    <a:pt x="34" y="298"/>
                  </a:lnTo>
                  <a:lnTo>
                    <a:pt x="31" y="295"/>
                  </a:lnTo>
                  <a:lnTo>
                    <a:pt x="24" y="286"/>
                  </a:lnTo>
                  <a:lnTo>
                    <a:pt x="24" y="2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8789913" y="3520333"/>
              <a:ext cx="1416050" cy="1135063"/>
            </a:xfrm>
            <a:custGeom>
              <a:avLst/>
              <a:gdLst>
                <a:gd name="T0" fmla="*/ 777 w 892"/>
                <a:gd name="T1" fmla="*/ 680 h 715"/>
                <a:gd name="T2" fmla="*/ 780 w 892"/>
                <a:gd name="T3" fmla="*/ 469 h 715"/>
                <a:gd name="T4" fmla="*/ 785 w 892"/>
                <a:gd name="T5" fmla="*/ 321 h 715"/>
                <a:gd name="T6" fmla="*/ 789 w 892"/>
                <a:gd name="T7" fmla="*/ 269 h 715"/>
                <a:gd name="T8" fmla="*/ 793 w 892"/>
                <a:gd name="T9" fmla="*/ 247 h 715"/>
                <a:gd name="T10" fmla="*/ 794 w 892"/>
                <a:gd name="T11" fmla="*/ 244 h 715"/>
                <a:gd name="T12" fmla="*/ 801 w 892"/>
                <a:gd name="T13" fmla="*/ 237 h 715"/>
                <a:gd name="T14" fmla="*/ 809 w 892"/>
                <a:gd name="T15" fmla="*/ 234 h 715"/>
                <a:gd name="T16" fmla="*/ 828 w 892"/>
                <a:gd name="T17" fmla="*/ 233 h 715"/>
                <a:gd name="T18" fmla="*/ 860 w 892"/>
                <a:gd name="T19" fmla="*/ 234 h 715"/>
                <a:gd name="T20" fmla="*/ 870 w 892"/>
                <a:gd name="T21" fmla="*/ 232 h 715"/>
                <a:gd name="T22" fmla="*/ 876 w 892"/>
                <a:gd name="T23" fmla="*/ 224 h 715"/>
                <a:gd name="T24" fmla="*/ 880 w 892"/>
                <a:gd name="T25" fmla="*/ 207 h 715"/>
                <a:gd name="T26" fmla="*/ 890 w 892"/>
                <a:gd name="T27" fmla="*/ 154 h 715"/>
                <a:gd name="T28" fmla="*/ 892 w 892"/>
                <a:gd name="T29" fmla="*/ 96 h 715"/>
                <a:gd name="T30" fmla="*/ 890 w 892"/>
                <a:gd name="T31" fmla="*/ 71 h 715"/>
                <a:gd name="T32" fmla="*/ 886 w 892"/>
                <a:gd name="T33" fmla="*/ 53 h 715"/>
                <a:gd name="T34" fmla="*/ 882 w 892"/>
                <a:gd name="T35" fmla="*/ 47 h 715"/>
                <a:gd name="T36" fmla="*/ 870 w 892"/>
                <a:gd name="T37" fmla="*/ 36 h 715"/>
                <a:gd name="T38" fmla="*/ 852 w 892"/>
                <a:gd name="T39" fmla="*/ 28 h 715"/>
                <a:gd name="T40" fmla="*/ 828 w 892"/>
                <a:gd name="T41" fmla="*/ 23 h 715"/>
                <a:gd name="T42" fmla="*/ 782 w 892"/>
                <a:gd name="T43" fmla="*/ 16 h 715"/>
                <a:gd name="T44" fmla="*/ 652 w 892"/>
                <a:gd name="T45" fmla="*/ 8 h 715"/>
                <a:gd name="T46" fmla="*/ 634 w 892"/>
                <a:gd name="T47" fmla="*/ 9 h 715"/>
                <a:gd name="T48" fmla="*/ 565 w 892"/>
                <a:gd name="T49" fmla="*/ 20 h 715"/>
                <a:gd name="T50" fmla="*/ 512 w 892"/>
                <a:gd name="T51" fmla="*/ 29 h 715"/>
                <a:gd name="T52" fmla="*/ 456 w 892"/>
                <a:gd name="T53" fmla="*/ 33 h 715"/>
                <a:gd name="T54" fmla="*/ 422 w 892"/>
                <a:gd name="T55" fmla="*/ 32 h 715"/>
                <a:gd name="T56" fmla="*/ 345 w 892"/>
                <a:gd name="T57" fmla="*/ 25 h 715"/>
                <a:gd name="T58" fmla="*/ 240 w 892"/>
                <a:gd name="T59" fmla="*/ 10 h 715"/>
                <a:gd name="T60" fmla="*/ 199 w 892"/>
                <a:gd name="T61" fmla="*/ 6 h 715"/>
                <a:gd name="T62" fmla="*/ 154 w 892"/>
                <a:gd name="T63" fmla="*/ 4 h 715"/>
                <a:gd name="T64" fmla="*/ 73 w 892"/>
                <a:gd name="T65" fmla="*/ 1 h 715"/>
                <a:gd name="T66" fmla="*/ 45 w 892"/>
                <a:gd name="T67" fmla="*/ 1 h 715"/>
                <a:gd name="T68" fmla="*/ 28 w 892"/>
                <a:gd name="T69" fmla="*/ 6 h 715"/>
                <a:gd name="T70" fmla="*/ 24 w 892"/>
                <a:gd name="T71" fmla="*/ 9 h 715"/>
                <a:gd name="T72" fmla="*/ 16 w 892"/>
                <a:gd name="T73" fmla="*/ 18 h 715"/>
                <a:gd name="T74" fmla="*/ 8 w 892"/>
                <a:gd name="T75" fmla="*/ 32 h 715"/>
                <a:gd name="T76" fmla="*/ 3 w 892"/>
                <a:gd name="T77" fmla="*/ 50 h 715"/>
                <a:gd name="T78" fmla="*/ 0 w 892"/>
                <a:gd name="T79" fmla="*/ 75 h 715"/>
                <a:gd name="T80" fmla="*/ 1 w 892"/>
                <a:gd name="T81" fmla="*/ 104 h 715"/>
                <a:gd name="T82" fmla="*/ 7 w 892"/>
                <a:gd name="T83" fmla="*/ 140 h 715"/>
                <a:gd name="T84" fmla="*/ 17 w 892"/>
                <a:gd name="T85" fmla="*/ 184 h 715"/>
                <a:gd name="T86" fmla="*/ 24 w 892"/>
                <a:gd name="T87" fmla="*/ 208 h 715"/>
                <a:gd name="T88" fmla="*/ 48 w 892"/>
                <a:gd name="T89" fmla="*/ 295 h 715"/>
                <a:gd name="T90" fmla="*/ 65 w 892"/>
                <a:gd name="T91" fmla="*/ 380 h 715"/>
                <a:gd name="T92" fmla="*/ 76 w 892"/>
                <a:gd name="T93" fmla="*/ 461 h 715"/>
                <a:gd name="T94" fmla="*/ 83 w 892"/>
                <a:gd name="T95" fmla="*/ 535 h 715"/>
                <a:gd name="T96" fmla="*/ 86 w 892"/>
                <a:gd name="T97" fmla="*/ 646 h 715"/>
                <a:gd name="T98" fmla="*/ 86 w 892"/>
                <a:gd name="T99" fmla="*/ 689 h 715"/>
                <a:gd name="T100" fmla="*/ 777 w 892"/>
                <a:gd name="T101" fmla="*/ 68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15">
                  <a:moveTo>
                    <a:pt x="777" y="680"/>
                  </a:moveTo>
                  <a:lnTo>
                    <a:pt x="777" y="680"/>
                  </a:lnTo>
                  <a:lnTo>
                    <a:pt x="777" y="614"/>
                  </a:lnTo>
                  <a:lnTo>
                    <a:pt x="780" y="469"/>
                  </a:lnTo>
                  <a:lnTo>
                    <a:pt x="782" y="391"/>
                  </a:lnTo>
                  <a:lnTo>
                    <a:pt x="785" y="321"/>
                  </a:lnTo>
                  <a:lnTo>
                    <a:pt x="788" y="292"/>
                  </a:lnTo>
                  <a:lnTo>
                    <a:pt x="789" y="269"/>
                  </a:lnTo>
                  <a:lnTo>
                    <a:pt x="792" y="252"/>
                  </a:lnTo>
                  <a:lnTo>
                    <a:pt x="793" y="247"/>
                  </a:lnTo>
                  <a:lnTo>
                    <a:pt x="794" y="244"/>
                  </a:lnTo>
                  <a:lnTo>
                    <a:pt x="794" y="244"/>
                  </a:lnTo>
                  <a:lnTo>
                    <a:pt x="798" y="240"/>
                  </a:lnTo>
                  <a:lnTo>
                    <a:pt x="801" y="237"/>
                  </a:lnTo>
                  <a:lnTo>
                    <a:pt x="805" y="235"/>
                  </a:lnTo>
                  <a:lnTo>
                    <a:pt x="809" y="234"/>
                  </a:lnTo>
                  <a:lnTo>
                    <a:pt x="818" y="233"/>
                  </a:lnTo>
                  <a:lnTo>
                    <a:pt x="828" y="233"/>
                  </a:lnTo>
                  <a:lnTo>
                    <a:pt x="850" y="235"/>
                  </a:lnTo>
                  <a:lnTo>
                    <a:pt x="860" y="234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3" y="230"/>
                  </a:lnTo>
                  <a:lnTo>
                    <a:pt x="876" y="224"/>
                  </a:lnTo>
                  <a:lnTo>
                    <a:pt x="878" y="216"/>
                  </a:lnTo>
                  <a:lnTo>
                    <a:pt x="880" y="207"/>
                  </a:lnTo>
                  <a:lnTo>
                    <a:pt x="885" y="182"/>
                  </a:lnTo>
                  <a:lnTo>
                    <a:pt x="890" y="154"/>
                  </a:lnTo>
                  <a:lnTo>
                    <a:pt x="892" y="124"/>
                  </a:lnTo>
                  <a:lnTo>
                    <a:pt x="892" y="96"/>
                  </a:lnTo>
                  <a:lnTo>
                    <a:pt x="891" y="84"/>
                  </a:lnTo>
                  <a:lnTo>
                    <a:pt x="890" y="71"/>
                  </a:lnTo>
                  <a:lnTo>
                    <a:pt x="888" y="61"/>
                  </a:lnTo>
                  <a:lnTo>
                    <a:pt x="886" y="53"/>
                  </a:lnTo>
                  <a:lnTo>
                    <a:pt x="886" y="53"/>
                  </a:lnTo>
                  <a:lnTo>
                    <a:pt x="882" y="47"/>
                  </a:lnTo>
                  <a:lnTo>
                    <a:pt x="877" y="42"/>
                  </a:lnTo>
                  <a:lnTo>
                    <a:pt x="870" y="36"/>
                  </a:lnTo>
                  <a:lnTo>
                    <a:pt x="862" y="33"/>
                  </a:lnTo>
                  <a:lnTo>
                    <a:pt x="852" y="28"/>
                  </a:lnTo>
                  <a:lnTo>
                    <a:pt x="841" y="25"/>
                  </a:lnTo>
                  <a:lnTo>
                    <a:pt x="828" y="23"/>
                  </a:lnTo>
                  <a:lnTo>
                    <a:pt x="815" y="20"/>
                  </a:lnTo>
                  <a:lnTo>
                    <a:pt x="782" y="16"/>
                  </a:lnTo>
                  <a:lnTo>
                    <a:pt x="744" y="13"/>
                  </a:lnTo>
                  <a:lnTo>
                    <a:pt x="652" y="8"/>
                  </a:lnTo>
                  <a:lnTo>
                    <a:pt x="652" y="8"/>
                  </a:lnTo>
                  <a:lnTo>
                    <a:pt x="634" y="9"/>
                  </a:lnTo>
                  <a:lnTo>
                    <a:pt x="612" y="11"/>
                  </a:lnTo>
                  <a:lnTo>
                    <a:pt x="565" y="20"/>
                  </a:lnTo>
                  <a:lnTo>
                    <a:pt x="539" y="25"/>
                  </a:lnTo>
                  <a:lnTo>
                    <a:pt x="512" y="29"/>
                  </a:lnTo>
                  <a:lnTo>
                    <a:pt x="483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22" y="32"/>
                  </a:lnTo>
                  <a:lnTo>
                    <a:pt x="385" y="29"/>
                  </a:lnTo>
                  <a:lnTo>
                    <a:pt x="345" y="25"/>
                  </a:lnTo>
                  <a:lnTo>
                    <a:pt x="307" y="19"/>
                  </a:lnTo>
                  <a:lnTo>
                    <a:pt x="240" y="10"/>
                  </a:lnTo>
                  <a:lnTo>
                    <a:pt x="215" y="7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54" y="4"/>
                  </a:lnTo>
                  <a:lnTo>
                    <a:pt x="120" y="3"/>
                  </a:lnTo>
                  <a:lnTo>
                    <a:pt x="73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6" y="18"/>
                  </a:lnTo>
                  <a:lnTo>
                    <a:pt x="11" y="24"/>
                  </a:lnTo>
                  <a:lnTo>
                    <a:pt x="8" y="32"/>
                  </a:lnTo>
                  <a:lnTo>
                    <a:pt x="6" y="39"/>
                  </a:lnTo>
                  <a:lnTo>
                    <a:pt x="3" y="50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1" y="104"/>
                  </a:lnTo>
                  <a:lnTo>
                    <a:pt x="3" y="122"/>
                  </a:lnTo>
                  <a:lnTo>
                    <a:pt x="7" y="140"/>
                  </a:lnTo>
                  <a:lnTo>
                    <a:pt x="11" y="162"/>
                  </a:lnTo>
                  <a:lnTo>
                    <a:pt x="17" y="184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37" y="251"/>
                  </a:lnTo>
                  <a:lnTo>
                    <a:pt x="48" y="295"/>
                  </a:lnTo>
                  <a:lnTo>
                    <a:pt x="58" y="338"/>
                  </a:lnTo>
                  <a:lnTo>
                    <a:pt x="65" y="380"/>
                  </a:lnTo>
                  <a:lnTo>
                    <a:pt x="71" y="422"/>
                  </a:lnTo>
                  <a:lnTo>
                    <a:pt x="76" y="461"/>
                  </a:lnTo>
                  <a:lnTo>
                    <a:pt x="80" y="499"/>
                  </a:lnTo>
                  <a:lnTo>
                    <a:pt x="83" y="535"/>
                  </a:lnTo>
                  <a:lnTo>
                    <a:pt x="86" y="597"/>
                  </a:lnTo>
                  <a:lnTo>
                    <a:pt x="86" y="646"/>
                  </a:lnTo>
                  <a:lnTo>
                    <a:pt x="86" y="678"/>
                  </a:lnTo>
                  <a:lnTo>
                    <a:pt x="86" y="689"/>
                  </a:lnTo>
                  <a:lnTo>
                    <a:pt x="443" y="715"/>
                  </a:lnTo>
                  <a:lnTo>
                    <a:pt x="777" y="6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9567788" y="3656858"/>
              <a:ext cx="23813" cy="973138"/>
            </a:xfrm>
            <a:custGeom>
              <a:avLst/>
              <a:gdLst>
                <a:gd name="T0" fmla="*/ 0 w 15"/>
                <a:gd name="T1" fmla="*/ 0 h 613"/>
                <a:gd name="T2" fmla="*/ 5 w 15"/>
                <a:gd name="T3" fmla="*/ 613 h 613"/>
                <a:gd name="T4" fmla="*/ 15 w 15"/>
                <a:gd name="T5" fmla="*/ 613 h 613"/>
                <a:gd name="T6" fmla="*/ 10 w 15"/>
                <a:gd name="T7" fmla="*/ 0 h 613"/>
                <a:gd name="T8" fmla="*/ 0 w 15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3">
                  <a:moveTo>
                    <a:pt x="0" y="0"/>
                  </a:moveTo>
                  <a:lnTo>
                    <a:pt x="5" y="613"/>
                  </a:lnTo>
                  <a:lnTo>
                    <a:pt x="15" y="61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9512225" y="3602883"/>
              <a:ext cx="219075" cy="133350"/>
            </a:xfrm>
            <a:custGeom>
              <a:avLst/>
              <a:gdLst>
                <a:gd name="T0" fmla="*/ 138 w 138"/>
                <a:gd name="T1" fmla="*/ 37 h 84"/>
                <a:gd name="T2" fmla="*/ 138 w 138"/>
                <a:gd name="T3" fmla="*/ 37 h 84"/>
                <a:gd name="T4" fmla="*/ 138 w 138"/>
                <a:gd name="T5" fmla="*/ 42 h 84"/>
                <a:gd name="T6" fmla="*/ 137 w 138"/>
                <a:gd name="T7" fmla="*/ 46 h 84"/>
                <a:gd name="T8" fmla="*/ 134 w 138"/>
                <a:gd name="T9" fmla="*/ 54 h 84"/>
                <a:gd name="T10" fmla="*/ 127 w 138"/>
                <a:gd name="T11" fmla="*/ 62 h 84"/>
                <a:gd name="T12" fmla="*/ 119 w 138"/>
                <a:gd name="T13" fmla="*/ 69 h 84"/>
                <a:gd name="T14" fmla="*/ 110 w 138"/>
                <a:gd name="T15" fmla="*/ 75 h 84"/>
                <a:gd name="T16" fmla="*/ 97 w 138"/>
                <a:gd name="T17" fmla="*/ 79 h 84"/>
                <a:gd name="T18" fmla="*/ 85 w 138"/>
                <a:gd name="T19" fmla="*/ 81 h 84"/>
                <a:gd name="T20" fmla="*/ 71 w 138"/>
                <a:gd name="T21" fmla="*/ 84 h 84"/>
                <a:gd name="T22" fmla="*/ 71 w 138"/>
                <a:gd name="T23" fmla="*/ 84 h 84"/>
                <a:gd name="T24" fmla="*/ 58 w 138"/>
                <a:gd name="T25" fmla="*/ 84 h 84"/>
                <a:gd name="T26" fmla="*/ 44 w 138"/>
                <a:gd name="T27" fmla="*/ 81 h 84"/>
                <a:gd name="T28" fmla="*/ 33 w 138"/>
                <a:gd name="T29" fmla="*/ 78 h 84"/>
                <a:gd name="T30" fmla="*/ 21 w 138"/>
                <a:gd name="T31" fmla="*/ 73 h 84"/>
                <a:gd name="T32" fmla="*/ 14 w 138"/>
                <a:gd name="T33" fmla="*/ 68 h 84"/>
                <a:gd name="T34" fmla="*/ 7 w 138"/>
                <a:gd name="T35" fmla="*/ 61 h 84"/>
                <a:gd name="T36" fmla="*/ 2 w 138"/>
                <a:gd name="T37" fmla="*/ 53 h 84"/>
                <a:gd name="T38" fmla="*/ 1 w 138"/>
                <a:gd name="T39" fmla="*/ 50 h 84"/>
                <a:gd name="T40" fmla="*/ 0 w 138"/>
                <a:gd name="T41" fmla="*/ 45 h 84"/>
                <a:gd name="T42" fmla="*/ 0 w 138"/>
                <a:gd name="T43" fmla="*/ 45 h 84"/>
                <a:gd name="T44" fmla="*/ 0 w 138"/>
                <a:gd name="T45" fmla="*/ 41 h 84"/>
                <a:gd name="T46" fmla="*/ 1 w 138"/>
                <a:gd name="T47" fmla="*/ 36 h 84"/>
                <a:gd name="T48" fmla="*/ 5 w 138"/>
                <a:gd name="T49" fmla="*/ 28 h 84"/>
                <a:gd name="T50" fmla="*/ 10 w 138"/>
                <a:gd name="T51" fmla="*/ 21 h 84"/>
                <a:gd name="T52" fmla="*/ 19 w 138"/>
                <a:gd name="T53" fmla="*/ 15 h 84"/>
                <a:gd name="T54" fmla="*/ 28 w 138"/>
                <a:gd name="T55" fmla="*/ 9 h 84"/>
                <a:gd name="T56" fmla="*/ 40 w 138"/>
                <a:gd name="T57" fmla="*/ 4 h 84"/>
                <a:gd name="T58" fmla="*/ 53 w 138"/>
                <a:gd name="T59" fmla="*/ 1 h 84"/>
                <a:gd name="T60" fmla="*/ 67 w 138"/>
                <a:gd name="T61" fmla="*/ 0 h 84"/>
                <a:gd name="T62" fmla="*/ 67 w 138"/>
                <a:gd name="T63" fmla="*/ 0 h 84"/>
                <a:gd name="T64" fmla="*/ 80 w 138"/>
                <a:gd name="T65" fmla="*/ 0 h 84"/>
                <a:gd name="T66" fmla="*/ 94 w 138"/>
                <a:gd name="T67" fmla="*/ 1 h 84"/>
                <a:gd name="T68" fmla="*/ 105 w 138"/>
                <a:gd name="T69" fmla="*/ 4 h 84"/>
                <a:gd name="T70" fmla="*/ 117 w 138"/>
                <a:gd name="T71" fmla="*/ 9 h 84"/>
                <a:gd name="T72" fmla="*/ 124 w 138"/>
                <a:gd name="T73" fmla="*/ 15 h 84"/>
                <a:gd name="T74" fmla="*/ 131 w 138"/>
                <a:gd name="T75" fmla="*/ 21 h 84"/>
                <a:gd name="T76" fmla="*/ 136 w 138"/>
                <a:gd name="T77" fmla="*/ 29 h 84"/>
                <a:gd name="T78" fmla="*/ 137 w 138"/>
                <a:gd name="T79" fmla="*/ 34 h 84"/>
                <a:gd name="T80" fmla="*/ 138 w 138"/>
                <a:gd name="T81" fmla="*/ 37 h 84"/>
                <a:gd name="T82" fmla="*/ 138 w 138"/>
                <a:gd name="T83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84">
                  <a:moveTo>
                    <a:pt x="138" y="37"/>
                  </a:moveTo>
                  <a:lnTo>
                    <a:pt x="138" y="37"/>
                  </a:lnTo>
                  <a:lnTo>
                    <a:pt x="138" y="42"/>
                  </a:lnTo>
                  <a:lnTo>
                    <a:pt x="137" y="46"/>
                  </a:lnTo>
                  <a:lnTo>
                    <a:pt x="134" y="54"/>
                  </a:lnTo>
                  <a:lnTo>
                    <a:pt x="127" y="62"/>
                  </a:lnTo>
                  <a:lnTo>
                    <a:pt x="119" y="69"/>
                  </a:lnTo>
                  <a:lnTo>
                    <a:pt x="110" y="75"/>
                  </a:lnTo>
                  <a:lnTo>
                    <a:pt x="97" y="79"/>
                  </a:lnTo>
                  <a:lnTo>
                    <a:pt x="85" y="81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58" y="84"/>
                  </a:lnTo>
                  <a:lnTo>
                    <a:pt x="44" y="81"/>
                  </a:lnTo>
                  <a:lnTo>
                    <a:pt x="33" y="78"/>
                  </a:lnTo>
                  <a:lnTo>
                    <a:pt x="21" y="73"/>
                  </a:lnTo>
                  <a:lnTo>
                    <a:pt x="14" y="68"/>
                  </a:lnTo>
                  <a:lnTo>
                    <a:pt x="7" y="61"/>
                  </a:lnTo>
                  <a:lnTo>
                    <a:pt x="2" y="53"/>
                  </a:lnTo>
                  <a:lnTo>
                    <a:pt x="1" y="5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5" y="28"/>
                  </a:lnTo>
                  <a:lnTo>
                    <a:pt x="10" y="21"/>
                  </a:lnTo>
                  <a:lnTo>
                    <a:pt x="19" y="15"/>
                  </a:lnTo>
                  <a:lnTo>
                    <a:pt x="28" y="9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5" y="4"/>
                  </a:lnTo>
                  <a:lnTo>
                    <a:pt x="117" y="9"/>
                  </a:lnTo>
                  <a:lnTo>
                    <a:pt x="124" y="15"/>
                  </a:lnTo>
                  <a:lnTo>
                    <a:pt x="131" y="21"/>
                  </a:lnTo>
                  <a:lnTo>
                    <a:pt x="136" y="29"/>
                  </a:lnTo>
                  <a:lnTo>
                    <a:pt x="137" y="34"/>
                  </a:lnTo>
                  <a:lnTo>
                    <a:pt x="138" y="37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9432850" y="3669558"/>
              <a:ext cx="230188" cy="806450"/>
            </a:xfrm>
            <a:custGeom>
              <a:avLst/>
              <a:gdLst>
                <a:gd name="T0" fmla="*/ 103 w 145"/>
                <a:gd name="T1" fmla="*/ 9 h 508"/>
                <a:gd name="T2" fmla="*/ 103 w 145"/>
                <a:gd name="T3" fmla="*/ 9 h 508"/>
                <a:gd name="T4" fmla="*/ 100 w 145"/>
                <a:gd name="T5" fmla="*/ 41 h 508"/>
                <a:gd name="T6" fmla="*/ 91 w 145"/>
                <a:gd name="T7" fmla="*/ 114 h 508"/>
                <a:gd name="T8" fmla="*/ 78 w 145"/>
                <a:gd name="T9" fmla="*/ 197 h 508"/>
                <a:gd name="T10" fmla="*/ 73 w 145"/>
                <a:gd name="T11" fmla="*/ 232 h 508"/>
                <a:gd name="T12" fmla="*/ 67 w 145"/>
                <a:gd name="T13" fmla="*/ 255 h 508"/>
                <a:gd name="T14" fmla="*/ 67 w 145"/>
                <a:gd name="T15" fmla="*/ 255 h 508"/>
                <a:gd name="T16" fmla="*/ 61 w 145"/>
                <a:gd name="T17" fmla="*/ 270 h 508"/>
                <a:gd name="T18" fmla="*/ 53 w 145"/>
                <a:gd name="T19" fmla="*/ 291 h 508"/>
                <a:gd name="T20" fmla="*/ 33 w 145"/>
                <a:gd name="T21" fmla="*/ 336 h 508"/>
                <a:gd name="T22" fmla="*/ 13 w 145"/>
                <a:gd name="T23" fmla="*/ 380 h 508"/>
                <a:gd name="T24" fmla="*/ 6 w 145"/>
                <a:gd name="T25" fmla="*/ 396 h 508"/>
                <a:gd name="T26" fmla="*/ 1 w 145"/>
                <a:gd name="T27" fmla="*/ 406 h 508"/>
                <a:gd name="T28" fmla="*/ 1 w 145"/>
                <a:gd name="T29" fmla="*/ 406 h 508"/>
                <a:gd name="T30" fmla="*/ 0 w 145"/>
                <a:gd name="T31" fmla="*/ 410 h 508"/>
                <a:gd name="T32" fmla="*/ 0 w 145"/>
                <a:gd name="T33" fmla="*/ 416 h 508"/>
                <a:gd name="T34" fmla="*/ 2 w 145"/>
                <a:gd name="T35" fmla="*/ 430 h 508"/>
                <a:gd name="T36" fmla="*/ 6 w 145"/>
                <a:gd name="T37" fmla="*/ 446 h 508"/>
                <a:gd name="T38" fmla="*/ 10 w 145"/>
                <a:gd name="T39" fmla="*/ 463 h 508"/>
                <a:gd name="T40" fmla="*/ 16 w 145"/>
                <a:gd name="T41" fmla="*/ 478 h 508"/>
                <a:gd name="T42" fmla="*/ 22 w 145"/>
                <a:gd name="T43" fmla="*/ 492 h 508"/>
                <a:gd name="T44" fmla="*/ 27 w 145"/>
                <a:gd name="T45" fmla="*/ 503 h 508"/>
                <a:gd name="T46" fmla="*/ 30 w 145"/>
                <a:gd name="T47" fmla="*/ 505 h 508"/>
                <a:gd name="T48" fmla="*/ 32 w 145"/>
                <a:gd name="T49" fmla="*/ 508 h 508"/>
                <a:gd name="T50" fmla="*/ 32 w 145"/>
                <a:gd name="T51" fmla="*/ 508 h 508"/>
                <a:gd name="T52" fmla="*/ 34 w 145"/>
                <a:gd name="T53" fmla="*/ 508 h 508"/>
                <a:gd name="T54" fmla="*/ 39 w 145"/>
                <a:gd name="T55" fmla="*/ 507 h 508"/>
                <a:gd name="T56" fmla="*/ 49 w 145"/>
                <a:gd name="T57" fmla="*/ 502 h 508"/>
                <a:gd name="T58" fmla="*/ 61 w 145"/>
                <a:gd name="T59" fmla="*/ 494 h 508"/>
                <a:gd name="T60" fmla="*/ 76 w 145"/>
                <a:gd name="T61" fmla="*/ 484 h 508"/>
                <a:gd name="T62" fmla="*/ 102 w 145"/>
                <a:gd name="T63" fmla="*/ 465 h 508"/>
                <a:gd name="T64" fmla="*/ 112 w 145"/>
                <a:gd name="T65" fmla="*/ 456 h 508"/>
                <a:gd name="T66" fmla="*/ 117 w 145"/>
                <a:gd name="T67" fmla="*/ 451 h 508"/>
                <a:gd name="T68" fmla="*/ 117 w 145"/>
                <a:gd name="T69" fmla="*/ 451 h 508"/>
                <a:gd name="T70" fmla="*/ 118 w 145"/>
                <a:gd name="T71" fmla="*/ 446 h 508"/>
                <a:gd name="T72" fmla="*/ 119 w 145"/>
                <a:gd name="T73" fmla="*/ 435 h 508"/>
                <a:gd name="T74" fmla="*/ 118 w 145"/>
                <a:gd name="T75" fmla="*/ 403 h 508"/>
                <a:gd name="T76" fmla="*/ 119 w 145"/>
                <a:gd name="T77" fmla="*/ 354 h 508"/>
                <a:gd name="T78" fmla="*/ 120 w 145"/>
                <a:gd name="T79" fmla="*/ 323 h 508"/>
                <a:gd name="T80" fmla="*/ 122 w 145"/>
                <a:gd name="T81" fmla="*/ 288 h 508"/>
                <a:gd name="T82" fmla="*/ 122 w 145"/>
                <a:gd name="T83" fmla="*/ 288 h 508"/>
                <a:gd name="T84" fmla="*/ 125 w 145"/>
                <a:gd name="T85" fmla="*/ 261 h 508"/>
                <a:gd name="T86" fmla="*/ 128 w 145"/>
                <a:gd name="T87" fmla="*/ 239 h 508"/>
                <a:gd name="T88" fmla="*/ 134 w 145"/>
                <a:gd name="T89" fmla="*/ 190 h 508"/>
                <a:gd name="T90" fmla="*/ 137 w 145"/>
                <a:gd name="T91" fmla="*/ 159 h 508"/>
                <a:gd name="T92" fmla="*/ 139 w 145"/>
                <a:gd name="T93" fmla="*/ 119 h 508"/>
                <a:gd name="T94" fmla="*/ 143 w 145"/>
                <a:gd name="T95" fmla="*/ 67 h 508"/>
                <a:gd name="T96" fmla="*/ 145 w 145"/>
                <a:gd name="T97" fmla="*/ 0 h 508"/>
                <a:gd name="T98" fmla="*/ 103 w 145"/>
                <a:gd name="T99" fmla="*/ 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508">
                  <a:moveTo>
                    <a:pt x="103" y="9"/>
                  </a:moveTo>
                  <a:lnTo>
                    <a:pt x="103" y="9"/>
                  </a:lnTo>
                  <a:lnTo>
                    <a:pt x="100" y="41"/>
                  </a:lnTo>
                  <a:lnTo>
                    <a:pt x="91" y="114"/>
                  </a:lnTo>
                  <a:lnTo>
                    <a:pt x="78" y="197"/>
                  </a:lnTo>
                  <a:lnTo>
                    <a:pt x="73" y="232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1" y="270"/>
                  </a:lnTo>
                  <a:lnTo>
                    <a:pt x="53" y="291"/>
                  </a:lnTo>
                  <a:lnTo>
                    <a:pt x="33" y="336"/>
                  </a:lnTo>
                  <a:lnTo>
                    <a:pt x="13" y="380"/>
                  </a:lnTo>
                  <a:lnTo>
                    <a:pt x="6" y="396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0" y="410"/>
                  </a:lnTo>
                  <a:lnTo>
                    <a:pt x="0" y="416"/>
                  </a:lnTo>
                  <a:lnTo>
                    <a:pt x="2" y="430"/>
                  </a:lnTo>
                  <a:lnTo>
                    <a:pt x="6" y="446"/>
                  </a:lnTo>
                  <a:lnTo>
                    <a:pt x="10" y="463"/>
                  </a:lnTo>
                  <a:lnTo>
                    <a:pt x="16" y="478"/>
                  </a:lnTo>
                  <a:lnTo>
                    <a:pt x="22" y="492"/>
                  </a:lnTo>
                  <a:lnTo>
                    <a:pt x="27" y="503"/>
                  </a:lnTo>
                  <a:lnTo>
                    <a:pt x="30" y="505"/>
                  </a:lnTo>
                  <a:lnTo>
                    <a:pt x="32" y="508"/>
                  </a:lnTo>
                  <a:lnTo>
                    <a:pt x="32" y="508"/>
                  </a:lnTo>
                  <a:lnTo>
                    <a:pt x="34" y="508"/>
                  </a:lnTo>
                  <a:lnTo>
                    <a:pt x="39" y="507"/>
                  </a:lnTo>
                  <a:lnTo>
                    <a:pt x="49" y="502"/>
                  </a:lnTo>
                  <a:lnTo>
                    <a:pt x="61" y="494"/>
                  </a:lnTo>
                  <a:lnTo>
                    <a:pt x="76" y="484"/>
                  </a:lnTo>
                  <a:lnTo>
                    <a:pt x="102" y="465"/>
                  </a:lnTo>
                  <a:lnTo>
                    <a:pt x="112" y="456"/>
                  </a:lnTo>
                  <a:lnTo>
                    <a:pt x="117" y="451"/>
                  </a:lnTo>
                  <a:lnTo>
                    <a:pt x="117" y="451"/>
                  </a:lnTo>
                  <a:lnTo>
                    <a:pt x="118" y="446"/>
                  </a:lnTo>
                  <a:lnTo>
                    <a:pt x="119" y="435"/>
                  </a:lnTo>
                  <a:lnTo>
                    <a:pt x="118" y="403"/>
                  </a:lnTo>
                  <a:lnTo>
                    <a:pt x="119" y="354"/>
                  </a:lnTo>
                  <a:lnTo>
                    <a:pt x="120" y="323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5" y="261"/>
                  </a:lnTo>
                  <a:lnTo>
                    <a:pt x="128" y="239"/>
                  </a:lnTo>
                  <a:lnTo>
                    <a:pt x="134" y="190"/>
                  </a:lnTo>
                  <a:lnTo>
                    <a:pt x="137" y="159"/>
                  </a:lnTo>
                  <a:lnTo>
                    <a:pt x="139" y="119"/>
                  </a:lnTo>
                  <a:lnTo>
                    <a:pt x="143" y="67"/>
                  </a:lnTo>
                  <a:lnTo>
                    <a:pt x="145" y="0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8788325" y="2158258"/>
              <a:ext cx="1346200" cy="1443038"/>
            </a:xfrm>
            <a:custGeom>
              <a:avLst/>
              <a:gdLst>
                <a:gd name="T0" fmla="*/ 104 w 848"/>
                <a:gd name="T1" fmla="*/ 848 h 909"/>
                <a:gd name="T2" fmla="*/ 114 w 848"/>
                <a:gd name="T3" fmla="*/ 859 h 909"/>
                <a:gd name="T4" fmla="*/ 130 w 848"/>
                <a:gd name="T5" fmla="*/ 869 h 909"/>
                <a:gd name="T6" fmla="*/ 149 w 848"/>
                <a:gd name="T7" fmla="*/ 877 h 909"/>
                <a:gd name="T8" fmla="*/ 200 w 848"/>
                <a:gd name="T9" fmla="*/ 891 h 909"/>
                <a:gd name="T10" fmla="*/ 264 w 848"/>
                <a:gd name="T11" fmla="*/ 900 h 909"/>
                <a:gd name="T12" fmla="*/ 335 w 848"/>
                <a:gd name="T13" fmla="*/ 905 h 909"/>
                <a:gd name="T14" fmla="*/ 453 w 848"/>
                <a:gd name="T15" fmla="*/ 909 h 909"/>
                <a:gd name="T16" fmla="*/ 610 w 848"/>
                <a:gd name="T17" fmla="*/ 909 h 909"/>
                <a:gd name="T18" fmla="*/ 631 w 848"/>
                <a:gd name="T19" fmla="*/ 908 h 909"/>
                <a:gd name="T20" fmla="*/ 671 w 848"/>
                <a:gd name="T21" fmla="*/ 903 h 909"/>
                <a:gd name="T22" fmla="*/ 705 w 848"/>
                <a:gd name="T23" fmla="*/ 893 h 909"/>
                <a:gd name="T24" fmla="*/ 735 w 848"/>
                <a:gd name="T25" fmla="*/ 879 h 909"/>
                <a:gd name="T26" fmla="*/ 760 w 848"/>
                <a:gd name="T27" fmla="*/ 862 h 909"/>
                <a:gd name="T28" fmla="*/ 782 w 848"/>
                <a:gd name="T29" fmla="*/ 843 h 909"/>
                <a:gd name="T30" fmla="*/ 799 w 848"/>
                <a:gd name="T31" fmla="*/ 821 h 909"/>
                <a:gd name="T32" fmla="*/ 814 w 848"/>
                <a:gd name="T33" fmla="*/ 797 h 909"/>
                <a:gd name="T34" fmla="*/ 824 w 848"/>
                <a:gd name="T35" fmla="*/ 772 h 909"/>
                <a:gd name="T36" fmla="*/ 836 w 848"/>
                <a:gd name="T37" fmla="*/ 732 h 909"/>
                <a:gd name="T38" fmla="*/ 844 w 848"/>
                <a:gd name="T39" fmla="*/ 680 h 909"/>
                <a:gd name="T40" fmla="*/ 848 w 848"/>
                <a:gd name="T41" fmla="*/ 632 h 909"/>
                <a:gd name="T42" fmla="*/ 848 w 848"/>
                <a:gd name="T43" fmla="*/ 592 h 909"/>
                <a:gd name="T44" fmla="*/ 846 w 848"/>
                <a:gd name="T45" fmla="*/ 530 h 909"/>
                <a:gd name="T46" fmla="*/ 837 w 848"/>
                <a:gd name="T47" fmla="*/ 421 h 909"/>
                <a:gd name="T48" fmla="*/ 820 w 848"/>
                <a:gd name="T49" fmla="*/ 331 h 909"/>
                <a:gd name="T50" fmla="*/ 797 w 848"/>
                <a:gd name="T51" fmla="*/ 256 h 909"/>
                <a:gd name="T52" fmla="*/ 771 w 848"/>
                <a:gd name="T53" fmla="*/ 195 h 909"/>
                <a:gd name="T54" fmla="*/ 742 w 848"/>
                <a:gd name="T55" fmla="*/ 144 h 909"/>
                <a:gd name="T56" fmla="*/ 700 w 848"/>
                <a:gd name="T57" fmla="*/ 81 h 909"/>
                <a:gd name="T58" fmla="*/ 677 w 848"/>
                <a:gd name="T59" fmla="*/ 44 h 909"/>
                <a:gd name="T60" fmla="*/ 670 w 848"/>
                <a:gd name="T61" fmla="*/ 35 h 909"/>
                <a:gd name="T62" fmla="*/ 652 w 848"/>
                <a:gd name="T63" fmla="*/ 22 h 909"/>
                <a:gd name="T64" fmla="*/ 628 w 848"/>
                <a:gd name="T65" fmla="*/ 12 h 909"/>
                <a:gd name="T66" fmla="*/ 597 w 848"/>
                <a:gd name="T67" fmla="*/ 5 h 909"/>
                <a:gd name="T68" fmla="*/ 563 w 848"/>
                <a:gd name="T69" fmla="*/ 0 h 909"/>
                <a:gd name="T70" fmla="*/ 525 w 848"/>
                <a:gd name="T71" fmla="*/ 0 h 909"/>
                <a:gd name="T72" fmla="*/ 464 w 848"/>
                <a:gd name="T73" fmla="*/ 4 h 909"/>
                <a:gd name="T74" fmla="*/ 378 w 848"/>
                <a:gd name="T75" fmla="*/ 18 h 909"/>
                <a:gd name="T76" fmla="*/ 295 w 848"/>
                <a:gd name="T77" fmla="*/ 40 h 909"/>
                <a:gd name="T78" fmla="*/ 239 w 848"/>
                <a:gd name="T79" fmla="*/ 61 h 909"/>
                <a:gd name="T80" fmla="*/ 206 w 848"/>
                <a:gd name="T81" fmla="*/ 77 h 909"/>
                <a:gd name="T82" fmla="*/ 179 w 848"/>
                <a:gd name="T83" fmla="*/ 94 h 909"/>
                <a:gd name="T84" fmla="*/ 157 w 848"/>
                <a:gd name="T85" fmla="*/ 112 h 909"/>
                <a:gd name="T86" fmla="*/ 148 w 848"/>
                <a:gd name="T87" fmla="*/ 121 h 909"/>
                <a:gd name="T88" fmla="*/ 121 w 848"/>
                <a:gd name="T89" fmla="*/ 160 h 909"/>
                <a:gd name="T90" fmla="*/ 95 w 848"/>
                <a:gd name="T91" fmla="*/ 198 h 909"/>
                <a:gd name="T92" fmla="*/ 74 w 848"/>
                <a:gd name="T93" fmla="*/ 238 h 909"/>
                <a:gd name="T94" fmla="*/ 54 w 848"/>
                <a:gd name="T95" fmla="*/ 280 h 909"/>
                <a:gd name="T96" fmla="*/ 37 w 848"/>
                <a:gd name="T97" fmla="*/ 324 h 909"/>
                <a:gd name="T98" fmla="*/ 24 w 848"/>
                <a:gd name="T99" fmla="*/ 370 h 909"/>
                <a:gd name="T100" fmla="*/ 12 w 848"/>
                <a:gd name="T101" fmla="*/ 421 h 909"/>
                <a:gd name="T102" fmla="*/ 4 w 848"/>
                <a:gd name="T103" fmla="*/ 476 h 909"/>
                <a:gd name="T104" fmla="*/ 1 w 848"/>
                <a:gd name="T105" fmla="*/ 504 h 909"/>
                <a:gd name="T106" fmla="*/ 1 w 848"/>
                <a:gd name="T107" fmla="*/ 560 h 909"/>
                <a:gd name="T108" fmla="*/ 8 w 848"/>
                <a:gd name="T109" fmla="*/ 615 h 909"/>
                <a:gd name="T110" fmla="*/ 20 w 848"/>
                <a:gd name="T111" fmla="*/ 668 h 909"/>
                <a:gd name="T112" fmla="*/ 36 w 848"/>
                <a:gd name="T113" fmla="*/ 716 h 909"/>
                <a:gd name="T114" fmla="*/ 54 w 848"/>
                <a:gd name="T115" fmla="*/ 761 h 909"/>
                <a:gd name="T116" fmla="*/ 75 w 848"/>
                <a:gd name="T117" fmla="*/ 800 h 909"/>
                <a:gd name="T118" fmla="*/ 104 w 848"/>
                <a:gd name="T119" fmla="*/ 84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8" h="909">
                  <a:moveTo>
                    <a:pt x="104" y="848"/>
                  </a:moveTo>
                  <a:lnTo>
                    <a:pt x="104" y="848"/>
                  </a:lnTo>
                  <a:lnTo>
                    <a:pt x="109" y="853"/>
                  </a:lnTo>
                  <a:lnTo>
                    <a:pt x="114" y="859"/>
                  </a:lnTo>
                  <a:lnTo>
                    <a:pt x="122" y="865"/>
                  </a:lnTo>
                  <a:lnTo>
                    <a:pt x="130" y="869"/>
                  </a:lnTo>
                  <a:lnTo>
                    <a:pt x="139" y="874"/>
                  </a:lnTo>
                  <a:lnTo>
                    <a:pt x="149" y="877"/>
                  </a:lnTo>
                  <a:lnTo>
                    <a:pt x="173" y="885"/>
                  </a:lnTo>
                  <a:lnTo>
                    <a:pt x="200" y="891"/>
                  </a:lnTo>
                  <a:lnTo>
                    <a:pt x="231" y="895"/>
                  </a:lnTo>
                  <a:lnTo>
                    <a:pt x="264" y="900"/>
                  </a:lnTo>
                  <a:lnTo>
                    <a:pt x="299" y="903"/>
                  </a:lnTo>
                  <a:lnTo>
                    <a:pt x="335" y="905"/>
                  </a:lnTo>
                  <a:lnTo>
                    <a:pt x="373" y="907"/>
                  </a:lnTo>
                  <a:lnTo>
                    <a:pt x="453" y="909"/>
                  </a:lnTo>
                  <a:lnTo>
                    <a:pt x="532" y="909"/>
                  </a:lnTo>
                  <a:lnTo>
                    <a:pt x="610" y="909"/>
                  </a:lnTo>
                  <a:lnTo>
                    <a:pt x="610" y="909"/>
                  </a:lnTo>
                  <a:lnTo>
                    <a:pt x="631" y="908"/>
                  </a:lnTo>
                  <a:lnTo>
                    <a:pt x="652" y="905"/>
                  </a:lnTo>
                  <a:lnTo>
                    <a:pt x="671" y="903"/>
                  </a:lnTo>
                  <a:lnTo>
                    <a:pt x="689" y="899"/>
                  </a:lnTo>
                  <a:lnTo>
                    <a:pt x="705" y="893"/>
                  </a:lnTo>
                  <a:lnTo>
                    <a:pt x="721" y="887"/>
                  </a:lnTo>
                  <a:lnTo>
                    <a:pt x="735" y="879"/>
                  </a:lnTo>
                  <a:lnTo>
                    <a:pt x="748" y="871"/>
                  </a:lnTo>
                  <a:lnTo>
                    <a:pt x="760" y="862"/>
                  </a:lnTo>
                  <a:lnTo>
                    <a:pt x="772" y="853"/>
                  </a:lnTo>
                  <a:lnTo>
                    <a:pt x="782" y="843"/>
                  </a:lnTo>
                  <a:lnTo>
                    <a:pt x="791" y="832"/>
                  </a:lnTo>
                  <a:lnTo>
                    <a:pt x="799" y="821"/>
                  </a:lnTo>
                  <a:lnTo>
                    <a:pt x="807" y="809"/>
                  </a:lnTo>
                  <a:lnTo>
                    <a:pt x="814" y="797"/>
                  </a:lnTo>
                  <a:lnTo>
                    <a:pt x="819" y="784"/>
                  </a:lnTo>
                  <a:lnTo>
                    <a:pt x="824" y="772"/>
                  </a:lnTo>
                  <a:lnTo>
                    <a:pt x="828" y="759"/>
                  </a:lnTo>
                  <a:lnTo>
                    <a:pt x="836" y="732"/>
                  </a:lnTo>
                  <a:lnTo>
                    <a:pt x="841" y="706"/>
                  </a:lnTo>
                  <a:lnTo>
                    <a:pt x="844" y="680"/>
                  </a:lnTo>
                  <a:lnTo>
                    <a:pt x="846" y="655"/>
                  </a:lnTo>
                  <a:lnTo>
                    <a:pt x="848" y="632"/>
                  </a:lnTo>
                  <a:lnTo>
                    <a:pt x="848" y="592"/>
                  </a:lnTo>
                  <a:lnTo>
                    <a:pt x="848" y="592"/>
                  </a:lnTo>
                  <a:lnTo>
                    <a:pt x="848" y="560"/>
                  </a:lnTo>
                  <a:lnTo>
                    <a:pt x="846" y="530"/>
                  </a:lnTo>
                  <a:lnTo>
                    <a:pt x="843" y="472"/>
                  </a:lnTo>
                  <a:lnTo>
                    <a:pt x="837" y="421"/>
                  </a:lnTo>
                  <a:lnTo>
                    <a:pt x="829" y="374"/>
                  </a:lnTo>
                  <a:lnTo>
                    <a:pt x="820" y="331"/>
                  </a:lnTo>
                  <a:lnTo>
                    <a:pt x="809" y="291"/>
                  </a:lnTo>
                  <a:lnTo>
                    <a:pt x="797" y="256"/>
                  </a:lnTo>
                  <a:lnTo>
                    <a:pt x="784" y="223"/>
                  </a:lnTo>
                  <a:lnTo>
                    <a:pt x="771" y="195"/>
                  </a:lnTo>
                  <a:lnTo>
                    <a:pt x="756" y="168"/>
                  </a:lnTo>
                  <a:lnTo>
                    <a:pt x="742" y="144"/>
                  </a:lnTo>
                  <a:lnTo>
                    <a:pt x="728" y="121"/>
                  </a:lnTo>
                  <a:lnTo>
                    <a:pt x="700" y="81"/>
                  </a:lnTo>
                  <a:lnTo>
                    <a:pt x="688" y="63"/>
                  </a:lnTo>
                  <a:lnTo>
                    <a:pt x="677" y="44"/>
                  </a:lnTo>
                  <a:lnTo>
                    <a:pt x="677" y="44"/>
                  </a:lnTo>
                  <a:lnTo>
                    <a:pt x="670" y="35"/>
                  </a:lnTo>
                  <a:lnTo>
                    <a:pt x="662" y="29"/>
                  </a:lnTo>
                  <a:lnTo>
                    <a:pt x="652" y="22"/>
                  </a:lnTo>
                  <a:lnTo>
                    <a:pt x="640" y="16"/>
                  </a:lnTo>
                  <a:lnTo>
                    <a:pt x="628" y="12"/>
                  </a:lnTo>
                  <a:lnTo>
                    <a:pt x="613" y="7"/>
                  </a:lnTo>
                  <a:lnTo>
                    <a:pt x="597" y="5"/>
                  </a:lnTo>
                  <a:lnTo>
                    <a:pt x="582" y="3"/>
                  </a:lnTo>
                  <a:lnTo>
                    <a:pt x="563" y="0"/>
                  </a:lnTo>
                  <a:lnTo>
                    <a:pt x="545" y="0"/>
                  </a:lnTo>
                  <a:lnTo>
                    <a:pt x="525" y="0"/>
                  </a:lnTo>
                  <a:lnTo>
                    <a:pt x="506" y="0"/>
                  </a:lnTo>
                  <a:lnTo>
                    <a:pt x="464" y="4"/>
                  </a:lnTo>
                  <a:lnTo>
                    <a:pt x="421" y="9"/>
                  </a:lnTo>
                  <a:lnTo>
                    <a:pt x="378" y="18"/>
                  </a:lnTo>
                  <a:lnTo>
                    <a:pt x="336" y="29"/>
                  </a:lnTo>
                  <a:lnTo>
                    <a:pt x="295" y="40"/>
                  </a:lnTo>
                  <a:lnTo>
                    <a:pt x="257" y="54"/>
                  </a:lnTo>
                  <a:lnTo>
                    <a:pt x="239" y="61"/>
                  </a:lnTo>
                  <a:lnTo>
                    <a:pt x="222" y="69"/>
                  </a:lnTo>
                  <a:lnTo>
                    <a:pt x="206" y="77"/>
                  </a:lnTo>
                  <a:lnTo>
                    <a:pt x="192" y="85"/>
                  </a:lnTo>
                  <a:lnTo>
                    <a:pt x="179" y="94"/>
                  </a:lnTo>
                  <a:lnTo>
                    <a:pt x="167" y="103"/>
                  </a:lnTo>
                  <a:lnTo>
                    <a:pt x="157" y="112"/>
                  </a:lnTo>
                  <a:lnTo>
                    <a:pt x="148" y="121"/>
                  </a:lnTo>
                  <a:lnTo>
                    <a:pt x="148" y="121"/>
                  </a:lnTo>
                  <a:lnTo>
                    <a:pt x="135" y="141"/>
                  </a:lnTo>
                  <a:lnTo>
                    <a:pt x="121" y="160"/>
                  </a:lnTo>
                  <a:lnTo>
                    <a:pt x="107" y="178"/>
                  </a:lnTo>
                  <a:lnTo>
                    <a:pt x="95" y="198"/>
                  </a:lnTo>
                  <a:lnTo>
                    <a:pt x="84" y="218"/>
                  </a:lnTo>
                  <a:lnTo>
                    <a:pt x="74" y="238"/>
                  </a:lnTo>
                  <a:lnTo>
                    <a:pt x="63" y="258"/>
                  </a:lnTo>
                  <a:lnTo>
                    <a:pt x="54" y="280"/>
                  </a:lnTo>
                  <a:lnTo>
                    <a:pt x="45" y="301"/>
                  </a:lnTo>
                  <a:lnTo>
                    <a:pt x="37" y="324"/>
                  </a:lnTo>
                  <a:lnTo>
                    <a:pt x="31" y="347"/>
                  </a:lnTo>
                  <a:lnTo>
                    <a:pt x="24" y="370"/>
                  </a:lnTo>
                  <a:lnTo>
                    <a:pt x="18" y="395"/>
                  </a:lnTo>
                  <a:lnTo>
                    <a:pt x="12" y="421"/>
                  </a:lnTo>
                  <a:lnTo>
                    <a:pt x="8" y="448"/>
                  </a:lnTo>
                  <a:lnTo>
                    <a:pt x="4" y="476"/>
                  </a:lnTo>
                  <a:lnTo>
                    <a:pt x="4" y="476"/>
                  </a:lnTo>
                  <a:lnTo>
                    <a:pt x="1" y="504"/>
                  </a:lnTo>
                  <a:lnTo>
                    <a:pt x="0" y="532"/>
                  </a:lnTo>
                  <a:lnTo>
                    <a:pt x="1" y="560"/>
                  </a:lnTo>
                  <a:lnTo>
                    <a:pt x="4" y="588"/>
                  </a:lnTo>
                  <a:lnTo>
                    <a:pt x="8" y="615"/>
                  </a:lnTo>
                  <a:lnTo>
                    <a:pt x="14" y="642"/>
                  </a:lnTo>
                  <a:lnTo>
                    <a:pt x="20" y="668"/>
                  </a:lnTo>
                  <a:lnTo>
                    <a:pt x="28" y="693"/>
                  </a:lnTo>
                  <a:lnTo>
                    <a:pt x="36" y="716"/>
                  </a:lnTo>
                  <a:lnTo>
                    <a:pt x="45" y="739"/>
                  </a:lnTo>
                  <a:lnTo>
                    <a:pt x="54" y="761"/>
                  </a:lnTo>
                  <a:lnTo>
                    <a:pt x="64" y="781"/>
                  </a:lnTo>
                  <a:lnTo>
                    <a:pt x="75" y="800"/>
                  </a:lnTo>
                  <a:lnTo>
                    <a:pt x="85" y="817"/>
                  </a:lnTo>
                  <a:lnTo>
                    <a:pt x="104" y="848"/>
                  </a:lnTo>
                  <a:lnTo>
                    <a:pt x="104" y="848"/>
                  </a:ln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9853538" y="2704358"/>
              <a:ext cx="87313" cy="165100"/>
            </a:xfrm>
            <a:custGeom>
              <a:avLst/>
              <a:gdLst>
                <a:gd name="T0" fmla="*/ 55 w 55"/>
                <a:gd name="T1" fmla="*/ 50 h 104"/>
                <a:gd name="T2" fmla="*/ 55 w 55"/>
                <a:gd name="T3" fmla="*/ 50 h 104"/>
                <a:gd name="T4" fmla="*/ 55 w 55"/>
                <a:gd name="T5" fmla="*/ 61 h 104"/>
                <a:gd name="T6" fmla="*/ 54 w 55"/>
                <a:gd name="T7" fmla="*/ 70 h 104"/>
                <a:gd name="T8" fmla="*/ 52 w 55"/>
                <a:gd name="T9" fmla="*/ 79 h 104"/>
                <a:gd name="T10" fmla="*/ 49 w 55"/>
                <a:gd name="T11" fmla="*/ 87 h 104"/>
                <a:gd name="T12" fmla="*/ 45 w 55"/>
                <a:gd name="T13" fmla="*/ 94 h 104"/>
                <a:gd name="T14" fmla="*/ 41 w 55"/>
                <a:gd name="T15" fmla="*/ 100 h 104"/>
                <a:gd name="T16" fmla="*/ 36 w 55"/>
                <a:gd name="T17" fmla="*/ 103 h 104"/>
                <a:gd name="T18" fmla="*/ 31 w 55"/>
                <a:gd name="T19" fmla="*/ 104 h 104"/>
                <a:gd name="T20" fmla="*/ 31 w 55"/>
                <a:gd name="T21" fmla="*/ 104 h 104"/>
                <a:gd name="T22" fmla="*/ 25 w 55"/>
                <a:gd name="T23" fmla="*/ 103 h 104"/>
                <a:gd name="T24" fmla="*/ 20 w 55"/>
                <a:gd name="T25" fmla="*/ 101 h 104"/>
                <a:gd name="T26" fmla="*/ 15 w 55"/>
                <a:gd name="T27" fmla="*/ 96 h 104"/>
                <a:gd name="T28" fmla="*/ 10 w 55"/>
                <a:gd name="T29" fmla="*/ 90 h 104"/>
                <a:gd name="T30" fmla="*/ 7 w 55"/>
                <a:gd name="T31" fmla="*/ 83 h 104"/>
                <a:gd name="T32" fmla="*/ 3 w 55"/>
                <a:gd name="T33" fmla="*/ 74 h 104"/>
                <a:gd name="T34" fmla="*/ 1 w 55"/>
                <a:gd name="T35" fmla="*/ 64 h 104"/>
                <a:gd name="T36" fmla="*/ 0 w 55"/>
                <a:gd name="T37" fmla="*/ 53 h 104"/>
                <a:gd name="T38" fmla="*/ 0 w 55"/>
                <a:gd name="T39" fmla="*/ 53 h 104"/>
                <a:gd name="T40" fmla="*/ 0 w 55"/>
                <a:gd name="T41" fmla="*/ 43 h 104"/>
                <a:gd name="T42" fmla="*/ 1 w 55"/>
                <a:gd name="T43" fmla="*/ 33 h 104"/>
                <a:gd name="T44" fmla="*/ 3 w 55"/>
                <a:gd name="T45" fmla="*/ 24 h 104"/>
                <a:gd name="T46" fmla="*/ 7 w 55"/>
                <a:gd name="T47" fmla="*/ 16 h 104"/>
                <a:gd name="T48" fmla="*/ 10 w 55"/>
                <a:gd name="T49" fmla="*/ 9 h 104"/>
                <a:gd name="T50" fmla="*/ 15 w 55"/>
                <a:gd name="T51" fmla="*/ 5 h 104"/>
                <a:gd name="T52" fmla="*/ 19 w 55"/>
                <a:gd name="T53" fmla="*/ 1 h 104"/>
                <a:gd name="T54" fmla="*/ 25 w 55"/>
                <a:gd name="T55" fmla="*/ 0 h 104"/>
                <a:gd name="T56" fmla="*/ 25 w 55"/>
                <a:gd name="T57" fmla="*/ 0 h 104"/>
                <a:gd name="T58" fmla="*/ 31 w 55"/>
                <a:gd name="T59" fmla="*/ 0 h 104"/>
                <a:gd name="T60" fmla="*/ 36 w 55"/>
                <a:gd name="T61" fmla="*/ 4 h 104"/>
                <a:gd name="T62" fmla="*/ 41 w 55"/>
                <a:gd name="T63" fmla="*/ 8 h 104"/>
                <a:gd name="T64" fmla="*/ 45 w 55"/>
                <a:gd name="T65" fmla="*/ 14 h 104"/>
                <a:gd name="T66" fmla="*/ 49 w 55"/>
                <a:gd name="T67" fmla="*/ 22 h 104"/>
                <a:gd name="T68" fmla="*/ 52 w 55"/>
                <a:gd name="T69" fmla="*/ 31 h 104"/>
                <a:gd name="T70" fmla="*/ 54 w 55"/>
                <a:gd name="T71" fmla="*/ 40 h 104"/>
                <a:gd name="T72" fmla="*/ 55 w 55"/>
                <a:gd name="T73" fmla="*/ 50 h 104"/>
                <a:gd name="T74" fmla="*/ 55 w 55"/>
                <a:gd name="T75" fmla="*/ 5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104">
                  <a:moveTo>
                    <a:pt x="55" y="50"/>
                  </a:moveTo>
                  <a:lnTo>
                    <a:pt x="55" y="50"/>
                  </a:lnTo>
                  <a:lnTo>
                    <a:pt x="55" y="61"/>
                  </a:lnTo>
                  <a:lnTo>
                    <a:pt x="54" y="70"/>
                  </a:lnTo>
                  <a:lnTo>
                    <a:pt x="52" y="79"/>
                  </a:lnTo>
                  <a:lnTo>
                    <a:pt x="49" y="87"/>
                  </a:lnTo>
                  <a:lnTo>
                    <a:pt x="45" y="94"/>
                  </a:lnTo>
                  <a:lnTo>
                    <a:pt x="41" y="100"/>
                  </a:lnTo>
                  <a:lnTo>
                    <a:pt x="36" y="103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5" y="103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10" y="90"/>
                  </a:lnTo>
                  <a:lnTo>
                    <a:pt x="7" y="83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3" y="24"/>
                  </a:lnTo>
                  <a:lnTo>
                    <a:pt x="7" y="16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4"/>
                  </a:lnTo>
                  <a:lnTo>
                    <a:pt x="41" y="8"/>
                  </a:lnTo>
                  <a:lnTo>
                    <a:pt x="45" y="14"/>
                  </a:lnTo>
                  <a:lnTo>
                    <a:pt x="49" y="22"/>
                  </a:lnTo>
                  <a:lnTo>
                    <a:pt x="52" y="31"/>
                  </a:lnTo>
                  <a:lnTo>
                    <a:pt x="54" y="40"/>
                  </a:lnTo>
                  <a:lnTo>
                    <a:pt x="55" y="50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3" name="Freeform 83"/>
            <p:cNvSpPr/>
            <p:nvPr/>
          </p:nvSpPr>
          <p:spPr bwMode="auto">
            <a:xfrm>
              <a:off x="9520163" y="3155208"/>
              <a:ext cx="420688" cy="185738"/>
            </a:xfrm>
            <a:custGeom>
              <a:avLst/>
              <a:gdLst>
                <a:gd name="T0" fmla="*/ 1 w 265"/>
                <a:gd name="T1" fmla="*/ 29 h 117"/>
                <a:gd name="T2" fmla="*/ 1 w 265"/>
                <a:gd name="T3" fmla="*/ 29 h 117"/>
                <a:gd name="T4" fmla="*/ 0 w 265"/>
                <a:gd name="T5" fmla="*/ 35 h 117"/>
                <a:gd name="T6" fmla="*/ 1 w 265"/>
                <a:gd name="T7" fmla="*/ 47 h 117"/>
                <a:gd name="T8" fmla="*/ 3 w 265"/>
                <a:gd name="T9" fmla="*/ 52 h 117"/>
                <a:gd name="T10" fmla="*/ 5 w 265"/>
                <a:gd name="T11" fmla="*/ 59 h 117"/>
                <a:gd name="T12" fmla="*/ 10 w 265"/>
                <a:gd name="T13" fmla="*/ 66 h 117"/>
                <a:gd name="T14" fmla="*/ 15 w 265"/>
                <a:gd name="T15" fmla="*/ 74 h 117"/>
                <a:gd name="T16" fmla="*/ 22 w 265"/>
                <a:gd name="T17" fmla="*/ 81 h 117"/>
                <a:gd name="T18" fmla="*/ 30 w 265"/>
                <a:gd name="T19" fmla="*/ 87 h 117"/>
                <a:gd name="T20" fmla="*/ 40 w 265"/>
                <a:gd name="T21" fmla="*/ 94 h 117"/>
                <a:gd name="T22" fmla="*/ 53 w 265"/>
                <a:gd name="T23" fmla="*/ 100 h 117"/>
                <a:gd name="T24" fmla="*/ 66 w 265"/>
                <a:gd name="T25" fmla="*/ 105 h 117"/>
                <a:gd name="T26" fmla="*/ 83 w 265"/>
                <a:gd name="T27" fmla="*/ 110 h 117"/>
                <a:gd name="T28" fmla="*/ 102 w 265"/>
                <a:gd name="T29" fmla="*/ 113 h 117"/>
                <a:gd name="T30" fmla="*/ 124 w 265"/>
                <a:gd name="T31" fmla="*/ 116 h 117"/>
                <a:gd name="T32" fmla="*/ 124 w 265"/>
                <a:gd name="T33" fmla="*/ 116 h 117"/>
                <a:gd name="T34" fmla="*/ 147 w 265"/>
                <a:gd name="T35" fmla="*/ 117 h 117"/>
                <a:gd name="T36" fmla="*/ 167 w 265"/>
                <a:gd name="T37" fmla="*/ 115 h 117"/>
                <a:gd name="T38" fmla="*/ 185 w 265"/>
                <a:gd name="T39" fmla="*/ 111 h 117"/>
                <a:gd name="T40" fmla="*/ 202 w 265"/>
                <a:gd name="T41" fmla="*/ 105 h 117"/>
                <a:gd name="T42" fmla="*/ 216 w 265"/>
                <a:gd name="T43" fmla="*/ 98 h 117"/>
                <a:gd name="T44" fmla="*/ 227 w 265"/>
                <a:gd name="T45" fmla="*/ 90 h 117"/>
                <a:gd name="T46" fmla="*/ 237 w 265"/>
                <a:gd name="T47" fmla="*/ 81 h 117"/>
                <a:gd name="T48" fmla="*/ 246 w 265"/>
                <a:gd name="T49" fmla="*/ 70 h 117"/>
                <a:gd name="T50" fmla="*/ 253 w 265"/>
                <a:gd name="T51" fmla="*/ 60 h 117"/>
                <a:gd name="T52" fmla="*/ 258 w 265"/>
                <a:gd name="T53" fmla="*/ 51 h 117"/>
                <a:gd name="T54" fmla="*/ 262 w 265"/>
                <a:gd name="T55" fmla="*/ 41 h 117"/>
                <a:gd name="T56" fmla="*/ 264 w 265"/>
                <a:gd name="T57" fmla="*/ 32 h 117"/>
                <a:gd name="T58" fmla="*/ 265 w 265"/>
                <a:gd name="T59" fmla="*/ 23 h 117"/>
                <a:gd name="T60" fmla="*/ 265 w 265"/>
                <a:gd name="T61" fmla="*/ 16 h 117"/>
                <a:gd name="T62" fmla="*/ 265 w 265"/>
                <a:gd name="T63" fmla="*/ 10 h 117"/>
                <a:gd name="T64" fmla="*/ 263 w 265"/>
                <a:gd name="T65" fmla="*/ 6 h 117"/>
                <a:gd name="T66" fmla="*/ 263 w 265"/>
                <a:gd name="T67" fmla="*/ 6 h 117"/>
                <a:gd name="T68" fmla="*/ 262 w 265"/>
                <a:gd name="T69" fmla="*/ 5 h 117"/>
                <a:gd name="T70" fmla="*/ 259 w 265"/>
                <a:gd name="T71" fmla="*/ 4 h 117"/>
                <a:gd name="T72" fmla="*/ 250 w 265"/>
                <a:gd name="T73" fmla="*/ 1 h 117"/>
                <a:gd name="T74" fmla="*/ 235 w 265"/>
                <a:gd name="T75" fmla="*/ 0 h 117"/>
                <a:gd name="T76" fmla="*/ 218 w 265"/>
                <a:gd name="T77" fmla="*/ 0 h 117"/>
                <a:gd name="T78" fmla="*/ 175 w 265"/>
                <a:gd name="T79" fmla="*/ 1 h 117"/>
                <a:gd name="T80" fmla="*/ 126 w 265"/>
                <a:gd name="T81" fmla="*/ 5 h 117"/>
                <a:gd name="T82" fmla="*/ 79 w 265"/>
                <a:gd name="T83" fmla="*/ 9 h 117"/>
                <a:gd name="T84" fmla="*/ 38 w 265"/>
                <a:gd name="T85" fmla="*/ 15 h 117"/>
                <a:gd name="T86" fmla="*/ 22 w 265"/>
                <a:gd name="T87" fmla="*/ 18 h 117"/>
                <a:gd name="T88" fmla="*/ 10 w 265"/>
                <a:gd name="T89" fmla="*/ 22 h 117"/>
                <a:gd name="T90" fmla="*/ 3 w 265"/>
                <a:gd name="T91" fmla="*/ 25 h 117"/>
                <a:gd name="T92" fmla="*/ 1 w 265"/>
                <a:gd name="T93" fmla="*/ 27 h 117"/>
                <a:gd name="T94" fmla="*/ 1 w 265"/>
                <a:gd name="T95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117">
                  <a:moveTo>
                    <a:pt x="1" y="29"/>
                  </a:moveTo>
                  <a:lnTo>
                    <a:pt x="1" y="29"/>
                  </a:lnTo>
                  <a:lnTo>
                    <a:pt x="0" y="35"/>
                  </a:lnTo>
                  <a:lnTo>
                    <a:pt x="1" y="47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4"/>
                  </a:lnTo>
                  <a:lnTo>
                    <a:pt x="22" y="81"/>
                  </a:lnTo>
                  <a:lnTo>
                    <a:pt x="30" y="87"/>
                  </a:lnTo>
                  <a:lnTo>
                    <a:pt x="40" y="94"/>
                  </a:lnTo>
                  <a:lnTo>
                    <a:pt x="53" y="100"/>
                  </a:lnTo>
                  <a:lnTo>
                    <a:pt x="66" y="105"/>
                  </a:lnTo>
                  <a:lnTo>
                    <a:pt x="83" y="110"/>
                  </a:lnTo>
                  <a:lnTo>
                    <a:pt x="102" y="113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47" y="117"/>
                  </a:lnTo>
                  <a:lnTo>
                    <a:pt x="167" y="115"/>
                  </a:lnTo>
                  <a:lnTo>
                    <a:pt x="185" y="111"/>
                  </a:lnTo>
                  <a:lnTo>
                    <a:pt x="202" y="105"/>
                  </a:lnTo>
                  <a:lnTo>
                    <a:pt x="216" y="98"/>
                  </a:lnTo>
                  <a:lnTo>
                    <a:pt x="227" y="90"/>
                  </a:lnTo>
                  <a:lnTo>
                    <a:pt x="237" y="81"/>
                  </a:lnTo>
                  <a:lnTo>
                    <a:pt x="246" y="70"/>
                  </a:lnTo>
                  <a:lnTo>
                    <a:pt x="253" y="60"/>
                  </a:lnTo>
                  <a:lnTo>
                    <a:pt x="258" y="51"/>
                  </a:lnTo>
                  <a:lnTo>
                    <a:pt x="262" y="41"/>
                  </a:lnTo>
                  <a:lnTo>
                    <a:pt x="264" y="32"/>
                  </a:lnTo>
                  <a:lnTo>
                    <a:pt x="265" y="23"/>
                  </a:lnTo>
                  <a:lnTo>
                    <a:pt x="265" y="16"/>
                  </a:lnTo>
                  <a:lnTo>
                    <a:pt x="265" y="10"/>
                  </a:lnTo>
                  <a:lnTo>
                    <a:pt x="263" y="6"/>
                  </a:lnTo>
                  <a:lnTo>
                    <a:pt x="263" y="6"/>
                  </a:lnTo>
                  <a:lnTo>
                    <a:pt x="262" y="5"/>
                  </a:lnTo>
                  <a:lnTo>
                    <a:pt x="259" y="4"/>
                  </a:lnTo>
                  <a:lnTo>
                    <a:pt x="250" y="1"/>
                  </a:lnTo>
                  <a:lnTo>
                    <a:pt x="235" y="0"/>
                  </a:lnTo>
                  <a:lnTo>
                    <a:pt x="218" y="0"/>
                  </a:lnTo>
                  <a:lnTo>
                    <a:pt x="175" y="1"/>
                  </a:lnTo>
                  <a:lnTo>
                    <a:pt x="126" y="5"/>
                  </a:lnTo>
                  <a:lnTo>
                    <a:pt x="79" y="9"/>
                  </a:lnTo>
                  <a:lnTo>
                    <a:pt x="38" y="15"/>
                  </a:lnTo>
                  <a:lnTo>
                    <a:pt x="22" y="18"/>
                  </a:lnTo>
                  <a:lnTo>
                    <a:pt x="10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1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4" name="Freeform 84"/>
            <p:cNvSpPr/>
            <p:nvPr/>
          </p:nvSpPr>
          <p:spPr bwMode="auto">
            <a:xfrm>
              <a:off x="9645575" y="2805958"/>
              <a:ext cx="606425" cy="266700"/>
            </a:xfrm>
            <a:custGeom>
              <a:avLst/>
              <a:gdLst>
                <a:gd name="T0" fmla="*/ 0 w 382"/>
                <a:gd name="T1" fmla="*/ 168 h 168"/>
                <a:gd name="T2" fmla="*/ 0 w 382"/>
                <a:gd name="T3" fmla="*/ 168 h 168"/>
                <a:gd name="T4" fmla="*/ 38 w 382"/>
                <a:gd name="T5" fmla="*/ 166 h 168"/>
                <a:gd name="T6" fmla="*/ 129 w 382"/>
                <a:gd name="T7" fmla="*/ 158 h 168"/>
                <a:gd name="T8" fmla="*/ 182 w 382"/>
                <a:gd name="T9" fmla="*/ 152 h 168"/>
                <a:gd name="T10" fmla="*/ 234 w 382"/>
                <a:gd name="T11" fmla="*/ 147 h 168"/>
                <a:gd name="T12" fmla="*/ 280 w 382"/>
                <a:gd name="T13" fmla="*/ 141 h 168"/>
                <a:gd name="T14" fmla="*/ 317 w 382"/>
                <a:gd name="T15" fmla="*/ 134 h 168"/>
                <a:gd name="T16" fmla="*/ 317 w 382"/>
                <a:gd name="T17" fmla="*/ 134 h 168"/>
                <a:gd name="T18" fmla="*/ 323 w 382"/>
                <a:gd name="T19" fmla="*/ 133 h 168"/>
                <a:gd name="T20" fmla="*/ 330 w 382"/>
                <a:gd name="T21" fmla="*/ 130 h 168"/>
                <a:gd name="T22" fmla="*/ 343 w 382"/>
                <a:gd name="T23" fmla="*/ 124 h 168"/>
                <a:gd name="T24" fmla="*/ 354 w 382"/>
                <a:gd name="T25" fmla="*/ 115 h 168"/>
                <a:gd name="T26" fmla="*/ 363 w 382"/>
                <a:gd name="T27" fmla="*/ 106 h 168"/>
                <a:gd name="T28" fmla="*/ 370 w 382"/>
                <a:gd name="T29" fmla="*/ 95 h 168"/>
                <a:gd name="T30" fmla="*/ 375 w 382"/>
                <a:gd name="T31" fmla="*/ 83 h 168"/>
                <a:gd name="T32" fmla="*/ 380 w 382"/>
                <a:gd name="T33" fmla="*/ 71 h 168"/>
                <a:gd name="T34" fmla="*/ 382 w 382"/>
                <a:gd name="T35" fmla="*/ 58 h 168"/>
                <a:gd name="T36" fmla="*/ 382 w 382"/>
                <a:gd name="T37" fmla="*/ 47 h 168"/>
                <a:gd name="T38" fmla="*/ 380 w 382"/>
                <a:gd name="T39" fmla="*/ 36 h 168"/>
                <a:gd name="T40" fmla="*/ 377 w 382"/>
                <a:gd name="T41" fmla="*/ 26 h 168"/>
                <a:gd name="T42" fmla="*/ 371 w 382"/>
                <a:gd name="T43" fmla="*/ 17 h 168"/>
                <a:gd name="T44" fmla="*/ 367 w 382"/>
                <a:gd name="T45" fmla="*/ 12 h 168"/>
                <a:gd name="T46" fmla="*/ 363 w 382"/>
                <a:gd name="T47" fmla="*/ 9 h 168"/>
                <a:gd name="T48" fmla="*/ 358 w 382"/>
                <a:gd name="T49" fmla="*/ 5 h 168"/>
                <a:gd name="T50" fmla="*/ 354 w 382"/>
                <a:gd name="T51" fmla="*/ 3 h 168"/>
                <a:gd name="T52" fmla="*/ 348 w 382"/>
                <a:gd name="T53" fmla="*/ 2 h 168"/>
                <a:gd name="T54" fmla="*/ 341 w 382"/>
                <a:gd name="T55" fmla="*/ 1 h 168"/>
                <a:gd name="T56" fmla="*/ 336 w 382"/>
                <a:gd name="T57" fmla="*/ 0 h 168"/>
                <a:gd name="T58" fmla="*/ 328 w 382"/>
                <a:gd name="T59" fmla="*/ 1 h 168"/>
                <a:gd name="T60" fmla="*/ 328 w 382"/>
                <a:gd name="T61" fmla="*/ 1 h 168"/>
                <a:gd name="T62" fmla="*/ 275 w 382"/>
                <a:gd name="T63" fmla="*/ 5 h 168"/>
                <a:gd name="T64" fmla="*/ 233 w 382"/>
                <a:gd name="T65" fmla="*/ 11 h 168"/>
                <a:gd name="T66" fmla="*/ 198 w 382"/>
                <a:gd name="T67" fmla="*/ 17 h 168"/>
                <a:gd name="T68" fmla="*/ 0 w 382"/>
                <a:gd name="T6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68">
                  <a:moveTo>
                    <a:pt x="0" y="168"/>
                  </a:moveTo>
                  <a:lnTo>
                    <a:pt x="0" y="168"/>
                  </a:lnTo>
                  <a:lnTo>
                    <a:pt x="38" y="166"/>
                  </a:lnTo>
                  <a:lnTo>
                    <a:pt x="129" y="158"/>
                  </a:lnTo>
                  <a:lnTo>
                    <a:pt x="182" y="152"/>
                  </a:lnTo>
                  <a:lnTo>
                    <a:pt x="234" y="147"/>
                  </a:lnTo>
                  <a:lnTo>
                    <a:pt x="280" y="141"/>
                  </a:lnTo>
                  <a:lnTo>
                    <a:pt x="317" y="134"/>
                  </a:lnTo>
                  <a:lnTo>
                    <a:pt x="317" y="134"/>
                  </a:lnTo>
                  <a:lnTo>
                    <a:pt x="323" y="133"/>
                  </a:lnTo>
                  <a:lnTo>
                    <a:pt x="330" y="130"/>
                  </a:lnTo>
                  <a:lnTo>
                    <a:pt x="343" y="124"/>
                  </a:lnTo>
                  <a:lnTo>
                    <a:pt x="354" y="115"/>
                  </a:lnTo>
                  <a:lnTo>
                    <a:pt x="363" y="106"/>
                  </a:lnTo>
                  <a:lnTo>
                    <a:pt x="370" y="95"/>
                  </a:lnTo>
                  <a:lnTo>
                    <a:pt x="375" y="83"/>
                  </a:lnTo>
                  <a:lnTo>
                    <a:pt x="380" y="71"/>
                  </a:lnTo>
                  <a:lnTo>
                    <a:pt x="382" y="58"/>
                  </a:lnTo>
                  <a:lnTo>
                    <a:pt x="382" y="47"/>
                  </a:lnTo>
                  <a:lnTo>
                    <a:pt x="380" y="36"/>
                  </a:lnTo>
                  <a:lnTo>
                    <a:pt x="377" y="26"/>
                  </a:lnTo>
                  <a:lnTo>
                    <a:pt x="371" y="17"/>
                  </a:lnTo>
                  <a:lnTo>
                    <a:pt x="367" y="12"/>
                  </a:lnTo>
                  <a:lnTo>
                    <a:pt x="363" y="9"/>
                  </a:lnTo>
                  <a:lnTo>
                    <a:pt x="358" y="5"/>
                  </a:lnTo>
                  <a:lnTo>
                    <a:pt x="354" y="3"/>
                  </a:lnTo>
                  <a:lnTo>
                    <a:pt x="348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275" y="5"/>
                  </a:lnTo>
                  <a:lnTo>
                    <a:pt x="233" y="11"/>
                  </a:lnTo>
                  <a:lnTo>
                    <a:pt x="198" y="17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5" name="Freeform 85"/>
            <p:cNvSpPr/>
            <p:nvPr/>
          </p:nvSpPr>
          <p:spPr bwMode="auto">
            <a:xfrm>
              <a:off x="8926438" y="4593483"/>
              <a:ext cx="1565275" cy="1022350"/>
            </a:xfrm>
            <a:custGeom>
              <a:avLst/>
              <a:gdLst>
                <a:gd name="T0" fmla="*/ 0 w 986"/>
                <a:gd name="T1" fmla="*/ 12 h 644"/>
                <a:gd name="T2" fmla="*/ 2 w 986"/>
                <a:gd name="T3" fmla="*/ 95 h 644"/>
                <a:gd name="T4" fmla="*/ 10 w 986"/>
                <a:gd name="T5" fmla="*/ 275 h 644"/>
                <a:gd name="T6" fmla="*/ 11 w 986"/>
                <a:gd name="T7" fmla="*/ 330 h 644"/>
                <a:gd name="T8" fmla="*/ 5 w 986"/>
                <a:gd name="T9" fmla="*/ 497 h 644"/>
                <a:gd name="T10" fmla="*/ 132 w 986"/>
                <a:gd name="T11" fmla="*/ 644 h 644"/>
                <a:gd name="T12" fmla="*/ 136 w 986"/>
                <a:gd name="T13" fmla="*/ 514 h 644"/>
                <a:gd name="T14" fmla="*/ 140 w 986"/>
                <a:gd name="T15" fmla="*/ 358 h 644"/>
                <a:gd name="T16" fmla="*/ 143 w 986"/>
                <a:gd name="T17" fmla="*/ 291 h 644"/>
                <a:gd name="T18" fmla="*/ 149 w 986"/>
                <a:gd name="T19" fmla="*/ 233 h 644"/>
                <a:gd name="T20" fmla="*/ 159 w 986"/>
                <a:gd name="T21" fmla="*/ 195 h 644"/>
                <a:gd name="T22" fmla="*/ 168 w 986"/>
                <a:gd name="T23" fmla="*/ 175 h 644"/>
                <a:gd name="T24" fmla="*/ 173 w 986"/>
                <a:gd name="T25" fmla="*/ 167 h 644"/>
                <a:gd name="T26" fmla="*/ 185 w 986"/>
                <a:gd name="T27" fmla="*/ 161 h 644"/>
                <a:gd name="T28" fmla="*/ 205 w 986"/>
                <a:gd name="T29" fmla="*/ 157 h 644"/>
                <a:gd name="T30" fmla="*/ 272 w 986"/>
                <a:gd name="T31" fmla="*/ 150 h 644"/>
                <a:gd name="T32" fmla="*/ 360 w 986"/>
                <a:gd name="T33" fmla="*/ 147 h 644"/>
                <a:gd name="T34" fmla="*/ 460 w 986"/>
                <a:gd name="T35" fmla="*/ 147 h 644"/>
                <a:gd name="T36" fmla="*/ 646 w 986"/>
                <a:gd name="T37" fmla="*/ 155 h 644"/>
                <a:gd name="T38" fmla="*/ 712 w 986"/>
                <a:gd name="T39" fmla="*/ 161 h 644"/>
                <a:gd name="T40" fmla="*/ 739 w 986"/>
                <a:gd name="T41" fmla="*/ 166 h 644"/>
                <a:gd name="T42" fmla="*/ 742 w 986"/>
                <a:gd name="T43" fmla="*/ 167 h 644"/>
                <a:gd name="T44" fmla="*/ 750 w 986"/>
                <a:gd name="T45" fmla="*/ 178 h 644"/>
                <a:gd name="T46" fmla="*/ 773 w 986"/>
                <a:gd name="T47" fmla="*/ 237 h 644"/>
                <a:gd name="T48" fmla="*/ 808 w 986"/>
                <a:gd name="T49" fmla="*/ 343 h 644"/>
                <a:gd name="T50" fmla="*/ 986 w 986"/>
                <a:gd name="T51" fmla="*/ 386 h 644"/>
                <a:gd name="T52" fmla="*/ 982 w 986"/>
                <a:gd name="T53" fmla="*/ 371 h 644"/>
                <a:gd name="T54" fmla="*/ 959 w 986"/>
                <a:gd name="T55" fmla="*/ 274 h 644"/>
                <a:gd name="T56" fmla="*/ 937 w 986"/>
                <a:gd name="T57" fmla="*/ 209 h 644"/>
                <a:gd name="T58" fmla="*/ 911 w 986"/>
                <a:gd name="T59" fmla="*/ 141 h 644"/>
                <a:gd name="T60" fmla="*/ 887 w 986"/>
                <a:gd name="T61" fmla="*/ 94 h 644"/>
                <a:gd name="T62" fmla="*/ 870 w 986"/>
                <a:gd name="T63" fmla="*/ 66 h 644"/>
                <a:gd name="T64" fmla="*/ 851 w 986"/>
                <a:gd name="T65" fmla="*/ 43 h 644"/>
                <a:gd name="T66" fmla="*/ 832 w 986"/>
                <a:gd name="T67" fmla="*/ 24 h 644"/>
                <a:gd name="T68" fmla="*/ 810 w 986"/>
                <a:gd name="T69" fmla="*/ 13 h 644"/>
                <a:gd name="T70" fmla="*/ 799 w 986"/>
                <a:gd name="T71" fmla="*/ 8 h 644"/>
                <a:gd name="T72" fmla="*/ 747 w 986"/>
                <a:gd name="T73" fmla="*/ 2 h 644"/>
                <a:gd name="T74" fmla="*/ 682 w 986"/>
                <a:gd name="T75" fmla="*/ 0 h 644"/>
                <a:gd name="T76" fmla="*/ 603 w 986"/>
                <a:gd name="T77" fmla="*/ 3 h 644"/>
                <a:gd name="T78" fmla="*/ 405 w 986"/>
                <a:gd name="T79" fmla="*/ 13 h 644"/>
                <a:gd name="T80" fmla="*/ 284 w 986"/>
                <a:gd name="T81" fmla="*/ 16 h 644"/>
                <a:gd name="T82" fmla="*/ 149 w 986"/>
                <a:gd name="T83" fmla="*/ 16 h 644"/>
                <a:gd name="T84" fmla="*/ 0 w 986"/>
                <a:gd name="T85" fmla="*/ 1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6" h="644">
                  <a:moveTo>
                    <a:pt x="0" y="12"/>
                  </a:moveTo>
                  <a:lnTo>
                    <a:pt x="0" y="12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7" y="190"/>
                  </a:lnTo>
                  <a:lnTo>
                    <a:pt x="10" y="275"/>
                  </a:lnTo>
                  <a:lnTo>
                    <a:pt x="11" y="308"/>
                  </a:lnTo>
                  <a:lnTo>
                    <a:pt x="11" y="330"/>
                  </a:lnTo>
                  <a:lnTo>
                    <a:pt x="11" y="330"/>
                  </a:lnTo>
                  <a:lnTo>
                    <a:pt x="5" y="497"/>
                  </a:lnTo>
                  <a:lnTo>
                    <a:pt x="0" y="634"/>
                  </a:lnTo>
                  <a:lnTo>
                    <a:pt x="132" y="644"/>
                  </a:lnTo>
                  <a:lnTo>
                    <a:pt x="132" y="644"/>
                  </a:lnTo>
                  <a:lnTo>
                    <a:pt x="136" y="514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2" y="318"/>
                  </a:lnTo>
                  <a:lnTo>
                    <a:pt x="143" y="291"/>
                  </a:lnTo>
                  <a:lnTo>
                    <a:pt x="146" y="262"/>
                  </a:lnTo>
                  <a:lnTo>
                    <a:pt x="149" y="233"/>
                  </a:lnTo>
                  <a:lnTo>
                    <a:pt x="155" y="206"/>
                  </a:lnTo>
                  <a:lnTo>
                    <a:pt x="159" y="195"/>
                  </a:lnTo>
                  <a:lnTo>
                    <a:pt x="163" y="184"/>
                  </a:lnTo>
                  <a:lnTo>
                    <a:pt x="168" y="175"/>
                  </a:lnTo>
                  <a:lnTo>
                    <a:pt x="173" y="167"/>
                  </a:lnTo>
                  <a:lnTo>
                    <a:pt x="173" y="167"/>
                  </a:lnTo>
                  <a:lnTo>
                    <a:pt x="178" y="164"/>
                  </a:lnTo>
                  <a:lnTo>
                    <a:pt x="185" y="161"/>
                  </a:lnTo>
                  <a:lnTo>
                    <a:pt x="194" y="159"/>
                  </a:lnTo>
                  <a:lnTo>
                    <a:pt x="205" y="157"/>
                  </a:lnTo>
                  <a:lnTo>
                    <a:pt x="234" y="153"/>
                  </a:lnTo>
                  <a:lnTo>
                    <a:pt x="272" y="150"/>
                  </a:lnTo>
                  <a:lnTo>
                    <a:pt x="314" y="149"/>
                  </a:lnTo>
                  <a:lnTo>
                    <a:pt x="360" y="147"/>
                  </a:lnTo>
                  <a:lnTo>
                    <a:pt x="409" y="147"/>
                  </a:lnTo>
                  <a:lnTo>
                    <a:pt x="460" y="147"/>
                  </a:lnTo>
                  <a:lnTo>
                    <a:pt x="559" y="151"/>
                  </a:lnTo>
                  <a:lnTo>
                    <a:pt x="646" y="155"/>
                  </a:lnTo>
                  <a:lnTo>
                    <a:pt x="682" y="158"/>
                  </a:lnTo>
                  <a:lnTo>
                    <a:pt x="712" y="161"/>
                  </a:lnTo>
                  <a:lnTo>
                    <a:pt x="732" y="164"/>
                  </a:lnTo>
                  <a:lnTo>
                    <a:pt x="739" y="166"/>
                  </a:lnTo>
                  <a:lnTo>
                    <a:pt x="742" y="167"/>
                  </a:lnTo>
                  <a:lnTo>
                    <a:pt x="742" y="167"/>
                  </a:lnTo>
                  <a:lnTo>
                    <a:pt x="746" y="171"/>
                  </a:lnTo>
                  <a:lnTo>
                    <a:pt x="750" y="178"/>
                  </a:lnTo>
                  <a:lnTo>
                    <a:pt x="761" y="203"/>
                  </a:lnTo>
                  <a:lnTo>
                    <a:pt x="773" y="237"/>
                  </a:lnTo>
                  <a:lnTo>
                    <a:pt x="785" y="274"/>
                  </a:lnTo>
                  <a:lnTo>
                    <a:pt x="808" y="343"/>
                  </a:lnTo>
                  <a:lnTo>
                    <a:pt x="817" y="374"/>
                  </a:lnTo>
                  <a:lnTo>
                    <a:pt x="986" y="386"/>
                  </a:lnTo>
                  <a:lnTo>
                    <a:pt x="986" y="386"/>
                  </a:lnTo>
                  <a:lnTo>
                    <a:pt x="982" y="371"/>
                  </a:lnTo>
                  <a:lnTo>
                    <a:pt x="973" y="332"/>
                  </a:lnTo>
                  <a:lnTo>
                    <a:pt x="959" y="274"/>
                  </a:lnTo>
                  <a:lnTo>
                    <a:pt x="948" y="243"/>
                  </a:lnTo>
                  <a:lnTo>
                    <a:pt x="937" y="209"/>
                  </a:lnTo>
                  <a:lnTo>
                    <a:pt x="925" y="175"/>
                  </a:lnTo>
                  <a:lnTo>
                    <a:pt x="911" y="141"/>
                  </a:lnTo>
                  <a:lnTo>
                    <a:pt x="896" y="109"/>
                  </a:lnTo>
                  <a:lnTo>
                    <a:pt x="887" y="94"/>
                  </a:lnTo>
                  <a:lnTo>
                    <a:pt x="879" y="80"/>
                  </a:lnTo>
                  <a:lnTo>
                    <a:pt x="870" y="66"/>
                  </a:lnTo>
                  <a:lnTo>
                    <a:pt x="861" y="55"/>
                  </a:lnTo>
                  <a:lnTo>
                    <a:pt x="851" y="43"/>
                  </a:lnTo>
                  <a:lnTo>
                    <a:pt x="842" y="33"/>
                  </a:lnTo>
                  <a:lnTo>
                    <a:pt x="832" y="24"/>
                  </a:lnTo>
                  <a:lnTo>
                    <a:pt x="820" y="17"/>
                  </a:lnTo>
                  <a:lnTo>
                    <a:pt x="810" y="13"/>
                  </a:lnTo>
                  <a:lnTo>
                    <a:pt x="799" y="8"/>
                  </a:lnTo>
                  <a:lnTo>
                    <a:pt x="799" y="8"/>
                  </a:lnTo>
                  <a:lnTo>
                    <a:pt x="775" y="4"/>
                  </a:lnTo>
                  <a:lnTo>
                    <a:pt x="747" y="2"/>
                  </a:lnTo>
                  <a:lnTo>
                    <a:pt x="716" y="0"/>
                  </a:lnTo>
                  <a:lnTo>
                    <a:pt x="682" y="0"/>
                  </a:lnTo>
                  <a:lnTo>
                    <a:pt x="645" y="2"/>
                  </a:lnTo>
                  <a:lnTo>
                    <a:pt x="603" y="3"/>
                  </a:lnTo>
                  <a:lnTo>
                    <a:pt x="512" y="8"/>
                  </a:lnTo>
                  <a:lnTo>
                    <a:pt x="405" y="13"/>
                  </a:lnTo>
                  <a:lnTo>
                    <a:pt x="346" y="15"/>
                  </a:lnTo>
                  <a:lnTo>
                    <a:pt x="284" y="16"/>
                  </a:lnTo>
                  <a:lnTo>
                    <a:pt x="218" y="17"/>
                  </a:lnTo>
                  <a:lnTo>
                    <a:pt x="149" y="16"/>
                  </a:lnTo>
                  <a:lnTo>
                    <a:pt x="76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6" name="Freeform 86"/>
            <p:cNvSpPr/>
            <p:nvPr/>
          </p:nvSpPr>
          <p:spPr bwMode="auto">
            <a:xfrm>
              <a:off x="10178975" y="5104658"/>
              <a:ext cx="346075" cy="171450"/>
            </a:xfrm>
            <a:custGeom>
              <a:avLst/>
              <a:gdLst>
                <a:gd name="T0" fmla="*/ 113 w 218"/>
                <a:gd name="T1" fmla="*/ 106 h 108"/>
                <a:gd name="T2" fmla="*/ 113 w 218"/>
                <a:gd name="T3" fmla="*/ 106 h 108"/>
                <a:gd name="T4" fmla="*/ 90 w 218"/>
                <a:gd name="T5" fmla="*/ 107 h 108"/>
                <a:gd name="T6" fmla="*/ 68 w 218"/>
                <a:gd name="T7" fmla="*/ 108 h 108"/>
                <a:gd name="T8" fmla="*/ 47 w 218"/>
                <a:gd name="T9" fmla="*/ 107 h 108"/>
                <a:gd name="T10" fmla="*/ 37 w 218"/>
                <a:gd name="T11" fmla="*/ 107 h 108"/>
                <a:gd name="T12" fmla="*/ 29 w 218"/>
                <a:gd name="T13" fmla="*/ 105 h 108"/>
                <a:gd name="T14" fmla="*/ 21 w 218"/>
                <a:gd name="T15" fmla="*/ 103 h 108"/>
                <a:gd name="T16" fmla="*/ 15 w 218"/>
                <a:gd name="T17" fmla="*/ 99 h 108"/>
                <a:gd name="T18" fmla="*/ 9 w 218"/>
                <a:gd name="T19" fmla="*/ 95 h 108"/>
                <a:gd name="T20" fmla="*/ 4 w 218"/>
                <a:gd name="T21" fmla="*/ 90 h 108"/>
                <a:gd name="T22" fmla="*/ 2 w 218"/>
                <a:gd name="T23" fmla="*/ 83 h 108"/>
                <a:gd name="T24" fmla="*/ 0 w 218"/>
                <a:gd name="T25" fmla="*/ 76 h 108"/>
                <a:gd name="T26" fmla="*/ 1 w 218"/>
                <a:gd name="T27" fmla="*/ 68 h 108"/>
                <a:gd name="T28" fmla="*/ 3 w 218"/>
                <a:gd name="T29" fmla="*/ 56 h 108"/>
                <a:gd name="T30" fmla="*/ 3 w 218"/>
                <a:gd name="T31" fmla="*/ 56 h 108"/>
                <a:gd name="T32" fmla="*/ 5 w 218"/>
                <a:gd name="T33" fmla="*/ 51 h 108"/>
                <a:gd name="T34" fmla="*/ 9 w 218"/>
                <a:gd name="T35" fmla="*/ 45 h 108"/>
                <a:gd name="T36" fmla="*/ 12 w 218"/>
                <a:gd name="T37" fmla="*/ 39 h 108"/>
                <a:gd name="T38" fmla="*/ 17 w 218"/>
                <a:gd name="T39" fmla="*/ 34 h 108"/>
                <a:gd name="T40" fmla="*/ 27 w 218"/>
                <a:gd name="T41" fmla="*/ 23 h 108"/>
                <a:gd name="T42" fmla="*/ 41 w 218"/>
                <a:gd name="T43" fmla="*/ 14 h 108"/>
                <a:gd name="T44" fmla="*/ 56 w 218"/>
                <a:gd name="T45" fmla="*/ 8 h 108"/>
                <a:gd name="T46" fmla="*/ 73 w 218"/>
                <a:gd name="T47" fmla="*/ 2 h 108"/>
                <a:gd name="T48" fmla="*/ 84 w 218"/>
                <a:gd name="T49" fmla="*/ 1 h 108"/>
                <a:gd name="T50" fmla="*/ 94 w 218"/>
                <a:gd name="T51" fmla="*/ 0 h 108"/>
                <a:gd name="T52" fmla="*/ 104 w 218"/>
                <a:gd name="T53" fmla="*/ 0 h 108"/>
                <a:gd name="T54" fmla="*/ 115 w 218"/>
                <a:gd name="T55" fmla="*/ 0 h 108"/>
                <a:gd name="T56" fmla="*/ 115 w 218"/>
                <a:gd name="T57" fmla="*/ 0 h 108"/>
                <a:gd name="T58" fmla="*/ 137 w 218"/>
                <a:gd name="T59" fmla="*/ 2 h 108"/>
                <a:gd name="T60" fmla="*/ 156 w 218"/>
                <a:gd name="T61" fmla="*/ 8 h 108"/>
                <a:gd name="T62" fmla="*/ 174 w 218"/>
                <a:gd name="T63" fmla="*/ 14 h 108"/>
                <a:gd name="T64" fmla="*/ 182 w 218"/>
                <a:gd name="T65" fmla="*/ 18 h 108"/>
                <a:gd name="T66" fmla="*/ 190 w 218"/>
                <a:gd name="T67" fmla="*/ 22 h 108"/>
                <a:gd name="T68" fmla="*/ 197 w 218"/>
                <a:gd name="T69" fmla="*/ 28 h 108"/>
                <a:gd name="T70" fmla="*/ 202 w 218"/>
                <a:gd name="T71" fmla="*/ 33 h 108"/>
                <a:gd name="T72" fmla="*/ 208 w 218"/>
                <a:gd name="T73" fmla="*/ 38 h 108"/>
                <a:gd name="T74" fmla="*/ 211 w 218"/>
                <a:gd name="T75" fmla="*/ 44 h 108"/>
                <a:gd name="T76" fmla="*/ 215 w 218"/>
                <a:gd name="T77" fmla="*/ 51 h 108"/>
                <a:gd name="T78" fmla="*/ 217 w 218"/>
                <a:gd name="T79" fmla="*/ 56 h 108"/>
                <a:gd name="T80" fmla="*/ 218 w 218"/>
                <a:gd name="T81" fmla="*/ 63 h 108"/>
                <a:gd name="T82" fmla="*/ 218 w 218"/>
                <a:gd name="T83" fmla="*/ 70 h 108"/>
                <a:gd name="T84" fmla="*/ 218 w 218"/>
                <a:gd name="T85" fmla="*/ 70 h 108"/>
                <a:gd name="T86" fmla="*/ 218 w 218"/>
                <a:gd name="T87" fmla="*/ 76 h 108"/>
                <a:gd name="T88" fmla="*/ 217 w 218"/>
                <a:gd name="T89" fmla="*/ 81 h 108"/>
                <a:gd name="T90" fmla="*/ 215 w 218"/>
                <a:gd name="T91" fmla="*/ 86 h 108"/>
                <a:gd name="T92" fmla="*/ 213 w 218"/>
                <a:gd name="T93" fmla="*/ 89 h 108"/>
                <a:gd name="T94" fmla="*/ 208 w 218"/>
                <a:gd name="T95" fmla="*/ 92 h 108"/>
                <a:gd name="T96" fmla="*/ 205 w 218"/>
                <a:gd name="T97" fmla="*/ 95 h 108"/>
                <a:gd name="T98" fmla="*/ 199 w 218"/>
                <a:gd name="T99" fmla="*/ 97 h 108"/>
                <a:gd name="T100" fmla="*/ 193 w 218"/>
                <a:gd name="T101" fmla="*/ 99 h 108"/>
                <a:gd name="T102" fmla="*/ 180 w 218"/>
                <a:gd name="T103" fmla="*/ 102 h 108"/>
                <a:gd name="T104" fmla="*/ 162 w 218"/>
                <a:gd name="T105" fmla="*/ 104 h 108"/>
                <a:gd name="T106" fmla="*/ 113 w 218"/>
                <a:gd name="T107" fmla="*/ 106 h 108"/>
                <a:gd name="T108" fmla="*/ 113 w 218"/>
                <a:gd name="T10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08">
                  <a:moveTo>
                    <a:pt x="113" y="106"/>
                  </a:moveTo>
                  <a:lnTo>
                    <a:pt x="113" y="106"/>
                  </a:lnTo>
                  <a:lnTo>
                    <a:pt x="90" y="107"/>
                  </a:lnTo>
                  <a:lnTo>
                    <a:pt x="68" y="108"/>
                  </a:lnTo>
                  <a:lnTo>
                    <a:pt x="47" y="107"/>
                  </a:lnTo>
                  <a:lnTo>
                    <a:pt x="37" y="107"/>
                  </a:lnTo>
                  <a:lnTo>
                    <a:pt x="29" y="105"/>
                  </a:lnTo>
                  <a:lnTo>
                    <a:pt x="21" y="103"/>
                  </a:lnTo>
                  <a:lnTo>
                    <a:pt x="15" y="99"/>
                  </a:lnTo>
                  <a:lnTo>
                    <a:pt x="9" y="95"/>
                  </a:lnTo>
                  <a:lnTo>
                    <a:pt x="4" y="90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5" y="51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7" y="34"/>
                  </a:lnTo>
                  <a:lnTo>
                    <a:pt x="27" y="23"/>
                  </a:lnTo>
                  <a:lnTo>
                    <a:pt x="41" y="14"/>
                  </a:lnTo>
                  <a:lnTo>
                    <a:pt x="56" y="8"/>
                  </a:lnTo>
                  <a:lnTo>
                    <a:pt x="73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7" y="2"/>
                  </a:lnTo>
                  <a:lnTo>
                    <a:pt x="156" y="8"/>
                  </a:lnTo>
                  <a:lnTo>
                    <a:pt x="174" y="14"/>
                  </a:lnTo>
                  <a:lnTo>
                    <a:pt x="182" y="18"/>
                  </a:lnTo>
                  <a:lnTo>
                    <a:pt x="190" y="22"/>
                  </a:lnTo>
                  <a:lnTo>
                    <a:pt x="197" y="28"/>
                  </a:lnTo>
                  <a:lnTo>
                    <a:pt x="202" y="33"/>
                  </a:lnTo>
                  <a:lnTo>
                    <a:pt x="208" y="38"/>
                  </a:lnTo>
                  <a:lnTo>
                    <a:pt x="211" y="44"/>
                  </a:lnTo>
                  <a:lnTo>
                    <a:pt x="215" y="51"/>
                  </a:lnTo>
                  <a:lnTo>
                    <a:pt x="217" y="56"/>
                  </a:lnTo>
                  <a:lnTo>
                    <a:pt x="218" y="63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6"/>
                  </a:lnTo>
                  <a:lnTo>
                    <a:pt x="217" y="81"/>
                  </a:lnTo>
                  <a:lnTo>
                    <a:pt x="215" y="86"/>
                  </a:lnTo>
                  <a:lnTo>
                    <a:pt x="213" y="89"/>
                  </a:lnTo>
                  <a:lnTo>
                    <a:pt x="208" y="92"/>
                  </a:lnTo>
                  <a:lnTo>
                    <a:pt x="205" y="95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0" y="102"/>
                  </a:lnTo>
                  <a:lnTo>
                    <a:pt x="162" y="104"/>
                  </a:lnTo>
                  <a:lnTo>
                    <a:pt x="113" y="106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7" name="Freeform 87"/>
            <p:cNvSpPr/>
            <p:nvPr/>
          </p:nvSpPr>
          <p:spPr bwMode="auto">
            <a:xfrm>
              <a:off x="10169450" y="5231658"/>
              <a:ext cx="376238" cy="57150"/>
            </a:xfrm>
            <a:custGeom>
              <a:avLst/>
              <a:gdLst>
                <a:gd name="T0" fmla="*/ 237 w 237"/>
                <a:gd name="T1" fmla="*/ 16 h 36"/>
                <a:gd name="T2" fmla="*/ 237 w 237"/>
                <a:gd name="T3" fmla="*/ 16 h 36"/>
                <a:gd name="T4" fmla="*/ 236 w 237"/>
                <a:gd name="T5" fmla="*/ 22 h 36"/>
                <a:gd name="T6" fmla="*/ 232 w 237"/>
                <a:gd name="T7" fmla="*/ 27 h 36"/>
                <a:gd name="T8" fmla="*/ 228 w 237"/>
                <a:gd name="T9" fmla="*/ 31 h 36"/>
                <a:gd name="T10" fmla="*/ 221 w 237"/>
                <a:gd name="T11" fmla="*/ 32 h 36"/>
                <a:gd name="T12" fmla="*/ 16 w 237"/>
                <a:gd name="T13" fmla="*/ 36 h 36"/>
                <a:gd name="T14" fmla="*/ 16 w 237"/>
                <a:gd name="T15" fmla="*/ 36 h 36"/>
                <a:gd name="T16" fmla="*/ 9 w 237"/>
                <a:gd name="T17" fmla="*/ 35 h 36"/>
                <a:gd name="T18" fmla="*/ 5 w 237"/>
                <a:gd name="T19" fmla="*/ 33 h 36"/>
                <a:gd name="T20" fmla="*/ 1 w 237"/>
                <a:gd name="T21" fmla="*/ 27 h 36"/>
                <a:gd name="T22" fmla="*/ 0 w 237"/>
                <a:gd name="T23" fmla="*/ 22 h 36"/>
                <a:gd name="T24" fmla="*/ 0 w 237"/>
                <a:gd name="T25" fmla="*/ 22 h 36"/>
                <a:gd name="T26" fmla="*/ 0 w 237"/>
                <a:gd name="T27" fmla="*/ 22 h 36"/>
                <a:gd name="T28" fmla="*/ 1 w 237"/>
                <a:gd name="T29" fmla="*/ 16 h 36"/>
                <a:gd name="T30" fmla="*/ 5 w 237"/>
                <a:gd name="T31" fmla="*/ 10 h 36"/>
                <a:gd name="T32" fmla="*/ 9 w 237"/>
                <a:gd name="T33" fmla="*/ 7 h 36"/>
                <a:gd name="T34" fmla="*/ 15 w 237"/>
                <a:gd name="T35" fmla="*/ 6 h 36"/>
                <a:gd name="T36" fmla="*/ 221 w 237"/>
                <a:gd name="T37" fmla="*/ 0 h 36"/>
                <a:gd name="T38" fmla="*/ 221 w 237"/>
                <a:gd name="T39" fmla="*/ 0 h 36"/>
                <a:gd name="T40" fmla="*/ 226 w 237"/>
                <a:gd name="T41" fmla="*/ 1 h 36"/>
                <a:gd name="T42" fmla="*/ 232 w 237"/>
                <a:gd name="T43" fmla="*/ 5 h 36"/>
                <a:gd name="T44" fmla="*/ 236 w 237"/>
                <a:gd name="T45" fmla="*/ 10 h 36"/>
                <a:gd name="T46" fmla="*/ 237 w 237"/>
                <a:gd name="T47" fmla="*/ 16 h 36"/>
                <a:gd name="T48" fmla="*/ 237 w 237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36">
                  <a:moveTo>
                    <a:pt x="237" y="16"/>
                  </a:moveTo>
                  <a:lnTo>
                    <a:pt x="237" y="16"/>
                  </a:lnTo>
                  <a:lnTo>
                    <a:pt x="236" y="22"/>
                  </a:lnTo>
                  <a:lnTo>
                    <a:pt x="232" y="27"/>
                  </a:lnTo>
                  <a:lnTo>
                    <a:pt x="228" y="31"/>
                  </a:lnTo>
                  <a:lnTo>
                    <a:pt x="221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5" y="6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6" y="1"/>
                  </a:lnTo>
                  <a:lnTo>
                    <a:pt x="232" y="5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37" y="16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8" name="Freeform 88"/>
            <p:cNvSpPr/>
            <p:nvPr/>
          </p:nvSpPr>
          <p:spPr bwMode="auto">
            <a:xfrm>
              <a:off x="8855000" y="5558683"/>
              <a:ext cx="346075" cy="174625"/>
            </a:xfrm>
            <a:custGeom>
              <a:avLst/>
              <a:gdLst>
                <a:gd name="T0" fmla="*/ 112 w 218"/>
                <a:gd name="T1" fmla="*/ 107 h 110"/>
                <a:gd name="T2" fmla="*/ 112 w 218"/>
                <a:gd name="T3" fmla="*/ 107 h 110"/>
                <a:gd name="T4" fmla="*/ 89 w 218"/>
                <a:gd name="T5" fmla="*/ 109 h 110"/>
                <a:gd name="T6" fmla="*/ 68 w 218"/>
                <a:gd name="T7" fmla="*/ 110 h 110"/>
                <a:gd name="T8" fmla="*/ 46 w 218"/>
                <a:gd name="T9" fmla="*/ 109 h 110"/>
                <a:gd name="T10" fmla="*/ 37 w 218"/>
                <a:gd name="T11" fmla="*/ 107 h 110"/>
                <a:gd name="T12" fmla="*/ 28 w 218"/>
                <a:gd name="T13" fmla="*/ 106 h 110"/>
                <a:gd name="T14" fmla="*/ 20 w 218"/>
                <a:gd name="T15" fmla="*/ 103 h 110"/>
                <a:gd name="T16" fmla="*/ 13 w 218"/>
                <a:gd name="T17" fmla="*/ 101 h 110"/>
                <a:gd name="T18" fmla="*/ 8 w 218"/>
                <a:gd name="T19" fmla="*/ 96 h 110"/>
                <a:gd name="T20" fmla="*/ 3 w 218"/>
                <a:gd name="T21" fmla="*/ 90 h 110"/>
                <a:gd name="T22" fmla="*/ 1 w 218"/>
                <a:gd name="T23" fmla="*/ 85 h 110"/>
                <a:gd name="T24" fmla="*/ 0 w 218"/>
                <a:gd name="T25" fmla="*/ 77 h 110"/>
                <a:gd name="T26" fmla="*/ 0 w 218"/>
                <a:gd name="T27" fmla="*/ 68 h 110"/>
                <a:gd name="T28" fmla="*/ 3 w 218"/>
                <a:gd name="T29" fmla="*/ 58 h 110"/>
                <a:gd name="T30" fmla="*/ 3 w 218"/>
                <a:gd name="T31" fmla="*/ 58 h 110"/>
                <a:gd name="T32" fmla="*/ 5 w 218"/>
                <a:gd name="T33" fmla="*/ 51 h 110"/>
                <a:gd name="T34" fmla="*/ 8 w 218"/>
                <a:gd name="T35" fmla="*/ 45 h 110"/>
                <a:gd name="T36" fmla="*/ 12 w 218"/>
                <a:gd name="T37" fmla="*/ 40 h 110"/>
                <a:gd name="T38" fmla="*/ 16 w 218"/>
                <a:gd name="T39" fmla="*/ 34 h 110"/>
                <a:gd name="T40" fmla="*/ 27 w 218"/>
                <a:gd name="T41" fmla="*/ 24 h 110"/>
                <a:gd name="T42" fmla="*/ 39 w 218"/>
                <a:gd name="T43" fmla="*/ 16 h 110"/>
                <a:gd name="T44" fmla="*/ 55 w 218"/>
                <a:gd name="T45" fmla="*/ 8 h 110"/>
                <a:gd name="T46" fmla="*/ 73 w 218"/>
                <a:gd name="T47" fmla="*/ 3 h 110"/>
                <a:gd name="T48" fmla="*/ 82 w 218"/>
                <a:gd name="T49" fmla="*/ 2 h 110"/>
                <a:gd name="T50" fmla="*/ 93 w 218"/>
                <a:gd name="T51" fmla="*/ 1 h 110"/>
                <a:gd name="T52" fmla="*/ 103 w 218"/>
                <a:gd name="T53" fmla="*/ 0 h 110"/>
                <a:gd name="T54" fmla="*/ 114 w 218"/>
                <a:gd name="T55" fmla="*/ 1 h 110"/>
                <a:gd name="T56" fmla="*/ 114 w 218"/>
                <a:gd name="T57" fmla="*/ 1 h 110"/>
                <a:gd name="T58" fmla="*/ 136 w 218"/>
                <a:gd name="T59" fmla="*/ 3 h 110"/>
                <a:gd name="T60" fmla="*/ 156 w 218"/>
                <a:gd name="T61" fmla="*/ 8 h 110"/>
                <a:gd name="T62" fmla="*/ 174 w 218"/>
                <a:gd name="T63" fmla="*/ 15 h 110"/>
                <a:gd name="T64" fmla="*/ 182 w 218"/>
                <a:gd name="T65" fmla="*/ 19 h 110"/>
                <a:gd name="T66" fmla="*/ 189 w 218"/>
                <a:gd name="T67" fmla="*/ 24 h 110"/>
                <a:gd name="T68" fmla="*/ 196 w 218"/>
                <a:gd name="T69" fmla="*/ 28 h 110"/>
                <a:gd name="T70" fmla="*/ 201 w 218"/>
                <a:gd name="T71" fmla="*/ 34 h 110"/>
                <a:gd name="T72" fmla="*/ 207 w 218"/>
                <a:gd name="T73" fmla="*/ 40 h 110"/>
                <a:gd name="T74" fmla="*/ 211 w 218"/>
                <a:gd name="T75" fmla="*/ 45 h 110"/>
                <a:gd name="T76" fmla="*/ 215 w 218"/>
                <a:gd name="T77" fmla="*/ 51 h 110"/>
                <a:gd name="T78" fmla="*/ 217 w 218"/>
                <a:gd name="T79" fmla="*/ 58 h 110"/>
                <a:gd name="T80" fmla="*/ 218 w 218"/>
                <a:gd name="T81" fmla="*/ 63 h 110"/>
                <a:gd name="T82" fmla="*/ 218 w 218"/>
                <a:gd name="T83" fmla="*/ 70 h 110"/>
                <a:gd name="T84" fmla="*/ 218 w 218"/>
                <a:gd name="T85" fmla="*/ 70 h 110"/>
                <a:gd name="T86" fmla="*/ 217 w 218"/>
                <a:gd name="T87" fmla="*/ 77 h 110"/>
                <a:gd name="T88" fmla="*/ 216 w 218"/>
                <a:gd name="T89" fmla="*/ 81 h 110"/>
                <a:gd name="T90" fmla="*/ 214 w 218"/>
                <a:gd name="T91" fmla="*/ 86 h 110"/>
                <a:gd name="T92" fmla="*/ 211 w 218"/>
                <a:gd name="T93" fmla="*/ 90 h 110"/>
                <a:gd name="T94" fmla="*/ 208 w 218"/>
                <a:gd name="T95" fmla="*/ 94 h 110"/>
                <a:gd name="T96" fmla="*/ 204 w 218"/>
                <a:gd name="T97" fmla="*/ 96 h 110"/>
                <a:gd name="T98" fmla="*/ 199 w 218"/>
                <a:gd name="T99" fmla="*/ 98 h 110"/>
                <a:gd name="T100" fmla="*/ 193 w 218"/>
                <a:gd name="T101" fmla="*/ 101 h 110"/>
                <a:gd name="T102" fmla="*/ 179 w 218"/>
                <a:gd name="T103" fmla="*/ 103 h 110"/>
                <a:gd name="T104" fmla="*/ 161 w 218"/>
                <a:gd name="T105" fmla="*/ 104 h 110"/>
                <a:gd name="T106" fmla="*/ 112 w 218"/>
                <a:gd name="T107" fmla="*/ 107 h 110"/>
                <a:gd name="T108" fmla="*/ 112 w 218"/>
                <a:gd name="T10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10">
                  <a:moveTo>
                    <a:pt x="112" y="107"/>
                  </a:moveTo>
                  <a:lnTo>
                    <a:pt x="112" y="107"/>
                  </a:lnTo>
                  <a:lnTo>
                    <a:pt x="89" y="109"/>
                  </a:lnTo>
                  <a:lnTo>
                    <a:pt x="68" y="110"/>
                  </a:lnTo>
                  <a:lnTo>
                    <a:pt x="46" y="109"/>
                  </a:lnTo>
                  <a:lnTo>
                    <a:pt x="37" y="107"/>
                  </a:lnTo>
                  <a:lnTo>
                    <a:pt x="28" y="106"/>
                  </a:lnTo>
                  <a:lnTo>
                    <a:pt x="20" y="103"/>
                  </a:lnTo>
                  <a:lnTo>
                    <a:pt x="13" y="101"/>
                  </a:lnTo>
                  <a:lnTo>
                    <a:pt x="8" y="96"/>
                  </a:lnTo>
                  <a:lnTo>
                    <a:pt x="3" y="90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1"/>
                  </a:lnTo>
                  <a:lnTo>
                    <a:pt x="8" y="45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7" y="24"/>
                  </a:lnTo>
                  <a:lnTo>
                    <a:pt x="39" y="16"/>
                  </a:lnTo>
                  <a:lnTo>
                    <a:pt x="55" y="8"/>
                  </a:lnTo>
                  <a:lnTo>
                    <a:pt x="73" y="3"/>
                  </a:lnTo>
                  <a:lnTo>
                    <a:pt x="82" y="2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36" y="3"/>
                  </a:lnTo>
                  <a:lnTo>
                    <a:pt x="156" y="8"/>
                  </a:lnTo>
                  <a:lnTo>
                    <a:pt x="174" y="15"/>
                  </a:lnTo>
                  <a:lnTo>
                    <a:pt x="182" y="19"/>
                  </a:lnTo>
                  <a:lnTo>
                    <a:pt x="189" y="24"/>
                  </a:lnTo>
                  <a:lnTo>
                    <a:pt x="196" y="28"/>
                  </a:lnTo>
                  <a:lnTo>
                    <a:pt x="201" y="34"/>
                  </a:lnTo>
                  <a:lnTo>
                    <a:pt x="207" y="40"/>
                  </a:lnTo>
                  <a:lnTo>
                    <a:pt x="211" y="45"/>
                  </a:lnTo>
                  <a:lnTo>
                    <a:pt x="215" y="51"/>
                  </a:lnTo>
                  <a:lnTo>
                    <a:pt x="217" y="58"/>
                  </a:lnTo>
                  <a:lnTo>
                    <a:pt x="218" y="63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7" y="77"/>
                  </a:lnTo>
                  <a:lnTo>
                    <a:pt x="216" y="81"/>
                  </a:lnTo>
                  <a:lnTo>
                    <a:pt x="214" y="86"/>
                  </a:lnTo>
                  <a:lnTo>
                    <a:pt x="211" y="90"/>
                  </a:lnTo>
                  <a:lnTo>
                    <a:pt x="208" y="94"/>
                  </a:lnTo>
                  <a:lnTo>
                    <a:pt x="204" y="96"/>
                  </a:lnTo>
                  <a:lnTo>
                    <a:pt x="199" y="98"/>
                  </a:lnTo>
                  <a:lnTo>
                    <a:pt x="193" y="101"/>
                  </a:lnTo>
                  <a:lnTo>
                    <a:pt x="179" y="103"/>
                  </a:lnTo>
                  <a:lnTo>
                    <a:pt x="161" y="104"/>
                  </a:lnTo>
                  <a:lnTo>
                    <a:pt x="112" y="107"/>
                  </a:lnTo>
                  <a:lnTo>
                    <a:pt x="112" y="107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49" name="Freeform 89"/>
            <p:cNvSpPr/>
            <p:nvPr/>
          </p:nvSpPr>
          <p:spPr bwMode="auto">
            <a:xfrm>
              <a:off x="8843888" y="5687270"/>
              <a:ext cx="376238" cy="58738"/>
            </a:xfrm>
            <a:custGeom>
              <a:avLst/>
              <a:gdLst>
                <a:gd name="T0" fmla="*/ 237 w 237"/>
                <a:gd name="T1" fmla="*/ 15 h 37"/>
                <a:gd name="T2" fmla="*/ 237 w 237"/>
                <a:gd name="T3" fmla="*/ 15 h 37"/>
                <a:gd name="T4" fmla="*/ 235 w 237"/>
                <a:gd name="T5" fmla="*/ 22 h 37"/>
                <a:gd name="T6" fmla="*/ 232 w 237"/>
                <a:gd name="T7" fmla="*/ 26 h 37"/>
                <a:gd name="T8" fmla="*/ 227 w 237"/>
                <a:gd name="T9" fmla="*/ 30 h 37"/>
                <a:gd name="T10" fmla="*/ 222 w 237"/>
                <a:gd name="T11" fmla="*/ 31 h 37"/>
                <a:gd name="T12" fmla="*/ 16 w 237"/>
                <a:gd name="T13" fmla="*/ 37 h 37"/>
                <a:gd name="T14" fmla="*/ 16 w 237"/>
                <a:gd name="T15" fmla="*/ 37 h 37"/>
                <a:gd name="T16" fmla="*/ 10 w 237"/>
                <a:gd name="T17" fmla="*/ 35 h 37"/>
                <a:gd name="T18" fmla="*/ 5 w 237"/>
                <a:gd name="T19" fmla="*/ 32 h 37"/>
                <a:gd name="T20" fmla="*/ 1 w 237"/>
                <a:gd name="T21" fmla="*/ 28 h 37"/>
                <a:gd name="T22" fmla="*/ 0 w 237"/>
                <a:gd name="T23" fmla="*/ 22 h 37"/>
                <a:gd name="T24" fmla="*/ 0 w 237"/>
                <a:gd name="T25" fmla="*/ 22 h 37"/>
                <a:gd name="T26" fmla="*/ 0 w 237"/>
                <a:gd name="T27" fmla="*/ 22 h 37"/>
                <a:gd name="T28" fmla="*/ 1 w 237"/>
                <a:gd name="T29" fmla="*/ 15 h 37"/>
                <a:gd name="T30" fmla="*/ 5 w 237"/>
                <a:gd name="T31" fmla="*/ 11 h 37"/>
                <a:gd name="T32" fmla="*/ 9 w 237"/>
                <a:gd name="T33" fmla="*/ 7 h 37"/>
                <a:gd name="T34" fmla="*/ 16 w 237"/>
                <a:gd name="T35" fmla="*/ 6 h 37"/>
                <a:gd name="T36" fmla="*/ 221 w 237"/>
                <a:gd name="T37" fmla="*/ 0 h 37"/>
                <a:gd name="T38" fmla="*/ 221 w 237"/>
                <a:gd name="T39" fmla="*/ 0 h 37"/>
                <a:gd name="T40" fmla="*/ 227 w 237"/>
                <a:gd name="T41" fmla="*/ 2 h 37"/>
                <a:gd name="T42" fmla="*/ 232 w 237"/>
                <a:gd name="T43" fmla="*/ 5 h 37"/>
                <a:gd name="T44" fmla="*/ 235 w 237"/>
                <a:gd name="T45" fmla="*/ 9 h 37"/>
                <a:gd name="T46" fmla="*/ 237 w 237"/>
                <a:gd name="T47" fmla="*/ 15 h 37"/>
                <a:gd name="T48" fmla="*/ 237 w 237"/>
                <a:gd name="T4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37">
                  <a:moveTo>
                    <a:pt x="237" y="15"/>
                  </a:moveTo>
                  <a:lnTo>
                    <a:pt x="237" y="15"/>
                  </a:lnTo>
                  <a:lnTo>
                    <a:pt x="235" y="22"/>
                  </a:lnTo>
                  <a:lnTo>
                    <a:pt x="232" y="26"/>
                  </a:lnTo>
                  <a:lnTo>
                    <a:pt x="227" y="30"/>
                  </a:lnTo>
                  <a:lnTo>
                    <a:pt x="222" y="31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0" y="35"/>
                  </a:lnTo>
                  <a:lnTo>
                    <a:pt x="5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7" y="2"/>
                  </a:lnTo>
                  <a:lnTo>
                    <a:pt x="232" y="5"/>
                  </a:lnTo>
                  <a:lnTo>
                    <a:pt x="235" y="9"/>
                  </a:lnTo>
                  <a:lnTo>
                    <a:pt x="237" y="15"/>
                  </a:lnTo>
                  <a:lnTo>
                    <a:pt x="237" y="15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0" name="Freeform 90"/>
            <p:cNvSpPr/>
            <p:nvPr/>
          </p:nvSpPr>
          <p:spPr bwMode="auto">
            <a:xfrm>
              <a:off x="9812263" y="2704358"/>
              <a:ext cx="136525" cy="255588"/>
            </a:xfrm>
            <a:custGeom>
              <a:avLst/>
              <a:gdLst>
                <a:gd name="T0" fmla="*/ 0 w 86"/>
                <a:gd name="T1" fmla="*/ 78 h 161"/>
                <a:gd name="T2" fmla="*/ 0 w 86"/>
                <a:gd name="T3" fmla="*/ 78 h 161"/>
                <a:gd name="T4" fmla="*/ 1 w 86"/>
                <a:gd name="T5" fmla="*/ 94 h 161"/>
                <a:gd name="T6" fmla="*/ 3 w 86"/>
                <a:gd name="T7" fmla="*/ 110 h 161"/>
                <a:gd name="T8" fmla="*/ 7 w 86"/>
                <a:gd name="T9" fmla="*/ 124 h 161"/>
                <a:gd name="T10" fmla="*/ 12 w 86"/>
                <a:gd name="T11" fmla="*/ 136 h 161"/>
                <a:gd name="T12" fmla="*/ 20 w 86"/>
                <a:gd name="T13" fmla="*/ 145 h 161"/>
                <a:gd name="T14" fmla="*/ 28 w 86"/>
                <a:gd name="T15" fmla="*/ 153 h 161"/>
                <a:gd name="T16" fmla="*/ 33 w 86"/>
                <a:gd name="T17" fmla="*/ 156 h 161"/>
                <a:gd name="T18" fmla="*/ 37 w 86"/>
                <a:gd name="T19" fmla="*/ 159 h 161"/>
                <a:gd name="T20" fmla="*/ 42 w 86"/>
                <a:gd name="T21" fmla="*/ 160 h 161"/>
                <a:gd name="T22" fmla="*/ 47 w 86"/>
                <a:gd name="T23" fmla="*/ 160 h 161"/>
                <a:gd name="T24" fmla="*/ 47 w 86"/>
                <a:gd name="T25" fmla="*/ 160 h 161"/>
                <a:gd name="T26" fmla="*/ 80 w 86"/>
                <a:gd name="T27" fmla="*/ 161 h 161"/>
                <a:gd name="T28" fmla="*/ 86 w 86"/>
                <a:gd name="T29" fmla="*/ 1 h 161"/>
                <a:gd name="T30" fmla="*/ 86 w 86"/>
                <a:gd name="T31" fmla="*/ 1 h 161"/>
                <a:gd name="T32" fmla="*/ 53 w 86"/>
                <a:gd name="T33" fmla="*/ 0 h 161"/>
                <a:gd name="T34" fmla="*/ 53 w 86"/>
                <a:gd name="T35" fmla="*/ 0 h 161"/>
                <a:gd name="T36" fmla="*/ 47 w 86"/>
                <a:gd name="T37" fmla="*/ 0 h 161"/>
                <a:gd name="T38" fmla="*/ 43 w 86"/>
                <a:gd name="T39" fmla="*/ 1 h 161"/>
                <a:gd name="T40" fmla="*/ 38 w 86"/>
                <a:gd name="T41" fmla="*/ 4 h 161"/>
                <a:gd name="T42" fmla="*/ 34 w 86"/>
                <a:gd name="T43" fmla="*/ 6 h 161"/>
                <a:gd name="T44" fmla="*/ 25 w 86"/>
                <a:gd name="T45" fmla="*/ 13 h 161"/>
                <a:gd name="T46" fmla="*/ 17 w 86"/>
                <a:gd name="T47" fmla="*/ 23 h 161"/>
                <a:gd name="T48" fmla="*/ 10 w 86"/>
                <a:gd name="T49" fmla="*/ 34 h 161"/>
                <a:gd name="T50" fmla="*/ 6 w 86"/>
                <a:gd name="T51" fmla="*/ 48 h 161"/>
                <a:gd name="T52" fmla="*/ 2 w 86"/>
                <a:gd name="T53" fmla="*/ 63 h 161"/>
                <a:gd name="T54" fmla="*/ 0 w 86"/>
                <a:gd name="T55" fmla="*/ 78 h 161"/>
                <a:gd name="T56" fmla="*/ 0 w 86"/>
                <a:gd name="T57" fmla="*/ 7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61">
                  <a:moveTo>
                    <a:pt x="0" y="78"/>
                  </a:moveTo>
                  <a:lnTo>
                    <a:pt x="0" y="78"/>
                  </a:lnTo>
                  <a:lnTo>
                    <a:pt x="1" y="94"/>
                  </a:lnTo>
                  <a:lnTo>
                    <a:pt x="3" y="110"/>
                  </a:lnTo>
                  <a:lnTo>
                    <a:pt x="7" y="124"/>
                  </a:lnTo>
                  <a:lnTo>
                    <a:pt x="12" y="136"/>
                  </a:lnTo>
                  <a:lnTo>
                    <a:pt x="20" y="145"/>
                  </a:lnTo>
                  <a:lnTo>
                    <a:pt x="28" y="153"/>
                  </a:lnTo>
                  <a:lnTo>
                    <a:pt x="33" y="156"/>
                  </a:lnTo>
                  <a:lnTo>
                    <a:pt x="37" y="159"/>
                  </a:lnTo>
                  <a:lnTo>
                    <a:pt x="42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80" y="16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25" y="13"/>
                  </a:lnTo>
                  <a:lnTo>
                    <a:pt x="17" y="23"/>
                  </a:lnTo>
                  <a:lnTo>
                    <a:pt x="10" y="34"/>
                  </a:lnTo>
                  <a:lnTo>
                    <a:pt x="6" y="48"/>
                  </a:lnTo>
                  <a:lnTo>
                    <a:pt x="2" y="63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1" name="Freeform 91"/>
            <p:cNvSpPr/>
            <p:nvPr/>
          </p:nvSpPr>
          <p:spPr bwMode="auto">
            <a:xfrm>
              <a:off x="9866238" y="2705945"/>
              <a:ext cx="157163" cy="254000"/>
            </a:xfrm>
            <a:custGeom>
              <a:avLst/>
              <a:gdLst>
                <a:gd name="T0" fmla="*/ 0 w 99"/>
                <a:gd name="T1" fmla="*/ 78 h 160"/>
                <a:gd name="T2" fmla="*/ 0 w 99"/>
                <a:gd name="T3" fmla="*/ 78 h 160"/>
                <a:gd name="T4" fmla="*/ 0 w 99"/>
                <a:gd name="T5" fmla="*/ 95 h 160"/>
                <a:gd name="T6" fmla="*/ 2 w 99"/>
                <a:gd name="T7" fmla="*/ 110 h 160"/>
                <a:gd name="T8" fmla="*/ 7 w 99"/>
                <a:gd name="T9" fmla="*/ 124 h 160"/>
                <a:gd name="T10" fmla="*/ 12 w 99"/>
                <a:gd name="T11" fmla="*/ 136 h 160"/>
                <a:gd name="T12" fmla="*/ 19 w 99"/>
                <a:gd name="T13" fmla="*/ 146 h 160"/>
                <a:gd name="T14" fmla="*/ 27 w 99"/>
                <a:gd name="T15" fmla="*/ 153 h 160"/>
                <a:gd name="T16" fmla="*/ 32 w 99"/>
                <a:gd name="T17" fmla="*/ 157 h 160"/>
                <a:gd name="T18" fmla="*/ 36 w 99"/>
                <a:gd name="T19" fmla="*/ 159 h 160"/>
                <a:gd name="T20" fmla="*/ 42 w 99"/>
                <a:gd name="T21" fmla="*/ 160 h 160"/>
                <a:gd name="T22" fmla="*/ 46 w 99"/>
                <a:gd name="T23" fmla="*/ 160 h 160"/>
                <a:gd name="T24" fmla="*/ 46 w 99"/>
                <a:gd name="T25" fmla="*/ 160 h 160"/>
                <a:gd name="T26" fmla="*/ 52 w 99"/>
                <a:gd name="T27" fmla="*/ 160 h 160"/>
                <a:gd name="T28" fmla="*/ 56 w 99"/>
                <a:gd name="T29" fmla="*/ 159 h 160"/>
                <a:gd name="T30" fmla="*/ 61 w 99"/>
                <a:gd name="T31" fmla="*/ 158 h 160"/>
                <a:gd name="T32" fmla="*/ 66 w 99"/>
                <a:gd name="T33" fmla="*/ 155 h 160"/>
                <a:gd name="T34" fmla="*/ 75 w 99"/>
                <a:gd name="T35" fmla="*/ 147 h 160"/>
                <a:gd name="T36" fmla="*/ 83 w 99"/>
                <a:gd name="T37" fmla="*/ 138 h 160"/>
                <a:gd name="T38" fmla="*/ 89 w 99"/>
                <a:gd name="T39" fmla="*/ 127 h 160"/>
                <a:gd name="T40" fmla="*/ 94 w 99"/>
                <a:gd name="T41" fmla="*/ 114 h 160"/>
                <a:gd name="T42" fmla="*/ 97 w 99"/>
                <a:gd name="T43" fmla="*/ 99 h 160"/>
                <a:gd name="T44" fmla="*/ 99 w 99"/>
                <a:gd name="T45" fmla="*/ 83 h 160"/>
                <a:gd name="T46" fmla="*/ 99 w 99"/>
                <a:gd name="T47" fmla="*/ 83 h 160"/>
                <a:gd name="T48" fmla="*/ 98 w 99"/>
                <a:gd name="T49" fmla="*/ 66 h 160"/>
                <a:gd name="T50" fmla="*/ 96 w 99"/>
                <a:gd name="T51" fmla="*/ 51 h 160"/>
                <a:gd name="T52" fmla="*/ 93 w 99"/>
                <a:gd name="T53" fmla="*/ 38 h 160"/>
                <a:gd name="T54" fmla="*/ 87 w 99"/>
                <a:gd name="T55" fmla="*/ 25 h 160"/>
                <a:gd name="T56" fmla="*/ 79 w 99"/>
                <a:gd name="T57" fmla="*/ 15 h 160"/>
                <a:gd name="T58" fmla="*/ 71 w 99"/>
                <a:gd name="T59" fmla="*/ 7 h 160"/>
                <a:gd name="T60" fmla="*/ 67 w 99"/>
                <a:gd name="T61" fmla="*/ 5 h 160"/>
                <a:gd name="T62" fmla="*/ 62 w 99"/>
                <a:gd name="T63" fmla="*/ 3 h 160"/>
                <a:gd name="T64" fmla="*/ 58 w 99"/>
                <a:gd name="T65" fmla="*/ 2 h 160"/>
                <a:gd name="T66" fmla="*/ 52 w 99"/>
                <a:gd name="T67" fmla="*/ 0 h 160"/>
                <a:gd name="T68" fmla="*/ 52 w 99"/>
                <a:gd name="T69" fmla="*/ 0 h 160"/>
                <a:gd name="T70" fmla="*/ 47 w 99"/>
                <a:gd name="T71" fmla="*/ 0 h 160"/>
                <a:gd name="T72" fmla="*/ 42 w 99"/>
                <a:gd name="T73" fmla="*/ 2 h 160"/>
                <a:gd name="T74" fmla="*/ 37 w 99"/>
                <a:gd name="T75" fmla="*/ 4 h 160"/>
                <a:gd name="T76" fmla="*/ 33 w 99"/>
                <a:gd name="T77" fmla="*/ 6 h 160"/>
                <a:gd name="T78" fmla="*/ 24 w 99"/>
                <a:gd name="T79" fmla="*/ 13 h 160"/>
                <a:gd name="T80" fmla="*/ 16 w 99"/>
                <a:gd name="T81" fmla="*/ 23 h 160"/>
                <a:gd name="T82" fmla="*/ 10 w 99"/>
                <a:gd name="T83" fmla="*/ 34 h 160"/>
                <a:gd name="T84" fmla="*/ 4 w 99"/>
                <a:gd name="T85" fmla="*/ 48 h 160"/>
                <a:gd name="T86" fmla="*/ 1 w 99"/>
                <a:gd name="T87" fmla="*/ 63 h 160"/>
                <a:gd name="T88" fmla="*/ 0 w 99"/>
                <a:gd name="T89" fmla="*/ 78 h 160"/>
                <a:gd name="T90" fmla="*/ 0 w 99"/>
                <a:gd name="T91" fmla="*/ 7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160">
                  <a:moveTo>
                    <a:pt x="0" y="78"/>
                  </a:moveTo>
                  <a:lnTo>
                    <a:pt x="0" y="78"/>
                  </a:lnTo>
                  <a:lnTo>
                    <a:pt x="0" y="95"/>
                  </a:lnTo>
                  <a:lnTo>
                    <a:pt x="2" y="110"/>
                  </a:lnTo>
                  <a:lnTo>
                    <a:pt x="7" y="124"/>
                  </a:lnTo>
                  <a:lnTo>
                    <a:pt x="12" y="136"/>
                  </a:lnTo>
                  <a:lnTo>
                    <a:pt x="19" y="146"/>
                  </a:lnTo>
                  <a:lnTo>
                    <a:pt x="27" y="153"/>
                  </a:lnTo>
                  <a:lnTo>
                    <a:pt x="32" y="157"/>
                  </a:lnTo>
                  <a:lnTo>
                    <a:pt x="36" y="159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6" y="159"/>
                  </a:lnTo>
                  <a:lnTo>
                    <a:pt x="61" y="158"/>
                  </a:lnTo>
                  <a:lnTo>
                    <a:pt x="66" y="155"/>
                  </a:lnTo>
                  <a:lnTo>
                    <a:pt x="75" y="147"/>
                  </a:lnTo>
                  <a:lnTo>
                    <a:pt x="83" y="138"/>
                  </a:lnTo>
                  <a:lnTo>
                    <a:pt x="89" y="127"/>
                  </a:lnTo>
                  <a:lnTo>
                    <a:pt x="94" y="114"/>
                  </a:lnTo>
                  <a:lnTo>
                    <a:pt x="97" y="99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66"/>
                  </a:lnTo>
                  <a:lnTo>
                    <a:pt x="96" y="51"/>
                  </a:lnTo>
                  <a:lnTo>
                    <a:pt x="93" y="38"/>
                  </a:lnTo>
                  <a:lnTo>
                    <a:pt x="87" y="25"/>
                  </a:lnTo>
                  <a:lnTo>
                    <a:pt x="79" y="15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2" y="3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33" y="6"/>
                  </a:lnTo>
                  <a:lnTo>
                    <a:pt x="24" y="13"/>
                  </a:lnTo>
                  <a:lnTo>
                    <a:pt x="16" y="23"/>
                  </a:lnTo>
                  <a:lnTo>
                    <a:pt x="10" y="34"/>
                  </a:lnTo>
                  <a:lnTo>
                    <a:pt x="4" y="48"/>
                  </a:lnTo>
                  <a:lnTo>
                    <a:pt x="1" y="63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2" name="Freeform 92"/>
            <p:cNvSpPr/>
            <p:nvPr/>
          </p:nvSpPr>
          <p:spPr bwMode="auto">
            <a:xfrm>
              <a:off x="9913863" y="2712295"/>
              <a:ext cx="307975" cy="204788"/>
            </a:xfrm>
            <a:custGeom>
              <a:avLst/>
              <a:gdLst>
                <a:gd name="T0" fmla="*/ 13 w 194"/>
                <a:gd name="T1" fmla="*/ 41 h 129"/>
                <a:gd name="T2" fmla="*/ 194 w 194"/>
                <a:gd name="T3" fmla="*/ 0 h 129"/>
                <a:gd name="T4" fmla="*/ 189 w 194"/>
                <a:gd name="T5" fmla="*/ 129 h 129"/>
                <a:gd name="T6" fmla="*/ 11 w 194"/>
                <a:gd name="T7" fmla="*/ 112 h 129"/>
                <a:gd name="T8" fmla="*/ 11 w 194"/>
                <a:gd name="T9" fmla="*/ 112 h 129"/>
                <a:gd name="T10" fmla="*/ 8 w 194"/>
                <a:gd name="T11" fmla="*/ 110 h 129"/>
                <a:gd name="T12" fmla="*/ 5 w 194"/>
                <a:gd name="T13" fmla="*/ 103 h 129"/>
                <a:gd name="T14" fmla="*/ 2 w 194"/>
                <a:gd name="T15" fmla="*/ 91 h 129"/>
                <a:gd name="T16" fmla="*/ 0 w 194"/>
                <a:gd name="T17" fmla="*/ 84 h 129"/>
                <a:gd name="T18" fmla="*/ 0 w 194"/>
                <a:gd name="T19" fmla="*/ 76 h 129"/>
                <a:gd name="T20" fmla="*/ 0 w 194"/>
                <a:gd name="T21" fmla="*/ 76 h 129"/>
                <a:gd name="T22" fmla="*/ 2 w 194"/>
                <a:gd name="T23" fmla="*/ 67 h 129"/>
                <a:gd name="T24" fmla="*/ 3 w 194"/>
                <a:gd name="T25" fmla="*/ 60 h 129"/>
                <a:gd name="T26" fmla="*/ 5 w 194"/>
                <a:gd name="T27" fmla="*/ 53 h 129"/>
                <a:gd name="T28" fmla="*/ 7 w 194"/>
                <a:gd name="T29" fmla="*/ 48 h 129"/>
                <a:gd name="T30" fmla="*/ 11 w 194"/>
                <a:gd name="T31" fmla="*/ 43 h 129"/>
                <a:gd name="T32" fmla="*/ 13 w 194"/>
                <a:gd name="T33" fmla="*/ 41 h 129"/>
                <a:gd name="T34" fmla="*/ 13 w 194"/>
                <a:gd name="T35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29">
                  <a:moveTo>
                    <a:pt x="13" y="41"/>
                  </a:moveTo>
                  <a:lnTo>
                    <a:pt x="194" y="0"/>
                  </a:lnTo>
                  <a:lnTo>
                    <a:pt x="189" y="129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5" y="103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8"/>
                  </a:lnTo>
                  <a:lnTo>
                    <a:pt x="11" y="43"/>
                  </a:lnTo>
                  <a:lnTo>
                    <a:pt x="13" y="41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3" name="Freeform 93"/>
            <p:cNvSpPr/>
            <p:nvPr/>
          </p:nvSpPr>
          <p:spPr bwMode="auto">
            <a:xfrm>
              <a:off x="10190088" y="2504333"/>
              <a:ext cx="377825" cy="554038"/>
            </a:xfrm>
            <a:custGeom>
              <a:avLst/>
              <a:gdLst>
                <a:gd name="T0" fmla="*/ 23 w 238"/>
                <a:gd name="T1" fmla="*/ 52 h 349"/>
                <a:gd name="T2" fmla="*/ 23 w 238"/>
                <a:gd name="T3" fmla="*/ 52 h 349"/>
                <a:gd name="T4" fmla="*/ 21 w 238"/>
                <a:gd name="T5" fmla="*/ 53 h 349"/>
                <a:gd name="T6" fmla="*/ 18 w 238"/>
                <a:gd name="T7" fmla="*/ 56 h 349"/>
                <a:gd name="T8" fmla="*/ 13 w 238"/>
                <a:gd name="T9" fmla="*/ 66 h 349"/>
                <a:gd name="T10" fmla="*/ 10 w 238"/>
                <a:gd name="T11" fmla="*/ 81 h 349"/>
                <a:gd name="T12" fmla="*/ 6 w 238"/>
                <a:gd name="T13" fmla="*/ 98 h 349"/>
                <a:gd name="T14" fmla="*/ 3 w 238"/>
                <a:gd name="T15" fmla="*/ 118 h 349"/>
                <a:gd name="T16" fmla="*/ 2 w 238"/>
                <a:gd name="T17" fmla="*/ 140 h 349"/>
                <a:gd name="T18" fmla="*/ 1 w 238"/>
                <a:gd name="T19" fmla="*/ 164 h 349"/>
                <a:gd name="T20" fmla="*/ 0 w 238"/>
                <a:gd name="T21" fmla="*/ 189 h 349"/>
                <a:gd name="T22" fmla="*/ 1 w 238"/>
                <a:gd name="T23" fmla="*/ 212 h 349"/>
                <a:gd name="T24" fmla="*/ 3 w 238"/>
                <a:gd name="T25" fmla="*/ 236 h 349"/>
                <a:gd name="T26" fmla="*/ 5 w 238"/>
                <a:gd name="T27" fmla="*/ 260 h 349"/>
                <a:gd name="T28" fmla="*/ 10 w 238"/>
                <a:gd name="T29" fmla="*/ 280 h 349"/>
                <a:gd name="T30" fmla="*/ 14 w 238"/>
                <a:gd name="T31" fmla="*/ 299 h 349"/>
                <a:gd name="T32" fmla="*/ 21 w 238"/>
                <a:gd name="T33" fmla="*/ 314 h 349"/>
                <a:gd name="T34" fmla="*/ 24 w 238"/>
                <a:gd name="T35" fmla="*/ 321 h 349"/>
                <a:gd name="T36" fmla="*/ 28 w 238"/>
                <a:gd name="T37" fmla="*/ 325 h 349"/>
                <a:gd name="T38" fmla="*/ 32 w 238"/>
                <a:gd name="T39" fmla="*/ 330 h 349"/>
                <a:gd name="T40" fmla="*/ 37 w 238"/>
                <a:gd name="T41" fmla="*/ 333 h 349"/>
                <a:gd name="T42" fmla="*/ 37 w 238"/>
                <a:gd name="T43" fmla="*/ 333 h 349"/>
                <a:gd name="T44" fmla="*/ 80 w 238"/>
                <a:gd name="T45" fmla="*/ 336 h 349"/>
                <a:gd name="T46" fmla="*/ 148 w 238"/>
                <a:gd name="T47" fmla="*/ 341 h 349"/>
                <a:gd name="T48" fmla="*/ 238 w 238"/>
                <a:gd name="T49" fmla="*/ 349 h 349"/>
                <a:gd name="T50" fmla="*/ 220 w 238"/>
                <a:gd name="T51" fmla="*/ 0 h 349"/>
                <a:gd name="T52" fmla="*/ 220 w 238"/>
                <a:gd name="T53" fmla="*/ 0 h 349"/>
                <a:gd name="T54" fmla="*/ 195 w 238"/>
                <a:gd name="T55" fmla="*/ 5 h 349"/>
                <a:gd name="T56" fmla="*/ 138 w 238"/>
                <a:gd name="T57" fmla="*/ 18 h 349"/>
                <a:gd name="T58" fmla="*/ 104 w 238"/>
                <a:gd name="T59" fmla="*/ 26 h 349"/>
                <a:gd name="T60" fmla="*/ 72 w 238"/>
                <a:gd name="T61" fmla="*/ 34 h 349"/>
                <a:gd name="T62" fmla="*/ 44 w 238"/>
                <a:gd name="T63" fmla="*/ 43 h 349"/>
                <a:gd name="T64" fmla="*/ 32 w 238"/>
                <a:gd name="T65" fmla="*/ 47 h 349"/>
                <a:gd name="T66" fmla="*/ 23 w 238"/>
                <a:gd name="T67" fmla="*/ 52 h 349"/>
                <a:gd name="T68" fmla="*/ 23 w 238"/>
                <a:gd name="T6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349">
                  <a:moveTo>
                    <a:pt x="23" y="52"/>
                  </a:moveTo>
                  <a:lnTo>
                    <a:pt x="23" y="52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3" y="66"/>
                  </a:lnTo>
                  <a:lnTo>
                    <a:pt x="10" y="81"/>
                  </a:lnTo>
                  <a:lnTo>
                    <a:pt x="6" y="98"/>
                  </a:lnTo>
                  <a:lnTo>
                    <a:pt x="3" y="118"/>
                  </a:lnTo>
                  <a:lnTo>
                    <a:pt x="2" y="140"/>
                  </a:lnTo>
                  <a:lnTo>
                    <a:pt x="1" y="164"/>
                  </a:lnTo>
                  <a:lnTo>
                    <a:pt x="0" y="189"/>
                  </a:lnTo>
                  <a:lnTo>
                    <a:pt x="1" y="212"/>
                  </a:lnTo>
                  <a:lnTo>
                    <a:pt x="3" y="236"/>
                  </a:lnTo>
                  <a:lnTo>
                    <a:pt x="5" y="260"/>
                  </a:lnTo>
                  <a:lnTo>
                    <a:pt x="10" y="280"/>
                  </a:lnTo>
                  <a:lnTo>
                    <a:pt x="14" y="299"/>
                  </a:lnTo>
                  <a:lnTo>
                    <a:pt x="21" y="314"/>
                  </a:lnTo>
                  <a:lnTo>
                    <a:pt x="24" y="321"/>
                  </a:lnTo>
                  <a:lnTo>
                    <a:pt x="28" y="325"/>
                  </a:lnTo>
                  <a:lnTo>
                    <a:pt x="32" y="330"/>
                  </a:lnTo>
                  <a:lnTo>
                    <a:pt x="37" y="333"/>
                  </a:lnTo>
                  <a:lnTo>
                    <a:pt x="37" y="333"/>
                  </a:lnTo>
                  <a:lnTo>
                    <a:pt x="80" y="336"/>
                  </a:lnTo>
                  <a:lnTo>
                    <a:pt x="148" y="341"/>
                  </a:lnTo>
                  <a:lnTo>
                    <a:pt x="238" y="349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5" y="5"/>
                  </a:lnTo>
                  <a:lnTo>
                    <a:pt x="138" y="18"/>
                  </a:lnTo>
                  <a:lnTo>
                    <a:pt x="104" y="26"/>
                  </a:lnTo>
                  <a:lnTo>
                    <a:pt x="72" y="34"/>
                  </a:lnTo>
                  <a:lnTo>
                    <a:pt x="44" y="43"/>
                  </a:lnTo>
                  <a:lnTo>
                    <a:pt x="32" y="47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4" name="Freeform 94"/>
            <p:cNvSpPr/>
            <p:nvPr/>
          </p:nvSpPr>
          <p:spPr bwMode="auto">
            <a:xfrm>
              <a:off x="10432975" y="2185245"/>
              <a:ext cx="757238" cy="1036638"/>
            </a:xfrm>
            <a:custGeom>
              <a:avLst/>
              <a:gdLst>
                <a:gd name="T0" fmla="*/ 473 w 477"/>
                <a:gd name="T1" fmla="*/ 0 h 653"/>
                <a:gd name="T2" fmla="*/ 90 w 477"/>
                <a:gd name="T3" fmla="*/ 99 h 653"/>
                <a:gd name="T4" fmla="*/ 90 w 477"/>
                <a:gd name="T5" fmla="*/ 99 h 653"/>
                <a:gd name="T6" fmla="*/ 86 w 477"/>
                <a:gd name="T7" fmla="*/ 102 h 653"/>
                <a:gd name="T8" fmla="*/ 75 w 477"/>
                <a:gd name="T9" fmla="*/ 113 h 653"/>
                <a:gd name="T10" fmla="*/ 67 w 477"/>
                <a:gd name="T11" fmla="*/ 121 h 653"/>
                <a:gd name="T12" fmla="*/ 59 w 477"/>
                <a:gd name="T13" fmla="*/ 132 h 653"/>
                <a:gd name="T14" fmla="*/ 51 w 477"/>
                <a:gd name="T15" fmla="*/ 145 h 653"/>
                <a:gd name="T16" fmla="*/ 42 w 477"/>
                <a:gd name="T17" fmla="*/ 160 h 653"/>
                <a:gd name="T18" fmla="*/ 33 w 477"/>
                <a:gd name="T19" fmla="*/ 178 h 653"/>
                <a:gd name="T20" fmla="*/ 25 w 477"/>
                <a:gd name="T21" fmla="*/ 198 h 653"/>
                <a:gd name="T22" fmla="*/ 17 w 477"/>
                <a:gd name="T23" fmla="*/ 222 h 653"/>
                <a:gd name="T24" fmla="*/ 11 w 477"/>
                <a:gd name="T25" fmla="*/ 248 h 653"/>
                <a:gd name="T26" fmla="*/ 6 w 477"/>
                <a:gd name="T27" fmla="*/ 278 h 653"/>
                <a:gd name="T28" fmla="*/ 2 w 477"/>
                <a:gd name="T29" fmla="*/ 310 h 653"/>
                <a:gd name="T30" fmla="*/ 0 w 477"/>
                <a:gd name="T31" fmla="*/ 345 h 653"/>
                <a:gd name="T32" fmla="*/ 0 w 477"/>
                <a:gd name="T33" fmla="*/ 385 h 653"/>
                <a:gd name="T34" fmla="*/ 0 w 477"/>
                <a:gd name="T35" fmla="*/ 385 h 653"/>
                <a:gd name="T36" fmla="*/ 2 w 477"/>
                <a:gd name="T37" fmla="*/ 404 h 653"/>
                <a:gd name="T38" fmla="*/ 4 w 477"/>
                <a:gd name="T39" fmla="*/ 423 h 653"/>
                <a:gd name="T40" fmla="*/ 6 w 477"/>
                <a:gd name="T41" fmla="*/ 440 h 653"/>
                <a:gd name="T42" fmla="*/ 8 w 477"/>
                <a:gd name="T43" fmla="*/ 457 h 653"/>
                <a:gd name="T44" fmla="*/ 15 w 477"/>
                <a:gd name="T45" fmla="*/ 488 h 653"/>
                <a:gd name="T46" fmla="*/ 24 w 477"/>
                <a:gd name="T47" fmla="*/ 515 h 653"/>
                <a:gd name="T48" fmla="*/ 33 w 477"/>
                <a:gd name="T49" fmla="*/ 538 h 653"/>
                <a:gd name="T50" fmla="*/ 45 w 477"/>
                <a:gd name="T51" fmla="*/ 558 h 653"/>
                <a:gd name="T52" fmla="*/ 56 w 477"/>
                <a:gd name="T53" fmla="*/ 575 h 653"/>
                <a:gd name="T54" fmla="*/ 67 w 477"/>
                <a:gd name="T55" fmla="*/ 589 h 653"/>
                <a:gd name="T56" fmla="*/ 79 w 477"/>
                <a:gd name="T57" fmla="*/ 600 h 653"/>
                <a:gd name="T58" fmla="*/ 90 w 477"/>
                <a:gd name="T59" fmla="*/ 609 h 653"/>
                <a:gd name="T60" fmla="*/ 100 w 477"/>
                <a:gd name="T61" fmla="*/ 617 h 653"/>
                <a:gd name="T62" fmla="*/ 109 w 477"/>
                <a:gd name="T63" fmla="*/ 621 h 653"/>
                <a:gd name="T64" fmla="*/ 123 w 477"/>
                <a:gd name="T65" fmla="*/ 628 h 653"/>
                <a:gd name="T66" fmla="*/ 128 w 477"/>
                <a:gd name="T67" fmla="*/ 629 h 653"/>
                <a:gd name="T68" fmla="*/ 477 w 477"/>
                <a:gd name="T69" fmla="*/ 653 h 653"/>
                <a:gd name="T70" fmla="*/ 473 w 477"/>
                <a:gd name="T7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7" h="653">
                  <a:moveTo>
                    <a:pt x="473" y="0"/>
                  </a:moveTo>
                  <a:lnTo>
                    <a:pt x="90" y="99"/>
                  </a:lnTo>
                  <a:lnTo>
                    <a:pt x="90" y="99"/>
                  </a:lnTo>
                  <a:lnTo>
                    <a:pt x="86" y="102"/>
                  </a:lnTo>
                  <a:lnTo>
                    <a:pt x="75" y="113"/>
                  </a:lnTo>
                  <a:lnTo>
                    <a:pt x="67" y="121"/>
                  </a:lnTo>
                  <a:lnTo>
                    <a:pt x="59" y="132"/>
                  </a:lnTo>
                  <a:lnTo>
                    <a:pt x="51" y="145"/>
                  </a:lnTo>
                  <a:lnTo>
                    <a:pt x="42" y="160"/>
                  </a:lnTo>
                  <a:lnTo>
                    <a:pt x="33" y="178"/>
                  </a:lnTo>
                  <a:lnTo>
                    <a:pt x="25" y="198"/>
                  </a:lnTo>
                  <a:lnTo>
                    <a:pt x="17" y="222"/>
                  </a:lnTo>
                  <a:lnTo>
                    <a:pt x="11" y="248"/>
                  </a:lnTo>
                  <a:lnTo>
                    <a:pt x="6" y="278"/>
                  </a:lnTo>
                  <a:lnTo>
                    <a:pt x="2" y="310"/>
                  </a:lnTo>
                  <a:lnTo>
                    <a:pt x="0" y="345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2" y="404"/>
                  </a:lnTo>
                  <a:lnTo>
                    <a:pt x="4" y="423"/>
                  </a:lnTo>
                  <a:lnTo>
                    <a:pt x="6" y="440"/>
                  </a:lnTo>
                  <a:lnTo>
                    <a:pt x="8" y="457"/>
                  </a:lnTo>
                  <a:lnTo>
                    <a:pt x="15" y="488"/>
                  </a:lnTo>
                  <a:lnTo>
                    <a:pt x="24" y="515"/>
                  </a:lnTo>
                  <a:lnTo>
                    <a:pt x="33" y="538"/>
                  </a:lnTo>
                  <a:lnTo>
                    <a:pt x="45" y="558"/>
                  </a:lnTo>
                  <a:lnTo>
                    <a:pt x="56" y="575"/>
                  </a:lnTo>
                  <a:lnTo>
                    <a:pt x="67" y="589"/>
                  </a:lnTo>
                  <a:lnTo>
                    <a:pt x="79" y="600"/>
                  </a:lnTo>
                  <a:lnTo>
                    <a:pt x="90" y="609"/>
                  </a:lnTo>
                  <a:lnTo>
                    <a:pt x="100" y="617"/>
                  </a:lnTo>
                  <a:lnTo>
                    <a:pt x="109" y="621"/>
                  </a:lnTo>
                  <a:lnTo>
                    <a:pt x="123" y="628"/>
                  </a:lnTo>
                  <a:lnTo>
                    <a:pt x="128" y="629"/>
                  </a:lnTo>
                  <a:lnTo>
                    <a:pt x="477" y="65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5" name="Freeform 95"/>
            <p:cNvSpPr/>
            <p:nvPr/>
          </p:nvSpPr>
          <p:spPr bwMode="auto">
            <a:xfrm>
              <a:off x="10777463" y="2186833"/>
              <a:ext cx="822325" cy="1033463"/>
            </a:xfrm>
            <a:custGeom>
              <a:avLst/>
              <a:gdLst>
                <a:gd name="T0" fmla="*/ 0 w 518"/>
                <a:gd name="T1" fmla="*/ 316 h 651"/>
                <a:gd name="T2" fmla="*/ 2 w 518"/>
                <a:gd name="T3" fmla="*/ 382 h 651"/>
                <a:gd name="T4" fmla="*/ 15 w 518"/>
                <a:gd name="T5" fmla="*/ 444 h 651"/>
                <a:gd name="T6" fmla="*/ 37 w 518"/>
                <a:gd name="T7" fmla="*/ 499 h 651"/>
                <a:gd name="T8" fmla="*/ 68 w 518"/>
                <a:gd name="T9" fmla="*/ 549 h 651"/>
                <a:gd name="T10" fmla="*/ 94 w 518"/>
                <a:gd name="T11" fmla="*/ 581 h 651"/>
                <a:gd name="T12" fmla="*/ 114 w 518"/>
                <a:gd name="T13" fmla="*/ 599 h 651"/>
                <a:gd name="T14" fmla="*/ 135 w 518"/>
                <a:gd name="T15" fmla="*/ 615 h 651"/>
                <a:gd name="T16" fmla="*/ 158 w 518"/>
                <a:gd name="T17" fmla="*/ 628 h 651"/>
                <a:gd name="T18" fmla="*/ 183 w 518"/>
                <a:gd name="T19" fmla="*/ 639 h 651"/>
                <a:gd name="T20" fmla="*/ 208 w 518"/>
                <a:gd name="T21" fmla="*/ 646 h 651"/>
                <a:gd name="T22" fmla="*/ 234 w 518"/>
                <a:gd name="T23" fmla="*/ 651 h 651"/>
                <a:gd name="T24" fmla="*/ 246 w 518"/>
                <a:gd name="T25" fmla="*/ 651 h 651"/>
                <a:gd name="T26" fmla="*/ 273 w 518"/>
                <a:gd name="T27" fmla="*/ 651 h 651"/>
                <a:gd name="T28" fmla="*/ 299 w 518"/>
                <a:gd name="T29" fmla="*/ 646 h 651"/>
                <a:gd name="T30" fmla="*/ 324 w 518"/>
                <a:gd name="T31" fmla="*/ 640 h 651"/>
                <a:gd name="T32" fmla="*/ 348 w 518"/>
                <a:gd name="T33" fmla="*/ 629 h 651"/>
                <a:gd name="T34" fmla="*/ 372 w 518"/>
                <a:gd name="T35" fmla="*/ 617 h 651"/>
                <a:gd name="T36" fmla="*/ 393 w 518"/>
                <a:gd name="T37" fmla="*/ 601 h 651"/>
                <a:gd name="T38" fmla="*/ 415 w 518"/>
                <a:gd name="T39" fmla="*/ 583 h 651"/>
                <a:gd name="T40" fmla="*/ 451 w 518"/>
                <a:gd name="T41" fmla="*/ 540 h 651"/>
                <a:gd name="T42" fmla="*/ 482 w 518"/>
                <a:gd name="T43" fmla="*/ 489 h 651"/>
                <a:gd name="T44" fmla="*/ 503 w 518"/>
                <a:gd name="T45" fmla="*/ 431 h 651"/>
                <a:gd name="T46" fmla="*/ 516 w 518"/>
                <a:gd name="T47" fmla="*/ 369 h 651"/>
                <a:gd name="T48" fmla="*/ 518 w 518"/>
                <a:gd name="T49" fmla="*/ 335 h 651"/>
                <a:gd name="T50" fmla="*/ 516 w 518"/>
                <a:gd name="T51" fmla="*/ 270 h 651"/>
                <a:gd name="T52" fmla="*/ 503 w 518"/>
                <a:gd name="T53" fmla="*/ 207 h 651"/>
                <a:gd name="T54" fmla="*/ 481 w 518"/>
                <a:gd name="T55" fmla="*/ 152 h 651"/>
                <a:gd name="T56" fmla="*/ 451 w 518"/>
                <a:gd name="T57" fmla="*/ 102 h 651"/>
                <a:gd name="T58" fmla="*/ 424 w 518"/>
                <a:gd name="T59" fmla="*/ 71 h 651"/>
                <a:gd name="T60" fmla="*/ 404 w 518"/>
                <a:gd name="T61" fmla="*/ 53 h 651"/>
                <a:gd name="T62" fmla="*/ 382 w 518"/>
                <a:gd name="T63" fmla="*/ 37 h 651"/>
                <a:gd name="T64" fmla="*/ 359 w 518"/>
                <a:gd name="T65" fmla="*/ 23 h 651"/>
                <a:gd name="T66" fmla="*/ 336 w 518"/>
                <a:gd name="T67" fmla="*/ 13 h 651"/>
                <a:gd name="T68" fmla="*/ 311 w 518"/>
                <a:gd name="T69" fmla="*/ 5 h 651"/>
                <a:gd name="T70" fmla="*/ 285 w 518"/>
                <a:gd name="T71" fmla="*/ 2 h 651"/>
                <a:gd name="T72" fmla="*/ 271 w 518"/>
                <a:gd name="T73" fmla="*/ 0 h 651"/>
                <a:gd name="T74" fmla="*/ 244 w 518"/>
                <a:gd name="T75" fmla="*/ 0 h 651"/>
                <a:gd name="T76" fmla="*/ 219 w 518"/>
                <a:gd name="T77" fmla="*/ 5 h 651"/>
                <a:gd name="T78" fmla="*/ 193 w 518"/>
                <a:gd name="T79" fmla="*/ 12 h 651"/>
                <a:gd name="T80" fmla="*/ 169 w 518"/>
                <a:gd name="T81" fmla="*/ 22 h 651"/>
                <a:gd name="T82" fmla="*/ 146 w 518"/>
                <a:gd name="T83" fmla="*/ 34 h 651"/>
                <a:gd name="T84" fmla="*/ 124 w 518"/>
                <a:gd name="T85" fmla="*/ 50 h 651"/>
                <a:gd name="T86" fmla="*/ 104 w 518"/>
                <a:gd name="T87" fmla="*/ 68 h 651"/>
                <a:gd name="T88" fmla="*/ 66 w 518"/>
                <a:gd name="T89" fmla="*/ 111 h 651"/>
                <a:gd name="T90" fmla="*/ 37 w 518"/>
                <a:gd name="T91" fmla="*/ 162 h 651"/>
                <a:gd name="T92" fmla="*/ 14 w 518"/>
                <a:gd name="T93" fmla="*/ 220 h 651"/>
                <a:gd name="T94" fmla="*/ 2 w 518"/>
                <a:gd name="T95" fmla="*/ 283 h 651"/>
                <a:gd name="T96" fmla="*/ 0 w 518"/>
                <a:gd name="T97" fmla="*/ 3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8" h="651">
                  <a:moveTo>
                    <a:pt x="0" y="316"/>
                  </a:moveTo>
                  <a:lnTo>
                    <a:pt x="0" y="316"/>
                  </a:lnTo>
                  <a:lnTo>
                    <a:pt x="0" y="350"/>
                  </a:lnTo>
                  <a:lnTo>
                    <a:pt x="2" y="382"/>
                  </a:lnTo>
                  <a:lnTo>
                    <a:pt x="8" y="413"/>
                  </a:lnTo>
                  <a:lnTo>
                    <a:pt x="15" y="444"/>
                  </a:lnTo>
                  <a:lnTo>
                    <a:pt x="26" y="472"/>
                  </a:lnTo>
                  <a:lnTo>
                    <a:pt x="37" y="499"/>
                  </a:lnTo>
                  <a:lnTo>
                    <a:pt x="52" y="525"/>
                  </a:lnTo>
                  <a:lnTo>
                    <a:pt x="68" y="549"/>
                  </a:lnTo>
                  <a:lnTo>
                    <a:pt x="84" y="571"/>
                  </a:lnTo>
                  <a:lnTo>
                    <a:pt x="94" y="581"/>
                  </a:lnTo>
                  <a:lnTo>
                    <a:pt x="104" y="590"/>
                  </a:lnTo>
                  <a:lnTo>
                    <a:pt x="114" y="599"/>
                  </a:lnTo>
                  <a:lnTo>
                    <a:pt x="125" y="608"/>
                  </a:lnTo>
                  <a:lnTo>
                    <a:pt x="135" y="615"/>
                  </a:lnTo>
                  <a:lnTo>
                    <a:pt x="147" y="622"/>
                  </a:lnTo>
                  <a:lnTo>
                    <a:pt x="158" y="628"/>
                  </a:lnTo>
                  <a:lnTo>
                    <a:pt x="170" y="634"/>
                  </a:lnTo>
                  <a:lnTo>
                    <a:pt x="183" y="639"/>
                  </a:lnTo>
                  <a:lnTo>
                    <a:pt x="194" y="643"/>
                  </a:lnTo>
                  <a:lnTo>
                    <a:pt x="208" y="646"/>
                  </a:lnTo>
                  <a:lnTo>
                    <a:pt x="220" y="649"/>
                  </a:lnTo>
                  <a:lnTo>
                    <a:pt x="234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60" y="651"/>
                  </a:lnTo>
                  <a:lnTo>
                    <a:pt x="273" y="651"/>
                  </a:lnTo>
                  <a:lnTo>
                    <a:pt x="286" y="649"/>
                  </a:lnTo>
                  <a:lnTo>
                    <a:pt x="299" y="646"/>
                  </a:lnTo>
                  <a:lnTo>
                    <a:pt x="312" y="643"/>
                  </a:lnTo>
                  <a:lnTo>
                    <a:pt x="324" y="640"/>
                  </a:lnTo>
                  <a:lnTo>
                    <a:pt x="337" y="635"/>
                  </a:lnTo>
                  <a:lnTo>
                    <a:pt x="348" y="629"/>
                  </a:lnTo>
                  <a:lnTo>
                    <a:pt x="361" y="624"/>
                  </a:lnTo>
                  <a:lnTo>
                    <a:pt x="372" y="617"/>
                  </a:lnTo>
                  <a:lnTo>
                    <a:pt x="383" y="609"/>
                  </a:lnTo>
                  <a:lnTo>
                    <a:pt x="393" y="601"/>
                  </a:lnTo>
                  <a:lnTo>
                    <a:pt x="405" y="592"/>
                  </a:lnTo>
                  <a:lnTo>
                    <a:pt x="415" y="583"/>
                  </a:lnTo>
                  <a:lnTo>
                    <a:pt x="434" y="563"/>
                  </a:lnTo>
                  <a:lnTo>
                    <a:pt x="451" y="540"/>
                  </a:lnTo>
                  <a:lnTo>
                    <a:pt x="467" y="516"/>
                  </a:lnTo>
                  <a:lnTo>
                    <a:pt x="482" y="489"/>
                  </a:lnTo>
                  <a:lnTo>
                    <a:pt x="493" y="462"/>
                  </a:lnTo>
                  <a:lnTo>
                    <a:pt x="503" y="431"/>
                  </a:lnTo>
                  <a:lnTo>
                    <a:pt x="511" y="401"/>
                  </a:lnTo>
                  <a:lnTo>
                    <a:pt x="516" y="369"/>
                  </a:lnTo>
                  <a:lnTo>
                    <a:pt x="518" y="335"/>
                  </a:lnTo>
                  <a:lnTo>
                    <a:pt x="518" y="335"/>
                  </a:lnTo>
                  <a:lnTo>
                    <a:pt x="518" y="303"/>
                  </a:lnTo>
                  <a:lnTo>
                    <a:pt x="516" y="270"/>
                  </a:lnTo>
                  <a:lnTo>
                    <a:pt x="510" y="238"/>
                  </a:lnTo>
                  <a:lnTo>
                    <a:pt x="503" y="207"/>
                  </a:lnTo>
                  <a:lnTo>
                    <a:pt x="493" y="179"/>
                  </a:lnTo>
                  <a:lnTo>
                    <a:pt x="481" y="152"/>
                  </a:lnTo>
                  <a:lnTo>
                    <a:pt x="467" y="126"/>
                  </a:lnTo>
                  <a:lnTo>
                    <a:pt x="451" y="102"/>
                  </a:lnTo>
                  <a:lnTo>
                    <a:pt x="433" y="81"/>
                  </a:lnTo>
                  <a:lnTo>
                    <a:pt x="424" y="71"/>
                  </a:lnTo>
                  <a:lnTo>
                    <a:pt x="414" y="62"/>
                  </a:lnTo>
                  <a:lnTo>
                    <a:pt x="404" y="53"/>
                  </a:lnTo>
                  <a:lnTo>
                    <a:pt x="393" y="45"/>
                  </a:lnTo>
                  <a:lnTo>
                    <a:pt x="382" y="37"/>
                  </a:lnTo>
                  <a:lnTo>
                    <a:pt x="371" y="30"/>
                  </a:lnTo>
                  <a:lnTo>
                    <a:pt x="359" y="23"/>
                  </a:lnTo>
                  <a:lnTo>
                    <a:pt x="348" y="17"/>
                  </a:lnTo>
                  <a:lnTo>
                    <a:pt x="336" y="13"/>
                  </a:lnTo>
                  <a:lnTo>
                    <a:pt x="323" y="8"/>
                  </a:lnTo>
                  <a:lnTo>
                    <a:pt x="311" y="5"/>
                  </a:lnTo>
                  <a:lnTo>
                    <a:pt x="297" y="3"/>
                  </a:lnTo>
                  <a:lnTo>
                    <a:pt x="285" y="2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58" y="0"/>
                  </a:lnTo>
                  <a:lnTo>
                    <a:pt x="244" y="0"/>
                  </a:lnTo>
                  <a:lnTo>
                    <a:pt x="232" y="3"/>
                  </a:lnTo>
                  <a:lnTo>
                    <a:pt x="219" y="5"/>
                  </a:lnTo>
                  <a:lnTo>
                    <a:pt x="206" y="8"/>
                  </a:lnTo>
                  <a:lnTo>
                    <a:pt x="193" y="12"/>
                  </a:lnTo>
                  <a:lnTo>
                    <a:pt x="181" y="16"/>
                  </a:lnTo>
                  <a:lnTo>
                    <a:pt x="169" y="22"/>
                  </a:lnTo>
                  <a:lnTo>
                    <a:pt x="157" y="28"/>
                  </a:lnTo>
                  <a:lnTo>
                    <a:pt x="146" y="34"/>
                  </a:lnTo>
                  <a:lnTo>
                    <a:pt x="135" y="42"/>
                  </a:lnTo>
                  <a:lnTo>
                    <a:pt x="124" y="50"/>
                  </a:lnTo>
                  <a:lnTo>
                    <a:pt x="114" y="59"/>
                  </a:lnTo>
                  <a:lnTo>
                    <a:pt x="104" y="68"/>
                  </a:lnTo>
                  <a:lnTo>
                    <a:pt x="84" y="89"/>
                  </a:lnTo>
                  <a:lnTo>
                    <a:pt x="66" y="111"/>
                  </a:lnTo>
                  <a:lnTo>
                    <a:pt x="51" y="136"/>
                  </a:lnTo>
                  <a:lnTo>
                    <a:pt x="37" y="162"/>
                  </a:lnTo>
                  <a:lnTo>
                    <a:pt x="25" y="191"/>
                  </a:lnTo>
                  <a:lnTo>
                    <a:pt x="14" y="220"/>
                  </a:lnTo>
                  <a:lnTo>
                    <a:pt x="8" y="250"/>
                  </a:lnTo>
                  <a:lnTo>
                    <a:pt x="2" y="283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6" name="Freeform 96"/>
            <p:cNvSpPr/>
            <p:nvPr/>
          </p:nvSpPr>
          <p:spPr bwMode="auto">
            <a:xfrm>
              <a:off x="10820325" y="2240808"/>
              <a:ext cx="736600" cy="925513"/>
            </a:xfrm>
            <a:custGeom>
              <a:avLst/>
              <a:gdLst>
                <a:gd name="T0" fmla="*/ 0 w 464"/>
                <a:gd name="T1" fmla="*/ 283 h 583"/>
                <a:gd name="T2" fmla="*/ 3 w 464"/>
                <a:gd name="T3" fmla="*/ 342 h 583"/>
                <a:gd name="T4" fmla="*/ 14 w 464"/>
                <a:gd name="T5" fmla="*/ 397 h 583"/>
                <a:gd name="T6" fmla="*/ 34 w 464"/>
                <a:gd name="T7" fmla="*/ 447 h 583"/>
                <a:gd name="T8" fmla="*/ 61 w 464"/>
                <a:gd name="T9" fmla="*/ 491 h 583"/>
                <a:gd name="T10" fmla="*/ 94 w 464"/>
                <a:gd name="T11" fmla="*/ 529 h 583"/>
                <a:gd name="T12" fmla="*/ 132 w 464"/>
                <a:gd name="T13" fmla="*/ 557 h 583"/>
                <a:gd name="T14" fmla="*/ 153 w 464"/>
                <a:gd name="T15" fmla="*/ 567 h 583"/>
                <a:gd name="T16" fmla="*/ 175 w 464"/>
                <a:gd name="T17" fmla="*/ 575 h 583"/>
                <a:gd name="T18" fmla="*/ 198 w 464"/>
                <a:gd name="T19" fmla="*/ 581 h 583"/>
                <a:gd name="T20" fmla="*/ 222 w 464"/>
                <a:gd name="T21" fmla="*/ 583 h 583"/>
                <a:gd name="T22" fmla="*/ 233 w 464"/>
                <a:gd name="T23" fmla="*/ 583 h 583"/>
                <a:gd name="T24" fmla="*/ 257 w 464"/>
                <a:gd name="T25" fmla="*/ 581 h 583"/>
                <a:gd name="T26" fmla="*/ 279 w 464"/>
                <a:gd name="T27" fmla="*/ 576 h 583"/>
                <a:gd name="T28" fmla="*/ 302 w 464"/>
                <a:gd name="T29" fmla="*/ 568 h 583"/>
                <a:gd name="T30" fmla="*/ 332 w 464"/>
                <a:gd name="T31" fmla="*/ 551 h 583"/>
                <a:gd name="T32" fmla="*/ 371 w 464"/>
                <a:gd name="T33" fmla="*/ 522 h 583"/>
                <a:gd name="T34" fmla="*/ 404 w 464"/>
                <a:gd name="T35" fmla="*/ 483 h 583"/>
                <a:gd name="T36" fmla="*/ 431 w 464"/>
                <a:gd name="T37" fmla="*/ 438 h 583"/>
                <a:gd name="T38" fmla="*/ 450 w 464"/>
                <a:gd name="T39" fmla="*/ 386 h 583"/>
                <a:gd name="T40" fmla="*/ 461 w 464"/>
                <a:gd name="T41" fmla="*/ 331 h 583"/>
                <a:gd name="T42" fmla="*/ 464 w 464"/>
                <a:gd name="T43" fmla="*/ 300 h 583"/>
                <a:gd name="T44" fmla="*/ 461 w 464"/>
                <a:gd name="T45" fmla="*/ 241 h 583"/>
                <a:gd name="T46" fmla="*/ 450 w 464"/>
                <a:gd name="T47" fmla="*/ 187 h 583"/>
                <a:gd name="T48" fmla="*/ 430 w 464"/>
                <a:gd name="T49" fmla="*/ 136 h 583"/>
                <a:gd name="T50" fmla="*/ 404 w 464"/>
                <a:gd name="T51" fmla="*/ 92 h 583"/>
                <a:gd name="T52" fmla="*/ 371 w 464"/>
                <a:gd name="T53" fmla="*/ 56 h 583"/>
                <a:gd name="T54" fmla="*/ 332 w 464"/>
                <a:gd name="T55" fmla="*/ 28 h 583"/>
                <a:gd name="T56" fmla="*/ 311 w 464"/>
                <a:gd name="T57" fmla="*/ 16 h 583"/>
                <a:gd name="T58" fmla="*/ 289 w 464"/>
                <a:gd name="T59" fmla="*/ 8 h 583"/>
                <a:gd name="T60" fmla="*/ 267 w 464"/>
                <a:gd name="T61" fmla="*/ 4 h 583"/>
                <a:gd name="T62" fmla="*/ 243 w 464"/>
                <a:gd name="T63" fmla="*/ 0 h 583"/>
                <a:gd name="T64" fmla="*/ 231 w 464"/>
                <a:gd name="T65" fmla="*/ 0 h 583"/>
                <a:gd name="T66" fmla="*/ 207 w 464"/>
                <a:gd name="T67" fmla="*/ 3 h 583"/>
                <a:gd name="T68" fmla="*/ 184 w 464"/>
                <a:gd name="T69" fmla="*/ 8 h 583"/>
                <a:gd name="T70" fmla="*/ 163 w 464"/>
                <a:gd name="T71" fmla="*/ 15 h 583"/>
                <a:gd name="T72" fmla="*/ 131 w 464"/>
                <a:gd name="T73" fmla="*/ 32 h 583"/>
                <a:gd name="T74" fmla="*/ 93 w 464"/>
                <a:gd name="T75" fmla="*/ 62 h 583"/>
                <a:gd name="T76" fmla="*/ 60 w 464"/>
                <a:gd name="T77" fmla="*/ 100 h 583"/>
                <a:gd name="T78" fmla="*/ 34 w 464"/>
                <a:gd name="T79" fmla="*/ 145 h 583"/>
                <a:gd name="T80" fmla="*/ 13 w 464"/>
                <a:gd name="T81" fmla="*/ 197 h 583"/>
                <a:gd name="T82" fmla="*/ 2 w 464"/>
                <a:gd name="T83" fmla="*/ 254 h 583"/>
                <a:gd name="T84" fmla="*/ 0 w 464"/>
                <a:gd name="T85" fmla="*/ 2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4" h="583">
                  <a:moveTo>
                    <a:pt x="0" y="283"/>
                  </a:moveTo>
                  <a:lnTo>
                    <a:pt x="0" y="283"/>
                  </a:lnTo>
                  <a:lnTo>
                    <a:pt x="0" y="313"/>
                  </a:lnTo>
                  <a:lnTo>
                    <a:pt x="3" y="342"/>
                  </a:lnTo>
                  <a:lnTo>
                    <a:pt x="8" y="370"/>
                  </a:lnTo>
                  <a:lnTo>
                    <a:pt x="14" y="397"/>
                  </a:lnTo>
                  <a:lnTo>
                    <a:pt x="24" y="422"/>
                  </a:lnTo>
                  <a:lnTo>
                    <a:pt x="34" y="447"/>
                  </a:lnTo>
                  <a:lnTo>
                    <a:pt x="46" y="470"/>
                  </a:lnTo>
                  <a:lnTo>
                    <a:pt x="61" y="491"/>
                  </a:lnTo>
                  <a:lnTo>
                    <a:pt x="77" y="511"/>
                  </a:lnTo>
                  <a:lnTo>
                    <a:pt x="94" y="529"/>
                  </a:lnTo>
                  <a:lnTo>
                    <a:pt x="112" y="543"/>
                  </a:lnTo>
                  <a:lnTo>
                    <a:pt x="132" y="557"/>
                  </a:lnTo>
                  <a:lnTo>
                    <a:pt x="142" y="563"/>
                  </a:lnTo>
                  <a:lnTo>
                    <a:pt x="153" y="567"/>
                  </a:lnTo>
                  <a:lnTo>
                    <a:pt x="164" y="572"/>
                  </a:lnTo>
                  <a:lnTo>
                    <a:pt x="175" y="575"/>
                  </a:lnTo>
                  <a:lnTo>
                    <a:pt x="186" y="579"/>
                  </a:lnTo>
                  <a:lnTo>
                    <a:pt x="198" y="581"/>
                  </a:lnTo>
                  <a:lnTo>
                    <a:pt x="209" y="582"/>
                  </a:lnTo>
                  <a:lnTo>
                    <a:pt x="222" y="583"/>
                  </a:lnTo>
                  <a:lnTo>
                    <a:pt x="222" y="583"/>
                  </a:lnTo>
                  <a:lnTo>
                    <a:pt x="233" y="583"/>
                  </a:lnTo>
                  <a:lnTo>
                    <a:pt x="245" y="582"/>
                  </a:lnTo>
                  <a:lnTo>
                    <a:pt x="257" y="581"/>
                  </a:lnTo>
                  <a:lnTo>
                    <a:pt x="268" y="579"/>
                  </a:lnTo>
                  <a:lnTo>
                    <a:pt x="279" y="576"/>
                  </a:lnTo>
                  <a:lnTo>
                    <a:pt x="291" y="572"/>
                  </a:lnTo>
                  <a:lnTo>
                    <a:pt x="302" y="568"/>
                  </a:lnTo>
                  <a:lnTo>
                    <a:pt x="312" y="564"/>
                  </a:lnTo>
                  <a:lnTo>
                    <a:pt x="332" y="551"/>
                  </a:lnTo>
                  <a:lnTo>
                    <a:pt x="353" y="538"/>
                  </a:lnTo>
                  <a:lnTo>
                    <a:pt x="371" y="522"/>
                  </a:lnTo>
                  <a:lnTo>
                    <a:pt x="388" y="504"/>
                  </a:lnTo>
                  <a:lnTo>
                    <a:pt x="404" y="483"/>
                  </a:lnTo>
                  <a:lnTo>
                    <a:pt x="418" y="462"/>
                  </a:lnTo>
                  <a:lnTo>
                    <a:pt x="431" y="438"/>
                  </a:lnTo>
                  <a:lnTo>
                    <a:pt x="441" y="413"/>
                  </a:lnTo>
                  <a:lnTo>
                    <a:pt x="450" y="386"/>
                  </a:lnTo>
                  <a:lnTo>
                    <a:pt x="457" y="359"/>
                  </a:lnTo>
                  <a:lnTo>
                    <a:pt x="461" y="331"/>
                  </a:lnTo>
                  <a:lnTo>
                    <a:pt x="464" y="300"/>
                  </a:lnTo>
                  <a:lnTo>
                    <a:pt x="464" y="300"/>
                  </a:lnTo>
                  <a:lnTo>
                    <a:pt x="464" y="271"/>
                  </a:lnTo>
                  <a:lnTo>
                    <a:pt x="461" y="241"/>
                  </a:lnTo>
                  <a:lnTo>
                    <a:pt x="457" y="213"/>
                  </a:lnTo>
                  <a:lnTo>
                    <a:pt x="450" y="187"/>
                  </a:lnTo>
                  <a:lnTo>
                    <a:pt x="441" y="161"/>
                  </a:lnTo>
                  <a:lnTo>
                    <a:pt x="430" y="136"/>
                  </a:lnTo>
                  <a:lnTo>
                    <a:pt x="417" y="114"/>
                  </a:lnTo>
                  <a:lnTo>
                    <a:pt x="404" y="92"/>
                  </a:lnTo>
                  <a:lnTo>
                    <a:pt x="388" y="73"/>
                  </a:lnTo>
                  <a:lnTo>
                    <a:pt x="371" y="56"/>
                  </a:lnTo>
                  <a:lnTo>
                    <a:pt x="352" y="40"/>
                  </a:lnTo>
                  <a:lnTo>
                    <a:pt x="332" y="28"/>
                  </a:lnTo>
                  <a:lnTo>
                    <a:pt x="322" y="22"/>
                  </a:lnTo>
                  <a:lnTo>
                    <a:pt x="311" y="16"/>
                  </a:lnTo>
                  <a:lnTo>
                    <a:pt x="301" y="12"/>
                  </a:lnTo>
                  <a:lnTo>
                    <a:pt x="289" y="8"/>
                  </a:lnTo>
                  <a:lnTo>
                    <a:pt x="278" y="6"/>
                  </a:lnTo>
                  <a:lnTo>
                    <a:pt x="267" y="4"/>
                  </a:lnTo>
                  <a:lnTo>
                    <a:pt x="254" y="2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2"/>
                  </a:lnTo>
                  <a:lnTo>
                    <a:pt x="207" y="3"/>
                  </a:lnTo>
                  <a:lnTo>
                    <a:pt x="196" y="5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3" y="15"/>
                  </a:lnTo>
                  <a:lnTo>
                    <a:pt x="151" y="21"/>
                  </a:lnTo>
                  <a:lnTo>
                    <a:pt x="131" y="32"/>
                  </a:lnTo>
                  <a:lnTo>
                    <a:pt x="112" y="46"/>
                  </a:lnTo>
                  <a:lnTo>
                    <a:pt x="93" y="62"/>
                  </a:lnTo>
                  <a:lnTo>
                    <a:pt x="76" y="80"/>
                  </a:lnTo>
                  <a:lnTo>
                    <a:pt x="60" y="100"/>
                  </a:lnTo>
                  <a:lnTo>
                    <a:pt x="46" y="123"/>
                  </a:lnTo>
                  <a:lnTo>
                    <a:pt x="34" y="145"/>
                  </a:lnTo>
                  <a:lnTo>
                    <a:pt x="22" y="170"/>
                  </a:lnTo>
                  <a:lnTo>
                    <a:pt x="13" y="197"/>
                  </a:lnTo>
                  <a:lnTo>
                    <a:pt x="8" y="224"/>
                  </a:lnTo>
                  <a:lnTo>
                    <a:pt x="2" y="254"/>
                  </a:lnTo>
                  <a:lnTo>
                    <a:pt x="0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7" name="Freeform 101"/>
            <p:cNvSpPr/>
            <p:nvPr/>
          </p:nvSpPr>
          <p:spPr bwMode="auto">
            <a:xfrm>
              <a:off x="9385225" y="2853583"/>
              <a:ext cx="193675" cy="50800"/>
            </a:xfrm>
            <a:custGeom>
              <a:avLst/>
              <a:gdLst>
                <a:gd name="T0" fmla="*/ 11 w 122"/>
                <a:gd name="T1" fmla="*/ 32 h 32"/>
                <a:gd name="T2" fmla="*/ 11 w 122"/>
                <a:gd name="T3" fmla="*/ 32 h 32"/>
                <a:gd name="T4" fmla="*/ 6 w 122"/>
                <a:gd name="T5" fmla="*/ 32 h 32"/>
                <a:gd name="T6" fmla="*/ 3 w 122"/>
                <a:gd name="T7" fmla="*/ 30 h 32"/>
                <a:gd name="T8" fmla="*/ 1 w 122"/>
                <a:gd name="T9" fmla="*/ 26 h 32"/>
                <a:gd name="T10" fmla="*/ 0 w 122"/>
                <a:gd name="T11" fmla="*/ 22 h 32"/>
                <a:gd name="T12" fmla="*/ 0 w 122"/>
                <a:gd name="T13" fmla="*/ 22 h 32"/>
                <a:gd name="T14" fmla="*/ 1 w 122"/>
                <a:gd name="T15" fmla="*/ 17 h 32"/>
                <a:gd name="T16" fmla="*/ 2 w 122"/>
                <a:gd name="T17" fmla="*/ 14 h 32"/>
                <a:gd name="T18" fmla="*/ 5 w 122"/>
                <a:gd name="T19" fmla="*/ 11 h 32"/>
                <a:gd name="T20" fmla="*/ 10 w 122"/>
                <a:gd name="T21" fmla="*/ 9 h 32"/>
                <a:gd name="T22" fmla="*/ 109 w 122"/>
                <a:gd name="T23" fmla="*/ 0 h 32"/>
                <a:gd name="T24" fmla="*/ 109 w 122"/>
                <a:gd name="T25" fmla="*/ 0 h 32"/>
                <a:gd name="T26" fmla="*/ 114 w 122"/>
                <a:gd name="T27" fmla="*/ 1 h 32"/>
                <a:gd name="T28" fmla="*/ 118 w 122"/>
                <a:gd name="T29" fmla="*/ 4 h 32"/>
                <a:gd name="T30" fmla="*/ 121 w 122"/>
                <a:gd name="T31" fmla="*/ 7 h 32"/>
                <a:gd name="T32" fmla="*/ 122 w 122"/>
                <a:gd name="T33" fmla="*/ 10 h 32"/>
                <a:gd name="T34" fmla="*/ 122 w 122"/>
                <a:gd name="T35" fmla="*/ 10 h 32"/>
                <a:gd name="T36" fmla="*/ 122 w 122"/>
                <a:gd name="T37" fmla="*/ 15 h 32"/>
                <a:gd name="T38" fmla="*/ 120 w 122"/>
                <a:gd name="T39" fmla="*/ 19 h 32"/>
                <a:gd name="T40" fmla="*/ 116 w 122"/>
                <a:gd name="T41" fmla="*/ 22 h 32"/>
                <a:gd name="T42" fmla="*/ 112 w 122"/>
                <a:gd name="T43" fmla="*/ 23 h 32"/>
                <a:gd name="T44" fmla="*/ 12 w 122"/>
                <a:gd name="T45" fmla="*/ 32 h 32"/>
                <a:gd name="T46" fmla="*/ 12 w 122"/>
                <a:gd name="T47" fmla="*/ 32 h 32"/>
                <a:gd name="T48" fmla="*/ 11 w 122"/>
                <a:gd name="T49" fmla="*/ 32 h 32"/>
                <a:gd name="T50" fmla="*/ 11 w 122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32">
                  <a:moveTo>
                    <a:pt x="11" y="32"/>
                  </a:moveTo>
                  <a:lnTo>
                    <a:pt x="11" y="32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16" y="22"/>
                  </a:lnTo>
                  <a:lnTo>
                    <a:pt x="112" y="2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8" name="Freeform 102"/>
            <p:cNvSpPr/>
            <p:nvPr/>
          </p:nvSpPr>
          <p:spPr bwMode="auto">
            <a:xfrm>
              <a:off x="8826425" y="2891683"/>
              <a:ext cx="1544638" cy="1176338"/>
            </a:xfrm>
            <a:custGeom>
              <a:avLst/>
              <a:gdLst>
                <a:gd name="T0" fmla="*/ 309 w 973"/>
                <a:gd name="T1" fmla="*/ 741 h 741"/>
                <a:gd name="T2" fmla="*/ 280 w 973"/>
                <a:gd name="T3" fmla="*/ 739 h 741"/>
                <a:gd name="T4" fmla="*/ 252 w 973"/>
                <a:gd name="T5" fmla="*/ 734 h 741"/>
                <a:gd name="T6" fmla="*/ 199 w 973"/>
                <a:gd name="T7" fmla="*/ 716 h 741"/>
                <a:gd name="T8" fmla="*/ 148 w 973"/>
                <a:gd name="T9" fmla="*/ 691 h 741"/>
                <a:gd name="T10" fmla="*/ 103 w 973"/>
                <a:gd name="T11" fmla="*/ 663 h 741"/>
                <a:gd name="T12" fmla="*/ 64 w 973"/>
                <a:gd name="T13" fmla="*/ 632 h 741"/>
                <a:gd name="T14" fmla="*/ 11 w 973"/>
                <a:gd name="T15" fmla="*/ 584 h 741"/>
                <a:gd name="T16" fmla="*/ 109 w 973"/>
                <a:gd name="T17" fmla="*/ 471 h 741"/>
                <a:gd name="T18" fmla="*/ 128 w 973"/>
                <a:gd name="T19" fmla="*/ 489 h 741"/>
                <a:gd name="T20" fmla="*/ 174 w 973"/>
                <a:gd name="T21" fmla="*/ 529 h 741"/>
                <a:gd name="T22" fmla="*/ 227 w 973"/>
                <a:gd name="T23" fmla="*/ 564 h 741"/>
                <a:gd name="T24" fmla="*/ 254 w 973"/>
                <a:gd name="T25" fmla="*/ 578 h 741"/>
                <a:gd name="T26" fmla="*/ 281 w 973"/>
                <a:gd name="T27" fmla="*/ 587 h 741"/>
                <a:gd name="T28" fmla="*/ 306 w 973"/>
                <a:gd name="T29" fmla="*/ 592 h 741"/>
                <a:gd name="T30" fmla="*/ 314 w 973"/>
                <a:gd name="T31" fmla="*/ 589 h 741"/>
                <a:gd name="T32" fmla="*/ 338 w 973"/>
                <a:gd name="T33" fmla="*/ 576 h 741"/>
                <a:gd name="T34" fmla="*/ 364 w 973"/>
                <a:gd name="T35" fmla="*/ 557 h 741"/>
                <a:gd name="T36" fmla="*/ 400 w 973"/>
                <a:gd name="T37" fmla="*/ 526 h 741"/>
                <a:gd name="T38" fmla="*/ 447 w 973"/>
                <a:gd name="T39" fmla="*/ 483 h 741"/>
                <a:gd name="T40" fmla="*/ 506 w 973"/>
                <a:gd name="T41" fmla="*/ 422 h 741"/>
                <a:gd name="T42" fmla="*/ 577 w 973"/>
                <a:gd name="T43" fmla="*/ 344 h 741"/>
                <a:gd name="T44" fmla="*/ 618 w 973"/>
                <a:gd name="T45" fmla="*/ 296 h 741"/>
                <a:gd name="T46" fmla="*/ 707 w 973"/>
                <a:gd name="T47" fmla="*/ 188 h 741"/>
                <a:gd name="T48" fmla="*/ 833 w 973"/>
                <a:gd name="T49" fmla="*/ 26 h 741"/>
                <a:gd name="T50" fmla="*/ 973 w 973"/>
                <a:gd name="T51" fmla="*/ 89 h 741"/>
                <a:gd name="T52" fmla="*/ 950 w 973"/>
                <a:gd name="T53" fmla="*/ 119 h 741"/>
                <a:gd name="T54" fmla="*/ 859 w 973"/>
                <a:gd name="T55" fmla="*/ 238 h 741"/>
                <a:gd name="T56" fmla="*/ 770 w 973"/>
                <a:gd name="T57" fmla="*/ 346 h 741"/>
                <a:gd name="T58" fmla="*/ 722 w 973"/>
                <a:gd name="T59" fmla="*/ 404 h 741"/>
                <a:gd name="T60" fmla="*/ 633 w 973"/>
                <a:gd name="T61" fmla="*/ 503 h 741"/>
                <a:gd name="T62" fmla="*/ 559 w 973"/>
                <a:gd name="T63" fmla="*/ 581 h 741"/>
                <a:gd name="T64" fmla="*/ 496 w 973"/>
                <a:gd name="T65" fmla="*/ 640 h 741"/>
                <a:gd name="T66" fmla="*/ 443 w 973"/>
                <a:gd name="T67" fmla="*/ 683 h 741"/>
                <a:gd name="T68" fmla="*/ 399 w 973"/>
                <a:gd name="T69" fmla="*/ 713 h 741"/>
                <a:gd name="T70" fmla="*/ 363 w 973"/>
                <a:gd name="T71" fmla="*/ 730 h 741"/>
                <a:gd name="T72" fmla="*/ 334 w 973"/>
                <a:gd name="T73" fmla="*/ 739 h 741"/>
                <a:gd name="T74" fmla="*/ 309 w 973"/>
                <a:gd name="T7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3" h="741">
                  <a:moveTo>
                    <a:pt x="309" y="741"/>
                  </a:moveTo>
                  <a:lnTo>
                    <a:pt x="309" y="741"/>
                  </a:lnTo>
                  <a:lnTo>
                    <a:pt x="294" y="740"/>
                  </a:lnTo>
                  <a:lnTo>
                    <a:pt x="280" y="739"/>
                  </a:lnTo>
                  <a:lnTo>
                    <a:pt x="266" y="736"/>
                  </a:lnTo>
                  <a:lnTo>
                    <a:pt x="252" y="734"/>
                  </a:lnTo>
                  <a:lnTo>
                    <a:pt x="225" y="726"/>
                  </a:lnTo>
                  <a:lnTo>
                    <a:pt x="199" y="716"/>
                  </a:lnTo>
                  <a:lnTo>
                    <a:pt x="173" y="705"/>
                  </a:lnTo>
                  <a:lnTo>
                    <a:pt x="148" y="691"/>
                  </a:lnTo>
                  <a:lnTo>
                    <a:pt x="125" y="678"/>
                  </a:lnTo>
                  <a:lnTo>
                    <a:pt x="103" y="663"/>
                  </a:lnTo>
                  <a:lnTo>
                    <a:pt x="82" y="647"/>
                  </a:lnTo>
                  <a:lnTo>
                    <a:pt x="64" y="632"/>
                  </a:lnTo>
                  <a:lnTo>
                    <a:pt x="33" y="605"/>
                  </a:lnTo>
                  <a:lnTo>
                    <a:pt x="11" y="584"/>
                  </a:lnTo>
                  <a:lnTo>
                    <a:pt x="0" y="571"/>
                  </a:lnTo>
                  <a:lnTo>
                    <a:pt x="109" y="471"/>
                  </a:lnTo>
                  <a:lnTo>
                    <a:pt x="109" y="471"/>
                  </a:lnTo>
                  <a:lnTo>
                    <a:pt x="128" y="489"/>
                  </a:lnTo>
                  <a:lnTo>
                    <a:pt x="149" y="509"/>
                  </a:lnTo>
                  <a:lnTo>
                    <a:pt x="174" y="529"/>
                  </a:lnTo>
                  <a:lnTo>
                    <a:pt x="200" y="547"/>
                  </a:lnTo>
                  <a:lnTo>
                    <a:pt x="227" y="564"/>
                  </a:lnTo>
                  <a:lnTo>
                    <a:pt x="241" y="572"/>
                  </a:lnTo>
                  <a:lnTo>
                    <a:pt x="254" y="578"/>
                  </a:lnTo>
                  <a:lnTo>
                    <a:pt x="268" y="584"/>
                  </a:lnTo>
                  <a:lnTo>
                    <a:pt x="281" y="587"/>
                  </a:lnTo>
                  <a:lnTo>
                    <a:pt x="294" y="590"/>
                  </a:lnTo>
                  <a:lnTo>
                    <a:pt x="306" y="592"/>
                  </a:lnTo>
                  <a:lnTo>
                    <a:pt x="306" y="592"/>
                  </a:lnTo>
                  <a:lnTo>
                    <a:pt x="314" y="589"/>
                  </a:lnTo>
                  <a:lnTo>
                    <a:pt x="328" y="581"/>
                  </a:lnTo>
                  <a:lnTo>
                    <a:pt x="338" y="576"/>
                  </a:lnTo>
                  <a:lnTo>
                    <a:pt x="349" y="568"/>
                  </a:lnTo>
                  <a:lnTo>
                    <a:pt x="364" y="557"/>
                  </a:lnTo>
                  <a:lnTo>
                    <a:pt x="381" y="543"/>
                  </a:lnTo>
                  <a:lnTo>
                    <a:pt x="400" y="526"/>
                  </a:lnTo>
                  <a:lnTo>
                    <a:pt x="422" y="507"/>
                  </a:lnTo>
                  <a:lnTo>
                    <a:pt x="447" y="483"/>
                  </a:lnTo>
                  <a:lnTo>
                    <a:pt x="475" y="455"/>
                  </a:lnTo>
                  <a:lnTo>
                    <a:pt x="506" y="422"/>
                  </a:lnTo>
                  <a:lnTo>
                    <a:pt x="539" y="386"/>
                  </a:lnTo>
                  <a:lnTo>
                    <a:pt x="577" y="344"/>
                  </a:lnTo>
                  <a:lnTo>
                    <a:pt x="618" y="296"/>
                  </a:lnTo>
                  <a:lnTo>
                    <a:pt x="618" y="296"/>
                  </a:lnTo>
                  <a:lnTo>
                    <a:pt x="664" y="241"/>
                  </a:lnTo>
                  <a:lnTo>
                    <a:pt x="707" y="188"/>
                  </a:lnTo>
                  <a:lnTo>
                    <a:pt x="782" y="93"/>
                  </a:lnTo>
                  <a:lnTo>
                    <a:pt x="833" y="26"/>
                  </a:lnTo>
                  <a:lnTo>
                    <a:pt x="853" y="0"/>
                  </a:lnTo>
                  <a:lnTo>
                    <a:pt x="973" y="89"/>
                  </a:lnTo>
                  <a:lnTo>
                    <a:pt x="973" y="89"/>
                  </a:lnTo>
                  <a:lnTo>
                    <a:pt x="950" y="119"/>
                  </a:lnTo>
                  <a:lnTo>
                    <a:pt x="896" y="190"/>
                  </a:lnTo>
                  <a:lnTo>
                    <a:pt x="859" y="238"/>
                  </a:lnTo>
                  <a:lnTo>
                    <a:pt x="817" y="290"/>
                  </a:lnTo>
                  <a:lnTo>
                    <a:pt x="770" y="346"/>
                  </a:lnTo>
                  <a:lnTo>
                    <a:pt x="722" y="404"/>
                  </a:lnTo>
                  <a:lnTo>
                    <a:pt x="722" y="404"/>
                  </a:lnTo>
                  <a:lnTo>
                    <a:pt x="676" y="457"/>
                  </a:lnTo>
                  <a:lnTo>
                    <a:pt x="633" y="503"/>
                  </a:lnTo>
                  <a:lnTo>
                    <a:pt x="595" y="545"/>
                  </a:lnTo>
                  <a:lnTo>
                    <a:pt x="559" y="581"/>
                  </a:lnTo>
                  <a:lnTo>
                    <a:pt x="526" y="613"/>
                  </a:lnTo>
                  <a:lnTo>
                    <a:pt x="496" y="640"/>
                  </a:lnTo>
                  <a:lnTo>
                    <a:pt x="468" y="664"/>
                  </a:lnTo>
                  <a:lnTo>
                    <a:pt x="443" y="683"/>
                  </a:lnTo>
                  <a:lnTo>
                    <a:pt x="421" y="699"/>
                  </a:lnTo>
                  <a:lnTo>
                    <a:pt x="399" y="713"/>
                  </a:lnTo>
                  <a:lnTo>
                    <a:pt x="381" y="722"/>
                  </a:lnTo>
                  <a:lnTo>
                    <a:pt x="363" y="730"/>
                  </a:lnTo>
                  <a:lnTo>
                    <a:pt x="348" y="735"/>
                  </a:lnTo>
                  <a:lnTo>
                    <a:pt x="334" y="739"/>
                  </a:lnTo>
                  <a:lnTo>
                    <a:pt x="320" y="740"/>
                  </a:lnTo>
                  <a:lnTo>
                    <a:pt x="309" y="741"/>
                  </a:lnTo>
                  <a:lnTo>
                    <a:pt x="309" y="741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59" name="Freeform 103"/>
            <p:cNvSpPr/>
            <p:nvPr/>
          </p:nvSpPr>
          <p:spPr bwMode="auto">
            <a:xfrm>
              <a:off x="10099600" y="2853583"/>
              <a:ext cx="303213" cy="254000"/>
            </a:xfrm>
            <a:custGeom>
              <a:avLst/>
              <a:gdLst>
                <a:gd name="T0" fmla="*/ 188 w 191"/>
                <a:gd name="T1" fmla="*/ 113 h 160"/>
                <a:gd name="T2" fmla="*/ 181 w 191"/>
                <a:gd name="T3" fmla="*/ 128 h 160"/>
                <a:gd name="T4" fmla="*/ 171 w 191"/>
                <a:gd name="T5" fmla="*/ 139 h 160"/>
                <a:gd name="T6" fmla="*/ 157 w 191"/>
                <a:gd name="T7" fmla="*/ 148 h 160"/>
                <a:gd name="T8" fmla="*/ 143 w 191"/>
                <a:gd name="T9" fmla="*/ 155 h 160"/>
                <a:gd name="T10" fmla="*/ 126 w 191"/>
                <a:gd name="T11" fmla="*/ 159 h 160"/>
                <a:gd name="T12" fmla="*/ 108 w 191"/>
                <a:gd name="T13" fmla="*/ 160 h 160"/>
                <a:gd name="T14" fmla="*/ 88 w 191"/>
                <a:gd name="T15" fmla="*/ 157 h 160"/>
                <a:gd name="T16" fmla="*/ 69 w 191"/>
                <a:gd name="T17" fmla="*/ 153 h 160"/>
                <a:gd name="T18" fmla="*/ 60 w 191"/>
                <a:gd name="T19" fmla="*/ 148 h 160"/>
                <a:gd name="T20" fmla="*/ 43 w 191"/>
                <a:gd name="T21" fmla="*/ 139 h 160"/>
                <a:gd name="T22" fmla="*/ 29 w 191"/>
                <a:gd name="T23" fmla="*/ 128 h 160"/>
                <a:gd name="T24" fmla="*/ 17 w 191"/>
                <a:gd name="T25" fmla="*/ 114 h 160"/>
                <a:gd name="T26" fmla="*/ 8 w 191"/>
                <a:gd name="T27" fmla="*/ 101 h 160"/>
                <a:gd name="T28" fmla="*/ 2 w 191"/>
                <a:gd name="T29" fmla="*/ 85 h 160"/>
                <a:gd name="T30" fmla="*/ 0 w 191"/>
                <a:gd name="T31" fmla="*/ 69 h 160"/>
                <a:gd name="T32" fmla="*/ 2 w 191"/>
                <a:gd name="T33" fmla="*/ 54 h 160"/>
                <a:gd name="T34" fmla="*/ 5 w 191"/>
                <a:gd name="T35" fmla="*/ 47 h 160"/>
                <a:gd name="T36" fmla="*/ 11 w 191"/>
                <a:gd name="T37" fmla="*/ 33 h 160"/>
                <a:gd name="T38" fmla="*/ 22 w 191"/>
                <a:gd name="T39" fmla="*/ 22 h 160"/>
                <a:gd name="T40" fmla="*/ 35 w 191"/>
                <a:gd name="T41" fmla="*/ 11 h 160"/>
                <a:gd name="T42" fmla="*/ 50 w 191"/>
                <a:gd name="T43" fmla="*/ 6 h 160"/>
                <a:gd name="T44" fmla="*/ 67 w 191"/>
                <a:gd name="T45" fmla="*/ 1 h 160"/>
                <a:gd name="T46" fmla="*/ 85 w 191"/>
                <a:gd name="T47" fmla="*/ 0 h 160"/>
                <a:gd name="T48" fmla="*/ 103 w 191"/>
                <a:gd name="T49" fmla="*/ 2 h 160"/>
                <a:gd name="T50" fmla="*/ 122 w 191"/>
                <a:gd name="T51" fmla="*/ 8 h 160"/>
                <a:gd name="T52" fmla="*/ 131 w 191"/>
                <a:gd name="T53" fmla="*/ 11 h 160"/>
                <a:gd name="T54" fmla="*/ 148 w 191"/>
                <a:gd name="T55" fmla="*/ 22 h 160"/>
                <a:gd name="T56" fmla="*/ 163 w 191"/>
                <a:gd name="T57" fmla="*/ 33 h 160"/>
                <a:gd name="T58" fmla="*/ 174 w 191"/>
                <a:gd name="T59" fmla="*/ 45 h 160"/>
                <a:gd name="T60" fmla="*/ 183 w 191"/>
                <a:gd name="T61" fmla="*/ 60 h 160"/>
                <a:gd name="T62" fmla="*/ 189 w 191"/>
                <a:gd name="T63" fmla="*/ 75 h 160"/>
                <a:gd name="T64" fmla="*/ 191 w 191"/>
                <a:gd name="T65" fmla="*/ 91 h 160"/>
                <a:gd name="T66" fmla="*/ 190 w 191"/>
                <a:gd name="T67" fmla="*/ 107 h 160"/>
                <a:gd name="T68" fmla="*/ 188 w 191"/>
                <a:gd name="T6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60">
                  <a:moveTo>
                    <a:pt x="188" y="113"/>
                  </a:moveTo>
                  <a:lnTo>
                    <a:pt x="188" y="113"/>
                  </a:lnTo>
                  <a:lnTo>
                    <a:pt x="184" y="121"/>
                  </a:lnTo>
                  <a:lnTo>
                    <a:pt x="181" y="128"/>
                  </a:lnTo>
                  <a:lnTo>
                    <a:pt x="175" y="134"/>
                  </a:lnTo>
                  <a:lnTo>
                    <a:pt x="171" y="139"/>
                  </a:lnTo>
                  <a:lnTo>
                    <a:pt x="164" y="144"/>
                  </a:lnTo>
                  <a:lnTo>
                    <a:pt x="157" y="148"/>
                  </a:lnTo>
                  <a:lnTo>
                    <a:pt x="151" y="152"/>
                  </a:lnTo>
                  <a:lnTo>
                    <a:pt x="143" y="155"/>
                  </a:lnTo>
                  <a:lnTo>
                    <a:pt x="134" y="157"/>
                  </a:lnTo>
                  <a:lnTo>
                    <a:pt x="126" y="159"/>
                  </a:lnTo>
                  <a:lnTo>
                    <a:pt x="117" y="160"/>
                  </a:lnTo>
                  <a:lnTo>
                    <a:pt x="108" y="160"/>
                  </a:lnTo>
                  <a:lnTo>
                    <a:pt x="98" y="160"/>
                  </a:lnTo>
                  <a:lnTo>
                    <a:pt x="88" y="157"/>
                  </a:lnTo>
                  <a:lnTo>
                    <a:pt x="79" y="155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0" y="148"/>
                  </a:lnTo>
                  <a:lnTo>
                    <a:pt x="52" y="144"/>
                  </a:lnTo>
                  <a:lnTo>
                    <a:pt x="43" y="139"/>
                  </a:lnTo>
                  <a:lnTo>
                    <a:pt x="36" y="134"/>
                  </a:lnTo>
                  <a:lnTo>
                    <a:pt x="29" y="128"/>
                  </a:lnTo>
                  <a:lnTo>
                    <a:pt x="23" y="121"/>
                  </a:lnTo>
                  <a:lnTo>
                    <a:pt x="17" y="114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7" y="40"/>
                  </a:lnTo>
                  <a:lnTo>
                    <a:pt x="11" y="33"/>
                  </a:lnTo>
                  <a:lnTo>
                    <a:pt x="16" y="26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5" y="11"/>
                  </a:lnTo>
                  <a:lnTo>
                    <a:pt x="42" y="8"/>
                  </a:lnTo>
                  <a:lnTo>
                    <a:pt x="50" y="6"/>
                  </a:lnTo>
                  <a:lnTo>
                    <a:pt x="58" y="4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3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31" y="11"/>
                  </a:lnTo>
                  <a:lnTo>
                    <a:pt x="140" y="16"/>
                  </a:lnTo>
                  <a:lnTo>
                    <a:pt x="148" y="22"/>
                  </a:lnTo>
                  <a:lnTo>
                    <a:pt x="156" y="26"/>
                  </a:lnTo>
                  <a:lnTo>
                    <a:pt x="163" y="33"/>
                  </a:lnTo>
                  <a:lnTo>
                    <a:pt x="170" y="39"/>
                  </a:lnTo>
                  <a:lnTo>
                    <a:pt x="174" y="45"/>
                  </a:lnTo>
                  <a:lnTo>
                    <a:pt x="180" y="53"/>
                  </a:lnTo>
                  <a:lnTo>
                    <a:pt x="183" y="60"/>
                  </a:lnTo>
                  <a:lnTo>
                    <a:pt x="187" y="68"/>
                  </a:lnTo>
                  <a:lnTo>
                    <a:pt x="189" y="75"/>
                  </a:lnTo>
                  <a:lnTo>
                    <a:pt x="191" y="83"/>
                  </a:lnTo>
                  <a:lnTo>
                    <a:pt x="191" y="91"/>
                  </a:lnTo>
                  <a:lnTo>
                    <a:pt x="191" y="99"/>
                  </a:lnTo>
                  <a:lnTo>
                    <a:pt x="190" y="107"/>
                  </a:lnTo>
                  <a:lnTo>
                    <a:pt x="188" y="113"/>
                  </a:lnTo>
                  <a:lnTo>
                    <a:pt x="188" y="113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60" name="Freeform 104"/>
            <p:cNvSpPr/>
            <p:nvPr/>
          </p:nvSpPr>
          <p:spPr bwMode="auto">
            <a:xfrm>
              <a:off x="8789913" y="3523508"/>
              <a:ext cx="363538" cy="493713"/>
            </a:xfrm>
            <a:custGeom>
              <a:avLst/>
              <a:gdLst>
                <a:gd name="T0" fmla="*/ 37 w 229"/>
                <a:gd name="T1" fmla="*/ 0 h 311"/>
                <a:gd name="T2" fmla="*/ 37 w 229"/>
                <a:gd name="T3" fmla="*/ 0 h 311"/>
                <a:gd name="T4" fmla="*/ 40 w 229"/>
                <a:gd name="T5" fmla="*/ 0 h 311"/>
                <a:gd name="T6" fmla="*/ 46 w 229"/>
                <a:gd name="T7" fmla="*/ 4 h 311"/>
                <a:gd name="T8" fmla="*/ 68 w 229"/>
                <a:gd name="T9" fmla="*/ 15 h 311"/>
                <a:gd name="T10" fmla="*/ 97 w 229"/>
                <a:gd name="T11" fmla="*/ 33 h 311"/>
                <a:gd name="T12" fmla="*/ 131 w 229"/>
                <a:gd name="T13" fmla="*/ 56 h 311"/>
                <a:gd name="T14" fmla="*/ 165 w 229"/>
                <a:gd name="T15" fmla="*/ 78 h 311"/>
                <a:gd name="T16" fmla="*/ 196 w 229"/>
                <a:gd name="T17" fmla="*/ 101 h 311"/>
                <a:gd name="T18" fmla="*/ 208 w 229"/>
                <a:gd name="T19" fmla="*/ 111 h 311"/>
                <a:gd name="T20" fmla="*/ 218 w 229"/>
                <a:gd name="T21" fmla="*/ 120 h 311"/>
                <a:gd name="T22" fmla="*/ 225 w 229"/>
                <a:gd name="T23" fmla="*/ 128 h 311"/>
                <a:gd name="T24" fmla="*/ 228 w 229"/>
                <a:gd name="T25" fmla="*/ 134 h 311"/>
                <a:gd name="T26" fmla="*/ 228 w 229"/>
                <a:gd name="T27" fmla="*/ 134 h 311"/>
                <a:gd name="T28" fmla="*/ 229 w 229"/>
                <a:gd name="T29" fmla="*/ 139 h 311"/>
                <a:gd name="T30" fmla="*/ 229 w 229"/>
                <a:gd name="T31" fmla="*/ 148 h 311"/>
                <a:gd name="T32" fmla="*/ 226 w 229"/>
                <a:gd name="T33" fmla="*/ 172 h 311"/>
                <a:gd name="T34" fmla="*/ 222 w 229"/>
                <a:gd name="T35" fmla="*/ 200 h 311"/>
                <a:gd name="T36" fmla="*/ 214 w 229"/>
                <a:gd name="T37" fmla="*/ 231 h 311"/>
                <a:gd name="T38" fmla="*/ 205 w 229"/>
                <a:gd name="T39" fmla="*/ 260 h 311"/>
                <a:gd name="T40" fmla="*/ 200 w 229"/>
                <a:gd name="T41" fmla="*/ 274 h 311"/>
                <a:gd name="T42" fmla="*/ 195 w 229"/>
                <a:gd name="T43" fmla="*/ 285 h 311"/>
                <a:gd name="T44" fmla="*/ 189 w 229"/>
                <a:gd name="T45" fmla="*/ 295 h 311"/>
                <a:gd name="T46" fmla="*/ 183 w 229"/>
                <a:gd name="T47" fmla="*/ 303 h 311"/>
                <a:gd name="T48" fmla="*/ 177 w 229"/>
                <a:gd name="T49" fmla="*/ 309 h 311"/>
                <a:gd name="T50" fmla="*/ 174 w 229"/>
                <a:gd name="T51" fmla="*/ 310 h 311"/>
                <a:gd name="T52" fmla="*/ 171 w 229"/>
                <a:gd name="T53" fmla="*/ 311 h 311"/>
                <a:gd name="T54" fmla="*/ 171 w 229"/>
                <a:gd name="T55" fmla="*/ 311 h 311"/>
                <a:gd name="T56" fmla="*/ 164 w 229"/>
                <a:gd name="T57" fmla="*/ 311 h 311"/>
                <a:gd name="T58" fmla="*/ 155 w 229"/>
                <a:gd name="T59" fmla="*/ 309 h 311"/>
                <a:gd name="T60" fmla="*/ 146 w 229"/>
                <a:gd name="T61" fmla="*/ 306 h 311"/>
                <a:gd name="T62" fmla="*/ 136 w 229"/>
                <a:gd name="T63" fmla="*/ 301 h 311"/>
                <a:gd name="T64" fmla="*/ 112 w 229"/>
                <a:gd name="T65" fmla="*/ 289 h 311"/>
                <a:gd name="T66" fmla="*/ 89 w 229"/>
                <a:gd name="T67" fmla="*/ 274 h 311"/>
                <a:gd name="T68" fmla="*/ 68 w 229"/>
                <a:gd name="T69" fmla="*/ 259 h 311"/>
                <a:gd name="T70" fmla="*/ 50 w 229"/>
                <a:gd name="T71" fmla="*/ 247 h 311"/>
                <a:gd name="T72" fmla="*/ 33 w 229"/>
                <a:gd name="T73" fmla="*/ 234 h 311"/>
                <a:gd name="T74" fmla="*/ 33 w 229"/>
                <a:gd name="T75" fmla="*/ 234 h 311"/>
                <a:gd name="T76" fmla="*/ 30 w 229"/>
                <a:gd name="T77" fmla="*/ 225 h 311"/>
                <a:gd name="T78" fmla="*/ 22 w 229"/>
                <a:gd name="T79" fmla="*/ 202 h 311"/>
                <a:gd name="T80" fmla="*/ 13 w 229"/>
                <a:gd name="T81" fmla="*/ 168 h 311"/>
                <a:gd name="T82" fmla="*/ 8 w 229"/>
                <a:gd name="T83" fmla="*/ 147 h 311"/>
                <a:gd name="T84" fmla="*/ 5 w 229"/>
                <a:gd name="T85" fmla="*/ 127 h 311"/>
                <a:gd name="T86" fmla="*/ 1 w 229"/>
                <a:gd name="T87" fmla="*/ 107 h 311"/>
                <a:gd name="T88" fmla="*/ 0 w 229"/>
                <a:gd name="T89" fmla="*/ 86 h 311"/>
                <a:gd name="T90" fmla="*/ 0 w 229"/>
                <a:gd name="T91" fmla="*/ 66 h 311"/>
                <a:gd name="T92" fmla="*/ 2 w 229"/>
                <a:gd name="T93" fmla="*/ 48 h 311"/>
                <a:gd name="T94" fmla="*/ 3 w 229"/>
                <a:gd name="T95" fmla="*/ 40 h 311"/>
                <a:gd name="T96" fmla="*/ 7 w 229"/>
                <a:gd name="T97" fmla="*/ 32 h 311"/>
                <a:gd name="T98" fmla="*/ 9 w 229"/>
                <a:gd name="T99" fmla="*/ 24 h 311"/>
                <a:gd name="T100" fmla="*/ 14 w 229"/>
                <a:gd name="T101" fmla="*/ 17 h 311"/>
                <a:gd name="T102" fmla="*/ 18 w 229"/>
                <a:gd name="T103" fmla="*/ 11 h 311"/>
                <a:gd name="T104" fmla="*/ 24 w 229"/>
                <a:gd name="T105" fmla="*/ 7 h 311"/>
                <a:gd name="T106" fmla="*/ 30 w 229"/>
                <a:gd name="T107" fmla="*/ 2 h 311"/>
                <a:gd name="T108" fmla="*/ 37 w 229"/>
                <a:gd name="T109" fmla="*/ 0 h 311"/>
                <a:gd name="T110" fmla="*/ 37 w 229"/>
                <a:gd name="T1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311">
                  <a:moveTo>
                    <a:pt x="37" y="0"/>
                  </a:moveTo>
                  <a:lnTo>
                    <a:pt x="37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68" y="15"/>
                  </a:lnTo>
                  <a:lnTo>
                    <a:pt x="97" y="33"/>
                  </a:lnTo>
                  <a:lnTo>
                    <a:pt x="131" y="56"/>
                  </a:lnTo>
                  <a:lnTo>
                    <a:pt x="165" y="78"/>
                  </a:lnTo>
                  <a:lnTo>
                    <a:pt x="196" y="101"/>
                  </a:lnTo>
                  <a:lnTo>
                    <a:pt x="208" y="111"/>
                  </a:lnTo>
                  <a:lnTo>
                    <a:pt x="218" y="120"/>
                  </a:lnTo>
                  <a:lnTo>
                    <a:pt x="225" y="128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9" y="139"/>
                  </a:lnTo>
                  <a:lnTo>
                    <a:pt x="229" y="148"/>
                  </a:lnTo>
                  <a:lnTo>
                    <a:pt x="226" y="172"/>
                  </a:lnTo>
                  <a:lnTo>
                    <a:pt x="222" y="200"/>
                  </a:lnTo>
                  <a:lnTo>
                    <a:pt x="214" y="231"/>
                  </a:lnTo>
                  <a:lnTo>
                    <a:pt x="205" y="260"/>
                  </a:lnTo>
                  <a:lnTo>
                    <a:pt x="200" y="274"/>
                  </a:lnTo>
                  <a:lnTo>
                    <a:pt x="195" y="285"/>
                  </a:lnTo>
                  <a:lnTo>
                    <a:pt x="189" y="295"/>
                  </a:lnTo>
                  <a:lnTo>
                    <a:pt x="183" y="303"/>
                  </a:lnTo>
                  <a:lnTo>
                    <a:pt x="177" y="309"/>
                  </a:lnTo>
                  <a:lnTo>
                    <a:pt x="174" y="310"/>
                  </a:lnTo>
                  <a:lnTo>
                    <a:pt x="171" y="311"/>
                  </a:lnTo>
                  <a:lnTo>
                    <a:pt x="171" y="311"/>
                  </a:lnTo>
                  <a:lnTo>
                    <a:pt x="164" y="311"/>
                  </a:lnTo>
                  <a:lnTo>
                    <a:pt x="155" y="309"/>
                  </a:lnTo>
                  <a:lnTo>
                    <a:pt x="146" y="306"/>
                  </a:lnTo>
                  <a:lnTo>
                    <a:pt x="136" y="301"/>
                  </a:lnTo>
                  <a:lnTo>
                    <a:pt x="112" y="289"/>
                  </a:lnTo>
                  <a:lnTo>
                    <a:pt x="89" y="274"/>
                  </a:lnTo>
                  <a:lnTo>
                    <a:pt x="68" y="259"/>
                  </a:lnTo>
                  <a:lnTo>
                    <a:pt x="50" y="247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0" y="225"/>
                  </a:lnTo>
                  <a:lnTo>
                    <a:pt x="22" y="202"/>
                  </a:lnTo>
                  <a:lnTo>
                    <a:pt x="13" y="168"/>
                  </a:lnTo>
                  <a:lnTo>
                    <a:pt x="8" y="147"/>
                  </a:lnTo>
                  <a:lnTo>
                    <a:pt x="5" y="127"/>
                  </a:lnTo>
                  <a:lnTo>
                    <a:pt x="1" y="107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3" y="40"/>
                  </a:lnTo>
                  <a:lnTo>
                    <a:pt x="7" y="32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18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11000726" y="2428511"/>
              <a:ext cx="381243" cy="577083"/>
            </a:xfrm>
            <a:custGeom>
              <a:avLst/>
              <a:gdLst>
                <a:gd name="T0" fmla="*/ 5 w 913"/>
                <a:gd name="T1" fmla="*/ 402 h 1382"/>
                <a:gd name="T2" fmla="*/ 46 w 913"/>
                <a:gd name="T3" fmla="*/ 264 h 1382"/>
                <a:gd name="T4" fmla="*/ 90 w 913"/>
                <a:gd name="T5" fmla="*/ 187 h 1382"/>
                <a:gd name="T6" fmla="*/ 145 w 913"/>
                <a:gd name="T7" fmla="*/ 122 h 1382"/>
                <a:gd name="T8" fmla="*/ 246 w 913"/>
                <a:gd name="T9" fmla="*/ 49 h 1382"/>
                <a:gd name="T10" fmla="*/ 306 w 913"/>
                <a:gd name="T11" fmla="*/ 25 h 1382"/>
                <a:gd name="T12" fmla="*/ 370 w 913"/>
                <a:gd name="T13" fmla="*/ 9 h 1382"/>
                <a:gd name="T14" fmla="*/ 460 w 913"/>
                <a:gd name="T15" fmla="*/ 0 h 1382"/>
                <a:gd name="T16" fmla="*/ 602 w 913"/>
                <a:gd name="T17" fmla="*/ 16 h 1382"/>
                <a:gd name="T18" fmla="*/ 685 w 913"/>
                <a:gd name="T19" fmla="*/ 46 h 1382"/>
                <a:gd name="T20" fmla="*/ 787 w 913"/>
                <a:gd name="T21" fmla="*/ 110 h 1382"/>
                <a:gd name="T22" fmla="*/ 841 w 913"/>
                <a:gd name="T23" fmla="*/ 166 h 1382"/>
                <a:gd name="T24" fmla="*/ 881 w 913"/>
                <a:gd name="T25" fmla="*/ 233 h 1382"/>
                <a:gd name="T26" fmla="*/ 901 w 913"/>
                <a:gd name="T27" fmla="*/ 288 h 1382"/>
                <a:gd name="T28" fmla="*/ 911 w 913"/>
                <a:gd name="T29" fmla="*/ 348 h 1382"/>
                <a:gd name="T30" fmla="*/ 913 w 913"/>
                <a:gd name="T31" fmla="*/ 414 h 1382"/>
                <a:gd name="T32" fmla="*/ 902 w 913"/>
                <a:gd name="T33" fmla="*/ 481 h 1382"/>
                <a:gd name="T34" fmla="*/ 879 w 913"/>
                <a:gd name="T35" fmla="*/ 547 h 1382"/>
                <a:gd name="T36" fmla="*/ 858 w 913"/>
                <a:gd name="T37" fmla="*/ 586 h 1382"/>
                <a:gd name="T38" fmla="*/ 810 w 913"/>
                <a:gd name="T39" fmla="*/ 651 h 1382"/>
                <a:gd name="T40" fmla="*/ 741 w 913"/>
                <a:gd name="T41" fmla="*/ 718 h 1382"/>
                <a:gd name="T42" fmla="*/ 669 w 913"/>
                <a:gd name="T43" fmla="*/ 780 h 1382"/>
                <a:gd name="T44" fmla="*/ 619 w 913"/>
                <a:gd name="T45" fmla="*/ 830 h 1382"/>
                <a:gd name="T46" fmla="*/ 593 w 913"/>
                <a:gd name="T47" fmla="*/ 869 h 1382"/>
                <a:gd name="T48" fmla="*/ 584 w 913"/>
                <a:gd name="T49" fmla="*/ 899 h 1382"/>
                <a:gd name="T50" fmla="*/ 573 w 913"/>
                <a:gd name="T51" fmla="*/ 998 h 1382"/>
                <a:gd name="T52" fmla="*/ 334 w 913"/>
                <a:gd name="T53" fmla="*/ 1067 h 1382"/>
                <a:gd name="T54" fmla="*/ 342 w 913"/>
                <a:gd name="T55" fmla="*/ 927 h 1382"/>
                <a:gd name="T56" fmla="*/ 350 w 913"/>
                <a:gd name="T57" fmla="*/ 855 h 1382"/>
                <a:gd name="T58" fmla="*/ 377 w 913"/>
                <a:gd name="T59" fmla="*/ 773 h 1382"/>
                <a:gd name="T60" fmla="*/ 402 w 913"/>
                <a:gd name="T61" fmla="*/ 731 h 1382"/>
                <a:gd name="T62" fmla="*/ 455 w 913"/>
                <a:gd name="T63" fmla="*/ 665 h 1382"/>
                <a:gd name="T64" fmla="*/ 526 w 913"/>
                <a:gd name="T65" fmla="*/ 598 h 1382"/>
                <a:gd name="T66" fmla="*/ 600 w 913"/>
                <a:gd name="T67" fmla="*/ 531 h 1382"/>
                <a:gd name="T68" fmla="*/ 641 w 913"/>
                <a:gd name="T69" fmla="*/ 481 h 1382"/>
                <a:gd name="T70" fmla="*/ 655 w 913"/>
                <a:gd name="T71" fmla="*/ 451 h 1382"/>
                <a:gd name="T72" fmla="*/ 660 w 913"/>
                <a:gd name="T73" fmla="*/ 421 h 1382"/>
                <a:gd name="T74" fmla="*/ 660 w 913"/>
                <a:gd name="T75" fmla="*/ 380 h 1382"/>
                <a:gd name="T76" fmla="*/ 646 w 913"/>
                <a:gd name="T77" fmla="*/ 324 h 1382"/>
                <a:gd name="T78" fmla="*/ 628 w 913"/>
                <a:gd name="T79" fmla="*/ 292 h 1382"/>
                <a:gd name="T80" fmla="*/ 605 w 913"/>
                <a:gd name="T81" fmla="*/ 264 h 1382"/>
                <a:gd name="T82" fmla="*/ 561 w 913"/>
                <a:gd name="T83" fmla="*/ 232 h 1382"/>
                <a:gd name="T84" fmla="*/ 524 w 913"/>
                <a:gd name="T85" fmla="*/ 218 h 1382"/>
                <a:gd name="T86" fmla="*/ 462 w 913"/>
                <a:gd name="T87" fmla="*/ 210 h 1382"/>
                <a:gd name="T88" fmla="*/ 421 w 913"/>
                <a:gd name="T89" fmla="*/ 214 h 1382"/>
                <a:gd name="T90" fmla="*/ 368 w 913"/>
                <a:gd name="T91" fmla="*/ 233 h 1382"/>
                <a:gd name="T92" fmla="*/ 324 w 913"/>
                <a:gd name="T93" fmla="*/ 271 h 1382"/>
                <a:gd name="T94" fmla="*/ 288 w 913"/>
                <a:gd name="T95" fmla="*/ 324 h 1382"/>
                <a:gd name="T96" fmla="*/ 264 w 913"/>
                <a:gd name="T97" fmla="*/ 394 h 1382"/>
                <a:gd name="T98" fmla="*/ 0 w 913"/>
                <a:gd name="T99" fmla="*/ 451 h 1382"/>
                <a:gd name="T100" fmla="*/ 327 w 913"/>
                <a:gd name="T101" fmla="*/ 112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3" h="1382">
                  <a:moveTo>
                    <a:pt x="0" y="451"/>
                  </a:moveTo>
                  <a:lnTo>
                    <a:pt x="0" y="451"/>
                  </a:lnTo>
                  <a:lnTo>
                    <a:pt x="5" y="402"/>
                  </a:lnTo>
                  <a:lnTo>
                    <a:pt x="16" y="352"/>
                  </a:lnTo>
                  <a:lnTo>
                    <a:pt x="28" y="308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67" y="225"/>
                  </a:lnTo>
                  <a:lnTo>
                    <a:pt x="90" y="187"/>
                  </a:lnTo>
                  <a:lnTo>
                    <a:pt x="115" y="154"/>
                  </a:lnTo>
                  <a:lnTo>
                    <a:pt x="145" y="122"/>
                  </a:lnTo>
                  <a:lnTo>
                    <a:pt x="145" y="122"/>
                  </a:lnTo>
                  <a:lnTo>
                    <a:pt x="175" y="95"/>
                  </a:lnTo>
                  <a:lnTo>
                    <a:pt x="211" y="71"/>
                  </a:lnTo>
                  <a:lnTo>
                    <a:pt x="246" y="49"/>
                  </a:lnTo>
                  <a:lnTo>
                    <a:pt x="285" y="32"/>
                  </a:lnTo>
                  <a:lnTo>
                    <a:pt x="285" y="32"/>
                  </a:lnTo>
                  <a:lnTo>
                    <a:pt x="306" y="25"/>
                  </a:lnTo>
                  <a:lnTo>
                    <a:pt x="326" y="18"/>
                  </a:lnTo>
                  <a:lnTo>
                    <a:pt x="347" y="12"/>
                  </a:lnTo>
                  <a:lnTo>
                    <a:pt x="370" y="9"/>
                  </a:lnTo>
                  <a:lnTo>
                    <a:pt x="414" y="2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510" y="2"/>
                  </a:lnTo>
                  <a:lnTo>
                    <a:pt x="557" y="7"/>
                  </a:lnTo>
                  <a:lnTo>
                    <a:pt x="602" y="16"/>
                  </a:lnTo>
                  <a:lnTo>
                    <a:pt x="644" y="30"/>
                  </a:lnTo>
                  <a:lnTo>
                    <a:pt x="644" y="30"/>
                  </a:lnTo>
                  <a:lnTo>
                    <a:pt x="685" y="46"/>
                  </a:lnTo>
                  <a:lnTo>
                    <a:pt x="722" y="64"/>
                  </a:lnTo>
                  <a:lnTo>
                    <a:pt x="757" y="85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816" y="138"/>
                  </a:lnTo>
                  <a:lnTo>
                    <a:pt x="841" y="166"/>
                  </a:lnTo>
                  <a:lnTo>
                    <a:pt x="862" y="198"/>
                  </a:lnTo>
                  <a:lnTo>
                    <a:pt x="881" y="233"/>
                  </a:lnTo>
                  <a:lnTo>
                    <a:pt x="881" y="233"/>
                  </a:lnTo>
                  <a:lnTo>
                    <a:pt x="888" y="251"/>
                  </a:lnTo>
                  <a:lnTo>
                    <a:pt x="895" y="271"/>
                  </a:lnTo>
                  <a:lnTo>
                    <a:pt x="901" y="288"/>
                  </a:lnTo>
                  <a:lnTo>
                    <a:pt x="906" y="308"/>
                  </a:lnTo>
                  <a:lnTo>
                    <a:pt x="910" y="327"/>
                  </a:lnTo>
                  <a:lnTo>
                    <a:pt x="911" y="348"/>
                  </a:lnTo>
                  <a:lnTo>
                    <a:pt x="913" y="389"/>
                  </a:lnTo>
                  <a:lnTo>
                    <a:pt x="913" y="389"/>
                  </a:lnTo>
                  <a:lnTo>
                    <a:pt x="913" y="414"/>
                  </a:lnTo>
                  <a:lnTo>
                    <a:pt x="911" y="437"/>
                  </a:lnTo>
                  <a:lnTo>
                    <a:pt x="908" y="460"/>
                  </a:lnTo>
                  <a:lnTo>
                    <a:pt x="902" y="481"/>
                  </a:lnTo>
                  <a:lnTo>
                    <a:pt x="897" y="504"/>
                  </a:lnTo>
                  <a:lnTo>
                    <a:pt x="888" y="525"/>
                  </a:lnTo>
                  <a:lnTo>
                    <a:pt x="879" y="547"/>
                  </a:lnTo>
                  <a:lnTo>
                    <a:pt x="869" y="566"/>
                  </a:lnTo>
                  <a:lnTo>
                    <a:pt x="869" y="566"/>
                  </a:lnTo>
                  <a:lnTo>
                    <a:pt x="858" y="586"/>
                  </a:lnTo>
                  <a:lnTo>
                    <a:pt x="844" y="607"/>
                  </a:lnTo>
                  <a:lnTo>
                    <a:pt x="828" y="628"/>
                  </a:lnTo>
                  <a:lnTo>
                    <a:pt x="810" y="651"/>
                  </a:lnTo>
                  <a:lnTo>
                    <a:pt x="789" y="672"/>
                  </a:lnTo>
                  <a:lnTo>
                    <a:pt x="766" y="695"/>
                  </a:lnTo>
                  <a:lnTo>
                    <a:pt x="741" y="718"/>
                  </a:lnTo>
                  <a:lnTo>
                    <a:pt x="713" y="741"/>
                  </a:lnTo>
                  <a:lnTo>
                    <a:pt x="713" y="741"/>
                  </a:lnTo>
                  <a:lnTo>
                    <a:pt x="669" y="780"/>
                  </a:lnTo>
                  <a:lnTo>
                    <a:pt x="634" y="814"/>
                  </a:lnTo>
                  <a:lnTo>
                    <a:pt x="634" y="814"/>
                  </a:lnTo>
                  <a:lnTo>
                    <a:pt x="619" y="830"/>
                  </a:lnTo>
                  <a:lnTo>
                    <a:pt x="609" y="844"/>
                  </a:lnTo>
                  <a:lnTo>
                    <a:pt x="600" y="856"/>
                  </a:lnTo>
                  <a:lnTo>
                    <a:pt x="593" y="869"/>
                  </a:lnTo>
                  <a:lnTo>
                    <a:pt x="593" y="869"/>
                  </a:lnTo>
                  <a:lnTo>
                    <a:pt x="589" y="881"/>
                  </a:lnTo>
                  <a:lnTo>
                    <a:pt x="584" y="899"/>
                  </a:lnTo>
                  <a:lnTo>
                    <a:pt x="580" y="918"/>
                  </a:lnTo>
                  <a:lnTo>
                    <a:pt x="579" y="941"/>
                  </a:lnTo>
                  <a:lnTo>
                    <a:pt x="573" y="998"/>
                  </a:lnTo>
                  <a:lnTo>
                    <a:pt x="573" y="1067"/>
                  </a:lnTo>
                  <a:lnTo>
                    <a:pt x="334" y="1067"/>
                  </a:lnTo>
                  <a:lnTo>
                    <a:pt x="334" y="1067"/>
                  </a:lnTo>
                  <a:lnTo>
                    <a:pt x="336" y="1017"/>
                  </a:lnTo>
                  <a:lnTo>
                    <a:pt x="338" y="970"/>
                  </a:lnTo>
                  <a:lnTo>
                    <a:pt x="342" y="927"/>
                  </a:lnTo>
                  <a:lnTo>
                    <a:pt x="345" y="888"/>
                  </a:lnTo>
                  <a:lnTo>
                    <a:pt x="345" y="888"/>
                  </a:lnTo>
                  <a:lnTo>
                    <a:pt x="350" y="855"/>
                  </a:lnTo>
                  <a:lnTo>
                    <a:pt x="357" y="823"/>
                  </a:lnTo>
                  <a:lnTo>
                    <a:pt x="366" y="796"/>
                  </a:lnTo>
                  <a:lnTo>
                    <a:pt x="377" y="773"/>
                  </a:lnTo>
                  <a:lnTo>
                    <a:pt x="377" y="773"/>
                  </a:lnTo>
                  <a:lnTo>
                    <a:pt x="388" y="752"/>
                  </a:lnTo>
                  <a:lnTo>
                    <a:pt x="402" y="731"/>
                  </a:lnTo>
                  <a:lnTo>
                    <a:pt x="416" y="708"/>
                  </a:lnTo>
                  <a:lnTo>
                    <a:pt x="434" y="686"/>
                  </a:lnTo>
                  <a:lnTo>
                    <a:pt x="455" y="665"/>
                  </a:lnTo>
                  <a:lnTo>
                    <a:pt x="476" y="642"/>
                  </a:lnTo>
                  <a:lnTo>
                    <a:pt x="499" y="621"/>
                  </a:lnTo>
                  <a:lnTo>
                    <a:pt x="526" y="598"/>
                  </a:lnTo>
                  <a:lnTo>
                    <a:pt x="526" y="598"/>
                  </a:lnTo>
                  <a:lnTo>
                    <a:pt x="568" y="561"/>
                  </a:lnTo>
                  <a:lnTo>
                    <a:pt x="600" y="531"/>
                  </a:lnTo>
                  <a:lnTo>
                    <a:pt x="600" y="531"/>
                  </a:lnTo>
                  <a:lnTo>
                    <a:pt x="623" y="504"/>
                  </a:lnTo>
                  <a:lnTo>
                    <a:pt x="641" y="481"/>
                  </a:lnTo>
                  <a:lnTo>
                    <a:pt x="641" y="481"/>
                  </a:lnTo>
                  <a:lnTo>
                    <a:pt x="651" y="460"/>
                  </a:lnTo>
                  <a:lnTo>
                    <a:pt x="655" y="451"/>
                  </a:lnTo>
                  <a:lnTo>
                    <a:pt x="657" y="441"/>
                  </a:lnTo>
                  <a:lnTo>
                    <a:pt x="657" y="441"/>
                  </a:lnTo>
                  <a:lnTo>
                    <a:pt x="660" y="421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380"/>
                  </a:lnTo>
                  <a:lnTo>
                    <a:pt x="657" y="361"/>
                  </a:lnTo>
                  <a:lnTo>
                    <a:pt x="653" y="341"/>
                  </a:lnTo>
                  <a:lnTo>
                    <a:pt x="646" y="324"/>
                  </a:lnTo>
                  <a:lnTo>
                    <a:pt x="646" y="324"/>
                  </a:lnTo>
                  <a:lnTo>
                    <a:pt x="637" y="308"/>
                  </a:lnTo>
                  <a:lnTo>
                    <a:pt x="628" y="292"/>
                  </a:lnTo>
                  <a:lnTo>
                    <a:pt x="618" y="278"/>
                  </a:lnTo>
                  <a:lnTo>
                    <a:pt x="605" y="264"/>
                  </a:lnTo>
                  <a:lnTo>
                    <a:pt x="605" y="264"/>
                  </a:lnTo>
                  <a:lnTo>
                    <a:pt x="591" y="253"/>
                  </a:lnTo>
                  <a:lnTo>
                    <a:pt x="577" y="242"/>
                  </a:lnTo>
                  <a:lnTo>
                    <a:pt x="561" y="232"/>
                  </a:lnTo>
                  <a:lnTo>
                    <a:pt x="543" y="225"/>
                  </a:lnTo>
                  <a:lnTo>
                    <a:pt x="543" y="225"/>
                  </a:lnTo>
                  <a:lnTo>
                    <a:pt x="524" y="218"/>
                  </a:lnTo>
                  <a:lnTo>
                    <a:pt x="504" y="214"/>
                  </a:lnTo>
                  <a:lnTo>
                    <a:pt x="485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41" y="210"/>
                  </a:lnTo>
                  <a:lnTo>
                    <a:pt x="421" y="214"/>
                  </a:lnTo>
                  <a:lnTo>
                    <a:pt x="402" y="219"/>
                  </a:lnTo>
                  <a:lnTo>
                    <a:pt x="384" y="225"/>
                  </a:lnTo>
                  <a:lnTo>
                    <a:pt x="368" y="233"/>
                  </a:lnTo>
                  <a:lnTo>
                    <a:pt x="352" y="244"/>
                  </a:lnTo>
                  <a:lnTo>
                    <a:pt x="336" y="256"/>
                  </a:lnTo>
                  <a:lnTo>
                    <a:pt x="324" y="271"/>
                  </a:lnTo>
                  <a:lnTo>
                    <a:pt x="311" y="287"/>
                  </a:lnTo>
                  <a:lnTo>
                    <a:pt x="299" y="304"/>
                  </a:lnTo>
                  <a:lnTo>
                    <a:pt x="288" y="324"/>
                  </a:lnTo>
                  <a:lnTo>
                    <a:pt x="280" y="347"/>
                  </a:lnTo>
                  <a:lnTo>
                    <a:pt x="271" y="370"/>
                  </a:lnTo>
                  <a:lnTo>
                    <a:pt x="264" y="394"/>
                  </a:lnTo>
                  <a:lnTo>
                    <a:pt x="258" y="423"/>
                  </a:lnTo>
                  <a:lnTo>
                    <a:pt x="253" y="451"/>
                  </a:lnTo>
                  <a:lnTo>
                    <a:pt x="0" y="451"/>
                  </a:lnTo>
                  <a:close/>
                  <a:moveTo>
                    <a:pt x="591" y="1382"/>
                  </a:moveTo>
                  <a:lnTo>
                    <a:pt x="327" y="1382"/>
                  </a:lnTo>
                  <a:lnTo>
                    <a:pt x="327" y="1122"/>
                  </a:lnTo>
                  <a:lnTo>
                    <a:pt x="591" y="1122"/>
                  </a:lnTo>
                  <a:lnTo>
                    <a:pt x="591" y="13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62" name="Freeform 110"/>
            <p:cNvSpPr/>
            <p:nvPr/>
          </p:nvSpPr>
          <p:spPr>
            <a:xfrm>
              <a:off x="8340671" y="1688629"/>
              <a:ext cx="1719242" cy="1841229"/>
            </a:xfrm>
            <a:custGeom>
              <a:avLst/>
              <a:gdLst>
                <a:gd name="connsiteX0" fmla="*/ 1369667 w 1719242"/>
                <a:gd name="connsiteY0" fmla="*/ 0 h 1841229"/>
                <a:gd name="connsiteX1" fmla="*/ 1710708 w 1719242"/>
                <a:gd name="connsiteY1" fmla="*/ 341041 h 1841229"/>
                <a:gd name="connsiteX2" fmla="*/ 1708073 w 1719242"/>
                <a:gd name="connsiteY2" fmla="*/ 367178 h 1841229"/>
                <a:gd name="connsiteX3" fmla="*/ 1712892 w 1719242"/>
                <a:gd name="connsiteY3" fmla="*/ 385491 h 1841229"/>
                <a:gd name="connsiteX4" fmla="*/ 1717655 w 1719242"/>
                <a:gd name="connsiteY4" fmla="*/ 415653 h 1841229"/>
                <a:gd name="connsiteX5" fmla="*/ 1719242 w 1719242"/>
                <a:gd name="connsiteY5" fmla="*/ 448991 h 1841229"/>
                <a:gd name="connsiteX6" fmla="*/ 1719242 w 1719242"/>
                <a:gd name="connsiteY6" fmla="*/ 479153 h 1841229"/>
                <a:gd name="connsiteX7" fmla="*/ 1714479 w 1719242"/>
                <a:gd name="connsiteY7" fmla="*/ 510903 h 1841229"/>
                <a:gd name="connsiteX8" fmla="*/ 1706542 w 1719242"/>
                <a:gd name="connsiteY8" fmla="*/ 544241 h 1841229"/>
                <a:gd name="connsiteX9" fmla="*/ 1701779 w 1719242"/>
                <a:gd name="connsiteY9" fmla="*/ 560116 h 1841229"/>
                <a:gd name="connsiteX10" fmla="*/ 1693842 w 1719242"/>
                <a:gd name="connsiteY10" fmla="*/ 575991 h 1841229"/>
                <a:gd name="connsiteX11" fmla="*/ 1685905 w 1719242"/>
                <a:gd name="connsiteY11" fmla="*/ 590279 h 1841229"/>
                <a:gd name="connsiteX12" fmla="*/ 1676379 w 1719242"/>
                <a:gd name="connsiteY12" fmla="*/ 606154 h 1841229"/>
                <a:gd name="connsiteX13" fmla="*/ 1665267 w 1719242"/>
                <a:gd name="connsiteY13" fmla="*/ 620441 h 1841229"/>
                <a:gd name="connsiteX14" fmla="*/ 1652567 w 1719242"/>
                <a:gd name="connsiteY14" fmla="*/ 634729 h 1841229"/>
                <a:gd name="connsiteX15" fmla="*/ 1638279 w 1719242"/>
                <a:gd name="connsiteY15" fmla="*/ 650604 h 1841229"/>
                <a:gd name="connsiteX16" fmla="*/ 1623992 w 1719242"/>
                <a:gd name="connsiteY16" fmla="*/ 664891 h 1841229"/>
                <a:gd name="connsiteX17" fmla="*/ 1608117 w 1719242"/>
                <a:gd name="connsiteY17" fmla="*/ 679179 h 1841229"/>
                <a:gd name="connsiteX18" fmla="*/ 1589067 w 1719242"/>
                <a:gd name="connsiteY18" fmla="*/ 691879 h 1841229"/>
                <a:gd name="connsiteX19" fmla="*/ 1568429 w 1719242"/>
                <a:gd name="connsiteY19" fmla="*/ 702991 h 1841229"/>
                <a:gd name="connsiteX20" fmla="*/ 1546205 w 1719242"/>
                <a:gd name="connsiteY20" fmla="*/ 715691 h 1841229"/>
                <a:gd name="connsiteX21" fmla="*/ 1523979 w 1719242"/>
                <a:gd name="connsiteY21" fmla="*/ 728391 h 1841229"/>
                <a:gd name="connsiteX22" fmla="*/ 1496992 w 1719242"/>
                <a:gd name="connsiteY22" fmla="*/ 739504 h 1841229"/>
                <a:gd name="connsiteX23" fmla="*/ 1470004 w 1719242"/>
                <a:gd name="connsiteY23" fmla="*/ 750616 h 1841229"/>
                <a:gd name="connsiteX24" fmla="*/ 1441429 w 1719242"/>
                <a:gd name="connsiteY24" fmla="*/ 761729 h 1841229"/>
                <a:gd name="connsiteX25" fmla="*/ 1408092 w 1719242"/>
                <a:gd name="connsiteY25" fmla="*/ 769666 h 1841229"/>
                <a:gd name="connsiteX26" fmla="*/ 1376342 w 1719242"/>
                <a:gd name="connsiteY26" fmla="*/ 779191 h 1841229"/>
                <a:gd name="connsiteX27" fmla="*/ 1339829 w 1719242"/>
                <a:gd name="connsiteY27" fmla="*/ 788716 h 1841229"/>
                <a:gd name="connsiteX28" fmla="*/ 1300142 w 1719242"/>
                <a:gd name="connsiteY28" fmla="*/ 795066 h 1841229"/>
                <a:gd name="connsiteX29" fmla="*/ 1262042 w 1719242"/>
                <a:gd name="connsiteY29" fmla="*/ 801416 h 1841229"/>
                <a:gd name="connsiteX30" fmla="*/ 1217592 w 1719242"/>
                <a:gd name="connsiteY30" fmla="*/ 806179 h 1841229"/>
                <a:gd name="connsiteX31" fmla="*/ 1173142 w 1719242"/>
                <a:gd name="connsiteY31" fmla="*/ 810941 h 1841229"/>
                <a:gd name="connsiteX32" fmla="*/ 1127104 w 1719242"/>
                <a:gd name="connsiteY32" fmla="*/ 815704 h 1841229"/>
                <a:gd name="connsiteX33" fmla="*/ 1076304 w 1719242"/>
                <a:gd name="connsiteY33" fmla="*/ 818879 h 1841229"/>
                <a:gd name="connsiteX34" fmla="*/ 1023917 w 1719242"/>
                <a:gd name="connsiteY34" fmla="*/ 820466 h 1841229"/>
                <a:gd name="connsiteX35" fmla="*/ 911204 w 1719242"/>
                <a:gd name="connsiteY35" fmla="*/ 822054 h 1841229"/>
                <a:gd name="connsiteX36" fmla="*/ 788967 w 1719242"/>
                <a:gd name="connsiteY36" fmla="*/ 818879 h 1841229"/>
                <a:gd name="connsiteX37" fmla="*/ 795317 w 1719242"/>
                <a:gd name="connsiteY37" fmla="*/ 879204 h 1841229"/>
                <a:gd name="connsiteX38" fmla="*/ 801667 w 1719242"/>
                <a:gd name="connsiteY38" fmla="*/ 934766 h 1841229"/>
                <a:gd name="connsiteX39" fmla="*/ 804842 w 1719242"/>
                <a:gd name="connsiteY39" fmla="*/ 990329 h 1841229"/>
                <a:gd name="connsiteX40" fmla="*/ 804842 w 1719242"/>
                <a:gd name="connsiteY40" fmla="*/ 1015729 h 1841229"/>
                <a:gd name="connsiteX41" fmla="*/ 803254 w 1719242"/>
                <a:gd name="connsiteY41" fmla="*/ 1042716 h 1841229"/>
                <a:gd name="connsiteX42" fmla="*/ 801667 w 1719242"/>
                <a:gd name="connsiteY42" fmla="*/ 1069704 h 1841229"/>
                <a:gd name="connsiteX43" fmla="*/ 798492 w 1719242"/>
                <a:gd name="connsiteY43" fmla="*/ 1096691 h 1841229"/>
                <a:gd name="connsiteX44" fmla="*/ 792142 w 1719242"/>
                <a:gd name="connsiteY44" fmla="*/ 1123679 h 1841229"/>
                <a:gd name="connsiteX45" fmla="*/ 785792 w 1719242"/>
                <a:gd name="connsiteY45" fmla="*/ 1150666 h 1841229"/>
                <a:gd name="connsiteX46" fmla="*/ 776267 w 1719242"/>
                <a:gd name="connsiteY46" fmla="*/ 1177654 h 1841229"/>
                <a:gd name="connsiteX47" fmla="*/ 765154 w 1719242"/>
                <a:gd name="connsiteY47" fmla="*/ 1206229 h 1841229"/>
                <a:gd name="connsiteX48" fmla="*/ 750867 w 1719242"/>
                <a:gd name="connsiteY48" fmla="*/ 1234804 h 1841229"/>
                <a:gd name="connsiteX49" fmla="*/ 736579 w 1719242"/>
                <a:gd name="connsiteY49" fmla="*/ 1266554 h 1841229"/>
                <a:gd name="connsiteX50" fmla="*/ 731817 w 1719242"/>
                <a:gd name="connsiteY50" fmla="*/ 1271317 h 1841229"/>
                <a:gd name="connsiteX51" fmla="*/ 723879 w 1719242"/>
                <a:gd name="connsiteY51" fmla="*/ 1272904 h 1841229"/>
                <a:gd name="connsiteX52" fmla="*/ 717529 w 1719242"/>
                <a:gd name="connsiteY52" fmla="*/ 1269729 h 1841229"/>
                <a:gd name="connsiteX53" fmla="*/ 709592 w 1719242"/>
                <a:gd name="connsiteY53" fmla="*/ 1263379 h 1841229"/>
                <a:gd name="connsiteX54" fmla="*/ 688954 w 1719242"/>
                <a:gd name="connsiteY54" fmla="*/ 1247504 h 1841229"/>
                <a:gd name="connsiteX55" fmla="*/ 665142 w 1719242"/>
                <a:gd name="connsiteY55" fmla="*/ 1228454 h 1841229"/>
                <a:gd name="connsiteX56" fmla="*/ 650854 w 1719242"/>
                <a:gd name="connsiteY56" fmla="*/ 1217342 h 1841229"/>
                <a:gd name="connsiteX57" fmla="*/ 636567 w 1719242"/>
                <a:gd name="connsiteY57" fmla="*/ 1207816 h 1841229"/>
                <a:gd name="connsiteX58" fmla="*/ 622279 w 1719242"/>
                <a:gd name="connsiteY58" fmla="*/ 1201466 h 1841229"/>
                <a:gd name="connsiteX59" fmla="*/ 606404 w 1719242"/>
                <a:gd name="connsiteY59" fmla="*/ 1198291 h 1841229"/>
                <a:gd name="connsiteX60" fmla="*/ 588942 w 1719242"/>
                <a:gd name="connsiteY60" fmla="*/ 1195116 h 1841229"/>
                <a:gd name="connsiteX61" fmla="*/ 573067 w 1719242"/>
                <a:gd name="connsiteY61" fmla="*/ 1198291 h 1841229"/>
                <a:gd name="connsiteX62" fmla="*/ 565129 w 1719242"/>
                <a:gd name="connsiteY62" fmla="*/ 1199879 h 1841229"/>
                <a:gd name="connsiteX63" fmla="*/ 555604 w 1719242"/>
                <a:gd name="connsiteY63" fmla="*/ 1204641 h 1841229"/>
                <a:gd name="connsiteX64" fmla="*/ 546079 w 1719242"/>
                <a:gd name="connsiteY64" fmla="*/ 1207816 h 1841229"/>
                <a:gd name="connsiteX65" fmla="*/ 538142 w 1719242"/>
                <a:gd name="connsiteY65" fmla="*/ 1215754 h 1841229"/>
                <a:gd name="connsiteX66" fmla="*/ 520679 w 1719242"/>
                <a:gd name="connsiteY66" fmla="*/ 1230042 h 1841229"/>
                <a:gd name="connsiteX67" fmla="*/ 511154 w 1719242"/>
                <a:gd name="connsiteY67" fmla="*/ 1244329 h 1841229"/>
                <a:gd name="connsiteX68" fmla="*/ 501629 w 1719242"/>
                <a:gd name="connsiteY68" fmla="*/ 1261792 h 1841229"/>
                <a:gd name="connsiteX69" fmla="*/ 493692 w 1719242"/>
                <a:gd name="connsiteY69" fmla="*/ 1280842 h 1841229"/>
                <a:gd name="connsiteX70" fmla="*/ 492104 w 1719242"/>
                <a:gd name="connsiteY70" fmla="*/ 1299892 h 1841229"/>
                <a:gd name="connsiteX71" fmla="*/ 492104 w 1719242"/>
                <a:gd name="connsiteY71" fmla="*/ 1322117 h 1841229"/>
                <a:gd name="connsiteX72" fmla="*/ 493692 w 1719242"/>
                <a:gd name="connsiteY72" fmla="*/ 1341167 h 1841229"/>
                <a:gd name="connsiteX73" fmla="*/ 500042 w 1719242"/>
                <a:gd name="connsiteY73" fmla="*/ 1364979 h 1841229"/>
                <a:gd name="connsiteX74" fmla="*/ 506392 w 1719242"/>
                <a:gd name="connsiteY74" fmla="*/ 1385617 h 1841229"/>
                <a:gd name="connsiteX75" fmla="*/ 515917 w 1719242"/>
                <a:gd name="connsiteY75" fmla="*/ 1409429 h 1841229"/>
                <a:gd name="connsiteX76" fmla="*/ 528617 w 1719242"/>
                <a:gd name="connsiteY76" fmla="*/ 1433242 h 1841229"/>
                <a:gd name="connsiteX77" fmla="*/ 541317 w 1719242"/>
                <a:gd name="connsiteY77" fmla="*/ 1455467 h 1841229"/>
                <a:gd name="connsiteX78" fmla="*/ 557192 w 1719242"/>
                <a:gd name="connsiteY78" fmla="*/ 1479279 h 1841229"/>
                <a:gd name="connsiteX79" fmla="*/ 574654 w 1719242"/>
                <a:gd name="connsiteY79" fmla="*/ 1503092 h 1841229"/>
                <a:gd name="connsiteX80" fmla="*/ 595292 w 1719242"/>
                <a:gd name="connsiteY80" fmla="*/ 1523729 h 1841229"/>
                <a:gd name="connsiteX81" fmla="*/ 614342 w 1719242"/>
                <a:gd name="connsiteY81" fmla="*/ 1545954 h 1841229"/>
                <a:gd name="connsiteX82" fmla="*/ 627042 w 1719242"/>
                <a:gd name="connsiteY82" fmla="*/ 1560242 h 1841229"/>
                <a:gd name="connsiteX83" fmla="*/ 636567 w 1719242"/>
                <a:gd name="connsiteY83" fmla="*/ 1571354 h 1841229"/>
                <a:gd name="connsiteX84" fmla="*/ 642917 w 1719242"/>
                <a:gd name="connsiteY84" fmla="*/ 1584054 h 1841229"/>
                <a:gd name="connsiteX85" fmla="*/ 650854 w 1719242"/>
                <a:gd name="connsiteY85" fmla="*/ 1596754 h 1841229"/>
                <a:gd name="connsiteX86" fmla="*/ 655617 w 1719242"/>
                <a:gd name="connsiteY86" fmla="*/ 1612629 h 1841229"/>
                <a:gd name="connsiteX87" fmla="*/ 658792 w 1719242"/>
                <a:gd name="connsiteY87" fmla="*/ 1626917 h 1841229"/>
                <a:gd name="connsiteX88" fmla="*/ 661967 w 1719242"/>
                <a:gd name="connsiteY88" fmla="*/ 1642792 h 1841229"/>
                <a:gd name="connsiteX89" fmla="*/ 658792 w 1719242"/>
                <a:gd name="connsiteY89" fmla="*/ 1658667 h 1841229"/>
                <a:gd name="connsiteX90" fmla="*/ 661967 w 1719242"/>
                <a:gd name="connsiteY90" fmla="*/ 1674542 h 1841229"/>
                <a:gd name="connsiteX91" fmla="*/ 663554 w 1719242"/>
                <a:gd name="connsiteY91" fmla="*/ 1709467 h 1841229"/>
                <a:gd name="connsiteX92" fmla="*/ 661967 w 1719242"/>
                <a:gd name="connsiteY92" fmla="*/ 1733279 h 1841229"/>
                <a:gd name="connsiteX93" fmla="*/ 657204 w 1719242"/>
                <a:gd name="connsiteY93" fmla="*/ 1761854 h 1841229"/>
                <a:gd name="connsiteX94" fmla="*/ 652442 w 1719242"/>
                <a:gd name="connsiteY94" fmla="*/ 1796779 h 1841229"/>
                <a:gd name="connsiteX95" fmla="*/ 639742 w 1719242"/>
                <a:gd name="connsiteY95" fmla="*/ 1841229 h 1841229"/>
                <a:gd name="connsiteX96" fmla="*/ 587354 w 1719242"/>
                <a:gd name="connsiteY96" fmla="*/ 1803129 h 1841229"/>
                <a:gd name="connsiteX97" fmla="*/ 542904 w 1719242"/>
                <a:gd name="connsiteY97" fmla="*/ 1768204 h 1841229"/>
                <a:gd name="connsiteX98" fmla="*/ 490517 w 1719242"/>
                <a:gd name="connsiteY98" fmla="*/ 1725342 h 1841229"/>
                <a:gd name="connsiteX99" fmla="*/ 433367 w 1719242"/>
                <a:gd name="connsiteY99" fmla="*/ 1672954 h 1841229"/>
                <a:gd name="connsiteX100" fmla="*/ 404792 w 1719242"/>
                <a:gd name="connsiteY100" fmla="*/ 1644379 h 1841229"/>
                <a:gd name="connsiteX101" fmla="*/ 374629 w 1719242"/>
                <a:gd name="connsiteY101" fmla="*/ 1614217 h 1841229"/>
                <a:gd name="connsiteX102" fmla="*/ 344467 w 1719242"/>
                <a:gd name="connsiteY102" fmla="*/ 1582467 h 1841229"/>
                <a:gd name="connsiteX103" fmla="*/ 315892 w 1719242"/>
                <a:gd name="connsiteY103" fmla="*/ 1547542 h 1841229"/>
                <a:gd name="connsiteX104" fmla="*/ 288904 w 1719242"/>
                <a:gd name="connsiteY104" fmla="*/ 1512617 h 1841229"/>
                <a:gd name="connsiteX105" fmla="*/ 261917 w 1719242"/>
                <a:gd name="connsiteY105" fmla="*/ 1472929 h 1841229"/>
                <a:gd name="connsiteX106" fmla="*/ 239692 w 1719242"/>
                <a:gd name="connsiteY106" fmla="*/ 1433242 h 1841229"/>
                <a:gd name="connsiteX107" fmla="*/ 217467 w 1719242"/>
                <a:gd name="connsiteY107" fmla="*/ 1391967 h 1841229"/>
                <a:gd name="connsiteX108" fmla="*/ 198417 w 1719242"/>
                <a:gd name="connsiteY108" fmla="*/ 1349104 h 1841229"/>
                <a:gd name="connsiteX109" fmla="*/ 180954 w 1719242"/>
                <a:gd name="connsiteY109" fmla="*/ 1303067 h 1841229"/>
                <a:gd name="connsiteX110" fmla="*/ 169842 w 1719242"/>
                <a:gd name="connsiteY110" fmla="*/ 1257029 h 1841229"/>
                <a:gd name="connsiteX111" fmla="*/ 158729 w 1719242"/>
                <a:gd name="connsiteY111" fmla="*/ 1207816 h 1841229"/>
                <a:gd name="connsiteX112" fmla="*/ 158125 w 1719242"/>
                <a:gd name="connsiteY112" fmla="*/ 1199353 h 1841229"/>
                <a:gd name="connsiteX113" fmla="*/ 150362 w 1719242"/>
                <a:gd name="connsiteY113" fmla="*/ 1195140 h 1841229"/>
                <a:gd name="connsiteX114" fmla="*/ 0 w 1719242"/>
                <a:gd name="connsiteY114" fmla="*/ 912343 h 1841229"/>
                <a:gd name="connsiteX115" fmla="*/ 341041 w 1719242"/>
                <a:gd name="connsiteY115" fmla="*/ 571302 h 1841229"/>
                <a:gd name="connsiteX116" fmla="*/ 354648 w 1719242"/>
                <a:gd name="connsiteY116" fmla="*/ 572674 h 1841229"/>
                <a:gd name="connsiteX117" fmla="*/ 355579 w 1719242"/>
                <a:gd name="connsiteY117" fmla="*/ 552178 h 1841229"/>
                <a:gd name="connsiteX118" fmla="*/ 363517 w 1719242"/>
                <a:gd name="connsiteY118" fmla="*/ 520428 h 1841229"/>
                <a:gd name="connsiteX119" fmla="*/ 371454 w 1719242"/>
                <a:gd name="connsiteY119" fmla="*/ 490266 h 1841229"/>
                <a:gd name="connsiteX120" fmla="*/ 382567 w 1719242"/>
                <a:gd name="connsiteY120" fmla="*/ 461691 h 1841229"/>
                <a:gd name="connsiteX121" fmla="*/ 395267 w 1719242"/>
                <a:gd name="connsiteY121" fmla="*/ 433116 h 1841229"/>
                <a:gd name="connsiteX122" fmla="*/ 411142 w 1719242"/>
                <a:gd name="connsiteY122" fmla="*/ 406129 h 1841229"/>
                <a:gd name="connsiteX123" fmla="*/ 430192 w 1719242"/>
                <a:gd name="connsiteY123" fmla="*/ 380728 h 1841229"/>
                <a:gd name="connsiteX124" fmla="*/ 449242 w 1719242"/>
                <a:gd name="connsiteY124" fmla="*/ 356916 h 1841229"/>
                <a:gd name="connsiteX125" fmla="*/ 469879 w 1719242"/>
                <a:gd name="connsiteY125" fmla="*/ 336278 h 1841229"/>
                <a:gd name="connsiteX126" fmla="*/ 492104 w 1719242"/>
                <a:gd name="connsiteY126" fmla="*/ 314053 h 1841229"/>
                <a:gd name="connsiteX127" fmla="*/ 515917 w 1719242"/>
                <a:gd name="connsiteY127" fmla="*/ 295003 h 1841229"/>
                <a:gd name="connsiteX128" fmla="*/ 541317 w 1719242"/>
                <a:gd name="connsiteY128" fmla="*/ 275953 h 1841229"/>
                <a:gd name="connsiteX129" fmla="*/ 568304 w 1719242"/>
                <a:gd name="connsiteY129" fmla="*/ 260078 h 1841229"/>
                <a:gd name="connsiteX130" fmla="*/ 595292 w 1719242"/>
                <a:gd name="connsiteY130" fmla="*/ 245791 h 1841229"/>
                <a:gd name="connsiteX131" fmla="*/ 622279 w 1719242"/>
                <a:gd name="connsiteY131" fmla="*/ 231503 h 1841229"/>
                <a:gd name="connsiteX132" fmla="*/ 650854 w 1719242"/>
                <a:gd name="connsiteY132" fmla="*/ 220391 h 1841229"/>
                <a:gd name="connsiteX133" fmla="*/ 679429 w 1719242"/>
                <a:gd name="connsiteY133" fmla="*/ 209278 h 1841229"/>
                <a:gd name="connsiteX134" fmla="*/ 708004 w 1719242"/>
                <a:gd name="connsiteY134" fmla="*/ 201341 h 1841229"/>
                <a:gd name="connsiteX135" fmla="*/ 734992 w 1719242"/>
                <a:gd name="connsiteY135" fmla="*/ 194991 h 1841229"/>
                <a:gd name="connsiteX136" fmla="*/ 763567 w 1719242"/>
                <a:gd name="connsiteY136" fmla="*/ 190228 h 1841229"/>
                <a:gd name="connsiteX137" fmla="*/ 792142 w 1719242"/>
                <a:gd name="connsiteY137" fmla="*/ 187053 h 1841229"/>
                <a:gd name="connsiteX138" fmla="*/ 820717 w 1719242"/>
                <a:gd name="connsiteY138" fmla="*/ 182291 h 1841229"/>
                <a:gd name="connsiteX139" fmla="*/ 847704 w 1719242"/>
                <a:gd name="connsiteY139" fmla="*/ 182291 h 1841229"/>
                <a:gd name="connsiteX140" fmla="*/ 873104 w 1719242"/>
                <a:gd name="connsiteY140" fmla="*/ 183878 h 1841229"/>
                <a:gd name="connsiteX141" fmla="*/ 898504 w 1719242"/>
                <a:gd name="connsiteY141" fmla="*/ 188641 h 1841229"/>
                <a:gd name="connsiteX142" fmla="*/ 923904 w 1719242"/>
                <a:gd name="connsiteY142" fmla="*/ 191816 h 1841229"/>
                <a:gd name="connsiteX143" fmla="*/ 947717 w 1719242"/>
                <a:gd name="connsiteY143" fmla="*/ 199753 h 1841229"/>
                <a:gd name="connsiteX144" fmla="*/ 968354 w 1719242"/>
                <a:gd name="connsiteY144" fmla="*/ 206103 h 1841229"/>
                <a:gd name="connsiteX145" fmla="*/ 988992 w 1719242"/>
                <a:gd name="connsiteY145" fmla="*/ 217216 h 1841229"/>
                <a:gd name="connsiteX146" fmla="*/ 1006454 w 1719242"/>
                <a:gd name="connsiteY146" fmla="*/ 228328 h 1841229"/>
                <a:gd name="connsiteX147" fmla="*/ 1042009 w 1719242"/>
                <a:gd name="connsiteY147" fmla="*/ 251516 h 1841229"/>
                <a:gd name="connsiteX148" fmla="*/ 1055427 w 1719242"/>
                <a:gd name="connsiteY148" fmla="*/ 208292 h 1841229"/>
                <a:gd name="connsiteX149" fmla="*/ 1369667 w 1719242"/>
                <a:gd name="connsiteY149" fmla="*/ 0 h 18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719242" h="1841229">
                  <a:moveTo>
                    <a:pt x="1369667" y="0"/>
                  </a:moveTo>
                  <a:cubicBezTo>
                    <a:pt x="1558019" y="0"/>
                    <a:pt x="1710708" y="152689"/>
                    <a:pt x="1710708" y="341041"/>
                  </a:cubicBezTo>
                  <a:lnTo>
                    <a:pt x="1708073" y="367178"/>
                  </a:lnTo>
                  <a:lnTo>
                    <a:pt x="1712892" y="385491"/>
                  </a:lnTo>
                  <a:lnTo>
                    <a:pt x="1717655" y="415653"/>
                  </a:lnTo>
                  <a:lnTo>
                    <a:pt x="1719242" y="448991"/>
                  </a:lnTo>
                  <a:lnTo>
                    <a:pt x="1719242" y="479153"/>
                  </a:lnTo>
                  <a:lnTo>
                    <a:pt x="1714479" y="510903"/>
                  </a:lnTo>
                  <a:lnTo>
                    <a:pt x="1706542" y="544241"/>
                  </a:lnTo>
                  <a:lnTo>
                    <a:pt x="1701779" y="560116"/>
                  </a:lnTo>
                  <a:lnTo>
                    <a:pt x="1693842" y="575991"/>
                  </a:lnTo>
                  <a:lnTo>
                    <a:pt x="1685905" y="590279"/>
                  </a:lnTo>
                  <a:lnTo>
                    <a:pt x="1676379" y="606154"/>
                  </a:lnTo>
                  <a:lnTo>
                    <a:pt x="1665267" y="620441"/>
                  </a:lnTo>
                  <a:lnTo>
                    <a:pt x="1652567" y="634729"/>
                  </a:lnTo>
                  <a:lnTo>
                    <a:pt x="1638279" y="650604"/>
                  </a:lnTo>
                  <a:lnTo>
                    <a:pt x="1623992" y="664891"/>
                  </a:lnTo>
                  <a:lnTo>
                    <a:pt x="1608117" y="679179"/>
                  </a:lnTo>
                  <a:lnTo>
                    <a:pt x="1589067" y="691879"/>
                  </a:lnTo>
                  <a:lnTo>
                    <a:pt x="1568429" y="702991"/>
                  </a:lnTo>
                  <a:lnTo>
                    <a:pt x="1546205" y="715691"/>
                  </a:lnTo>
                  <a:lnTo>
                    <a:pt x="1523979" y="728391"/>
                  </a:lnTo>
                  <a:lnTo>
                    <a:pt x="1496992" y="739504"/>
                  </a:lnTo>
                  <a:lnTo>
                    <a:pt x="1470004" y="750616"/>
                  </a:lnTo>
                  <a:lnTo>
                    <a:pt x="1441429" y="761729"/>
                  </a:lnTo>
                  <a:lnTo>
                    <a:pt x="1408092" y="769666"/>
                  </a:lnTo>
                  <a:lnTo>
                    <a:pt x="1376342" y="779191"/>
                  </a:lnTo>
                  <a:lnTo>
                    <a:pt x="1339829" y="788716"/>
                  </a:lnTo>
                  <a:lnTo>
                    <a:pt x="1300142" y="795066"/>
                  </a:lnTo>
                  <a:lnTo>
                    <a:pt x="1262042" y="801416"/>
                  </a:lnTo>
                  <a:lnTo>
                    <a:pt x="1217592" y="806179"/>
                  </a:lnTo>
                  <a:lnTo>
                    <a:pt x="1173142" y="810941"/>
                  </a:lnTo>
                  <a:lnTo>
                    <a:pt x="1127104" y="815704"/>
                  </a:lnTo>
                  <a:lnTo>
                    <a:pt x="1076304" y="818879"/>
                  </a:lnTo>
                  <a:lnTo>
                    <a:pt x="1023917" y="820466"/>
                  </a:lnTo>
                  <a:lnTo>
                    <a:pt x="911204" y="822054"/>
                  </a:lnTo>
                  <a:lnTo>
                    <a:pt x="788967" y="818879"/>
                  </a:lnTo>
                  <a:lnTo>
                    <a:pt x="795317" y="879204"/>
                  </a:lnTo>
                  <a:lnTo>
                    <a:pt x="801667" y="934766"/>
                  </a:lnTo>
                  <a:lnTo>
                    <a:pt x="804842" y="990329"/>
                  </a:lnTo>
                  <a:lnTo>
                    <a:pt x="804842" y="1015729"/>
                  </a:lnTo>
                  <a:lnTo>
                    <a:pt x="803254" y="1042716"/>
                  </a:lnTo>
                  <a:lnTo>
                    <a:pt x="801667" y="1069704"/>
                  </a:lnTo>
                  <a:lnTo>
                    <a:pt x="798492" y="1096691"/>
                  </a:lnTo>
                  <a:lnTo>
                    <a:pt x="792142" y="1123679"/>
                  </a:lnTo>
                  <a:lnTo>
                    <a:pt x="785792" y="1150666"/>
                  </a:lnTo>
                  <a:lnTo>
                    <a:pt x="776267" y="1177654"/>
                  </a:lnTo>
                  <a:lnTo>
                    <a:pt x="765154" y="1206229"/>
                  </a:lnTo>
                  <a:lnTo>
                    <a:pt x="750867" y="1234804"/>
                  </a:lnTo>
                  <a:lnTo>
                    <a:pt x="736579" y="1266554"/>
                  </a:lnTo>
                  <a:lnTo>
                    <a:pt x="731817" y="1271317"/>
                  </a:lnTo>
                  <a:lnTo>
                    <a:pt x="723879" y="1272904"/>
                  </a:lnTo>
                  <a:lnTo>
                    <a:pt x="717529" y="1269729"/>
                  </a:lnTo>
                  <a:lnTo>
                    <a:pt x="709592" y="1263379"/>
                  </a:lnTo>
                  <a:lnTo>
                    <a:pt x="688954" y="1247504"/>
                  </a:lnTo>
                  <a:lnTo>
                    <a:pt x="665142" y="1228454"/>
                  </a:lnTo>
                  <a:lnTo>
                    <a:pt x="650854" y="1217342"/>
                  </a:lnTo>
                  <a:lnTo>
                    <a:pt x="636567" y="1207816"/>
                  </a:lnTo>
                  <a:lnTo>
                    <a:pt x="622279" y="1201466"/>
                  </a:lnTo>
                  <a:lnTo>
                    <a:pt x="606404" y="1198291"/>
                  </a:lnTo>
                  <a:lnTo>
                    <a:pt x="588942" y="1195116"/>
                  </a:lnTo>
                  <a:lnTo>
                    <a:pt x="573067" y="1198291"/>
                  </a:lnTo>
                  <a:lnTo>
                    <a:pt x="565129" y="1199879"/>
                  </a:lnTo>
                  <a:lnTo>
                    <a:pt x="555604" y="1204641"/>
                  </a:lnTo>
                  <a:lnTo>
                    <a:pt x="546079" y="1207816"/>
                  </a:lnTo>
                  <a:lnTo>
                    <a:pt x="538142" y="1215754"/>
                  </a:lnTo>
                  <a:lnTo>
                    <a:pt x="520679" y="1230042"/>
                  </a:lnTo>
                  <a:lnTo>
                    <a:pt x="511154" y="1244329"/>
                  </a:lnTo>
                  <a:lnTo>
                    <a:pt x="501629" y="1261792"/>
                  </a:lnTo>
                  <a:lnTo>
                    <a:pt x="493692" y="1280842"/>
                  </a:lnTo>
                  <a:lnTo>
                    <a:pt x="492104" y="1299892"/>
                  </a:lnTo>
                  <a:lnTo>
                    <a:pt x="492104" y="1322117"/>
                  </a:lnTo>
                  <a:lnTo>
                    <a:pt x="493692" y="1341167"/>
                  </a:lnTo>
                  <a:lnTo>
                    <a:pt x="500042" y="1364979"/>
                  </a:lnTo>
                  <a:lnTo>
                    <a:pt x="506392" y="1385617"/>
                  </a:lnTo>
                  <a:lnTo>
                    <a:pt x="515917" y="1409429"/>
                  </a:lnTo>
                  <a:lnTo>
                    <a:pt x="528617" y="1433242"/>
                  </a:lnTo>
                  <a:lnTo>
                    <a:pt x="541317" y="1455467"/>
                  </a:lnTo>
                  <a:lnTo>
                    <a:pt x="557192" y="1479279"/>
                  </a:lnTo>
                  <a:lnTo>
                    <a:pt x="574654" y="1503092"/>
                  </a:lnTo>
                  <a:lnTo>
                    <a:pt x="595292" y="1523729"/>
                  </a:lnTo>
                  <a:lnTo>
                    <a:pt x="614342" y="1545954"/>
                  </a:lnTo>
                  <a:lnTo>
                    <a:pt x="627042" y="1560242"/>
                  </a:lnTo>
                  <a:lnTo>
                    <a:pt x="636567" y="1571354"/>
                  </a:lnTo>
                  <a:lnTo>
                    <a:pt x="642917" y="1584054"/>
                  </a:lnTo>
                  <a:lnTo>
                    <a:pt x="650854" y="1596754"/>
                  </a:lnTo>
                  <a:lnTo>
                    <a:pt x="655617" y="1612629"/>
                  </a:lnTo>
                  <a:lnTo>
                    <a:pt x="658792" y="1626917"/>
                  </a:lnTo>
                  <a:lnTo>
                    <a:pt x="661967" y="1642792"/>
                  </a:lnTo>
                  <a:lnTo>
                    <a:pt x="658792" y="1658667"/>
                  </a:lnTo>
                  <a:lnTo>
                    <a:pt x="661967" y="1674542"/>
                  </a:lnTo>
                  <a:lnTo>
                    <a:pt x="663554" y="1709467"/>
                  </a:lnTo>
                  <a:lnTo>
                    <a:pt x="661967" y="1733279"/>
                  </a:lnTo>
                  <a:lnTo>
                    <a:pt x="657204" y="1761854"/>
                  </a:lnTo>
                  <a:lnTo>
                    <a:pt x="652442" y="1796779"/>
                  </a:lnTo>
                  <a:lnTo>
                    <a:pt x="639742" y="1841229"/>
                  </a:lnTo>
                  <a:lnTo>
                    <a:pt x="587354" y="1803129"/>
                  </a:lnTo>
                  <a:lnTo>
                    <a:pt x="542904" y="1768204"/>
                  </a:lnTo>
                  <a:lnTo>
                    <a:pt x="490517" y="1725342"/>
                  </a:lnTo>
                  <a:lnTo>
                    <a:pt x="433367" y="1672954"/>
                  </a:lnTo>
                  <a:lnTo>
                    <a:pt x="404792" y="1644379"/>
                  </a:lnTo>
                  <a:lnTo>
                    <a:pt x="374629" y="1614217"/>
                  </a:lnTo>
                  <a:lnTo>
                    <a:pt x="344467" y="1582467"/>
                  </a:lnTo>
                  <a:lnTo>
                    <a:pt x="315892" y="1547542"/>
                  </a:lnTo>
                  <a:lnTo>
                    <a:pt x="288904" y="1512617"/>
                  </a:lnTo>
                  <a:lnTo>
                    <a:pt x="261917" y="1472929"/>
                  </a:lnTo>
                  <a:lnTo>
                    <a:pt x="239692" y="1433242"/>
                  </a:lnTo>
                  <a:lnTo>
                    <a:pt x="217467" y="1391967"/>
                  </a:lnTo>
                  <a:lnTo>
                    <a:pt x="198417" y="1349104"/>
                  </a:lnTo>
                  <a:lnTo>
                    <a:pt x="180954" y="1303067"/>
                  </a:lnTo>
                  <a:lnTo>
                    <a:pt x="169842" y="1257029"/>
                  </a:lnTo>
                  <a:lnTo>
                    <a:pt x="158729" y="1207816"/>
                  </a:lnTo>
                  <a:lnTo>
                    <a:pt x="158125" y="1199353"/>
                  </a:lnTo>
                  <a:lnTo>
                    <a:pt x="150362" y="1195140"/>
                  </a:lnTo>
                  <a:cubicBezTo>
                    <a:pt x="59644" y="1133852"/>
                    <a:pt x="0" y="1030063"/>
                    <a:pt x="0" y="912343"/>
                  </a:cubicBezTo>
                  <a:cubicBezTo>
                    <a:pt x="0" y="723991"/>
                    <a:pt x="152689" y="571302"/>
                    <a:pt x="341041" y="571302"/>
                  </a:cubicBezTo>
                  <a:lnTo>
                    <a:pt x="354648" y="572674"/>
                  </a:lnTo>
                  <a:lnTo>
                    <a:pt x="355579" y="552178"/>
                  </a:lnTo>
                  <a:lnTo>
                    <a:pt x="363517" y="520428"/>
                  </a:lnTo>
                  <a:lnTo>
                    <a:pt x="371454" y="490266"/>
                  </a:lnTo>
                  <a:lnTo>
                    <a:pt x="382567" y="461691"/>
                  </a:lnTo>
                  <a:lnTo>
                    <a:pt x="395267" y="433116"/>
                  </a:lnTo>
                  <a:lnTo>
                    <a:pt x="411142" y="406129"/>
                  </a:lnTo>
                  <a:lnTo>
                    <a:pt x="430192" y="380728"/>
                  </a:lnTo>
                  <a:lnTo>
                    <a:pt x="449242" y="356916"/>
                  </a:lnTo>
                  <a:lnTo>
                    <a:pt x="469879" y="336278"/>
                  </a:lnTo>
                  <a:lnTo>
                    <a:pt x="492104" y="314053"/>
                  </a:lnTo>
                  <a:lnTo>
                    <a:pt x="515917" y="295003"/>
                  </a:lnTo>
                  <a:lnTo>
                    <a:pt x="541317" y="275953"/>
                  </a:lnTo>
                  <a:lnTo>
                    <a:pt x="568304" y="260078"/>
                  </a:lnTo>
                  <a:lnTo>
                    <a:pt x="595292" y="245791"/>
                  </a:lnTo>
                  <a:lnTo>
                    <a:pt x="622279" y="231503"/>
                  </a:lnTo>
                  <a:lnTo>
                    <a:pt x="650854" y="220391"/>
                  </a:lnTo>
                  <a:lnTo>
                    <a:pt x="679429" y="209278"/>
                  </a:lnTo>
                  <a:lnTo>
                    <a:pt x="708004" y="201341"/>
                  </a:lnTo>
                  <a:lnTo>
                    <a:pt x="734992" y="194991"/>
                  </a:lnTo>
                  <a:lnTo>
                    <a:pt x="763567" y="190228"/>
                  </a:lnTo>
                  <a:lnTo>
                    <a:pt x="792142" y="187053"/>
                  </a:lnTo>
                  <a:lnTo>
                    <a:pt x="820717" y="182291"/>
                  </a:lnTo>
                  <a:lnTo>
                    <a:pt x="847704" y="182291"/>
                  </a:lnTo>
                  <a:lnTo>
                    <a:pt x="873104" y="183878"/>
                  </a:lnTo>
                  <a:lnTo>
                    <a:pt x="898504" y="188641"/>
                  </a:lnTo>
                  <a:lnTo>
                    <a:pt x="923904" y="191816"/>
                  </a:lnTo>
                  <a:lnTo>
                    <a:pt x="947717" y="199753"/>
                  </a:lnTo>
                  <a:lnTo>
                    <a:pt x="968354" y="206103"/>
                  </a:lnTo>
                  <a:lnTo>
                    <a:pt x="988992" y="217216"/>
                  </a:lnTo>
                  <a:lnTo>
                    <a:pt x="1006454" y="228328"/>
                  </a:lnTo>
                  <a:lnTo>
                    <a:pt x="1042009" y="251516"/>
                  </a:lnTo>
                  <a:lnTo>
                    <a:pt x="1055427" y="208292"/>
                  </a:lnTo>
                  <a:cubicBezTo>
                    <a:pt x="1107199" y="85888"/>
                    <a:pt x="1228403" y="0"/>
                    <a:pt x="13696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35759" y="2686373"/>
            <a:ext cx="7537103" cy="2567247"/>
            <a:chOff x="3935760" y="2686373"/>
            <a:chExt cx="7537101" cy="2567246"/>
          </a:xfrm>
        </p:grpSpPr>
        <p:grpSp>
          <p:nvGrpSpPr>
            <p:cNvPr id="7" name="组合 6"/>
            <p:cNvGrpSpPr/>
            <p:nvPr/>
          </p:nvGrpSpPr>
          <p:grpSpPr>
            <a:xfrm>
              <a:off x="3935760" y="2686375"/>
              <a:ext cx="2356357" cy="1171487"/>
              <a:chOff x="875420" y="2600908"/>
              <a:chExt cx="2591741" cy="1288510"/>
            </a:xfrm>
          </p:grpSpPr>
          <p:sp>
            <p:nvSpPr>
              <p:cNvPr id="30" name="Shape 210"/>
              <p:cNvSpPr/>
              <p:nvPr/>
            </p:nvSpPr>
            <p:spPr>
              <a:xfrm>
                <a:off x="875420" y="2617148"/>
                <a:ext cx="218144" cy="218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0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Box 253"/>
              <p:cNvSpPr txBox="1"/>
              <p:nvPr/>
            </p:nvSpPr>
            <p:spPr>
              <a:xfrm>
                <a:off x="1371495" y="2908685"/>
                <a:ext cx="2095666" cy="980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通常规则为在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PPT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文档下中英文各使用一种字体以保持全文档统一</a:t>
                </a: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Rectangle 254"/>
              <p:cNvSpPr/>
              <p:nvPr/>
            </p:nvSpPr>
            <p:spPr>
              <a:xfrm>
                <a:off x="1371496" y="2600908"/>
                <a:ext cx="1697631" cy="307777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62994" y="2686373"/>
              <a:ext cx="2419495" cy="1171486"/>
              <a:chOff x="3365004" y="2600908"/>
              <a:chExt cx="2661185" cy="1288510"/>
            </a:xfrm>
          </p:grpSpPr>
          <p:sp>
            <p:nvSpPr>
              <p:cNvPr id="26" name="TextBox 253"/>
              <p:cNvSpPr txBox="1"/>
              <p:nvPr/>
            </p:nvSpPr>
            <p:spPr>
              <a:xfrm>
                <a:off x="3930523" y="2908685"/>
                <a:ext cx="2095666" cy="980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通常规则为在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文档下中英文各使用一种字体以保持全文档统一</a:t>
                </a: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3365004" y="2600908"/>
                <a:ext cx="2263151" cy="307777"/>
                <a:chOff x="3365004" y="2600908"/>
                <a:chExt cx="2263151" cy="307777"/>
              </a:xfrm>
            </p:grpSpPr>
            <p:sp>
              <p:nvSpPr>
                <p:cNvPr id="28" name="Shape 213"/>
                <p:cNvSpPr/>
                <p:nvPr/>
              </p:nvSpPr>
              <p:spPr>
                <a:xfrm>
                  <a:off x="3365004" y="2623756"/>
                  <a:ext cx="269643" cy="20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4" h="21471" extrusionOk="0">
                      <a:moveTo>
                        <a:pt x="18030" y="19454"/>
                      </a:moveTo>
                      <a:cubicBezTo>
                        <a:pt x="17963" y="19996"/>
                        <a:pt x="19394" y="20889"/>
                        <a:pt x="19531" y="19301"/>
                      </a:cubicBezTo>
                      <a:cubicBezTo>
                        <a:pt x="20145" y="12136"/>
                        <a:pt x="19088" y="10075"/>
                        <a:pt x="19088" y="10075"/>
                      </a:cubicBezTo>
                      <a:lnTo>
                        <a:pt x="17606" y="11177"/>
                      </a:lnTo>
                      <a:cubicBezTo>
                        <a:pt x="17606" y="11177"/>
                        <a:pt x="18863" y="12767"/>
                        <a:pt x="18030" y="19454"/>
                      </a:cubicBezTo>
                      <a:close/>
                      <a:moveTo>
                        <a:pt x="20733" y="6972"/>
                      </a:moveTo>
                      <a:lnTo>
                        <a:pt x="11887" y="388"/>
                      </a:lnTo>
                      <a:cubicBezTo>
                        <a:pt x="11194" y="-129"/>
                        <a:pt x="10060" y="-129"/>
                        <a:pt x="9367" y="388"/>
                      </a:cubicBezTo>
                      <a:lnTo>
                        <a:pt x="519" y="6972"/>
                      </a:lnTo>
                      <a:cubicBezTo>
                        <a:pt x="-173" y="7489"/>
                        <a:pt x="-173" y="8333"/>
                        <a:pt x="519" y="8848"/>
                      </a:cubicBezTo>
                      <a:lnTo>
                        <a:pt x="9367" y="15434"/>
                      </a:lnTo>
                      <a:cubicBezTo>
                        <a:pt x="10060" y="15950"/>
                        <a:pt x="11194" y="15950"/>
                        <a:pt x="11887" y="15434"/>
                      </a:cubicBezTo>
                      <a:lnTo>
                        <a:pt x="17606" y="11177"/>
                      </a:lnTo>
                      <a:lnTo>
                        <a:pt x="11405" y="9246"/>
                      </a:lnTo>
                      <a:cubicBezTo>
                        <a:pt x="11166" y="9325"/>
                        <a:pt x="10902" y="9369"/>
                        <a:pt x="10627" y="9369"/>
                      </a:cubicBezTo>
                      <a:cubicBezTo>
                        <a:pt x="9510" y="9369"/>
                        <a:pt x="8604" y="8653"/>
                        <a:pt x="8604" y="7770"/>
                      </a:cubicBezTo>
                      <a:cubicBezTo>
                        <a:pt x="8604" y="6886"/>
                        <a:pt x="9510" y="6170"/>
                        <a:pt x="10627" y="6170"/>
                      </a:cubicBezTo>
                      <a:cubicBezTo>
                        <a:pt x="11495" y="6170"/>
                        <a:pt x="12232" y="6603"/>
                        <a:pt x="12520" y="7209"/>
                      </a:cubicBezTo>
                      <a:lnTo>
                        <a:pt x="19088" y="10075"/>
                      </a:lnTo>
                      <a:lnTo>
                        <a:pt x="20733" y="8848"/>
                      </a:lnTo>
                      <a:cubicBezTo>
                        <a:pt x="21427" y="8333"/>
                        <a:pt x="21427" y="7489"/>
                        <a:pt x="20733" y="6972"/>
                      </a:cubicBezTo>
                      <a:close/>
                      <a:moveTo>
                        <a:pt x="3508" y="13898"/>
                      </a:moveTo>
                      <a:cubicBezTo>
                        <a:pt x="4002" y="16554"/>
                        <a:pt x="4628" y="17714"/>
                        <a:pt x="6720" y="18930"/>
                      </a:cubicBezTo>
                      <a:cubicBezTo>
                        <a:pt x="8812" y="20144"/>
                        <a:pt x="9807" y="21471"/>
                        <a:pt x="10627" y="21471"/>
                      </a:cubicBezTo>
                      <a:cubicBezTo>
                        <a:pt x="11447" y="21471"/>
                        <a:pt x="12378" y="20309"/>
                        <a:pt x="14470" y="19093"/>
                      </a:cubicBezTo>
                      <a:cubicBezTo>
                        <a:pt x="16562" y="17877"/>
                        <a:pt x="16004" y="17508"/>
                        <a:pt x="16497" y="14853"/>
                      </a:cubicBezTo>
                      <a:lnTo>
                        <a:pt x="10627" y="18646"/>
                      </a:lnTo>
                      <a:cubicBezTo>
                        <a:pt x="10627" y="18646"/>
                        <a:pt x="3508" y="13898"/>
                        <a:pt x="3508" y="138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Rectangle 254"/>
                <p:cNvSpPr/>
                <p:nvPr/>
              </p:nvSpPr>
              <p:spPr>
                <a:xfrm>
                  <a:off x="3930524" y="2600908"/>
                  <a:ext cx="1697631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  <a:endParaRPr 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3935760" y="4082119"/>
              <a:ext cx="2356357" cy="1171486"/>
              <a:chOff x="875420" y="4136081"/>
              <a:chExt cx="2591741" cy="1288510"/>
            </a:xfrm>
          </p:grpSpPr>
          <p:sp>
            <p:nvSpPr>
              <p:cNvPr id="23" name="Shape 207"/>
              <p:cNvSpPr/>
              <p:nvPr/>
            </p:nvSpPr>
            <p:spPr>
              <a:xfrm>
                <a:off x="875420" y="4147203"/>
                <a:ext cx="218144" cy="201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6750"/>
                    </a:moveTo>
                    <a:cubicBezTo>
                      <a:pt x="19938" y="7481"/>
                      <a:pt x="19530" y="8241"/>
                      <a:pt x="18712" y="9028"/>
                    </a:cubicBezTo>
                    <a:cubicBezTo>
                      <a:pt x="17894" y="9816"/>
                      <a:pt x="16875" y="10345"/>
                      <a:pt x="15655" y="10618"/>
                    </a:cubicBezTo>
                    <a:cubicBezTo>
                      <a:pt x="16295" y="9099"/>
                      <a:pt x="16616" y="7359"/>
                      <a:pt x="16616" y="5400"/>
                    </a:cubicBezTo>
                    <a:lnTo>
                      <a:pt x="19938" y="5400"/>
                    </a:lnTo>
                    <a:cubicBezTo>
                      <a:pt x="19938" y="5400"/>
                      <a:pt x="19938" y="6750"/>
                      <a:pt x="19938" y="6750"/>
                    </a:cubicBezTo>
                    <a:close/>
                    <a:moveTo>
                      <a:pt x="2889" y="9028"/>
                    </a:moveTo>
                    <a:cubicBezTo>
                      <a:pt x="2070" y="8241"/>
                      <a:pt x="1662" y="7481"/>
                      <a:pt x="1662" y="6750"/>
                    </a:cubicBezTo>
                    <a:lnTo>
                      <a:pt x="1662" y="5400"/>
                    </a:lnTo>
                    <a:lnTo>
                      <a:pt x="4984" y="5400"/>
                    </a:lnTo>
                    <a:cubicBezTo>
                      <a:pt x="4984" y="7359"/>
                      <a:pt x="5305" y="9098"/>
                      <a:pt x="5945" y="10617"/>
                    </a:cubicBezTo>
                    <a:cubicBezTo>
                      <a:pt x="4725" y="10345"/>
                      <a:pt x="3706" y="9815"/>
                      <a:pt x="2889" y="9028"/>
                    </a:cubicBezTo>
                    <a:cubicBezTo>
                      <a:pt x="2889" y="9028"/>
                      <a:pt x="2889" y="9028"/>
                      <a:pt x="2889" y="9028"/>
                    </a:cubicBezTo>
                    <a:close/>
                    <a:moveTo>
                      <a:pt x="21237" y="3993"/>
                    </a:moveTo>
                    <a:cubicBezTo>
                      <a:pt x="20994" y="3731"/>
                      <a:pt x="20700" y="3600"/>
                      <a:pt x="20354" y="3600"/>
                    </a:cubicBezTo>
                    <a:lnTo>
                      <a:pt x="16616" y="3600"/>
                    </a:lnTo>
                    <a:lnTo>
                      <a:pt x="16616" y="2250"/>
                    </a:lnTo>
                    <a:cubicBezTo>
                      <a:pt x="16616" y="1631"/>
                      <a:pt x="16413" y="1102"/>
                      <a:pt x="16006" y="661"/>
                    </a:cubicBezTo>
                    <a:cubicBezTo>
                      <a:pt x="15599" y="220"/>
                      <a:pt x="15109" y="0"/>
                      <a:pt x="14538" y="0"/>
                    </a:cubicBezTo>
                    <a:lnTo>
                      <a:pt x="7062" y="0"/>
                    </a:lnTo>
                    <a:cubicBezTo>
                      <a:pt x="6491" y="0"/>
                      <a:pt x="6001" y="220"/>
                      <a:pt x="5595" y="661"/>
                    </a:cubicBezTo>
                    <a:cubicBezTo>
                      <a:pt x="5188" y="1102"/>
                      <a:pt x="4984" y="1631"/>
                      <a:pt x="4984" y="2250"/>
                    </a:cubicBezTo>
                    <a:lnTo>
                      <a:pt x="4984" y="3600"/>
                    </a:lnTo>
                    <a:lnTo>
                      <a:pt x="1246" y="3600"/>
                    </a:lnTo>
                    <a:cubicBezTo>
                      <a:pt x="900" y="3600"/>
                      <a:pt x="606" y="3731"/>
                      <a:pt x="363" y="3993"/>
                    </a:cubicBezTo>
                    <a:cubicBezTo>
                      <a:pt x="121" y="4256"/>
                      <a:pt x="0" y="4575"/>
                      <a:pt x="0" y="4950"/>
                    </a:cubicBezTo>
                    <a:lnTo>
                      <a:pt x="0" y="6750"/>
                    </a:lnTo>
                    <a:cubicBezTo>
                      <a:pt x="0" y="7416"/>
                      <a:pt x="180" y="8086"/>
                      <a:pt x="538" y="8761"/>
                    </a:cubicBezTo>
                    <a:cubicBezTo>
                      <a:pt x="898" y="9436"/>
                      <a:pt x="1382" y="10045"/>
                      <a:pt x="1992" y="10589"/>
                    </a:cubicBezTo>
                    <a:cubicBezTo>
                      <a:pt x="2602" y="11132"/>
                      <a:pt x="3351" y="11590"/>
                      <a:pt x="4238" y="11960"/>
                    </a:cubicBezTo>
                    <a:cubicBezTo>
                      <a:pt x="5125" y="12331"/>
                      <a:pt x="6058" y="12539"/>
                      <a:pt x="7036" y="12585"/>
                    </a:cubicBezTo>
                    <a:cubicBezTo>
                      <a:pt x="7399" y="13092"/>
                      <a:pt x="7810" y="13538"/>
                      <a:pt x="8269" y="13922"/>
                    </a:cubicBezTo>
                    <a:cubicBezTo>
                      <a:pt x="8598" y="14241"/>
                      <a:pt x="8824" y="14580"/>
                      <a:pt x="8950" y="14941"/>
                    </a:cubicBezTo>
                    <a:cubicBezTo>
                      <a:pt x="9076" y="15303"/>
                      <a:pt x="9139" y="15722"/>
                      <a:pt x="9139" y="16200"/>
                    </a:cubicBezTo>
                    <a:cubicBezTo>
                      <a:pt x="9139" y="16706"/>
                      <a:pt x="9006" y="17132"/>
                      <a:pt x="8743" y="17480"/>
                    </a:cubicBezTo>
                    <a:cubicBezTo>
                      <a:pt x="8479" y="17827"/>
                      <a:pt x="8057" y="18000"/>
                      <a:pt x="7477" y="18000"/>
                    </a:cubicBezTo>
                    <a:cubicBezTo>
                      <a:pt x="6828" y="18000"/>
                      <a:pt x="6250" y="18213"/>
                      <a:pt x="5744" y="18640"/>
                    </a:cubicBezTo>
                    <a:cubicBezTo>
                      <a:pt x="5238" y="19067"/>
                      <a:pt x="4984" y="19603"/>
                      <a:pt x="4984" y="20250"/>
                    </a:cubicBezTo>
                    <a:lnTo>
                      <a:pt x="4984" y="21150"/>
                    </a:lnTo>
                    <a:cubicBezTo>
                      <a:pt x="4984" y="21281"/>
                      <a:pt x="5023" y="21389"/>
                      <a:pt x="5101" y="21474"/>
                    </a:cubicBezTo>
                    <a:cubicBezTo>
                      <a:pt x="5180" y="21558"/>
                      <a:pt x="5278" y="21600"/>
                      <a:pt x="5400" y="21600"/>
                    </a:cubicBezTo>
                    <a:lnTo>
                      <a:pt x="16200" y="21600"/>
                    </a:lnTo>
                    <a:cubicBezTo>
                      <a:pt x="16322" y="21600"/>
                      <a:pt x="16421" y="21558"/>
                      <a:pt x="16499" y="21474"/>
                    </a:cubicBezTo>
                    <a:cubicBezTo>
                      <a:pt x="16577" y="21389"/>
                      <a:pt x="16616" y="21281"/>
                      <a:pt x="16616" y="21150"/>
                    </a:cubicBezTo>
                    <a:lnTo>
                      <a:pt x="16616" y="20250"/>
                    </a:lnTo>
                    <a:cubicBezTo>
                      <a:pt x="16616" y="19603"/>
                      <a:pt x="16362" y="19067"/>
                      <a:pt x="15856" y="18640"/>
                    </a:cubicBezTo>
                    <a:cubicBezTo>
                      <a:pt x="15349" y="18213"/>
                      <a:pt x="14772" y="18000"/>
                      <a:pt x="14123" y="18000"/>
                    </a:cubicBezTo>
                    <a:cubicBezTo>
                      <a:pt x="13543" y="18000"/>
                      <a:pt x="13121" y="17827"/>
                      <a:pt x="12857" y="17480"/>
                    </a:cubicBezTo>
                    <a:cubicBezTo>
                      <a:pt x="12594" y="17132"/>
                      <a:pt x="12462" y="16706"/>
                      <a:pt x="12462" y="16200"/>
                    </a:cubicBezTo>
                    <a:cubicBezTo>
                      <a:pt x="12462" y="15722"/>
                      <a:pt x="12524" y="15303"/>
                      <a:pt x="12650" y="14941"/>
                    </a:cubicBezTo>
                    <a:cubicBezTo>
                      <a:pt x="12776" y="14580"/>
                      <a:pt x="13003" y="14241"/>
                      <a:pt x="13331" y="13922"/>
                    </a:cubicBezTo>
                    <a:cubicBezTo>
                      <a:pt x="13790" y="13537"/>
                      <a:pt x="14201" y="13092"/>
                      <a:pt x="14564" y="12585"/>
                    </a:cubicBezTo>
                    <a:cubicBezTo>
                      <a:pt x="15543" y="12539"/>
                      <a:pt x="16475" y="12331"/>
                      <a:pt x="17362" y="11960"/>
                    </a:cubicBezTo>
                    <a:cubicBezTo>
                      <a:pt x="18249" y="11590"/>
                      <a:pt x="18998" y="11132"/>
                      <a:pt x="19608" y="10589"/>
                    </a:cubicBezTo>
                    <a:cubicBezTo>
                      <a:pt x="20218" y="10045"/>
                      <a:pt x="20702" y="9436"/>
                      <a:pt x="21062" y="8761"/>
                    </a:cubicBezTo>
                    <a:cubicBezTo>
                      <a:pt x="21420" y="8086"/>
                      <a:pt x="21600" y="7416"/>
                      <a:pt x="21600" y="6750"/>
                    </a:cubicBezTo>
                    <a:lnTo>
                      <a:pt x="21600" y="4950"/>
                    </a:lnTo>
                    <a:cubicBezTo>
                      <a:pt x="21600" y="4575"/>
                      <a:pt x="21479" y="4256"/>
                      <a:pt x="21237" y="3993"/>
                    </a:cubicBezTo>
                    <a:cubicBezTo>
                      <a:pt x="21237" y="3993"/>
                      <a:pt x="21237" y="3993"/>
                      <a:pt x="21237" y="39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253"/>
              <p:cNvSpPr txBox="1"/>
              <p:nvPr/>
            </p:nvSpPr>
            <p:spPr>
              <a:xfrm>
                <a:off x="1371495" y="4443858"/>
                <a:ext cx="2095666" cy="980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通常规则为在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文档下中英文各使用一种字体以保持全文档统一</a:t>
                </a: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Rectangle 254"/>
              <p:cNvSpPr/>
              <p:nvPr/>
            </p:nvSpPr>
            <p:spPr>
              <a:xfrm>
                <a:off x="1371496" y="4136081"/>
                <a:ext cx="1697631" cy="307777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484586" y="4080482"/>
              <a:ext cx="2396083" cy="1173137"/>
              <a:chOff x="3390754" y="4134268"/>
              <a:chExt cx="2635435" cy="1290323"/>
            </a:xfrm>
          </p:grpSpPr>
          <p:sp>
            <p:nvSpPr>
              <p:cNvPr id="20" name="Shape 216"/>
              <p:cNvSpPr/>
              <p:nvPr/>
            </p:nvSpPr>
            <p:spPr>
              <a:xfrm>
                <a:off x="3390754" y="4134268"/>
                <a:ext cx="218144" cy="227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1387" extrusionOk="0">
                    <a:moveTo>
                      <a:pt x="15651" y="10439"/>
                    </a:moveTo>
                    <a:cubicBezTo>
                      <a:pt x="14876" y="10985"/>
                      <a:pt x="13809" y="10794"/>
                      <a:pt x="13267" y="10015"/>
                    </a:cubicBezTo>
                    <a:cubicBezTo>
                      <a:pt x="12724" y="9235"/>
                      <a:pt x="12913" y="8160"/>
                      <a:pt x="13688" y="7614"/>
                    </a:cubicBezTo>
                    <a:cubicBezTo>
                      <a:pt x="14302" y="7180"/>
                      <a:pt x="15100" y="7212"/>
                      <a:pt x="15674" y="7633"/>
                    </a:cubicBezTo>
                    <a:cubicBezTo>
                      <a:pt x="15386" y="7808"/>
                      <a:pt x="15187" y="7909"/>
                      <a:pt x="15149" y="7927"/>
                    </a:cubicBezTo>
                    <a:cubicBezTo>
                      <a:pt x="14829" y="8080"/>
                      <a:pt x="14692" y="8465"/>
                      <a:pt x="14842" y="8787"/>
                    </a:cubicBezTo>
                    <a:cubicBezTo>
                      <a:pt x="14952" y="9021"/>
                      <a:pt x="15183" y="9159"/>
                      <a:pt x="15425" y="9159"/>
                    </a:cubicBezTo>
                    <a:cubicBezTo>
                      <a:pt x="15515" y="9159"/>
                      <a:pt x="15608" y="9138"/>
                      <a:pt x="15698" y="9096"/>
                    </a:cubicBezTo>
                    <a:cubicBezTo>
                      <a:pt x="15903" y="8999"/>
                      <a:pt x="16125" y="8881"/>
                      <a:pt x="16356" y="8743"/>
                    </a:cubicBezTo>
                    <a:cubicBezTo>
                      <a:pt x="16460" y="9377"/>
                      <a:pt x="16209" y="10045"/>
                      <a:pt x="15651" y="10439"/>
                    </a:cubicBezTo>
                    <a:close/>
                    <a:moveTo>
                      <a:pt x="20298" y="434"/>
                    </a:moveTo>
                    <a:cubicBezTo>
                      <a:pt x="20181" y="97"/>
                      <a:pt x="19814" y="-81"/>
                      <a:pt x="19481" y="36"/>
                    </a:cubicBezTo>
                    <a:cubicBezTo>
                      <a:pt x="19146" y="153"/>
                      <a:pt x="18970" y="523"/>
                      <a:pt x="19086" y="859"/>
                    </a:cubicBezTo>
                    <a:cubicBezTo>
                      <a:pt x="20075" y="3715"/>
                      <a:pt x="18112" y="5846"/>
                      <a:pt x="16617" y="6988"/>
                    </a:cubicBezTo>
                    <a:lnTo>
                      <a:pt x="16012" y="6118"/>
                    </a:lnTo>
                    <a:cubicBezTo>
                      <a:pt x="15810" y="5827"/>
                      <a:pt x="15355" y="5583"/>
                      <a:pt x="15003" y="5578"/>
                    </a:cubicBezTo>
                    <a:lnTo>
                      <a:pt x="11612" y="5594"/>
                    </a:lnTo>
                    <a:cubicBezTo>
                      <a:pt x="11260" y="5588"/>
                      <a:pt x="10735" y="5751"/>
                      <a:pt x="10445" y="5955"/>
                    </a:cubicBezTo>
                    <a:lnTo>
                      <a:pt x="457" y="13000"/>
                    </a:lnTo>
                    <a:cubicBezTo>
                      <a:pt x="-27" y="13341"/>
                      <a:pt x="-145" y="14013"/>
                      <a:pt x="194" y="14500"/>
                    </a:cubicBezTo>
                    <a:lnTo>
                      <a:pt x="4734" y="21032"/>
                    </a:lnTo>
                    <a:cubicBezTo>
                      <a:pt x="5073" y="21519"/>
                      <a:pt x="5618" y="21461"/>
                      <a:pt x="6101" y="21120"/>
                    </a:cubicBezTo>
                    <a:lnTo>
                      <a:pt x="16090" y="14075"/>
                    </a:lnTo>
                    <a:cubicBezTo>
                      <a:pt x="16378" y="13870"/>
                      <a:pt x="16709" y="13429"/>
                      <a:pt x="16826" y="13093"/>
                    </a:cubicBezTo>
                    <a:lnTo>
                      <a:pt x="17888" y="9729"/>
                    </a:lnTo>
                    <a:cubicBezTo>
                      <a:pt x="18003" y="9393"/>
                      <a:pt x="17932" y="8880"/>
                      <a:pt x="17730" y="8589"/>
                    </a:cubicBezTo>
                    <a:lnTo>
                      <a:pt x="17361" y="8058"/>
                    </a:lnTo>
                    <a:cubicBezTo>
                      <a:pt x="19371" y="6513"/>
                      <a:pt x="21455" y="3778"/>
                      <a:pt x="20298" y="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53"/>
              <p:cNvSpPr txBox="1"/>
              <p:nvPr/>
            </p:nvSpPr>
            <p:spPr>
              <a:xfrm>
                <a:off x="3930523" y="4443858"/>
                <a:ext cx="2095666" cy="980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通常规则为在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文档下中英文各使用一种字体以保持全文档统一</a:t>
                </a: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Rectangle 254"/>
              <p:cNvSpPr/>
              <p:nvPr/>
            </p:nvSpPr>
            <p:spPr>
              <a:xfrm>
                <a:off x="3930524" y="4136081"/>
                <a:ext cx="1697631" cy="307777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053366" y="2686373"/>
              <a:ext cx="2419495" cy="1171486"/>
              <a:chOff x="5924032" y="2600908"/>
              <a:chExt cx="2661185" cy="1288510"/>
            </a:xfrm>
          </p:grpSpPr>
          <p:sp>
            <p:nvSpPr>
              <p:cNvPr id="16" name="TextBox 253"/>
              <p:cNvSpPr txBox="1"/>
              <p:nvPr/>
            </p:nvSpPr>
            <p:spPr>
              <a:xfrm>
                <a:off x="6489551" y="2908685"/>
                <a:ext cx="2095666" cy="980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通常规则为在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文档下中英文各使用一种字体以保持全文档统一</a:t>
                </a: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924032" y="2600908"/>
                <a:ext cx="2263151" cy="307777"/>
                <a:chOff x="5924032" y="2600908"/>
                <a:chExt cx="2263151" cy="307777"/>
              </a:xfrm>
            </p:grpSpPr>
            <p:sp>
              <p:nvSpPr>
                <p:cNvPr id="18" name="Shape 213"/>
                <p:cNvSpPr/>
                <p:nvPr/>
              </p:nvSpPr>
              <p:spPr>
                <a:xfrm>
                  <a:off x="5924032" y="2642360"/>
                  <a:ext cx="269643" cy="167720"/>
                </a:xfrm>
                <a:custGeom>
                  <a:avLst/>
                  <a:gdLst>
                    <a:gd name="connsiteX0" fmla="*/ 308536 w 331788"/>
                    <a:gd name="connsiteY0" fmla="*/ 66675 h 206375"/>
                    <a:gd name="connsiteX1" fmla="*/ 314995 w 331788"/>
                    <a:gd name="connsiteY1" fmla="*/ 66675 h 206375"/>
                    <a:gd name="connsiteX2" fmla="*/ 331788 w 331788"/>
                    <a:gd name="connsiteY2" fmla="*/ 83491 h 206375"/>
                    <a:gd name="connsiteX3" fmla="*/ 331788 w 331788"/>
                    <a:gd name="connsiteY3" fmla="*/ 189559 h 206375"/>
                    <a:gd name="connsiteX4" fmla="*/ 314995 w 331788"/>
                    <a:gd name="connsiteY4" fmla="*/ 206375 h 206375"/>
                    <a:gd name="connsiteX5" fmla="*/ 85056 w 331788"/>
                    <a:gd name="connsiteY5" fmla="*/ 206375 h 206375"/>
                    <a:gd name="connsiteX6" fmla="*/ 68263 w 331788"/>
                    <a:gd name="connsiteY6" fmla="*/ 189559 h 206375"/>
                    <a:gd name="connsiteX7" fmla="*/ 68263 w 331788"/>
                    <a:gd name="connsiteY7" fmla="*/ 183092 h 206375"/>
                    <a:gd name="connsiteX8" fmla="*/ 281408 w 331788"/>
                    <a:gd name="connsiteY8" fmla="*/ 183092 h 206375"/>
                    <a:gd name="connsiteX9" fmla="*/ 308536 w 331788"/>
                    <a:gd name="connsiteY9" fmla="*/ 155928 h 206375"/>
                    <a:gd name="connsiteX10" fmla="*/ 308536 w 331788"/>
                    <a:gd name="connsiteY10" fmla="*/ 66675 h 206375"/>
                    <a:gd name="connsiteX11" fmla="*/ 275059 w 331788"/>
                    <a:gd name="connsiteY11" fmla="*/ 33338 h 206375"/>
                    <a:gd name="connsiteX12" fmla="*/ 281557 w 331788"/>
                    <a:gd name="connsiteY12" fmla="*/ 33338 h 206375"/>
                    <a:gd name="connsiteX13" fmla="*/ 298451 w 331788"/>
                    <a:gd name="connsiteY13" fmla="*/ 50154 h 206375"/>
                    <a:gd name="connsiteX14" fmla="*/ 298451 w 331788"/>
                    <a:gd name="connsiteY14" fmla="*/ 156222 h 206375"/>
                    <a:gd name="connsiteX15" fmla="*/ 281557 w 331788"/>
                    <a:gd name="connsiteY15" fmla="*/ 173038 h 206375"/>
                    <a:gd name="connsiteX16" fmla="*/ 50232 w 331788"/>
                    <a:gd name="connsiteY16" fmla="*/ 173038 h 206375"/>
                    <a:gd name="connsiteX17" fmla="*/ 33338 w 331788"/>
                    <a:gd name="connsiteY17" fmla="*/ 156222 h 206375"/>
                    <a:gd name="connsiteX18" fmla="*/ 33338 w 331788"/>
                    <a:gd name="connsiteY18" fmla="*/ 149755 h 206375"/>
                    <a:gd name="connsiteX19" fmla="*/ 247768 w 331788"/>
                    <a:gd name="connsiteY19" fmla="*/ 149755 h 206375"/>
                    <a:gd name="connsiteX20" fmla="*/ 275059 w 331788"/>
                    <a:gd name="connsiteY20" fmla="*/ 122591 h 206375"/>
                    <a:gd name="connsiteX21" fmla="*/ 275059 w 331788"/>
                    <a:gd name="connsiteY21" fmla="*/ 33338 h 206375"/>
                    <a:gd name="connsiteX22" fmla="*/ 99109 w 331788"/>
                    <a:gd name="connsiteY22" fmla="*/ 21630 h 206375"/>
                    <a:gd name="connsiteX23" fmla="*/ 97823 w 331788"/>
                    <a:gd name="connsiteY23" fmla="*/ 22920 h 206375"/>
                    <a:gd name="connsiteX24" fmla="*/ 95250 w 331788"/>
                    <a:gd name="connsiteY24" fmla="*/ 28079 h 206375"/>
                    <a:gd name="connsiteX25" fmla="*/ 96536 w 331788"/>
                    <a:gd name="connsiteY25" fmla="*/ 31949 h 206375"/>
                    <a:gd name="connsiteX26" fmla="*/ 97823 w 331788"/>
                    <a:gd name="connsiteY26" fmla="*/ 33238 h 206375"/>
                    <a:gd name="connsiteX27" fmla="*/ 118406 w 331788"/>
                    <a:gd name="connsiteY27" fmla="*/ 66775 h 206375"/>
                    <a:gd name="connsiteX28" fmla="*/ 119692 w 331788"/>
                    <a:gd name="connsiteY28" fmla="*/ 68064 h 206375"/>
                    <a:gd name="connsiteX29" fmla="*/ 111974 w 331788"/>
                    <a:gd name="connsiteY29" fmla="*/ 68064 h 206375"/>
                    <a:gd name="connsiteX30" fmla="*/ 104255 w 331788"/>
                    <a:gd name="connsiteY30" fmla="*/ 75804 h 206375"/>
                    <a:gd name="connsiteX31" fmla="*/ 111974 w 331788"/>
                    <a:gd name="connsiteY31" fmla="*/ 83543 h 206375"/>
                    <a:gd name="connsiteX32" fmla="*/ 124838 w 331788"/>
                    <a:gd name="connsiteY32" fmla="*/ 83543 h 206375"/>
                    <a:gd name="connsiteX33" fmla="*/ 124838 w 331788"/>
                    <a:gd name="connsiteY33" fmla="*/ 89992 h 206375"/>
                    <a:gd name="connsiteX34" fmla="*/ 111974 w 331788"/>
                    <a:gd name="connsiteY34" fmla="*/ 89992 h 206375"/>
                    <a:gd name="connsiteX35" fmla="*/ 104255 w 331788"/>
                    <a:gd name="connsiteY35" fmla="*/ 97731 h 206375"/>
                    <a:gd name="connsiteX36" fmla="*/ 111974 w 331788"/>
                    <a:gd name="connsiteY36" fmla="*/ 105470 h 206375"/>
                    <a:gd name="connsiteX37" fmla="*/ 124838 w 331788"/>
                    <a:gd name="connsiteY37" fmla="*/ 105470 h 206375"/>
                    <a:gd name="connsiteX38" fmla="*/ 124838 w 331788"/>
                    <a:gd name="connsiteY38" fmla="*/ 114499 h 206375"/>
                    <a:gd name="connsiteX39" fmla="*/ 132557 w 331788"/>
                    <a:gd name="connsiteY39" fmla="*/ 122238 h 206375"/>
                    <a:gd name="connsiteX40" fmla="*/ 140275 w 331788"/>
                    <a:gd name="connsiteY40" fmla="*/ 114499 h 206375"/>
                    <a:gd name="connsiteX41" fmla="*/ 140275 w 331788"/>
                    <a:gd name="connsiteY41" fmla="*/ 105470 h 206375"/>
                    <a:gd name="connsiteX42" fmla="*/ 153139 w 331788"/>
                    <a:gd name="connsiteY42" fmla="*/ 105470 h 206375"/>
                    <a:gd name="connsiteX43" fmla="*/ 160858 w 331788"/>
                    <a:gd name="connsiteY43" fmla="*/ 97731 h 206375"/>
                    <a:gd name="connsiteX44" fmla="*/ 153139 w 331788"/>
                    <a:gd name="connsiteY44" fmla="*/ 89992 h 206375"/>
                    <a:gd name="connsiteX45" fmla="*/ 140275 w 331788"/>
                    <a:gd name="connsiteY45" fmla="*/ 89992 h 206375"/>
                    <a:gd name="connsiteX46" fmla="*/ 140275 w 331788"/>
                    <a:gd name="connsiteY46" fmla="*/ 83543 h 206375"/>
                    <a:gd name="connsiteX47" fmla="*/ 153139 w 331788"/>
                    <a:gd name="connsiteY47" fmla="*/ 83543 h 206375"/>
                    <a:gd name="connsiteX48" fmla="*/ 160858 w 331788"/>
                    <a:gd name="connsiteY48" fmla="*/ 75804 h 206375"/>
                    <a:gd name="connsiteX49" fmla="*/ 153139 w 331788"/>
                    <a:gd name="connsiteY49" fmla="*/ 68064 h 206375"/>
                    <a:gd name="connsiteX50" fmla="*/ 145421 w 331788"/>
                    <a:gd name="connsiteY50" fmla="*/ 68064 h 206375"/>
                    <a:gd name="connsiteX51" fmla="*/ 146707 w 331788"/>
                    <a:gd name="connsiteY51" fmla="*/ 66775 h 206375"/>
                    <a:gd name="connsiteX52" fmla="*/ 168577 w 331788"/>
                    <a:gd name="connsiteY52" fmla="*/ 33238 h 206375"/>
                    <a:gd name="connsiteX53" fmla="*/ 168577 w 331788"/>
                    <a:gd name="connsiteY53" fmla="*/ 31949 h 206375"/>
                    <a:gd name="connsiteX54" fmla="*/ 169863 w 331788"/>
                    <a:gd name="connsiteY54" fmla="*/ 28079 h 206375"/>
                    <a:gd name="connsiteX55" fmla="*/ 168577 w 331788"/>
                    <a:gd name="connsiteY55" fmla="*/ 22920 h 206375"/>
                    <a:gd name="connsiteX56" fmla="*/ 166004 w 331788"/>
                    <a:gd name="connsiteY56" fmla="*/ 21630 h 206375"/>
                    <a:gd name="connsiteX57" fmla="*/ 156999 w 331788"/>
                    <a:gd name="connsiteY57" fmla="*/ 22920 h 206375"/>
                    <a:gd name="connsiteX58" fmla="*/ 155712 w 331788"/>
                    <a:gd name="connsiteY58" fmla="*/ 22920 h 206375"/>
                    <a:gd name="connsiteX59" fmla="*/ 153139 w 331788"/>
                    <a:gd name="connsiteY59" fmla="*/ 28079 h 206375"/>
                    <a:gd name="connsiteX60" fmla="*/ 150567 w 331788"/>
                    <a:gd name="connsiteY60" fmla="*/ 33238 h 206375"/>
                    <a:gd name="connsiteX61" fmla="*/ 132557 w 331788"/>
                    <a:gd name="connsiteY61" fmla="*/ 60325 h 206375"/>
                    <a:gd name="connsiteX62" fmla="*/ 115833 w 331788"/>
                    <a:gd name="connsiteY62" fmla="*/ 33238 h 206375"/>
                    <a:gd name="connsiteX63" fmla="*/ 111974 w 331788"/>
                    <a:gd name="connsiteY63" fmla="*/ 28079 h 206375"/>
                    <a:gd name="connsiteX64" fmla="*/ 109401 w 331788"/>
                    <a:gd name="connsiteY64" fmla="*/ 22920 h 206375"/>
                    <a:gd name="connsiteX65" fmla="*/ 99109 w 331788"/>
                    <a:gd name="connsiteY65" fmla="*/ 21630 h 206375"/>
                    <a:gd name="connsiteX66" fmla="*/ 16894 w 331788"/>
                    <a:gd name="connsiteY66" fmla="*/ 0 h 206375"/>
                    <a:gd name="connsiteX67" fmla="*/ 248219 w 331788"/>
                    <a:gd name="connsiteY67" fmla="*/ 0 h 206375"/>
                    <a:gd name="connsiteX68" fmla="*/ 265113 w 331788"/>
                    <a:gd name="connsiteY68" fmla="*/ 16816 h 206375"/>
                    <a:gd name="connsiteX69" fmla="*/ 265113 w 331788"/>
                    <a:gd name="connsiteY69" fmla="*/ 122884 h 206375"/>
                    <a:gd name="connsiteX70" fmla="*/ 248219 w 331788"/>
                    <a:gd name="connsiteY70" fmla="*/ 139700 h 206375"/>
                    <a:gd name="connsiteX71" fmla="*/ 23392 w 331788"/>
                    <a:gd name="connsiteY71" fmla="*/ 139700 h 206375"/>
                    <a:gd name="connsiteX72" fmla="*/ 16894 w 331788"/>
                    <a:gd name="connsiteY72" fmla="*/ 139700 h 206375"/>
                    <a:gd name="connsiteX73" fmla="*/ 0 w 331788"/>
                    <a:gd name="connsiteY73" fmla="*/ 122884 h 206375"/>
                    <a:gd name="connsiteX74" fmla="*/ 0 w 331788"/>
                    <a:gd name="connsiteY74" fmla="*/ 16816 h 206375"/>
                    <a:gd name="connsiteX75" fmla="*/ 16894 w 331788"/>
                    <a:gd name="connsiteY75" fmla="*/ 0 h 20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331788" h="206375">
                      <a:moveTo>
                        <a:pt x="308536" y="66675"/>
                      </a:moveTo>
                      <a:cubicBezTo>
                        <a:pt x="308536" y="66675"/>
                        <a:pt x="308536" y="66675"/>
                        <a:pt x="314995" y="66675"/>
                      </a:cubicBezTo>
                      <a:cubicBezTo>
                        <a:pt x="324037" y="66675"/>
                        <a:pt x="331788" y="73143"/>
                        <a:pt x="331788" y="83491"/>
                      </a:cubicBezTo>
                      <a:cubicBezTo>
                        <a:pt x="331788" y="83491"/>
                        <a:pt x="331788" y="83491"/>
                        <a:pt x="331788" y="189559"/>
                      </a:cubicBezTo>
                      <a:cubicBezTo>
                        <a:pt x="331788" y="198614"/>
                        <a:pt x="324037" y="206375"/>
                        <a:pt x="314995" y="206375"/>
                      </a:cubicBezTo>
                      <a:cubicBezTo>
                        <a:pt x="314995" y="206375"/>
                        <a:pt x="314995" y="206375"/>
                        <a:pt x="85056" y="206375"/>
                      </a:cubicBezTo>
                      <a:cubicBezTo>
                        <a:pt x="76014" y="206375"/>
                        <a:pt x="68263" y="198614"/>
                        <a:pt x="68263" y="189559"/>
                      </a:cubicBezTo>
                      <a:cubicBezTo>
                        <a:pt x="68263" y="189559"/>
                        <a:pt x="68263" y="189559"/>
                        <a:pt x="68263" y="183092"/>
                      </a:cubicBezTo>
                      <a:cubicBezTo>
                        <a:pt x="68263" y="183092"/>
                        <a:pt x="68263" y="183092"/>
                        <a:pt x="281408" y="183092"/>
                      </a:cubicBezTo>
                      <a:cubicBezTo>
                        <a:pt x="296910" y="183092"/>
                        <a:pt x="308536" y="171450"/>
                        <a:pt x="308536" y="155928"/>
                      </a:cubicBezTo>
                      <a:cubicBezTo>
                        <a:pt x="308536" y="155928"/>
                        <a:pt x="308536" y="155928"/>
                        <a:pt x="308536" y="66675"/>
                      </a:cubicBezTo>
                      <a:close/>
                      <a:moveTo>
                        <a:pt x="275059" y="33338"/>
                      </a:moveTo>
                      <a:cubicBezTo>
                        <a:pt x="275059" y="33338"/>
                        <a:pt x="275059" y="33338"/>
                        <a:pt x="281557" y="33338"/>
                      </a:cubicBezTo>
                      <a:cubicBezTo>
                        <a:pt x="290654" y="33338"/>
                        <a:pt x="298451" y="41099"/>
                        <a:pt x="298451" y="50154"/>
                      </a:cubicBezTo>
                      <a:cubicBezTo>
                        <a:pt x="298451" y="50154"/>
                        <a:pt x="298451" y="50154"/>
                        <a:pt x="298451" y="156222"/>
                      </a:cubicBezTo>
                      <a:cubicBezTo>
                        <a:pt x="298451" y="165277"/>
                        <a:pt x="290654" y="173038"/>
                        <a:pt x="281557" y="173038"/>
                      </a:cubicBezTo>
                      <a:cubicBezTo>
                        <a:pt x="281557" y="173038"/>
                        <a:pt x="281557" y="173038"/>
                        <a:pt x="50232" y="173038"/>
                      </a:cubicBezTo>
                      <a:cubicBezTo>
                        <a:pt x="41135" y="173038"/>
                        <a:pt x="33338" y="165277"/>
                        <a:pt x="33338" y="156222"/>
                      </a:cubicBezTo>
                      <a:cubicBezTo>
                        <a:pt x="33338" y="156222"/>
                        <a:pt x="33338" y="156222"/>
                        <a:pt x="33338" y="149755"/>
                      </a:cubicBezTo>
                      <a:cubicBezTo>
                        <a:pt x="33338" y="149755"/>
                        <a:pt x="33338" y="149755"/>
                        <a:pt x="247768" y="149755"/>
                      </a:cubicBezTo>
                      <a:cubicBezTo>
                        <a:pt x="263363" y="149755"/>
                        <a:pt x="275059" y="138113"/>
                        <a:pt x="275059" y="122591"/>
                      </a:cubicBezTo>
                      <a:cubicBezTo>
                        <a:pt x="275059" y="122591"/>
                        <a:pt x="275059" y="122591"/>
                        <a:pt x="275059" y="33338"/>
                      </a:cubicBezTo>
                      <a:close/>
                      <a:moveTo>
                        <a:pt x="99109" y="21630"/>
                      </a:moveTo>
                      <a:cubicBezTo>
                        <a:pt x="97823" y="21630"/>
                        <a:pt x="97823" y="21630"/>
                        <a:pt x="97823" y="22920"/>
                      </a:cubicBezTo>
                      <a:cubicBezTo>
                        <a:pt x="96536" y="24210"/>
                        <a:pt x="95250" y="25499"/>
                        <a:pt x="95250" y="28079"/>
                      </a:cubicBezTo>
                      <a:cubicBezTo>
                        <a:pt x="95250" y="29369"/>
                        <a:pt x="96536" y="30659"/>
                        <a:pt x="96536" y="31949"/>
                      </a:cubicBezTo>
                      <a:cubicBezTo>
                        <a:pt x="96536" y="31949"/>
                        <a:pt x="96536" y="31949"/>
                        <a:pt x="97823" y="33238"/>
                      </a:cubicBezTo>
                      <a:cubicBezTo>
                        <a:pt x="97823" y="33238"/>
                        <a:pt x="97823" y="33238"/>
                        <a:pt x="118406" y="66775"/>
                      </a:cubicBezTo>
                      <a:cubicBezTo>
                        <a:pt x="118406" y="66775"/>
                        <a:pt x="118406" y="66775"/>
                        <a:pt x="119692" y="68064"/>
                      </a:cubicBezTo>
                      <a:cubicBezTo>
                        <a:pt x="119692" y="68064"/>
                        <a:pt x="119692" y="68064"/>
                        <a:pt x="111974" y="68064"/>
                      </a:cubicBezTo>
                      <a:cubicBezTo>
                        <a:pt x="108114" y="68064"/>
                        <a:pt x="104255" y="71934"/>
                        <a:pt x="104255" y="75804"/>
                      </a:cubicBezTo>
                      <a:cubicBezTo>
                        <a:pt x="104255" y="79673"/>
                        <a:pt x="108114" y="83543"/>
                        <a:pt x="111974" y="83543"/>
                      </a:cubicBezTo>
                      <a:cubicBezTo>
                        <a:pt x="111974" y="83543"/>
                        <a:pt x="111974" y="83543"/>
                        <a:pt x="124838" y="83543"/>
                      </a:cubicBezTo>
                      <a:cubicBezTo>
                        <a:pt x="124838" y="83543"/>
                        <a:pt x="124838" y="83543"/>
                        <a:pt x="124838" y="89992"/>
                      </a:cubicBezTo>
                      <a:cubicBezTo>
                        <a:pt x="124838" y="89992"/>
                        <a:pt x="124838" y="89992"/>
                        <a:pt x="111974" y="89992"/>
                      </a:cubicBezTo>
                      <a:cubicBezTo>
                        <a:pt x="108114" y="89992"/>
                        <a:pt x="104255" y="93861"/>
                        <a:pt x="104255" y="97731"/>
                      </a:cubicBezTo>
                      <a:cubicBezTo>
                        <a:pt x="104255" y="101601"/>
                        <a:pt x="108114" y="105470"/>
                        <a:pt x="111974" y="105470"/>
                      </a:cubicBezTo>
                      <a:cubicBezTo>
                        <a:pt x="111974" y="105470"/>
                        <a:pt x="111974" y="105470"/>
                        <a:pt x="124838" y="105470"/>
                      </a:cubicBezTo>
                      <a:cubicBezTo>
                        <a:pt x="124838" y="105470"/>
                        <a:pt x="124838" y="105470"/>
                        <a:pt x="124838" y="114499"/>
                      </a:cubicBezTo>
                      <a:cubicBezTo>
                        <a:pt x="124838" y="119658"/>
                        <a:pt x="128697" y="122238"/>
                        <a:pt x="132557" y="122238"/>
                      </a:cubicBezTo>
                      <a:cubicBezTo>
                        <a:pt x="136416" y="122238"/>
                        <a:pt x="140275" y="119658"/>
                        <a:pt x="140275" y="114499"/>
                      </a:cubicBezTo>
                      <a:cubicBezTo>
                        <a:pt x="140275" y="114499"/>
                        <a:pt x="140275" y="114499"/>
                        <a:pt x="140275" y="105470"/>
                      </a:cubicBezTo>
                      <a:cubicBezTo>
                        <a:pt x="140275" y="105470"/>
                        <a:pt x="140275" y="105470"/>
                        <a:pt x="153139" y="105470"/>
                      </a:cubicBezTo>
                      <a:cubicBezTo>
                        <a:pt x="158285" y="105470"/>
                        <a:pt x="160858" y="101601"/>
                        <a:pt x="160858" y="97731"/>
                      </a:cubicBezTo>
                      <a:cubicBezTo>
                        <a:pt x="160858" y="93861"/>
                        <a:pt x="158285" y="89992"/>
                        <a:pt x="153139" y="89992"/>
                      </a:cubicBezTo>
                      <a:cubicBezTo>
                        <a:pt x="153139" y="89992"/>
                        <a:pt x="153139" y="89992"/>
                        <a:pt x="140275" y="89992"/>
                      </a:cubicBezTo>
                      <a:cubicBezTo>
                        <a:pt x="140275" y="89992"/>
                        <a:pt x="140275" y="89992"/>
                        <a:pt x="140275" y="83543"/>
                      </a:cubicBezTo>
                      <a:cubicBezTo>
                        <a:pt x="140275" y="83543"/>
                        <a:pt x="140275" y="83543"/>
                        <a:pt x="153139" y="83543"/>
                      </a:cubicBezTo>
                      <a:cubicBezTo>
                        <a:pt x="158285" y="83543"/>
                        <a:pt x="160858" y="79673"/>
                        <a:pt x="160858" y="75804"/>
                      </a:cubicBezTo>
                      <a:cubicBezTo>
                        <a:pt x="160858" y="71934"/>
                        <a:pt x="158285" y="68064"/>
                        <a:pt x="153139" y="68064"/>
                      </a:cubicBezTo>
                      <a:cubicBezTo>
                        <a:pt x="153139" y="68064"/>
                        <a:pt x="153139" y="68064"/>
                        <a:pt x="145421" y="68064"/>
                      </a:cubicBezTo>
                      <a:cubicBezTo>
                        <a:pt x="145421" y="68064"/>
                        <a:pt x="145421" y="68064"/>
                        <a:pt x="146707" y="66775"/>
                      </a:cubicBezTo>
                      <a:cubicBezTo>
                        <a:pt x="146707" y="66775"/>
                        <a:pt x="146707" y="66775"/>
                        <a:pt x="168577" y="33238"/>
                      </a:cubicBezTo>
                      <a:cubicBezTo>
                        <a:pt x="168577" y="33238"/>
                        <a:pt x="168577" y="33238"/>
                        <a:pt x="168577" y="31949"/>
                      </a:cubicBezTo>
                      <a:cubicBezTo>
                        <a:pt x="169863" y="30659"/>
                        <a:pt x="169863" y="29369"/>
                        <a:pt x="169863" y="28079"/>
                      </a:cubicBezTo>
                      <a:cubicBezTo>
                        <a:pt x="169863" y="25499"/>
                        <a:pt x="169863" y="24210"/>
                        <a:pt x="168577" y="22920"/>
                      </a:cubicBezTo>
                      <a:cubicBezTo>
                        <a:pt x="167290" y="21630"/>
                        <a:pt x="167290" y="21630"/>
                        <a:pt x="166004" y="21630"/>
                      </a:cubicBezTo>
                      <a:cubicBezTo>
                        <a:pt x="163431" y="19050"/>
                        <a:pt x="159572" y="20340"/>
                        <a:pt x="156999" y="22920"/>
                      </a:cubicBezTo>
                      <a:cubicBezTo>
                        <a:pt x="156999" y="22920"/>
                        <a:pt x="155712" y="22920"/>
                        <a:pt x="155712" y="22920"/>
                      </a:cubicBezTo>
                      <a:cubicBezTo>
                        <a:pt x="155712" y="22920"/>
                        <a:pt x="155712" y="22920"/>
                        <a:pt x="153139" y="28079"/>
                      </a:cubicBezTo>
                      <a:cubicBezTo>
                        <a:pt x="153139" y="28079"/>
                        <a:pt x="153139" y="28079"/>
                        <a:pt x="150567" y="33238"/>
                      </a:cubicBezTo>
                      <a:cubicBezTo>
                        <a:pt x="150567" y="33238"/>
                        <a:pt x="150567" y="33238"/>
                        <a:pt x="132557" y="60325"/>
                      </a:cubicBezTo>
                      <a:cubicBezTo>
                        <a:pt x="132557" y="60325"/>
                        <a:pt x="132557" y="60325"/>
                        <a:pt x="115833" y="33238"/>
                      </a:cubicBezTo>
                      <a:cubicBezTo>
                        <a:pt x="115833" y="33238"/>
                        <a:pt x="115833" y="33238"/>
                        <a:pt x="111974" y="28079"/>
                      </a:cubicBezTo>
                      <a:cubicBezTo>
                        <a:pt x="111974" y="28079"/>
                        <a:pt x="111974" y="28079"/>
                        <a:pt x="109401" y="22920"/>
                      </a:cubicBezTo>
                      <a:cubicBezTo>
                        <a:pt x="106828" y="20340"/>
                        <a:pt x="101682" y="19050"/>
                        <a:pt x="99109" y="21630"/>
                      </a:cubicBezTo>
                      <a:close/>
                      <a:moveTo>
                        <a:pt x="16894" y="0"/>
                      </a:moveTo>
                      <a:cubicBezTo>
                        <a:pt x="16894" y="0"/>
                        <a:pt x="16894" y="0"/>
                        <a:pt x="248219" y="0"/>
                      </a:cubicBezTo>
                      <a:cubicBezTo>
                        <a:pt x="257316" y="0"/>
                        <a:pt x="265113" y="7761"/>
                        <a:pt x="265113" y="16816"/>
                      </a:cubicBezTo>
                      <a:cubicBezTo>
                        <a:pt x="265113" y="16816"/>
                        <a:pt x="265113" y="16816"/>
                        <a:pt x="265113" y="122884"/>
                      </a:cubicBezTo>
                      <a:cubicBezTo>
                        <a:pt x="265113" y="133233"/>
                        <a:pt x="257316" y="139700"/>
                        <a:pt x="248219" y="139700"/>
                      </a:cubicBezTo>
                      <a:cubicBezTo>
                        <a:pt x="248219" y="139700"/>
                        <a:pt x="248219" y="139700"/>
                        <a:pt x="23392" y="139700"/>
                      </a:cubicBezTo>
                      <a:lnTo>
                        <a:pt x="16894" y="139700"/>
                      </a:lnTo>
                      <a:cubicBezTo>
                        <a:pt x="7797" y="139700"/>
                        <a:pt x="0" y="133233"/>
                        <a:pt x="0" y="122884"/>
                      </a:cubicBezTo>
                      <a:cubicBezTo>
                        <a:pt x="0" y="122884"/>
                        <a:pt x="0" y="122884"/>
                        <a:pt x="0" y="16816"/>
                      </a:cubicBezTo>
                      <a:cubicBezTo>
                        <a:pt x="0" y="7761"/>
                        <a:pt x="7797" y="0"/>
                        <a:pt x="168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Rectangle 254"/>
                <p:cNvSpPr/>
                <p:nvPr/>
              </p:nvSpPr>
              <p:spPr>
                <a:xfrm>
                  <a:off x="6489552" y="2600908"/>
                  <a:ext cx="1697631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  <a:endParaRPr 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9073132" y="4080482"/>
              <a:ext cx="2399716" cy="1173137"/>
              <a:chOff x="5945782" y="4134268"/>
              <a:chExt cx="2639435" cy="1290323"/>
            </a:xfrm>
          </p:grpSpPr>
          <p:sp>
            <p:nvSpPr>
              <p:cNvPr id="13" name="Shape 216"/>
              <p:cNvSpPr/>
              <p:nvPr/>
            </p:nvSpPr>
            <p:spPr>
              <a:xfrm>
                <a:off x="5945782" y="4134268"/>
                <a:ext cx="226145" cy="227232"/>
              </a:xfrm>
              <a:custGeom>
                <a:avLst/>
                <a:gdLst>
                  <a:gd name="connsiteX0" fmla="*/ 255588 w 330201"/>
                  <a:gd name="connsiteY0" fmla="*/ 107950 h 331788"/>
                  <a:gd name="connsiteX1" fmla="*/ 255588 w 330201"/>
                  <a:gd name="connsiteY1" fmla="*/ 179388 h 331788"/>
                  <a:gd name="connsiteX2" fmla="*/ 311151 w 330201"/>
                  <a:gd name="connsiteY2" fmla="*/ 179388 h 331788"/>
                  <a:gd name="connsiteX3" fmla="*/ 311151 w 330201"/>
                  <a:gd name="connsiteY3" fmla="*/ 107950 h 331788"/>
                  <a:gd name="connsiteX4" fmla="*/ 19050 w 330201"/>
                  <a:gd name="connsiteY4" fmla="*/ 101600 h 331788"/>
                  <a:gd name="connsiteX5" fmla="*/ 19050 w 330201"/>
                  <a:gd name="connsiteY5" fmla="*/ 196850 h 331788"/>
                  <a:gd name="connsiteX6" fmla="*/ 74613 w 330201"/>
                  <a:gd name="connsiteY6" fmla="*/ 196850 h 331788"/>
                  <a:gd name="connsiteX7" fmla="*/ 74613 w 330201"/>
                  <a:gd name="connsiteY7" fmla="*/ 101600 h 331788"/>
                  <a:gd name="connsiteX8" fmla="*/ 236538 w 330201"/>
                  <a:gd name="connsiteY8" fmla="*/ 87313 h 331788"/>
                  <a:gd name="connsiteX9" fmla="*/ 330201 w 330201"/>
                  <a:gd name="connsiteY9" fmla="*/ 87313 h 331788"/>
                  <a:gd name="connsiteX10" fmla="*/ 330201 w 330201"/>
                  <a:gd name="connsiteY10" fmla="*/ 331788 h 331788"/>
                  <a:gd name="connsiteX11" fmla="*/ 236538 w 330201"/>
                  <a:gd name="connsiteY11" fmla="*/ 331788 h 331788"/>
                  <a:gd name="connsiteX12" fmla="*/ 0 w 330201"/>
                  <a:gd name="connsiteY12" fmla="*/ 80963 h 331788"/>
                  <a:gd name="connsiteX13" fmla="*/ 93663 w 330201"/>
                  <a:gd name="connsiteY13" fmla="*/ 80963 h 331788"/>
                  <a:gd name="connsiteX14" fmla="*/ 93663 w 330201"/>
                  <a:gd name="connsiteY14" fmla="*/ 331788 h 331788"/>
                  <a:gd name="connsiteX15" fmla="*/ 0 w 330201"/>
                  <a:gd name="connsiteY15" fmla="*/ 331788 h 331788"/>
                  <a:gd name="connsiteX16" fmla="*/ 136525 w 330201"/>
                  <a:gd name="connsiteY16" fmla="*/ 19050 h 331788"/>
                  <a:gd name="connsiteX17" fmla="*/ 136525 w 330201"/>
                  <a:gd name="connsiteY17" fmla="*/ 144463 h 331788"/>
                  <a:gd name="connsiteX18" fmla="*/ 193675 w 330201"/>
                  <a:gd name="connsiteY18" fmla="*/ 144463 h 331788"/>
                  <a:gd name="connsiteX19" fmla="*/ 193675 w 330201"/>
                  <a:gd name="connsiteY19" fmla="*/ 19050 h 331788"/>
                  <a:gd name="connsiteX20" fmla="*/ 119063 w 330201"/>
                  <a:gd name="connsiteY20" fmla="*/ 0 h 331788"/>
                  <a:gd name="connsiteX21" fmla="*/ 211138 w 330201"/>
                  <a:gd name="connsiteY21" fmla="*/ 0 h 331788"/>
                  <a:gd name="connsiteX22" fmla="*/ 211138 w 330201"/>
                  <a:gd name="connsiteY22" fmla="*/ 331788 h 331788"/>
                  <a:gd name="connsiteX23" fmla="*/ 119063 w 330201"/>
                  <a:gd name="connsiteY23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0201" h="331788">
                    <a:moveTo>
                      <a:pt x="255588" y="107950"/>
                    </a:moveTo>
                    <a:lnTo>
                      <a:pt x="255588" y="179388"/>
                    </a:lnTo>
                    <a:lnTo>
                      <a:pt x="311151" y="179388"/>
                    </a:lnTo>
                    <a:lnTo>
                      <a:pt x="311151" y="107950"/>
                    </a:lnTo>
                    <a:close/>
                    <a:moveTo>
                      <a:pt x="19050" y="101600"/>
                    </a:moveTo>
                    <a:lnTo>
                      <a:pt x="19050" y="196850"/>
                    </a:lnTo>
                    <a:lnTo>
                      <a:pt x="74613" y="196850"/>
                    </a:lnTo>
                    <a:lnTo>
                      <a:pt x="74613" y="101600"/>
                    </a:lnTo>
                    <a:close/>
                    <a:moveTo>
                      <a:pt x="236538" y="87313"/>
                    </a:moveTo>
                    <a:lnTo>
                      <a:pt x="330201" y="87313"/>
                    </a:lnTo>
                    <a:lnTo>
                      <a:pt x="330201" y="331788"/>
                    </a:lnTo>
                    <a:lnTo>
                      <a:pt x="236538" y="331788"/>
                    </a:lnTo>
                    <a:close/>
                    <a:moveTo>
                      <a:pt x="0" y="80963"/>
                    </a:moveTo>
                    <a:lnTo>
                      <a:pt x="93663" y="80963"/>
                    </a:lnTo>
                    <a:lnTo>
                      <a:pt x="93663" y="331788"/>
                    </a:lnTo>
                    <a:lnTo>
                      <a:pt x="0" y="331788"/>
                    </a:lnTo>
                    <a:close/>
                    <a:moveTo>
                      <a:pt x="136525" y="19050"/>
                    </a:moveTo>
                    <a:lnTo>
                      <a:pt x="136525" y="144463"/>
                    </a:lnTo>
                    <a:lnTo>
                      <a:pt x="193675" y="144463"/>
                    </a:lnTo>
                    <a:lnTo>
                      <a:pt x="193675" y="19050"/>
                    </a:lnTo>
                    <a:close/>
                    <a:moveTo>
                      <a:pt x="119063" y="0"/>
                    </a:moveTo>
                    <a:lnTo>
                      <a:pt x="211138" y="0"/>
                    </a:lnTo>
                    <a:lnTo>
                      <a:pt x="211138" y="331788"/>
                    </a:lnTo>
                    <a:lnTo>
                      <a:pt x="119063" y="331788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TextBox 253"/>
              <p:cNvSpPr txBox="1"/>
              <p:nvPr/>
            </p:nvSpPr>
            <p:spPr>
              <a:xfrm>
                <a:off x="6489552" y="4443858"/>
                <a:ext cx="2095665" cy="980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通常规则为在</a:t>
                </a: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PPT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文档下中英文各使用一种字体以保持全文档统一</a:t>
                </a: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Rectangle 254"/>
              <p:cNvSpPr/>
              <p:nvPr/>
            </p:nvSpPr>
            <p:spPr>
              <a:xfrm>
                <a:off x="6489552" y="4136081"/>
                <a:ext cx="1697631" cy="307777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65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67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157"/>
          <p:cNvGrpSpPr/>
          <p:nvPr/>
        </p:nvGrpSpPr>
        <p:grpSpPr>
          <a:xfrm>
            <a:off x="4265561" y="1940658"/>
            <a:ext cx="3660875" cy="4917341"/>
            <a:chOff x="4265562" y="1940657"/>
            <a:chExt cx="3660875" cy="4917341"/>
          </a:xfrm>
        </p:grpSpPr>
        <p:grpSp>
          <p:nvGrpSpPr>
            <p:cNvPr id="44" name="Group 3"/>
            <p:cNvGrpSpPr/>
            <p:nvPr/>
          </p:nvGrpSpPr>
          <p:grpSpPr>
            <a:xfrm>
              <a:off x="4265562" y="1940657"/>
              <a:ext cx="3660875" cy="3121872"/>
              <a:chOff x="4265562" y="1940657"/>
              <a:chExt cx="3660875" cy="3121872"/>
            </a:xfrm>
          </p:grpSpPr>
          <p:sp>
            <p:nvSpPr>
              <p:cNvPr id="60" name="Freeform: Shape 4"/>
              <p:cNvSpPr/>
              <p:nvPr/>
            </p:nvSpPr>
            <p:spPr bwMode="auto">
              <a:xfrm>
                <a:off x="5450885" y="3828974"/>
                <a:ext cx="567942" cy="832017"/>
              </a:xfrm>
              <a:custGeom>
                <a:avLst/>
                <a:gdLst>
                  <a:gd name="T0" fmla="*/ 351 w 351"/>
                  <a:gd name="T1" fmla="*/ 514 h 514"/>
                  <a:gd name="T2" fmla="*/ 351 w 351"/>
                  <a:gd name="T3" fmla="*/ 316 h 514"/>
                  <a:gd name="T4" fmla="*/ 286 w 351"/>
                  <a:gd name="T5" fmla="*/ 257 h 514"/>
                  <a:gd name="T6" fmla="*/ 66 w 351"/>
                  <a:gd name="T7" fmla="*/ 257 h 514"/>
                  <a:gd name="T8" fmla="*/ 0 w 351"/>
                  <a:gd name="T9" fmla="*/ 199 h 514"/>
                  <a:gd name="T10" fmla="*/ 0 w 351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514">
                    <a:moveTo>
                      <a:pt x="351" y="514"/>
                    </a:moveTo>
                    <a:cubicBezTo>
                      <a:pt x="351" y="316"/>
                      <a:pt x="351" y="316"/>
                      <a:pt x="351" y="316"/>
                    </a:cubicBezTo>
                    <a:cubicBezTo>
                      <a:pt x="351" y="283"/>
                      <a:pt x="322" y="257"/>
                      <a:pt x="286" y="257"/>
                    </a:cubicBezTo>
                    <a:cubicBezTo>
                      <a:pt x="66" y="257"/>
                      <a:pt x="66" y="257"/>
                      <a:pt x="66" y="257"/>
                    </a:cubicBezTo>
                    <a:cubicBezTo>
                      <a:pt x="30" y="257"/>
                      <a:pt x="0" y="231"/>
                      <a:pt x="0" y="19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flat">
                <a:solidFill>
                  <a:schemeClr val="accent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: Shape 5"/>
              <p:cNvSpPr/>
              <p:nvPr/>
            </p:nvSpPr>
            <p:spPr bwMode="auto">
              <a:xfrm>
                <a:off x="6127351" y="3828974"/>
                <a:ext cx="567942" cy="832017"/>
              </a:xfrm>
              <a:custGeom>
                <a:avLst/>
                <a:gdLst>
                  <a:gd name="T0" fmla="*/ 0 w 351"/>
                  <a:gd name="T1" fmla="*/ 514 h 514"/>
                  <a:gd name="T2" fmla="*/ 0 w 351"/>
                  <a:gd name="T3" fmla="*/ 316 h 514"/>
                  <a:gd name="T4" fmla="*/ 65 w 351"/>
                  <a:gd name="T5" fmla="*/ 257 h 514"/>
                  <a:gd name="T6" fmla="*/ 285 w 351"/>
                  <a:gd name="T7" fmla="*/ 257 h 514"/>
                  <a:gd name="T8" fmla="*/ 351 w 351"/>
                  <a:gd name="T9" fmla="*/ 199 h 514"/>
                  <a:gd name="T10" fmla="*/ 351 w 351"/>
                  <a:gd name="T11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514">
                    <a:moveTo>
                      <a:pt x="0" y="514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283"/>
                      <a:pt x="29" y="257"/>
                      <a:pt x="65" y="257"/>
                    </a:cubicBezTo>
                    <a:cubicBezTo>
                      <a:pt x="285" y="257"/>
                      <a:pt x="285" y="257"/>
                      <a:pt x="285" y="257"/>
                    </a:cubicBezTo>
                    <a:cubicBezTo>
                      <a:pt x="321" y="257"/>
                      <a:pt x="351" y="231"/>
                      <a:pt x="351" y="199"/>
                    </a:cubicBezTo>
                    <a:cubicBezTo>
                      <a:pt x="351" y="0"/>
                      <a:pt x="351" y="0"/>
                      <a:pt x="351" y="0"/>
                    </a:cubicBezTo>
                  </a:path>
                </a:pathLst>
              </a:cu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: Shape 6"/>
              <p:cNvSpPr/>
              <p:nvPr/>
            </p:nvSpPr>
            <p:spPr bwMode="auto">
              <a:xfrm>
                <a:off x="4667101" y="2976458"/>
                <a:ext cx="381040" cy="555884"/>
              </a:xfrm>
              <a:custGeom>
                <a:avLst/>
                <a:gdLst>
                  <a:gd name="T0" fmla="*/ 235 w 235"/>
                  <a:gd name="T1" fmla="*/ 344 h 344"/>
                  <a:gd name="T2" fmla="*/ 235 w 235"/>
                  <a:gd name="T3" fmla="*/ 211 h 344"/>
                  <a:gd name="T4" fmla="*/ 191 w 235"/>
                  <a:gd name="T5" fmla="*/ 172 h 344"/>
                  <a:gd name="T6" fmla="*/ 44 w 235"/>
                  <a:gd name="T7" fmla="*/ 172 h 344"/>
                  <a:gd name="T8" fmla="*/ 0 w 235"/>
                  <a:gd name="T9" fmla="*/ 133 h 344"/>
                  <a:gd name="T10" fmla="*/ 0 w 235"/>
                  <a:gd name="T1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44">
                    <a:moveTo>
                      <a:pt x="235" y="344"/>
                    </a:moveTo>
                    <a:cubicBezTo>
                      <a:pt x="235" y="211"/>
                      <a:pt x="235" y="211"/>
                      <a:pt x="235" y="211"/>
                    </a:cubicBezTo>
                    <a:cubicBezTo>
                      <a:pt x="235" y="189"/>
                      <a:pt x="215" y="172"/>
                      <a:pt x="191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20" y="172"/>
                      <a:pt x="0" y="154"/>
                      <a:pt x="0" y="1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: Shape 7"/>
              <p:cNvSpPr/>
              <p:nvPr/>
            </p:nvSpPr>
            <p:spPr bwMode="auto">
              <a:xfrm>
                <a:off x="7193297" y="3323735"/>
                <a:ext cx="378628" cy="557090"/>
              </a:xfrm>
              <a:custGeom>
                <a:avLst/>
                <a:gdLst>
                  <a:gd name="T0" fmla="*/ 0 w 234"/>
                  <a:gd name="T1" fmla="*/ 344 h 344"/>
                  <a:gd name="T2" fmla="*/ 0 w 234"/>
                  <a:gd name="T3" fmla="*/ 211 h 344"/>
                  <a:gd name="T4" fmla="*/ 43 w 234"/>
                  <a:gd name="T5" fmla="*/ 172 h 344"/>
                  <a:gd name="T6" fmla="*/ 191 w 234"/>
                  <a:gd name="T7" fmla="*/ 172 h 344"/>
                  <a:gd name="T8" fmla="*/ 234 w 234"/>
                  <a:gd name="T9" fmla="*/ 133 h 344"/>
                  <a:gd name="T10" fmla="*/ 234 w 234"/>
                  <a:gd name="T1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44">
                    <a:moveTo>
                      <a:pt x="0" y="344"/>
                    </a:moveTo>
                    <a:cubicBezTo>
                      <a:pt x="0" y="211"/>
                      <a:pt x="0" y="211"/>
                      <a:pt x="0" y="211"/>
                    </a:cubicBezTo>
                    <a:cubicBezTo>
                      <a:pt x="0" y="190"/>
                      <a:pt x="19" y="172"/>
                      <a:pt x="43" y="172"/>
                    </a:cubicBezTo>
                    <a:cubicBezTo>
                      <a:pt x="191" y="172"/>
                      <a:pt x="191" y="172"/>
                      <a:pt x="191" y="172"/>
                    </a:cubicBezTo>
                    <a:cubicBezTo>
                      <a:pt x="215" y="172"/>
                      <a:pt x="234" y="154"/>
                      <a:pt x="234" y="133"/>
                    </a:cubicBezTo>
                    <a:cubicBezTo>
                      <a:pt x="234" y="0"/>
                      <a:pt x="234" y="0"/>
                      <a:pt x="234" y="0"/>
                    </a:cubicBezTo>
                  </a:path>
                </a:pathLst>
              </a:cu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: Shape 8"/>
              <p:cNvSpPr/>
              <p:nvPr/>
            </p:nvSpPr>
            <p:spPr bwMode="auto">
              <a:xfrm>
                <a:off x="6495127" y="2197497"/>
                <a:ext cx="379834" cy="555884"/>
              </a:xfrm>
              <a:custGeom>
                <a:avLst/>
                <a:gdLst>
                  <a:gd name="T0" fmla="*/ 0 w 235"/>
                  <a:gd name="T1" fmla="*/ 343 h 343"/>
                  <a:gd name="T2" fmla="*/ 0 w 235"/>
                  <a:gd name="T3" fmla="*/ 210 h 343"/>
                  <a:gd name="T4" fmla="*/ 44 w 235"/>
                  <a:gd name="T5" fmla="*/ 171 h 343"/>
                  <a:gd name="T6" fmla="*/ 191 w 235"/>
                  <a:gd name="T7" fmla="*/ 171 h 343"/>
                  <a:gd name="T8" fmla="*/ 235 w 235"/>
                  <a:gd name="T9" fmla="*/ 132 h 343"/>
                  <a:gd name="T10" fmla="*/ 235 w 235"/>
                  <a:gd name="T11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43">
                    <a:moveTo>
                      <a:pt x="0" y="343"/>
                    </a:move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89"/>
                      <a:pt x="20" y="171"/>
                      <a:pt x="44" y="171"/>
                    </a:cubicBezTo>
                    <a:cubicBezTo>
                      <a:pt x="191" y="171"/>
                      <a:pt x="191" y="171"/>
                      <a:pt x="191" y="171"/>
                    </a:cubicBezTo>
                    <a:cubicBezTo>
                      <a:pt x="215" y="171"/>
                      <a:pt x="235" y="154"/>
                      <a:pt x="235" y="132"/>
                    </a:cubicBezTo>
                    <a:cubicBezTo>
                      <a:pt x="235" y="0"/>
                      <a:pt x="235" y="0"/>
                      <a:pt x="235" y="0"/>
                    </a:cubicBezTo>
                  </a:path>
                </a:pathLst>
              </a:custGeom>
              <a:noFill/>
              <a:ln w="41275" cap="flat">
                <a:solidFill>
                  <a:schemeClr val="accent3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Straight Connector 9"/>
              <p:cNvSpPr/>
              <p:nvPr/>
            </p:nvSpPr>
            <p:spPr bwMode="auto">
              <a:xfrm>
                <a:off x="6074295" y="3655335"/>
                <a:ext cx="0" cy="1407194"/>
              </a:xfrm>
              <a:prstGeom prst="line">
                <a:avLst/>
              </a:prstGeom>
              <a:noFill/>
              <a:ln w="41275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: Shape 10"/>
              <p:cNvSpPr/>
              <p:nvPr/>
            </p:nvSpPr>
            <p:spPr bwMode="auto">
              <a:xfrm>
                <a:off x="5282070" y="2357871"/>
                <a:ext cx="1583244" cy="1002038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2 h 619"/>
                  <a:gd name="T4" fmla="*/ 781 w 978"/>
                  <a:gd name="T5" fmla="*/ 225 h 619"/>
                  <a:gd name="T6" fmla="*/ 764 w 978"/>
                  <a:gd name="T7" fmla="*/ 226 h 619"/>
                  <a:gd name="T8" fmla="*/ 498 w 978"/>
                  <a:gd name="T9" fmla="*/ 0 h 619"/>
                  <a:gd name="T10" fmla="*/ 231 w 978"/>
                  <a:gd name="T11" fmla="*/ 228 h 619"/>
                  <a:gd name="T12" fmla="*/ 197 w 978"/>
                  <a:gd name="T13" fmla="*/ 225 h 619"/>
                  <a:gd name="T14" fmla="*/ 0 w 978"/>
                  <a:gd name="T15" fmla="*/ 422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2"/>
                    </a:cubicBezTo>
                    <a:cubicBezTo>
                      <a:pt x="978" y="313"/>
                      <a:pt x="890" y="225"/>
                      <a:pt x="781" y="225"/>
                    </a:cubicBezTo>
                    <a:cubicBezTo>
                      <a:pt x="775" y="225"/>
                      <a:pt x="770" y="226"/>
                      <a:pt x="764" y="226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8"/>
                    </a:cubicBezTo>
                    <a:cubicBezTo>
                      <a:pt x="220" y="226"/>
                      <a:pt x="208" y="225"/>
                      <a:pt x="197" y="225"/>
                    </a:cubicBezTo>
                    <a:cubicBezTo>
                      <a:pt x="88" y="225"/>
                      <a:pt x="0" y="313"/>
                      <a:pt x="0" y="422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: Shape 11"/>
              <p:cNvSpPr/>
              <p:nvPr/>
            </p:nvSpPr>
            <p:spPr bwMode="auto">
              <a:xfrm>
                <a:off x="5754752" y="2994545"/>
                <a:ext cx="1583244" cy="1000832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8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6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8" y="0"/>
                    </a:cubicBezTo>
                    <a:cubicBezTo>
                      <a:pt x="363" y="0"/>
                      <a:pt x="251" y="99"/>
                      <a:pt x="231" y="229"/>
                    </a:cubicBezTo>
                    <a:cubicBezTo>
                      <a:pt x="220" y="227"/>
                      <a:pt x="209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: Shape 12"/>
              <p:cNvSpPr/>
              <p:nvPr/>
            </p:nvSpPr>
            <p:spPr bwMode="auto">
              <a:xfrm>
                <a:off x="4809388" y="2994545"/>
                <a:ext cx="1583244" cy="1000832"/>
              </a:xfrm>
              <a:custGeom>
                <a:avLst/>
                <a:gdLst>
                  <a:gd name="T0" fmla="*/ 781 w 978"/>
                  <a:gd name="T1" fmla="*/ 619 h 619"/>
                  <a:gd name="T2" fmla="*/ 978 w 978"/>
                  <a:gd name="T3" fmla="*/ 423 h 619"/>
                  <a:gd name="T4" fmla="*/ 781 w 978"/>
                  <a:gd name="T5" fmla="*/ 226 h 619"/>
                  <a:gd name="T6" fmla="*/ 764 w 978"/>
                  <a:gd name="T7" fmla="*/ 227 h 619"/>
                  <a:gd name="T8" fmla="*/ 497 w 978"/>
                  <a:gd name="T9" fmla="*/ 0 h 619"/>
                  <a:gd name="T10" fmla="*/ 231 w 978"/>
                  <a:gd name="T11" fmla="*/ 229 h 619"/>
                  <a:gd name="T12" fmla="*/ 197 w 978"/>
                  <a:gd name="T13" fmla="*/ 226 h 619"/>
                  <a:gd name="T14" fmla="*/ 0 w 978"/>
                  <a:gd name="T15" fmla="*/ 423 h 619"/>
                  <a:gd name="T16" fmla="*/ 197 w 978"/>
                  <a:gd name="T17" fmla="*/ 619 h 619"/>
                  <a:gd name="T18" fmla="*/ 781 w 978"/>
                  <a:gd name="T1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8" h="619">
                    <a:moveTo>
                      <a:pt x="781" y="619"/>
                    </a:moveTo>
                    <a:cubicBezTo>
                      <a:pt x="890" y="619"/>
                      <a:pt x="978" y="531"/>
                      <a:pt x="978" y="423"/>
                    </a:cubicBezTo>
                    <a:cubicBezTo>
                      <a:pt x="978" y="314"/>
                      <a:pt x="890" y="226"/>
                      <a:pt x="781" y="226"/>
                    </a:cubicBezTo>
                    <a:cubicBezTo>
                      <a:pt x="775" y="226"/>
                      <a:pt x="770" y="226"/>
                      <a:pt x="764" y="227"/>
                    </a:cubicBezTo>
                    <a:cubicBezTo>
                      <a:pt x="743" y="98"/>
                      <a:pt x="632" y="0"/>
                      <a:pt x="497" y="0"/>
                    </a:cubicBezTo>
                    <a:cubicBezTo>
                      <a:pt x="362" y="0"/>
                      <a:pt x="251" y="99"/>
                      <a:pt x="231" y="229"/>
                    </a:cubicBezTo>
                    <a:cubicBezTo>
                      <a:pt x="220" y="227"/>
                      <a:pt x="208" y="226"/>
                      <a:pt x="197" y="226"/>
                    </a:cubicBezTo>
                    <a:cubicBezTo>
                      <a:pt x="88" y="226"/>
                      <a:pt x="0" y="314"/>
                      <a:pt x="0" y="423"/>
                    </a:cubicBezTo>
                    <a:cubicBezTo>
                      <a:pt x="0" y="531"/>
                      <a:pt x="88" y="619"/>
                      <a:pt x="197" y="619"/>
                    </a:cubicBezTo>
                    <a:lnTo>
                      <a:pt x="781" y="619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Oval 13"/>
              <p:cNvSpPr/>
              <p:nvPr/>
            </p:nvSpPr>
            <p:spPr bwMode="auto">
              <a:xfrm>
                <a:off x="5746311" y="3343028"/>
                <a:ext cx="654761" cy="65235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: Shape 14"/>
              <p:cNvSpPr/>
              <p:nvPr/>
            </p:nvSpPr>
            <p:spPr bwMode="auto">
              <a:xfrm>
                <a:off x="7263235" y="2934254"/>
                <a:ext cx="618587" cy="389480"/>
              </a:xfrm>
              <a:custGeom>
                <a:avLst/>
                <a:gdLst>
                  <a:gd name="T0" fmla="*/ 305 w 382"/>
                  <a:gd name="T1" fmla="*/ 241 h 241"/>
                  <a:gd name="T2" fmla="*/ 382 w 382"/>
                  <a:gd name="T3" fmla="*/ 164 h 241"/>
                  <a:gd name="T4" fmla="*/ 305 w 382"/>
                  <a:gd name="T5" fmla="*/ 88 h 241"/>
                  <a:gd name="T6" fmla="*/ 299 w 382"/>
                  <a:gd name="T7" fmla="*/ 88 h 241"/>
                  <a:gd name="T8" fmla="*/ 195 w 382"/>
                  <a:gd name="T9" fmla="*/ 0 h 241"/>
                  <a:gd name="T10" fmla="*/ 90 w 382"/>
                  <a:gd name="T11" fmla="*/ 89 h 241"/>
                  <a:gd name="T12" fmla="*/ 77 w 382"/>
                  <a:gd name="T13" fmla="*/ 88 h 241"/>
                  <a:gd name="T14" fmla="*/ 0 w 382"/>
                  <a:gd name="T15" fmla="*/ 164 h 241"/>
                  <a:gd name="T16" fmla="*/ 77 w 382"/>
                  <a:gd name="T17" fmla="*/ 241 h 241"/>
                  <a:gd name="T18" fmla="*/ 305 w 382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241">
                    <a:moveTo>
                      <a:pt x="305" y="241"/>
                    </a:moveTo>
                    <a:cubicBezTo>
                      <a:pt x="348" y="241"/>
                      <a:pt x="382" y="207"/>
                      <a:pt x="382" y="164"/>
                    </a:cubicBezTo>
                    <a:cubicBezTo>
                      <a:pt x="382" y="122"/>
                      <a:pt x="348" y="88"/>
                      <a:pt x="305" y="88"/>
                    </a:cubicBezTo>
                    <a:cubicBezTo>
                      <a:pt x="303" y="88"/>
                      <a:pt x="301" y="88"/>
                      <a:pt x="299" y="88"/>
                    </a:cubicBezTo>
                    <a:cubicBezTo>
                      <a:pt x="290" y="38"/>
                      <a:pt x="247" y="0"/>
                      <a:pt x="195" y="0"/>
                    </a:cubicBezTo>
                    <a:cubicBezTo>
                      <a:pt x="142" y="0"/>
                      <a:pt x="98" y="38"/>
                      <a:pt x="90" y="89"/>
                    </a:cubicBezTo>
                    <a:cubicBezTo>
                      <a:pt x="86" y="88"/>
                      <a:pt x="82" y="88"/>
                      <a:pt x="77" y="88"/>
                    </a:cubicBezTo>
                    <a:cubicBezTo>
                      <a:pt x="35" y="88"/>
                      <a:pt x="0" y="122"/>
                      <a:pt x="0" y="164"/>
                    </a:cubicBezTo>
                    <a:cubicBezTo>
                      <a:pt x="0" y="207"/>
                      <a:pt x="35" y="241"/>
                      <a:pt x="77" y="241"/>
                    </a:cubicBezTo>
                    <a:lnTo>
                      <a:pt x="305" y="2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: Shape 15"/>
              <p:cNvSpPr/>
              <p:nvPr/>
            </p:nvSpPr>
            <p:spPr bwMode="auto">
              <a:xfrm>
                <a:off x="4359616" y="2726853"/>
                <a:ext cx="617381" cy="390686"/>
              </a:xfrm>
              <a:custGeom>
                <a:avLst/>
                <a:gdLst>
                  <a:gd name="T0" fmla="*/ 304 w 381"/>
                  <a:gd name="T1" fmla="*/ 241 h 241"/>
                  <a:gd name="T2" fmla="*/ 381 w 381"/>
                  <a:gd name="T3" fmla="*/ 165 h 241"/>
                  <a:gd name="T4" fmla="*/ 304 w 381"/>
                  <a:gd name="T5" fmla="*/ 88 h 241"/>
                  <a:gd name="T6" fmla="*/ 298 w 381"/>
                  <a:gd name="T7" fmla="*/ 88 h 241"/>
                  <a:gd name="T8" fmla="*/ 194 w 381"/>
                  <a:gd name="T9" fmla="*/ 0 h 241"/>
                  <a:gd name="T10" fmla="*/ 90 w 381"/>
                  <a:gd name="T11" fmla="*/ 89 h 241"/>
                  <a:gd name="T12" fmla="*/ 76 w 381"/>
                  <a:gd name="T13" fmla="*/ 88 h 241"/>
                  <a:gd name="T14" fmla="*/ 0 w 381"/>
                  <a:gd name="T15" fmla="*/ 165 h 241"/>
                  <a:gd name="T16" fmla="*/ 76 w 381"/>
                  <a:gd name="T17" fmla="*/ 241 h 241"/>
                  <a:gd name="T18" fmla="*/ 304 w 381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1" h="241">
                    <a:moveTo>
                      <a:pt x="304" y="241"/>
                    </a:moveTo>
                    <a:cubicBezTo>
                      <a:pt x="347" y="241"/>
                      <a:pt x="381" y="207"/>
                      <a:pt x="381" y="165"/>
                    </a:cubicBezTo>
                    <a:cubicBezTo>
                      <a:pt x="381" y="122"/>
                      <a:pt x="347" y="88"/>
                      <a:pt x="304" y="88"/>
                    </a:cubicBezTo>
                    <a:cubicBezTo>
                      <a:pt x="302" y="88"/>
                      <a:pt x="300" y="88"/>
                      <a:pt x="298" y="88"/>
                    </a:cubicBezTo>
                    <a:cubicBezTo>
                      <a:pt x="290" y="38"/>
                      <a:pt x="246" y="0"/>
                      <a:pt x="194" y="0"/>
                    </a:cubicBezTo>
                    <a:cubicBezTo>
                      <a:pt x="141" y="0"/>
                      <a:pt x="97" y="38"/>
                      <a:pt x="90" y="89"/>
                    </a:cubicBezTo>
                    <a:cubicBezTo>
                      <a:pt x="85" y="88"/>
                      <a:pt x="81" y="88"/>
                      <a:pt x="76" y="88"/>
                    </a:cubicBezTo>
                    <a:cubicBezTo>
                      <a:pt x="34" y="88"/>
                      <a:pt x="0" y="122"/>
                      <a:pt x="0" y="165"/>
                    </a:cubicBezTo>
                    <a:cubicBezTo>
                      <a:pt x="0" y="207"/>
                      <a:pt x="34" y="241"/>
                      <a:pt x="76" y="241"/>
                    </a:cubicBezTo>
                    <a:lnTo>
                      <a:pt x="304" y="2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: Shape 16"/>
              <p:cNvSpPr/>
              <p:nvPr/>
            </p:nvSpPr>
            <p:spPr bwMode="auto">
              <a:xfrm>
                <a:off x="6566270" y="1959950"/>
                <a:ext cx="617381" cy="391892"/>
              </a:xfrm>
              <a:custGeom>
                <a:avLst/>
                <a:gdLst>
                  <a:gd name="T0" fmla="*/ 305 w 382"/>
                  <a:gd name="T1" fmla="*/ 242 h 242"/>
                  <a:gd name="T2" fmla="*/ 382 w 382"/>
                  <a:gd name="T3" fmla="*/ 165 h 242"/>
                  <a:gd name="T4" fmla="*/ 305 w 382"/>
                  <a:gd name="T5" fmla="*/ 88 h 242"/>
                  <a:gd name="T6" fmla="*/ 298 w 382"/>
                  <a:gd name="T7" fmla="*/ 88 h 242"/>
                  <a:gd name="T8" fmla="*/ 194 w 382"/>
                  <a:gd name="T9" fmla="*/ 0 h 242"/>
                  <a:gd name="T10" fmla="*/ 90 w 382"/>
                  <a:gd name="T11" fmla="*/ 89 h 242"/>
                  <a:gd name="T12" fmla="*/ 77 w 382"/>
                  <a:gd name="T13" fmla="*/ 88 h 242"/>
                  <a:gd name="T14" fmla="*/ 0 w 382"/>
                  <a:gd name="T15" fmla="*/ 165 h 242"/>
                  <a:gd name="T16" fmla="*/ 77 w 382"/>
                  <a:gd name="T17" fmla="*/ 242 h 242"/>
                  <a:gd name="T18" fmla="*/ 305 w 382"/>
                  <a:gd name="T1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242">
                    <a:moveTo>
                      <a:pt x="305" y="242"/>
                    </a:moveTo>
                    <a:cubicBezTo>
                      <a:pt x="347" y="242"/>
                      <a:pt x="382" y="207"/>
                      <a:pt x="382" y="165"/>
                    </a:cubicBezTo>
                    <a:cubicBezTo>
                      <a:pt x="382" y="122"/>
                      <a:pt x="347" y="88"/>
                      <a:pt x="305" y="88"/>
                    </a:cubicBezTo>
                    <a:cubicBezTo>
                      <a:pt x="303" y="88"/>
                      <a:pt x="300" y="88"/>
                      <a:pt x="298" y="88"/>
                    </a:cubicBezTo>
                    <a:cubicBezTo>
                      <a:pt x="290" y="38"/>
                      <a:pt x="247" y="0"/>
                      <a:pt x="194" y="0"/>
                    </a:cubicBezTo>
                    <a:cubicBezTo>
                      <a:pt x="142" y="0"/>
                      <a:pt x="98" y="39"/>
                      <a:pt x="90" y="89"/>
                    </a:cubicBezTo>
                    <a:cubicBezTo>
                      <a:pt x="86" y="88"/>
                      <a:pt x="81" y="88"/>
                      <a:pt x="77" y="88"/>
                    </a:cubicBezTo>
                    <a:cubicBezTo>
                      <a:pt x="34" y="88"/>
                      <a:pt x="0" y="122"/>
                      <a:pt x="0" y="165"/>
                    </a:cubicBezTo>
                    <a:cubicBezTo>
                      <a:pt x="0" y="207"/>
                      <a:pt x="34" y="242"/>
                      <a:pt x="77" y="242"/>
                    </a:cubicBezTo>
                    <a:lnTo>
                      <a:pt x="305" y="2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Oval 17"/>
              <p:cNvSpPr/>
              <p:nvPr/>
            </p:nvSpPr>
            <p:spPr bwMode="auto">
              <a:xfrm>
                <a:off x="5027641" y="2156499"/>
                <a:ext cx="309896" cy="309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Oval 18"/>
              <p:cNvSpPr/>
              <p:nvPr/>
            </p:nvSpPr>
            <p:spPr bwMode="auto">
              <a:xfrm>
                <a:off x="7616541" y="3630013"/>
                <a:ext cx="309896" cy="3111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Oval 19"/>
              <p:cNvSpPr/>
              <p:nvPr/>
            </p:nvSpPr>
            <p:spPr bwMode="auto">
              <a:xfrm>
                <a:off x="7556250" y="2190262"/>
                <a:ext cx="311102" cy="309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Oval 20"/>
              <p:cNvSpPr/>
              <p:nvPr/>
            </p:nvSpPr>
            <p:spPr bwMode="auto">
              <a:xfrm>
                <a:off x="4265562" y="3699951"/>
                <a:ext cx="311102" cy="309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Oval 21"/>
              <p:cNvSpPr/>
              <p:nvPr/>
            </p:nvSpPr>
            <p:spPr bwMode="auto">
              <a:xfrm>
                <a:off x="7198121" y="2611094"/>
                <a:ext cx="230312" cy="229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Oval 22"/>
              <p:cNvSpPr/>
              <p:nvPr/>
            </p:nvSpPr>
            <p:spPr bwMode="auto">
              <a:xfrm>
                <a:off x="5687226" y="1940657"/>
                <a:ext cx="229106" cy="2303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Oval 23"/>
              <p:cNvSpPr/>
              <p:nvPr/>
            </p:nvSpPr>
            <p:spPr bwMode="auto">
              <a:xfrm>
                <a:off x="4378909" y="2180616"/>
                <a:ext cx="230312" cy="229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Oval 24"/>
              <p:cNvSpPr/>
              <p:nvPr/>
            </p:nvSpPr>
            <p:spPr bwMode="auto">
              <a:xfrm>
                <a:off x="4806976" y="4220866"/>
                <a:ext cx="229106" cy="22910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Oval 25"/>
              <p:cNvSpPr/>
              <p:nvPr/>
            </p:nvSpPr>
            <p:spPr bwMode="auto">
              <a:xfrm>
                <a:off x="7065480" y="4220866"/>
                <a:ext cx="230312" cy="22910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: Shape 26"/>
              <p:cNvSpPr/>
              <p:nvPr/>
            </p:nvSpPr>
            <p:spPr bwMode="auto">
              <a:xfrm>
                <a:off x="5126519" y="3379202"/>
                <a:ext cx="271310" cy="204990"/>
              </a:xfrm>
              <a:custGeom>
                <a:avLst/>
                <a:gdLst>
                  <a:gd name="T0" fmla="*/ 151 w 167"/>
                  <a:gd name="T1" fmla="*/ 22 h 127"/>
                  <a:gd name="T2" fmla="*/ 110 w 167"/>
                  <a:gd name="T3" fmla="*/ 0 h 127"/>
                  <a:gd name="T4" fmla="*/ 110 w 167"/>
                  <a:gd name="T5" fmla="*/ 15 h 127"/>
                  <a:gd name="T6" fmla="*/ 139 w 167"/>
                  <a:gd name="T7" fmla="*/ 30 h 127"/>
                  <a:gd name="T8" fmla="*/ 129 w 167"/>
                  <a:gd name="T9" fmla="*/ 79 h 127"/>
                  <a:gd name="T10" fmla="*/ 110 w 167"/>
                  <a:gd name="T11" fmla="*/ 85 h 127"/>
                  <a:gd name="T12" fmla="*/ 110 w 167"/>
                  <a:gd name="T13" fmla="*/ 100 h 127"/>
                  <a:gd name="T14" fmla="*/ 137 w 167"/>
                  <a:gd name="T15" fmla="*/ 91 h 127"/>
                  <a:gd name="T16" fmla="*/ 151 w 167"/>
                  <a:gd name="T17" fmla="*/ 22 h 127"/>
                  <a:gd name="T18" fmla="*/ 110 w 167"/>
                  <a:gd name="T19" fmla="*/ 0 h 127"/>
                  <a:gd name="T20" fmla="*/ 82 w 167"/>
                  <a:gd name="T21" fmla="*/ 8 h 127"/>
                  <a:gd name="T22" fmla="*/ 65 w 167"/>
                  <a:gd name="T23" fmla="*/ 72 h 127"/>
                  <a:gd name="T24" fmla="*/ 57 w 167"/>
                  <a:gd name="T25" fmla="*/ 77 h 127"/>
                  <a:gd name="T26" fmla="*/ 57 w 167"/>
                  <a:gd name="T27" fmla="*/ 76 h 127"/>
                  <a:gd name="T28" fmla="*/ 57 w 167"/>
                  <a:gd name="T29" fmla="*/ 76 h 127"/>
                  <a:gd name="T30" fmla="*/ 57 w 167"/>
                  <a:gd name="T31" fmla="*/ 76 h 127"/>
                  <a:gd name="T32" fmla="*/ 57 w 167"/>
                  <a:gd name="T33" fmla="*/ 76 h 127"/>
                  <a:gd name="T34" fmla="*/ 47 w 167"/>
                  <a:gd name="T35" fmla="*/ 78 h 127"/>
                  <a:gd name="T36" fmla="*/ 7 w 167"/>
                  <a:gd name="T37" fmla="*/ 105 h 127"/>
                  <a:gd name="T38" fmla="*/ 3 w 167"/>
                  <a:gd name="T39" fmla="*/ 121 h 127"/>
                  <a:gd name="T40" fmla="*/ 19 w 167"/>
                  <a:gd name="T41" fmla="*/ 124 h 127"/>
                  <a:gd name="T42" fmla="*/ 60 w 167"/>
                  <a:gd name="T43" fmla="*/ 97 h 127"/>
                  <a:gd name="T44" fmla="*/ 65 w 167"/>
                  <a:gd name="T45" fmla="*/ 88 h 127"/>
                  <a:gd name="T46" fmla="*/ 65 w 167"/>
                  <a:gd name="T47" fmla="*/ 88 h 127"/>
                  <a:gd name="T48" fmla="*/ 65 w 167"/>
                  <a:gd name="T49" fmla="*/ 88 h 127"/>
                  <a:gd name="T50" fmla="*/ 72 w 167"/>
                  <a:gd name="T51" fmla="*/ 83 h 127"/>
                  <a:gd name="T52" fmla="*/ 110 w 167"/>
                  <a:gd name="T53" fmla="*/ 100 h 127"/>
                  <a:gd name="T54" fmla="*/ 110 w 167"/>
                  <a:gd name="T55" fmla="*/ 85 h 127"/>
                  <a:gd name="T56" fmla="*/ 81 w 167"/>
                  <a:gd name="T57" fmla="*/ 69 h 127"/>
                  <a:gd name="T58" fmla="*/ 81 w 167"/>
                  <a:gd name="T59" fmla="*/ 69 h 127"/>
                  <a:gd name="T60" fmla="*/ 90 w 167"/>
                  <a:gd name="T61" fmla="*/ 21 h 127"/>
                  <a:gd name="T62" fmla="*/ 110 w 167"/>
                  <a:gd name="T63" fmla="*/ 15 h 127"/>
                  <a:gd name="T64" fmla="*/ 110 w 167"/>
                  <a:gd name="T6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7" h="127">
                    <a:moveTo>
                      <a:pt x="151" y="22"/>
                    </a:moveTo>
                    <a:cubicBezTo>
                      <a:pt x="142" y="8"/>
                      <a:pt x="126" y="0"/>
                      <a:pt x="110" y="0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21" y="15"/>
                      <a:pt x="132" y="20"/>
                      <a:pt x="139" y="30"/>
                    </a:cubicBezTo>
                    <a:cubicBezTo>
                      <a:pt x="150" y="47"/>
                      <a:pt x="145" y="68"/>
                      <a:pt x="129" y="79"/>
                    </a:cubicBezTo>
                    <a:cubicBezTo>
                      <a:pt x="123" y="83"/>
                      <a:pt x="116" y="85"/>
                      <a:pt x="110" y="85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9" y="100"/>
                      <a:pt x="129" y="97"/>
                      <a:pt x="137" y="91"/>
                    </a:cubicBezTo>
                    <a:cubicBezTo>
                      <a:pt x="160" y="76"/>
                      <a:pt x="167" y="45"/>
                      <a:pt x="151" y="22"/>
                    </a:cubicBezTo>
                    <a:close/>
                    <a:moveTo>
                      <a:pt x="110" y="0"/>
                    </a:moveTo>
                    <a:cubicBezTo>
                      <a:pt x="100" y="0"/>
                      <a:pt x="91" y="3"/>
                      <a:pt x="82" y="8"/>
                    </a:cubicBezTo>
                    <a:cubicBezTo>
                      <a:pt x="61" y="22"/>
                      <a:pt x="54" y="50"/>
                      <a:pt x="65" y="72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4" y="75"/>
                      <a:pt x="50" y="76"/>
                      <a:pt x="47" y="78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1" y="108"/>
                      <a:pt x="0" y="115"/>
                      <a:pt x="3" y="121"/>
                    </a:cubicBezTo>
                    <a:cubicBezTo>
                      <a:pt x="7" y="126"/>
                      <a:pt x="14" y="127"/>
                      <a:pt x="19" y="124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3" y="95"/>
                      <a:pt x="65" y="92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82" y="94"/>
                      <a:pt x="96" y="100"/>
                      <a:pt x="110" y="100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98" y="85"/>
                      <a:pt x="87" y="79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0" y="53"/>
                      <a:pt x="74" y="31"/>
                      <a:pt x="90" y="21"/>
                    </a:cubicBezTo>
                    <a:cubicBezTo>
                      <a:pt x="96" y="17"/>
                      <a:pt x="103" y="15"/>
                      <a:pt x="110" y="15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Oval 27"/>
              <p:cNvSpPr/>
              <p:nvPr/>
            </p:nvSpPr>
            <p:spPr bwMode="auto">
              <a:xfrm>
                <a:off x="7685273" y="3790388"/>
                <a:ext cx="80790" cy="807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: Shape 28"/>
              <p:cNvSpPr/>
              <p:nvPr/>
            </p:nvSpPr>
            <p:spPr bwMode="auto">
              <a:xfrm>
                <a:off x="7726271" y="3678246"/>
                <a:ext cx="151934" cy="151934"/>
              </a:xfrm>
              <a:custGeom>
                <a:avLst/>
                <a:gdLst>
                  <a:gd name="T0" fmla="*/ 30 w 94"/>
                  <a:gd name="T1" fmla="*/ 64 h 94"/>
                  <a:gd name="T2" fmla="*/ 42 w 94"/>
                  <a:gd name="T3" fmla="*/ 94 h 94"/>
                  <a:gd name="T4" fmla="*/ 59 w 94"/>
                  <a:gd name="T5" fmla="*/ 94 h 94"/>
                  <a:gd name="T6" fmla="*/ 30 w 94"/>
                  <a:gd name="T7" fmla="*/ 42 h 94"/>
                  <a:gd name="T8" fmla="*/ 30 w 94"/>
                  <a:gd name="T9" fmla="*/ 64 h 94"/>
                  <a:gd name="T10" fmla="*/ 30 w 94"/>
                  <a:gd name="T11" fmla="*/ 23 h 94"/>
                  <a:gd name="T12" fmla="*/ 30 w 94"/>
                  <a:gd name="T13" fmla="*/ 5 h 94"/>
                  <a:gd name="T14" fmla="*/ 94 w 94"/>
                  <a:gd name="T15" fmla="*/ 94 h 94"/>
                  <a:gd name="T16" fmla="*/ 77 w 94"/>
                  <a:gd name="T17" fmla="*/ 94 h 94"/>
                  <a:gd name="T18" fmla="*/ 30 w 94"/>
                  <a:gd name="T19" fmla="*/ 23 h 94"/>
                  <a:gd name="T20" fmla="*/ 0 w 94"/>
                  <a:gd name="T21" fmla="*/ 51 h 94"/>
                  <a:gd name="T22" fmla="*/ 30 w 94"/>
                  <a:gd name="T23" fmla="*/ 64 h 94"/>
                  <a:gd name="T24" fmla="*/ 30 w 94"/>
                  <a:gd name="T25" fmla="*/ 42 h 94"/>
                  <a:gd name="T26" fmla="*/ 0 w 94"/>
                  <a:gd name="T27" fmla="*/ 35 h 94"/>
                  <a:gd name="T28" fmla="*/ 0 w 94"/>
                  <a:gd name="T29" fmla="*/ 51 h 94"/>
                  <a:gd name="T30" fmla="*/ 30 w 94"/>
                  <a:gd name="T31" fmla="*/ 5 h 94"/>
                  <a:gd name="T32" fmla="*/ 30 w 94"/>
                  <a:gd name="T33" fmla="*/ 23 h 94"/>
                  <a:gd name="T34" fmla="*/ 0 w 94"/>
                  <a:gd name="T35" fmla="*/ 17 h 94"/>
                  <a:gd name="T36" fmla="*/ 0 w 94"/>
                  <a:gd name="T37" fmla="*/ 0 h 94"/>
                  <a:gd name="T38" fmla="*/ 30 w 94"/>
                  <a:gd name="T3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94">
                    <a:moveTo>
                      <a:pt x="30" y="64"/>
                    </a:moveTo>
                    <a:cubicBezTo>
                      <a:pt x="38" y="71"/>
                      <a:pt x="42" y="82"/>
                      <a:pt x="42" y="9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72"/>
                      <a:pt x="47" y="53"/>
                      <a:pt x="30" y="42"/>
                    </a:cubicBezTo>
                    <a:cubicBezTo>
                      <a:pt x="30" y="64"/>
                      <a:pt x="30" y="64"/>
                      <a:pt x="30" y="64"/>
                    </a:cubicBezTo>
                    <a:close/>
                    <a:moveTo>
                      <a:pt x="30" y="23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67" y="18"/>
                      <a:pt x="94" y="53"/>
                      <a:pt x="94" y="94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7" y="62"/>
                      <a:pt x="57" y="34"/>
                      <a:pt x="30" y="23"/>
                    </a:cubicBezTo>
                    <a:close/>
                    <a:moveTo>
                      <a:pt x="0" y="51"/>
                    </a:moveTo>
                    <a:cubicBezTo>
                      <a:pt x="11" y="51"/>
                      <a:pt x="22" y="56"/>
                      <a:pt x="30" y="6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1" y="37"/>
                      <a:pt x="11" y="35"/>
                      <a:pt x="0" y="35"/>
                    </a:cubicBezTo>
                    <a:cubicBezTo>
                      <a:pt x="0" y="51"/>
                      <a:pt x="0" y="51"/>
                      <a:pt x="0" y="51"/>
                    </a:cubicBezTo>
                    <a:close/>
                    <a:moveTo>
                      <a:pt x="30" y="5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20" y="19"/>
                      <a:pt x="1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20" y="2"/>
                      <a:pt x="3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: Shape 29"/>
              <p:cNvSpPr/>
              <p:nvPr/>
            </p:nvSpPr>
            <p:spPr bwMode="auto">
              <a:xfrm>
                <a:off x="5777663" y="2578537"/>
                <a:ext cx="224283" cy="224283"/>
              </a:xfrm>
              <a:custGeom>
                <a:avLst/>
                <a:gdLst>
                  <a:gd name="T0" fmla="*/ 69 w 139"/>
                  <a:gd name="T1" fmla="*/ 10 h 139"/>
                  <a:gd name="T2" fmla="*/ 76 w 139"/>
                  <a:gd name="T3" fmla="*/ 10 h 139"/>
                  <a:gd name="T4" fmla="*/ 79 w 139"/>
                  <a:gd name="T5" fmla="*/ 0 h 139"/>
                  <a:gd name="T6" fmla="*/ 100 w 139"/>
                  <a:gd name="T7" fmla="*/ 6 h 139"/>
                  <a:gd name="T8" fmla="*/ 97 w 139"/>
                  <a:gd name="T9" fmla="*/ 16 h 139"/>
                  <a:gd name="T10" fmla="*/ 116 w 139"/>
                  <a:gd name="T11" fmla="*/ 32 h 139"/>
                  <a:gd name="T12" fmla="*/ 125 w 139"/>
                  <a:gd name="T13" fmla="*/ 27 h 139"/>
                  <a:gd name="T14" fmla="*/ 136 w 139"/>
                  <a:gd name="T15" fmla="*/ 47 h 139"/>
                  <a:gd name="T16" fmla="*/ 127 w 139"/>
                  <a:gd name="T17" fmla="*/ 52 h 139"/>
                  <a:gd name="T18" fmla="*/ 129 w 139"/>
                  <a:gd name="T19" fmla="*/ 76 h 139"/>
                  <a:gd name="T20" fmla="*/ 139 w 139"/>
                  <a:gd name="T21" fmla="*/ 79 h 139"/>
                  <a:gd name="T22" fmla="*/ 133 w 139"/>
                  <a:gd name="T23" fmla="*/ 100 h 139"/>
                  <a:gd name="T24" fmla="*/ 123 w 139"/>
                  <a:gd name="T25" fmla="*/ 97 h 139"/>
                  <a:gd name="T26" fmla="*/ 107 w 139"/>
                  <a:gd name="T27" fmla="*/ 117 h 139"/>
                  <a:gd name="T28" fmla="*/ 112 w 139"/>
                  <a:gd name="T29" fmla="*/ 126 h 139"/>
                  <a:gd name="T30" fmla="*/ 92 w 139"/>
                  <a:gd name="T31" fmla="*/ 136 h 139"/>
                  <a:gd name="T32" fmla="*/ 87 w 139"/>
                  <a:gd name="T33" fmla="*/ 127 h 139"/>
                  <a:gd name="T34" fmla="*/ 69 w 139"/>
                  <a:gd name="T35" fmla="*/ 130 h 139"/>
                  <a:gd name="T36" fmla="*/ 69 w 139"/>
                  <a:gd name="T37" fmla="*/ 110 h 139"/>
                  <a:gd name="T38" fmla="*/ 108 w 139"/>
                  <a:gd name="T39" fmla="*/ 81 h 139"/>
                  <a:gd name="T40" fmla="*/ 81 w 139"/>
                  <a:gd name="T41" fmla="*/ 31 h 139"/>
                  <a:gd name="T42" fmla="*/ 69 w 139"/>
                  <a:gd name="T43" fmla="*/ 29 h 139"/>
                  <a:gd name="T44" fmla="*/ 69 w 139"/>
                  <a:gd name="T45" fmla="*/ 10 h 139"/>
                  <a:gd name="T46" fmla="*/ 32 w 139"/>
                  <a:gd name="T47" fmla="*/ 23 h 139"/>
                  <a:gd name="T48" fmla="*/ 27 w 139"/>
                  <a:gd name="T49" fmla="*/ 14 h 139"/>
                  <a:gd name="T50" fmla="*/ 46 w 139"/>
                  <a:gd name="T51" fmla="*/ 3 h 139"/>
                  <a:gd name="T52" fmla="*/ 51 w 139"/>
                  <a:gd name="T53" fmla="*/ 12 h 139"/>
                  <a:gd name="T54" fmla="*/ 69 w 139"/>
                  <a:gd name="T55" fmla="*/ 10 h 139"/>
                  <a:gd name="T56" fmla="*/ 69 w 139"/>
                  <a:gd name="T57" fmla="*/ 29 h 139"/>
                  <a:gd name="T58" fmla="*/ 31 w 139"/>
                  <a:gd name="T59" fmla="*/ 58 h 139"/>
                  <a:gd name="T60" fmla="*/ 58 w 139"/>
                  <a:gd name="T61" fmla="*/ 108 h 139"/>
                  <a:gd name="T62" fmla="*/ 58 w 139"/>
                  <a:gd name="T63" fmla="*/ 108 h 139"/>
                  <a:gd name="T64" fmla="*/ 69 w 139"/>
                  <a:gd name="T65" fmla="*/ 110 h 139"/>
                  <a:gd name="T66" fmla="*/ 69 w 139"/>
                  <a:gd name="T67" fmla="*/ 130 h 139"/>
                  <a:gd name="T68" fmla="*/ 63 w 139"/>
                  <a:gd name="T69" fmla="*/ 129 h 139"/>
                  <a:gd name="T70" fmla="*/ 60 w 139"/>
                  <a:gd name="T71" fmla="*/ 139 h 139"/>
                  <a:gd name="T72" fmla="*/ 39 w 139"/>
                  <a:gd name="T73" fmla="*/ 133 h 139"/>
                  <a:gd name="T74" fmla="*/ 42 w 139"/>
                  <a:gd name="T75" fmla="*/ 123 h 139"/>
                  <a:gd name="T76" fmla="*/ 22 w 139"/>
                  <a:gd name="T77" fmla="*/ 107 h 139"/>
                  <a:gd name="T78" fmla="*/ 13 w 139"/>
                  <a:gd name="T79" fmla="*/ 112 h 139"/>
                  <a:gd name="T80" fmla="*/ 3 w 139"/>
                  <a:gd name="T81" fmla="*/ 93 h 139"/>
                  <a:gd name="T82" fmla="*/ 12 w 139"/>
                  <a:gd name="T83" fmla="*/ 88 h 139"/>
                  <a:gd name="T84" fmla="*/ 10 w 139"/>
                  <a:gd name="T85" fmla="*/ 63 h 139"/>
                  <a:gd name="T86" fmla="*/ 0 w 139"/>
                  <a:gd name="T87" fmla="*/ 60 h 139"/>
                  <a:gd name="T88" fmla="*/ 6 w 139"/>
                  <a:gd name="T89" fmla="*/ 39 h 139"/>
                  <a:gd name="T90" fmla="*/ 16 w 139"/>
                  <a:gd name="T91" fmla="*/ 42 h 139"/>
                  <a:gd name="T92" fmla="*/ 32 w 139"/>
                  <a:gd name="T93" fmla="*/ 2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139">
                    <a:moveTo>
                      <a:pt x="69" y="10"/>
                    </a:moveTo>
                    <a:cubicBezTo>
                      <a:pt x="71" y="10"/>
                      <a:pt x="74" y="10"/>
                      <a:pt x="76" y="1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105" y="20"/>
                      <a:pt x="111" y="26"/>
                      <a:pt x="116" y="32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9" y="59"/>
                      <a:pt x="130" y="68"/>
                      <a:pt x="129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19" y="105"/>
                      <a:pt x="113" y="112"/>
                      <a:pt x="107" y="117"/>
                    </a:cubicBezTo>
                    <a:cubicBezTo>
                      <a:pt x="112" y="126"/>
                      <a:pt x="112" y="126"/>
                      <a:pt x="112" y="12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2" y="129"/>
                      <a:pt x="76" y="130"/>
                      <a:pt x="69" y="13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87" y="110"/>
                      <a:pt x="103" y="99"/>
                      <a:pt x="108" y="81"/>
                    </a:cubicBezTo>
                    <a:cubicBezTo>
                      <a:pt x="114" y="60"/>
                      <a:pt x="102" y="38"/>
                      <a:pt x="81" y="31"/>
                    </a:cubicBezTo>
                    <a:cubicBezTo>
                      <a:pt x="77" y="30"/>
                      <a:pt x="73" y="29"/>
                      <a:pt x="69" y="29"/>
                    </a:cubicBezTo>
                    <a:lnTo>
                      <a:pt x="69" y="10"/>
                    </a:lnTo>
                    <a:close/>
                    <a:moveTo>
                      <a:pt x="32" y="23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7" y="11"/>
                      <a:pt x="63" y="10"/>
                      <a:pt x="69" y="1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52" y="29"/>
                      <a:pt x="36" y="41"/>
                      <a:pt x="31" y="58"/>
                    </a:cubicBezTo>
                    <a:cubicBezTo>
                      <a:pt x="24" y="79"/>
                      <a:pt x="36" y="102"/>
                      <a:pt x="58" y="10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61" y="109"/>
                      <a:pt x="65" y="110"/>
                      <a:pt x="69" y="110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67" y="130"/>
                      <a:pt x="65" y="130"/>
                      <a:pt x="63" y="129"/>
                    </a:cubicBezTo>
                    <a:cubicBezTo>
                      <a:pt x="60" y="139"/>
                      <a:pt x="60" y="139"/>
                      <a:pt x="60" y="139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34" y="119"/>
                      <a:pt x="27" y="114"/>
                      <a:pt x="22" y="107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0"/>
                      <a:pt x="9" y="72"/>
                      <a:pt x="10" y="6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4"/>
                      <a:pt x="25" y="28"/>
                      <a:pt x="3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: Shape 30"/>
              <p:cNvSpPr/>
              <p:nvPr/>
            </p:nvSpPr>
            <p:spPr bwMode="auto">
              <a:xfrm>
                <a:off x="5938037" y="2888433"/>
                <a:ext cx="237547" cy="229106"/>
              </a:xfrm>
              <a:custGeom>
                <a:avLst/>
                <a:gdLst>
                  <a:gd name="T0" fmla="*/ 74 w 147"/>
                  <a:gd name="T1" fmla="*/ 0 h 141"/>
                  <a:gd name="T2" fmla="*/ 147 w 147"/>
                  <a:gd name="T3" fmla="*/ 63 h 141"/>
                  <a:gd name="T4" fmla="*/ 117 w 147"/>
                  <a:gd name="T5" fmla="*/ 115 h 141"/>
                  <a:gd name="T6" fmla="*/ 128 w 147"/>
                  <a:gd name="T7" fmla="*/ 141 h 141"/>
                  <a:gd name="T8" fmla="*/ 102 w 147"/>
                  <a:gd name="T9" fmla="*/ 122 h 141"/>
                  <a:gd name="T10" fmla="*/ 74 w 147"/>
                  <a:gd name="T11" fmla="*/ 127 h 141"/>
                  <a:gd name="T12" fmla="*/ 0 w 147"/>
                  <a:gd name="T13" fmla="*/ 63 h 141"/>
                  <a:gd name="T14" fmla="*/ 74 w 147"/>
                  <a:gd name="T1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41">
                    <a:moveTo>
                      <a:pt x="74" y="0"/>
                    </a:moveTo>
                    <a:cubicBezTo>
                      <a:pt x="114" y="0"/>
                      <a:pt x="147" y="28"/>
                      <a:pt x="147" y="63"/>
                    </a:cubicBezTo>
                    <a:cubicBezTo>
                      <a:pt x="147" y="84"/>
                      <a:pt x="135" y="103"/>
                      <a:pt x="117" y="115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93" y="125"/>
                      <a:pt x="84" y="127"/>
                      <a:pt x="74" y="127"/>
                    </a:cubicBezTo>
                    <a:cubicBezTo>
                      <a:pt x="33" y="127"/>
                      <a:pt x="0" y="98"/>
                      <a:pt x="0" y="63"/>
                    </a:cubicBezTo>
                    <a:cubicBezTo>
                      <a:pt x="0" y="28"/>
                      <a:pt x="33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6093588" y="2977664"/>
                <a:ext cx="31351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Oval 32"/>
              <p:cNvSpPr/>
              <p:nvPr/>
            </p:nvSpPr>
            <p:spPr bwMode="auto">
              <a:xfrm>
                <a:off x="6041738" y="2977664"/>
                <a:ext cx="32557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Oval 33"/>
              <p:cNvSpPr/>
              <p:nvPr/>
            </p:nvSpPr>
            <p:spPr bwMode="auto">
              <a:xfrm>
                <a:off x="5987476" y="2977664"/>
                <a:ext cx="32557" cy="313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: Shape 34"/>
              <p:cNvSpPr/>
              <p:nvPr/>
            </p:nvSpPr>
            <p:spPr bwMode="auto">
              <a:xfrm>
                <a:off x="5138577" y="2232466"/>
                <a:ext cx="132640" cy="157963"/>
              </a:xfrm>
              <a:custGeom>
                <a:avLst/>
                <a:gdLst>
                  <a:gd name="T0" fmla="*/ 0 w 110"/>
                  <a:gd name="T1" fmla="*/ 0 h 131"/>
                  <a:gd name="T2" fmla="*/ 110 w 110"/>
                  <a:gd name="T3" fmla="*/ 65 h 131"/>
                  <a:gd name="T4" fmla="*/ 0 w 110"/>
                  <a:gd name="T5" fmla="*/ 131 h 131"/>
                  <a:gd name="T6" fmla="*/ 0 w 110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31">
                    <a:moveTo>
                      <a:pt x="0" y="0"/>
                    </a:moveTo>
                    <a:lnTo>
                      <a:pt x="110" y="65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: Shape 35"/>
              <p:cNvSpPr/>
              <p:nvPr/>
            </p:nvSpPr>
            <p:spPr bwMode="auto">
              <a:xfrm>
                <a:off x="5968182" y="3673423"/>
                <a:ext cx="108524" cy="89231"/>
              </a:xfrm>
              <a:custGeom>
                <a:avLst/>
                <a:gdLst>
                  <a:gd name="T0" fmla="*/ 0 w 90"/>
                  <a:gd name="T1" fmla="*/ 66 h 74"/>
                  <a:gd name="T2" fmla="*/ 84 w 90"/>
                  <a:gd name="T3" fmla="*/ 0 h 74"/>
                  <a:gd name="T4" fmla="*/ 90 w 90"/>
                  <a:gd name="T5" fmla="*/ 8 h 74"/>
                  <a:gd name="T6" fmla="*/ 7 w 90"/>
                  <a:gd name="T7" fmla="*/ 74 h 74"/>
                  <a:gd name="T8" fmla="*/ 0 w 90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4">
                    <a:moveTo>
                      <a:pt x="0" y="66"/>
                    </a:moveTo>
                    <a:lnTo>
                      <a:pt x="84" y="0"/>
                    </a:lnTo>
                    <a:lnTo>
                      <a:pt x="90" y="8"/>
                    </a:lnTo>
                    <a:lnTo>
                      <a:pt x="7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: Shape 36"/>
              <p:cNvSpPr/>
              <p:nvPr/>
            </p:nvSpPr>
            <p:spPr bwMode="auto">
              <a:xfrm>
                <a:off x="6069471" y="3673423"/>
                <a:ext cx="109730" cy="89231"/>
              </a:xfrm>
              <a:custGeom>
                <a:avLst/>
                <a:gdLst>
                  <a:gd name="T0" fmla="*/ 84 w 91"/>
                  <a:gd name="T1" fmla="*/ 74 h 74"/>
                  <a:gd name="T2" fmla="*/ 0 w 91"/>
                  <a:gd name="T3" fmla="*/ 8 h 74"/>
                  <a:gd name="T4" fmla="*/ 6 w 91"/>
                  <a:gd name="T5" fmla="*/ 0 h 74"/>
                  <a:gd name="T6" fmla="*/ 91 w 91"/>
                  <a:gd name="T7" fmla="*/ 66 h 74"/>
                  <a:gd name="T8" fmla="*/ 84 w 9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4">
                    <a:moveTo>
                      <a:pt x="84" y="74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91" y="66"/>
                    </a:lnTo>
                    <a:lnTo>
                      <a:pt x="8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37"/>
              <p:cNvSpPr/>
              <p:nvPr/>
            </p:nvSpPr>
            <p:spPr bwMode="auto">
              <a:xfrm>
                <a:off x="6067060" y="3549223"/>
                <a:ext cx="13264" cy="1290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: Shape 38"/>
              <p:cNvSpPr/>
              <p:nvPr/>
            </p:nvSpPr>
            <p:spPr bwMode="auto">
              <a:xfrm>
                <a:off x="6020033" y="3496167"/>
                <a:ext cx="107318" cy="106112"/>
              </a:xfrm>
              <a:custGeom>
                <a:avLst/>
                <a:gdLst>
                  <a:gd name="T0" fmla="*/ 45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1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5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5" y="44"/>
                    </a:moveTo>
                    <a:cubicBezTo>
                      <a:pt x="55" y="48"/>
                      <a:pt x="63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56"/>
                      <a:pt x="11" y="48"/>
                      <a:pt x="21" y="44"/>
                    </a:cubicBezTo>
                    <a:cubicBezTo>
                      <a:pt x="16" y="40"/>
                      <a:pt x="13" y="33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3"/>
                      <a:pt x="50" y="40"/>
                      <a:pt x="4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: Shape 39"/>
              <p:cNvSpPr/>
              <p:nvPr/>
            </p:nvSpPr>
            <p:spPr bwMode="auto">
              <a:xfrm>
                <a:off x="5918744" y="3683069"/>
                <a:ext cx="106112" cy="107318"/>
              </a:xfrm>
              <a:custGeom>
                <a:avLst/>
                <a:gdLst>
                  <a:gd name="T0" fmla="*/ 44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1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4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4" y="44"/>
                    </a:moveTo>
                    <a:cubicBezTo>
                      <a:pt x="55" y="48"/>
                      <a:pt x="63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" y="56"/>
                      <a:pt x="10" y="48"/>
                      <a:pt x="21" y="44"/>
                    </a:cubicBezTo>
                    <a:cubicBezTo>
                      <a:pt x="16" y="40"/>
                      <a:pt x="13" y="32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2"/>
                      <a:pt x="49" y="40"/>
                      <a:pt x="44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: Shape 40"/>
              <p:cNvSpPr/>
              <p:nvPr/>
            </p:nvSpPr>
            <p:spPr bwMode="auto">
              <a:xfrm>
                <a:off x="6122528" y="3683069"/>
                <a:ext cx="106112" cy="107318"/>
              </a:xfrm>
              <a:custGeom>
                <a:avLst/>
                <a:gdLst>
                  <a:gd name="T0" fmla="*/ 45 w 66"/>
                  <a:gd name="T1" fmla="*/ 44 h 66"/>
                  <a:gd name="T2" fmla="*/ 66 w 66"/>
                  <a:gd name="T3" fmla="*/ 66 h 66"/>
                  <a:gd name="T4" fmla="*/ 0 w 66"/>
                  <a:gd name="T5" fmla="*/ 66 h 66"/>
                  <a:gd name="T6" fmla="*/ 22 w 66"/>
                  <a:gd name="T7" fmla="*/ 44 h 66"/>
                  <a:gd name="T8" fmla="*/ 13 w 66"/>
                  <a:gd name="T9" fmla="*/ 24 h 66"/>
                  <a:gd name="T10" fmla="*/ 33 w 66"/>
                  <a:gd name="T11" fmla="*/ 0 h 66"/>
                  <a:gd name="T12" fmla="*/ 53 w 66"/>
                  <a:gd name="T13" fmla="*/ 24 h 66"/>
                  <a:gd name="T14" fmla="*/ 45 w 66"/>
                  <a:gd name="T15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6">
                    <a:moveTo>
                      <a:pt x="45" y="44"/>
                    </a:moveTo>
                    <a:cubicBezTo>
                      <a:pt x="56" y="48"/>
                      <a:pt x="64" y="56"/>
                      <a:pt x="6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3" y="56"/>
                      <a:pt x="11" y="48"/>
                      <a:pt x="22" y="44"/>
                    </a:cubicBezTo>
                    <a:cubicBezTo>
                      <a:pt x="17" y="40"/>
                      <a:pt x="13" y="32"/>
                      <a:pt x="13" y="24"/>
                    </a:cubicBezTo>
                    <a:cubicBezTo>
                      <a:pt x="13" y="11"/>
                      <a:pt x="22" y="0"/>
                      <a:pt x="33" y="0"/>
                    </a:cubicBezTo>
                    <a:cubicBezTo>
                      <a:pt x="44" y="0"/>
                      <a:pt x="53" y="11"/>
                      <a:pt x="53" y="24"/>
                    </a:cubicBezTo>
                    <a:cubicBezTo>
                      <a:pt x="53" y="32"/>
                      <a:pt x="50" y="40"/>
                      <a:pt x="45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Oval 41"/>
              <p:cNvSpPr/>
              <p:nvPr/>
            </p:nvSpPr>
            <p:spPr bwMode="auto">
              <a:xfrm>
                <a:off x="6041738" y="3644483"/>
                <a:ext cx="63909" cy="663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: Shape 42"/>
              <p:cNvSpPr/>
              <p:nvPr/>
            </p:nvSpPr>
            <p:spPr bwMode="auto">
              <a:xfrm>
                <a:off x="6823110" y="3470845"/>
                <a:ext cx="132640" cy="154345"/>
              </a:xfrm>
              <a:custGeom>
                <a:avLst/>
                <a:gdLst>
                  <a:gd name="T0" fmla="*/ 0 w 110"/>
                  <a:gd name="T1" fmla="*/ 21 h 128"/>
                  <a:gd name="T2" fmla="*/ 24 w 110"/>
                  <a:gd name="T3" fmla="*/ 0 h 128"/>
                  <a:gd name="T4" fmla="*/ 110 w 110"/>
                  <a:gd name="T5" fmla="*/ 108 h 128"/>
                  <a:gd name="T6" fmla="*/ 86 w 110"/>
                  <a:gd name="T7" fmla="*/ 128 h 128"/>
                  <a:gd name="T8" fmla="*/ 0 w 110"/>
                  <a:gd name="T9" fmla="*/ 2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28">
                    <a:moveTo>
                      <a:pt x="0" y="21"/>
                    </a:moveTo>
                    <a:lnTo>
                      <a:pt x="24" y="0"/>
                    </a:lnTo>
                    <a:lnTo>
                      <a:pt x="110" y="108"/>
                    </a:lnTo>
                    <a:lnTo>
                      <a:pt x="86" y="1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: Shape 43"/>
              <p:cNvSpPr/>
              <p:nvPr/>
            </p:nvSpPr>
            <p:spPr bwMode="auto">
              <a:xfrm>
                <a:off x="6832757" y="3482903"/>
                <a:ext cx="113347" cy="131435"/>
              </a:xfrm>
              <a:custGeom>
                <a:avLst/>
                <a:gdLst>
                  <a:gd name="T0" fmla="*/ 0 w 94"/>
                  <a:gd name="T1" fmla="*/ 12 h 109"/>
                  <a:gd name="T2" fmla="*/ 79 w 94"/>
                  <a:gd name="T3" fmla="*/ 109 h 109"/>
                  <a:gd name="T4" fmla="*/ 94 w 94"/>
                  <a:gd name="T5" fmla="*/ 96 h 109"/>
                  <a:gd name="T6" fmla="*/ 16 w 94"/>
                  <a:gd name="T7" fmla="*/ 0 h 109"/>
                  <a:gd name="T8" fmla="*/ 0 w 94"/>
                  <a:gd name="T9" fmla="*/ 1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09">
                    <a:moveTo>
                      <a:pt x="0" y="12"/>
                    </a:moveTo>
                    <a:lnTo>
                      <a:pt x="79" y="109"/>
                    </a:lnTo>
                    <a:lnTo>
                      <a:pt x="94" y="96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: Shape 44"/>
              <p:cNvSpPr/>
              <p:nvPr/>
            </p:nvSpPr>
            <p:spPr bwMode="auto">
              <a:xfrm>
                <a:off x="6780906" y="3425024"/>
                <a:ext cx="100083" cy="100083"/>
              </a:xfrm>
              <a:custGeom>
                <a:avLst/>
                <a:gdLst>
                  <a:gd name="T0" fmla="*/ 26 w 62"/>
                  <a:gd name="T1" fmla="*/ 1 h 62"/>
                  <a:gd name="T2" fmla="*/ 52 w 62"/>
                  <a:gd name="T3" fmla="*/ 12 h 62"/>
                  <a:gd name="T4" fmla="*/ 47 w 62"/>
                  <a:gd name="T5" fmla="*/ 52 h 62"/>
                  <a:gd name="T6" fmla="*/ 7 w 62"/>
                  <a:gd name="T7" fmla="*/ 47 h 62"/>
                  <a:gd name="T8" fmla="*/ 3 w 62"/>
                  <a:gd name="T9" fmla="*/ 20 h 62"/>
                  <a:gd name="T10" fmla="*/ 13 w 62"/>
                  <a:gd name="T11" fmla="*/ 33 h 62"/>
                  <a:gd name="T12" fmla="*/ 18 w 62"/>
                  <a:gd name="T13" fmla="*/ 39 h 62"/>
                  <a:gd name="T14" fmla="*/ 27 w 62"/>
                  <a:gd name="T15" fmla="*/ 38 h 62"/>
                  <a:gd name="T16" fmla="*/ 35 w 62"/>
                  <a:gd name="T17" fmla="*/ 37 h 62"/>
                  <a:gd name="T18" fmla="*/ 38 w 62"/>
                  <a:gd name="T19" fmla="*/ 29 h 62"/>
                  <a:gd name="T20" fmla="*/ 41 w 62"/>
                  <a:gd name="T21" fmla="*/ 21 h 62"/>
                  <a:gd name="T22" fmla="*/ 36 w 62"/>
                  <a:gd name="T23" fmla="*/ 14 h 62"/>
                  <a:gd name="T24" fmla="*/ 26 w 62"/>
                  <a:gd name="T25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2">
                    <a:moveTo>
                      <a:pt x="26" y="1"/>
                    </a:moveTo>
                    <a:cubicBezTo>
                      <a:pt x="35" y="0"/>
                      <a:pt x="45" y="4"/>
                      <a:pt x="52" y="12"/>
                    </a:cubicBezTo>
                    <a:cubicBezTo>
                      <a:pt x="62" y="24"/>
                      <a:pt x="60" y="42"/>
                      <a:pt x="47" y="52"/>
                    </a:cubicBezTo>
                    <a:cubicBezTo>
                      <a:pt x="35" y="62"/>
                      <a:pt x="17" y="60"/>
                      <a:pt x="7" y="47"/>
                    </a:cubicBezTo>
                    <a:cubicBezTo>
                      <a:pt x="1" y="39"/>
                      <a:pt x="0" y="29"/>
                      <a:pt x="3" y="20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6" y="14"/>
                      <a:pt x="36" y="14"/>
                      <a:pt x="36" y="14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: Shape 45"/>
              <p:cNvSpPr/>
              <p:nvPr/>
            </p:nvSpPr>
            <p:spPr bwMode="auto">
              <a:xfrm>
                <a:off x="6899077" y="3572134"/>
                <a:ext cx="100083" cy="100083"/>
              </a:xfrm>
              <a:custGeom>
                <a:avLst/>
                <a:gdLst>
                  <a:gd name="T0" fmla="*/ 59 w 62"/>
                  <a:gd name="T1" fmla="*/ 42 h 62"/>
                  <a:gd name="T2" fmla="*/ 54 w 62"/>
                  <a:gd name="T3" fmla="*/ 15 h 62"/>
                  <a:gd name="T4" fmla="*/ 14 w 62"/>
                  <a:gd name="T5" fmla="*/ 10 h 62"/>
                  <a:gd name="T6" fmla="*/ 10 w 62"/>
                  <a:gd name="T7" fmla="*/ 50 h 62"/>
                  <a:gd name="T8" fmla="*/ 35 w 62"/>
                  <a:gd name="T9" fmla="*/ 61 h 62"/>
                  <a:gd name="T10" fmla="*/ 25 w 62"/>
                  <a:gd name="T11" fmla="*/ 48 h 62"/>
                  <a:gd name="T12" fmla="*/ 20 w 62"/>
                  <a:gd name="T13" fmla="*/ 41 h 62"/>
                  <a:gd name="T14" fmla="*/ 23 w 62"/>
                  <a:gd name="T15" fmla="*/ 33 h 62"/>
                  <a:gd name="T16" fmla="*/ 26 w 62"/>
                  <a:gd name="T17" fmla="*/ 25 h 62"/>
                  <a:gd name="T18" fmla="*/ 35 w 62"/>
                  <a:gd name="T19" fmla="*/ 24 h 62"/>
                  <a:gd name="T20" fmla="*/ 43 w 62"/>
                  <a:gd name="T21" fmla="*/ 23 h 62"/>
                  <a:gd name="T22" fmla="*/ 48 w 62"/>
                  <a:gd name="T23" fmla="*/ 29 h 62"/>
                  <a:gd name="T24" fmla="*/ 59 w 62"/>
                  <a:gd name="T25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2">
                    <a:moveTo>
                      <a:pt x="59" y="42"/>
                    </a:moveTo>
                    <a:cubicBezTo>
                      <a:pt x="62" y="33"/>
                      <a:pt x="60" y="23"/>
                      <a:pt x="54" y="15"/>
                    </a:cubicBezTo>
                    <a:cubicBezTo>
                      <a:pt x="44" y="2"/>
                      <a:pt x="26" y="0"/>
                      <a:pt x="14" y="10"/>
                    </a:cubicBezTo>
                    <a:cubicBezTo>
                      <a:pt x="2" y="20"/>
                      <a:pt x="0" y="38"/>
                      <a:pt x="10" y="50"/>
                    </a:cubicBezTo>
                    <a:cubicBezTo>
                      <a:pt x="16" y="58"/>
                      <a:pt x="26" y="62"/>
                      <a:pt x="35" y="61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8" y="29"/>
                      <a:pt x="48" y="29"/>
                      <a:pt x="48" y="29"/>
                    </a:cubicBezTo>
                    <a:lnTo>
                      <a:pt x="59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: Shape 46"/>
              <p:cNvSpPr/>
              <p:nvPr/>
            </p:nvSpPr>
            <p:spPr bwMode="auto">
              <a:xfrm>
                <a:off x="6907518" y="3579369"/>
                <a:ext cx="81996" cy="80790"/>
              </a:xfrm>
              <a:custGeom>
                <a:avLst/>
                <a:gdLst>
                  <a:gd name="T0" fmla="*/ 51 w 51"/>
                  <a:gd name="T1" fmla="*/ 26 h 50"/>
                  <a:gd name="T2" fmla="*/ 45 w 51"/>
                  <a:gd name="T3" fmla="*/ 12 h 50"/>
                  <a:gd name="T4" fmla="*/ 12 w 51"/>
                  <a:gd name="T5" fmla="*/ 9 h 50"/>
                  <a:gd name="T6" fmla="*/ 8 w 51"/>
                  <a:gd name="T7" fmla="*/ 42 h 50"/>
                  <a:gd name="T8" fmla="*/ 20 w 51"/>
                  <a:gd name="T9" fmla="*/ 50 h 50"/>
                  <a:gd name="T10" fmla="*/ 10 w 51"/>
                  <a:gd name="T11" fmla="*/ 37 h 50"/>
                  <a:gd name="T12" fmla="*/ 18 w 51"/>
                  <a:gd name="T13" fmla="*/ 16 h 50"/>
                  <a:gd name="T14" fmla="*/ 40 w 51"/>
                  <a:gd name="T15" fmla="*/ 13 h 50"/>
                  <a:gd name="T16" fmla="*/ 51 w 51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0">
                    <a:moveTo>
                      <a:pt x="51" y="26"/>
                    </a:moveTo>
                    <a:cubicBezTo>
                      <a:pt x="50" y="21"/>
                      <a:pt x="49" y="16"/>
                      <a:pt x="45" y="12"/>
                    </a:cubicBezTo>
                    <a:cubicBezTo>
                      <a:pt x="37" y="2"/>
                      <a:pt x="22" y="0"/>
                      <a:pt x="12" y="9"/>
                    </a:cubicBezTo>
                    <a:cubicBezTo>
                      <a:pt x="2" y="17"/>
                      <a:pt x="0" y="32"/>
                      <a:pt x="8" y="42"/>
                    </a:cubicBezTo>
                    <a:cubicBezTo>
                      <a:pt x="11" y="46"/>
                      <a:pt x="16" y="49"/>
                      <a:pt x="20" y="50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40" y="13"/>
                      <a:pt x="40" y="13"/>
                      <a:pt x="40" y="13"/>
                    </a:cubicBez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: Shape 47"/>
              <p:cNvSpPr/>
              <p:nvPr/>
            </p:nvSpPr>
            <p:spPr bwMode="auto">
              <a:xfrm>
                <a:off x="6790553" y="3434670"/>
                <a:ext cx="80790" cy="80790"/>
              </a:xfrm>
              <a:custGeom>
                <a:avLst/>
                <a:gdLst>
                  <a:gd name="T0" fmla="*/ 0 w 50"/>
                  <a:gd name="T1" fmla="*/ 25 h 50"/>
                  <a:gd name="T2" fmla="*/ 5 w 50"/>
                  <a:gd name="T3" fmla="*/ 38 h 50"/>
                  <a:gd name="T4" fmla="*/ 38 w 50"/>
                  <a:gd name="T5" fmla="*/ 42 h 50"/>
                  <a:gd name="T6" fmla="*/ 42 w 50"/>
                  <a:gd name="T7" fmla="*/ 9 h 50"/>
                  <a:gd name="T8" fmla="*/ 30 w 50"/>
                  <a:gd name="T9" fmla="*/ 0 h 50"/>
                  <a:gd name="T10" fmla="*/ 40 w 50"/>
                  <a:gd name="T11" fmla="*/ 14 h 50"/>
                  <a:gd name="T12" fmla="*/ 32 w 50"/>
                  <a:gd name="T13" fmla="*/ 35 h 50"/>
                  <a:gd name="T14" fmla="*/ 10 w 50"/>
                  <a:gd name="T15" fmla="*/ 38 h 50"/>
                  <a:gd name="T16" fmla="*/ 0 w 50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0">
                    <a:moveTo>
                      <a:pt x="0" y="25"/>
                    </a:moveTo>
                    <a:cubicBezTo>
                      <a:pt x="0" y="30"/>
                      <a:pt x="2" y="34"/>
                      <a:pt x="5" y="38"/>
                    </a:cubicBezTo>
                    <a:cubicBezTo>
                      <a:pt x="13" y="49"/>
                      <a:pt x="28" y="50"/>
                      <a:pt x="38" y="42"/>
                    </a:cubicBezTo>
                    <a:cubicBezTo>
                      <a:pt x="49" y="34"/>
                      <a:pt x="50" y="19"/>
                      <a:pt x="42" y="9"/>
                    </a:cubicBezTo>
                    <a:cubicBezTo>
                      <a:pt x="39" y="5"/>
                      <a:pt x="35" y="2"/>
                      <a:pt x="30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: Shape 48"/>
              <p:cNvSpPr/>
              <p:nvPr/>
            </p:nvSpPr>
            <p:spPr bwMode="auto">
              <a:xfrm>
                <a:off x="7637040" y="2275875"/>
                <a:ext cx="149522" cy="138669"/>
              </a:xfrm>
              <a:custGeom>
                <a:avLst/>
                <a:gdLst>
                  <a:gd name="T0" fmla="*/ 16 w 92"/>
                  <a:gd name="T1" fmla="*/ 86 h 86"/>
                  <a:gd name="T2" fmla="*/ 31 w 92"/>
                  <a:gd name="T3" fmla="*/ 71 h 86"/>
                  <a:gd name="T4" fmla="*/ 31 w 92"/>
                  <a:gd name="T5" fmla="*/ 71 h 86"/>
                  <a:gd name="T6" fmla="*/ 31 w 92"/>
                  <a:gd name="T7" fmla="*/ 20 h 86"/>
                  <a:gd name="T8" fmla="*/ 82 w 92"/>
                  <a:gd name="T9" fmla="*/ 20 h 86"/>
                  <a:gd name="T10" fmla="*/ 82 w 92"/>
                  <a:gd name="T11" fmla="*/ 56 h 86"/>
                  <a:gd name="T12" fmla="*/ 76 w 92"/>
                  <a:gd name="T13" fmla="*/ 55 h 86"/>
                  <a:gd name="T14" fmla="*/ 60 w 92"/>
                  <a:gd name="T15" fmla="*/ 71 h 86"/>
                  <a:gd name="T16" fmla="*/ 76 w 92"/>
                  <a:gd name="T17" fmla="*/ 86 h 86"/>
                  <a:gd name="T18" fmla="*/ 92 w 92"/>
                  <a:gd name="T19" fmla="*/ 71 h 86"/>
                  <a:gd name="T20" fmla="*/ 92 w 92"/>
                  <a:gd name="T21" fmla="*/ 71 h 86"/>
                  <a:gd name="T22" fmla="*/ 92 w 92"/>
                  <a:gd name="T23" fmla="*/ 71 h 86"/>
                  <a:gd name="T24" fmla="*/ 92 w 92"/>
                  <a:gd name="T25" fmla="*/ 20 h 86"/>
                  <a:gd name="T26" fmla="*/ 92 w 92"/>
                  <a:gd name="T27" fmla="*/ 0 h 86"/>
                  <a:gd name="T28" fmla="*/ 82 w 92"/>
                  <a:gd name="T29" fmla="*/ 0 h 86"/>
                  <a:gd name="T30" fmla="*/ 31 w 92"/>
                  <a:gd name="T31" fmla="*/ 0 h 86"/>
                  <a:gd name="T32" fmla="*/ 21 w 92"/>
                  <a:gd name="T33" fmla="*/ 0 h 86"/>
                  <a:gd name="T34" fmla="*/ 21 w 92"/>
                  <a:gd name="T35" fmla="*/ 20 h 86"/>
                  <a:gd name="T36" fmla="*/ 21 w 92"/>
                  <a:gd name="T37" fmla="*/ 56 h 86"/>
                  <a:gd name="T38" fmla="*/ 16 w 92"/>
                  <a:gd name="T39" fmla="*/ 55 h 86"/>
                  <a:gd name="T40" fmla="*/ 0 w 92"/>
                  <a:gd name="T41" fmla="*/ 71 h 86"/>
                  <a:gd name="T42" fmla="*/ 16 w 92"/>
                  <a:gd name="T4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2" h="86">
                    <a:moveTo>
                      <a:pt x="16" y="86"/>
                    </a:moveTo>
                    <a:cubicBezTo>
                      <a:pt x="24" y="86"/>
                      <a:pt x="31" y="79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0" y="55"/>
                      <a:pt x="78" y="55"/>
                      <a:pt x="76" y="55"/>
                    </a:cubicBezTo>
                    <a:cubicBezTo>
                      <a:pt x="67" y="55"/>
                      <a:pt x="60" y="62"/>
                      <a:pt x="60" y="71"/>
                    </a:cubicBezTo>
                    <a:cubicBezTo>
                      <a:pt x="60" y="79"/>
                      <a:pt x="67" y="86"/>
                      <a:pt x="76" y="86"/>
                    </a:cubicBezTo>
                    <a:cubicBezTo>
                      <a:pt x="85" y="86"/>
                      <a:pt x="92" y="79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5"/>
                      <a:pt x="18" y="55"/>
                      <a:pt x="16" y="55"/>
                    </a:cubicBezTo>
                    <a:cubicBezTo>
                      <a:pt x="7" y="55"/>
                      <a:pt x="0" y="62"/>
                      <a:pt x="0" y="71"/>
                    </a:cubicBezTo>
                    <a:cubicBezTo>
                      <a:pt x="0" y="79"/>
                      <a:pt x="7" y="86"/>
                      <a:pt x="16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: Shape 49"/>
              <p:cNvSpPr/>
              <p:nvPr/>
            </p:nvSpPr>
            <p:spPr bwMode="auto">
              <a:xfrm>
                <a:off x="4422319" y="2232466"/>
                <a:ext cx="141081" cy="104906"/>
              </a:xfrm>
              <a:custGeom>
                <a:avLst/>
                <a:gdLst>
                  <a:gd name="T0" fmla="*/ 44 w 87"/>
                  <a:gd name="T1" fmla="*/ 0 h 65"/>
                  <a:gd name="T2" fmla="*/ 0 w 87"/>
                  <a:gd name="T3" fmla="*/ 43 h 65"/>
                  <a:gd name="T4" fmla="*/ 5 w 87"/>
                  <a:gd name="T5" fmla="*/ 64 h 65"/>
                  <a:gd name="T6" fmla="*/ 5 w 87"/>
                  <a:gd name="T7" fmla="*/ 53 h 65"/>
                  <a:gd name="T8" fmla="*/ 7 w 87"/>
                  <a:gd name="T9" fmla="*/ 47 h 65"/>
                  <a:gd name="T10" fmla="*/ 7 w 87"/>
                  <a:gd name="T11" fmla="*/ 43 h 65"/>
                  <a:gd name="T12" fmla="*/ 44 w 87"/>
                  <a:gd name="T13" fmla="*/ 7 h 65"/>
                  <a:gd name="T14" fmla="*/ 80 w 87"/>
                  <a:gd name="T15" fmla="*/ 43 h 65"/>
                  <a:gd name="T16" fmla="*/ 80 w 87"/>
                  <a:gd name="T17" fmla="*/ 47 h 65"/>
                  <a:gd name="T18" fmla="*/ 82 w 87"/>
                  <a:gd name="T19" fmla="*/ 53 h 65"/>
                  <a:gd name="T20" fmla="*/ 82 w 87"/>
                  <a:gd name="T21" fmla="*/ 65 h 65"/>
                  <a:gd name="T22" fmla="*/ 87 w 87"/>
                  <a:gd name="T23" fmla="*/ 43 h 65"/>
                  <a:gd name="T24" fmla="*/ 44 w 8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65">
                    <a:moveTo>
                      <a:pt x="44" y="0"/>
                    </a:move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2" y="58"/>
                      <a:pt x="5" y="6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1"/>
                      <a:pt x="6" y="49"/>
                      <a:pt x="7" y="47"/>
                    </a:cubicBezTo>
                    <a:cubicBezTo>
                      <a:pt x="7" y="46"/>
                      <a:pt x="7" y="45"/>
                      <a:pt x="7" y="43"/>
                    </a:cubicBezTo>
                    <a:cubicBezTo>
                      <a:pt x="7" y="23"/>
                      <a:pt x="24" y="7"/>
                      <a:pt x="44" y="7"/>
                    </a:cubicBezTo>
                    <a:cubicBezTo>
                      <a:pt x="64" y="7"/>
                      <a:pt x="80" y="23"/>
                      <a:pt x="80" y="43"/>
                    </a:cubicBezTo>
                    <a:cubicBezTo>
                      <a:pt x="80" y="45"/>
                      <a:pt x="80" y="46"/>
                      <a:pt x="80" y="47"/>
                    </a:cubicBezTo>
                    <a:cubicBezTo>
                      <a:pt x="81" y="49"/>
                      <a:pt x="82" y="51"/>
                      <a:pt x="82" y="5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5" y="58"/>
                      <a:pt x="87" y="51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: Shape 50"/>
              <p:cNvSpPr/>
              <p:nvPr/>
            </p:nvSpPr>
            <p:spPr bwMode="auto">
              <a:xfrm>
                <a:off x="4435583" y="2303609"/>
                <a:ext cx="31351" cy="54262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: Shape 51"/>
              <p:cNvSpPr/>
              <p:nvPr/>
            </p:nvSpPr>
            <p:spPr bwMode="auto">
              <a:xfrm>
                <a:off x="4519990" y="2303609"/>
                <a:ext cx="31351" cy="54262"/>
              </a:xfrm>
              <a:custGeom>
                <a:avLst/>
                <a:gdLst>
                  <a:gd name="T0" fmla="*/ 19 w 19"/>
                  <a:gd name="T1" fmla="*/ 25 h 34"/>
                  <a:gd name="T2" fmla="*/ 19 w 19"/>
                  <a:gd name="T3" fmla="*/ 20 h 34"/>
                  <a:gd name="T4" fmla="*/ 19 w 19"/>
                  <a:gd name="T5" fmla="*/ 9 h 34"/>
                  <a:gd name="T6" fmla="*/ 19 w 19"/>
                  <a:gd name="T7" fmla="*/ 8 h 34"/>
                  <a:gd name="T8" fmla="*/ 6 w 19"/>
                  <a:gd name="T9" fmla="*/ 0 h 34"/>
                  <a:gd name="T10" fmla="*/ 0 w 19"/>
                  <a:gd name="T11" fmla="*/ 0 h 34"/>
                  <a:gd name="T12" fmla="*/ 0 w 19"/>
                  <a:gd name="T13" fmla="*/ 34 h 34"/>
                  <a:gd name="T14" fmla="*/ 6 w 19"/>
                  <a:gd name="T15" fmla="*/ 34 h 34"/>
                  <a:gd name="T16" fmla="*/ 19 w 19"/>
                  <a:gd name="T1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19" y="25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3"/>
                      <a:pt x="13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3" y="34"/>
                      <a:pt x="19" y="30"/>
                      <a:pt x="1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: Shape 52"/>
              <p:cNvSpPr/>
              <p:nvPr/>
            </p:nvSpPr>
            <p:spPr bwMode="auto">
              <a:xfrm>
                <a:off x="4341529" y="3768683"/>
                <a:ext cx="159168" cy="159168"/>
              </a:xfrm>
              <a:custGeom>
                <a:avLst/>
                <a:gdLst>
                  <a:gd name="T0" fmla="*/ 72 w 132"/>
                  <a:gd name="T1" fmla="*/ 51 h 132"/>
                  <a:gd name="T2" fmla="*/ 72 w 132"/>
                  <a:gd name="T3" fmla="*/ 41 h 132"/>
                  <a:gd name="T4" fmla="*/ 97 w 132"/>
                  <a:gd name="T5" fmla="*/ 41 h 132"/>
                  <a:gd name="T6" fmla="*/ 97 w 132"/>
                  <a:gd name="T7" fmla="*/ 0 h 132"/>
                  <a:gd name="T8" fmla="*/ 35 w 132"/>
                  <a:gd name="T9" fmla="*/ 0 h 132"/>
                  <a:gd name="T10" fmla="*/ 35 w 132"/>
                  <a:gd name="T11" fmla="*/ 41 h 132"/>
                  <a:gd name="T12" fmla="*/ 61 w 132"/>
                  <a:gd name="T13" fmla="*/ 41 h 132"/>
                  <a:gd name="T14" fmla="*/ 61 w 132"/>
                  <a:gd name="T15" fmla="*/ 51 h 132"/>
                  <a:gd name="T16" fmla="*/ 26 w 132"/>
                  <a:gd name="T17" fmla="*/ 51 h 132"/>
                  <a:gd name="T18" fmla="*/ 26 w 132"/>
                  <a:gd name="T19" fmla="*/ 46 h 132"/>
                  <a:gd name="T20" fmla="*/ 11 w 132"/>
                  <a:gd name="T21" fmla="*/ 46 h 132"/>
                  <a:gd name="T22" fmla="*/ 11 w 132"/>
                  <a:gd name="T23" fmla="*/ 51 h 132"/>
                  <a:gd name="T24" fmla="*/ 0 w 132"/>
                  <a:gd name="T25" fmla="*/ 51 h 132"/>
                  <a:gd name="T26" fmla="*/ 0 w 132"/>
                  <a:gd name="T27" fmla="*/ 132 h 132"/>
                  <a:gd name="T28" fmla="*/ 132 w 132"/>
                  <a:gd name="T29" fmla="*/ 132 h 132"/>
                  <a:gd name="T30" fmla="*/ 132 w 132"/>
                  <a:gd name="T31" fmla="*/ 51 h 132"/>
                  <a:gd name="T32" fmla="*/ 72 w 132"/>
                  <a:gd name="T33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32">
                    <a:moveTo>
                      <a:pt x="72" y="51"/>
                    </a:moveTo>
                    <a:lnTo>
                      <a:pt x="72" y="41"/>
                    </a:lnTo>
                    <a:lnTo>
                      <a:pt x="97" y="41"/>
                    </a:lnTo>
                    <a:lnTo>
                      <a:pt x="97" y="0"/>
                    </a:lnTo>
                    <a:lnTo>
                      <a:pt x="35" y="0"/>
                    </a:lnTo>
                    <a:lnTo>
                      <a:pt x="35" y="41"/>
                    </a:lnTo>
                    <a:lnTo>
                      <a:pt x="61" y="41"/>
                    </a:lnTo>
                    <a:lnTo>
                      <a:pt x="61" y="51"/>
                    </a:lnTo>
                    <a:lnTo>
                      <a:pt x="26" y="51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11" y="51"/>
                    </a:lnTo>
                    <a:lnTo>
                      <a:pt x="0" y="51"/>
                    </a:lnTo>
                    <a:lnTo>
                      <a:pt x="0" y="132"/>
                    </a:lnTo>
                    <a:lnTo>
                      <a:pt x="132" y="132"/>
                    </a:lnTo>
                    <a:lnTo>
                      <a:pt x="132" y="51"/>
                    </a:lnTo>
                    <a:lnTo>
                      <a:pt x="72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: Shape 53"/>
              <p:cNvSpPr/>
              <p:nvPr/>
            </p:nvSpPr>
            <p:spPr bwMode="auto">
              <a:xfrm>
                <a:off x="4469346" y="3842238"/>
                <a:ext cx="18087" cy="6029"/>
              </a:xfrm>
              <a:custGeom>
                <a:avLst/>
                <a:gdLst>
                  <a:gd name="T0" fmla="*/ 15 w 15"/>
                  <a:gd name="T1" fmla="*/ 5 h 5"/>
                  <a:gd name="T2" fmla="*/ 15 w 15"/>
                  <a:gd name="T3" fmla="*/ 5 h 5"/>
                  <a:gd name="T4" fmla="*/ 0 w 15"/>
                  <a:gd name="T5" fmla="*/ 5 h 5"/>
                  <a:gd name="T6" fmla="*/ 0 w 15"/>
                  <a:gd name="T7" fmla="*/ 0 h 5"/>
                  <a:gd name="T8" fmla="*/ 15 w 15"/>
                  <a:gd name="T9" fmla="*/ 0 h 5"/>
                  <a:gd name="T10" fmla="*/ 15 w 1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DA8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: Shape 54"/>
              <p:cNvSpPr/>
              <p:nvPr/>
            </p:nvSpPr>
            <p:spPr bwMode="auto">
              <a:xfrm>
                <a:off x="4390967" y="3848267"/>
                <a:ext cx="61497" cy="61497"/>
              </a:xfrm>
              <a:custGeom>
                <a:avLst/>
                <a:gdLst>
                  <a:gd name="T0" fmla="*/ 19 w 38"/>
                  <a:gd name="T1" fmla="*/ 38 h 38"/>
                  <a:gd name="T2" fmla="*/ 19 w 38"/>
                  <a:gd name="T3" fmla="*/ 38 h 38"/>
                  <a:gd name="T4" fmla="*/ 0 w 38"/>
                  <a:gd name="T5" fmla="*/ 19 h 38"/>
                  <a:gd name="T6" fmla="*/ 19 w 38"/>
                  <a:gd name="T7" fmla="*/ 0 h 38"/>
                  <a:gd name="T8" fmla="*/ 38 w 38"/>
                  <a:gd name="T9" fmla="*/ 19 h 38"/>
                  <a:gd name="T10" fmla="*/ 19 w 38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8">
                    <a:moveTo>
                      <a:pt x="19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9" y="38"/>
                      <a:pt x="0" y="2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ubicBezTo>
                      <a:pt x="38" y="29"/>
                      <a:pt x="29" y="38"/>
                      <a:pt x="19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: Shape 55"/>
              <p:cNvSpPr/>
              <p:nvPr/>
            </p:nvSpPr>
            <p:spPr bwMode="auto">
              <a:xfrm>
                <a:off x="4393379" y="3777123"/>
                <a:ext cx="55468" cy="33763"/>
              </a:xfrm>
              <a:custGeom>
                <a:avLst/>
                <a:gdLst>
                  <a:gd name="T0" fmla="*/ 0 w 46"/>
                  <a:gd name="T1" fmla="*/ 28 h 28"/>
                  <a:gd name="T2" fmla="*/ 0 w 46"/>
                  <a:gd name="T3" fmla="*/ 28 h 28"/>
                  <a:gd name="T4" fmla="*/ 0 w 46"/>
                  <a:gd name="T5" fmla="*/ 0 h 28"/>
                  <a:gd name="T6" fmla="*/ 46 w 46"/>
                  <a:gd name="T7" fmla="*/ 0 h 28"/>
                  <a:gd name="T8" fmla="*/ 46 w 46"/>
                  <a:gd name="T9" fmla="*/ 28 h 28"/>
                  <a:gd name="T10" fmla="*/ 0 w 4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: Shape 56"/>
              <p:cNvSpPr/>
              <p:nvPr/>
            </p:nvSpPr>
            <p:spPr bwMode="auto">
              <a:xfrm>
                <a:off x="6676000" y="37204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57"/>
              <p:cNvSpPr/>
              <p:nvPr/>
            </p:nvSpPr>
            <p:spPr bwMode="auto">
              <a:xfrm>
                <a:off x="6676000" y="3830180"/>
                <a:ext cx="184491" cy="14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: Shape 58"/>
              <p:cNvSpPr/>
              <p:nvPr/>
            </p:nvSpPr>
            <p:spPr bwMode="auto">
              <a:xfrm>
                <a:off x="6718204" y="36300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: Shape 59"/>
              <p:cNvSpPr/>
              <p:nvPr/>
            </p:nvSpPr>
            <p:spPr bwMode="auto">
              <a:xfrm>
                <a:off x="6766436" y="36300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: Shape 60"/>
              <p:cNvSpPr/>
              <p:nvPr/>
            </p:nvSpPr>
            <p:spPr bwMode="auto">
              <a:xfrm>
                <a:off x="6914753" y="2069680"/>
                <a:ext cx="83202" cy="84408"/>
              </a:xfrm>
              <a:custGeom>
                <a:avLst/>
                <a:gdLst>
                  <a:gd name="T0" fmla="*/ 11 w 51"/>
                  <a:gd name="T1" fmla="*/ 48 h 52"/>
                  <a:gd name="T2" fmla="*/ 25 w 51"/>
                  <a:gd name="T3" fmla="*/ 52 h 52"/>
                  <a:gd name="T4" fmla="*/ 51 w 51"/>
                  <a:gd name="T5" fmla="*/ 26 h 52"/>
                  <a:gd name="T6" fmla="*/ 25 w 51"/>
                  <a:gd name="T7" fmla="*/ 0 h 52"/>
                  <a:gd name="T8" fmla="*/ 0 w 51"/>
                  <a:gd name="T9" fmla="*/ 22 h 52"/>
                  <a:gd name="T10" fmla="*/ 25 w 51"/>
                  <a:gd name="T11" fmla="*/ 22 h 52"/>
                  <a:gd name="T12" fmla="*/ 34 w 51"/>
                  <a:gd name="T13" fmla="*/ 22 h 52"/>
                  <a:gd name="T14" fmla="*/ 28 w 51"/>
                  <a:gd name="T15" fmla="*/ 29 h 52"/>
                  <a:gd name="T16" fmla="*/ 11 w 51"/>
                  <a:gd name="T17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2">
                    <a:moveTo>
                      <a:pt x="11" y="48"/>
                    </a:moveTo>
                    <a:cubicBezTo>
                      <a:pt x="15" y="50"/>
                      <a:pt x="20" y="52"/>
                      <a:pt x="25" y="52"/>
                    </a:cubicBezTo>
                    <a:cubicBezTo>
                      <a:pt x="39" y="52"/>
                      <a:pt x="51" y="40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  <a:cubicBezTo>
                      <a:pt x="12" y="0"/>
                      <a:pt x="2" y="10"/>
                      <a:pt x="0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: Shape 61"/>
              <p:cNvSpPr/>
              <p:nvPr/>
            </p:nvSpPr>
            <p:spPr bwMode="auto">
              <a:xfrm>
                <a:off x="6784524" y="2111884"/>
                <a:ext cx="171227" cy="161580"/>
              </a:xfrm>
              <a:custGeom>
                <a:avLst/>
                <a:gdLst>
                  <a:gd name="T0" fmla="*/ 47 w 106"/>
                  <a:gd name="T1" fmla="*/ 54 h 100"/>
                  <a:gd name="T2" fmla="*/ 47 w 106"/>
                  <a:gd name="T3" fmla="*/ 56 h 100"/>
                  <a:gd name="T4" fmla="*/ 47 w 106"/>
                  <a:gd name="T5" fmla="*/ 59 h 100"/>
                  <a:gd name="T6" fmla="*/ 47 w 106"/>
                  <a:gd name="T7" fmla="*/ 91 h 100"/>
                  <a:gd name="T8" fmla="*/ 35 w 106"/>
                  <a:gd name="T9" fmla="*/ 100 h 100"/>
                  <a:gd name="T10" fmla="*/ 70 w 106"/>
                  <a:gd name="T11" fmla="*/ 100 h 100"/>
                  <a:gd name="T12" fmla="*/ 59 w 106"/>
                  <a:gd name="T13" fmla="*/ 91 h 100"/>
                  <a:gd name="T14" fmla="*/ 59 w 106"/>
                  <a:gd name="T15" fmla="*/ 59 h 100"/>
                  <a:gd name="T16" fmla="*/ 59 w 106"/>
                  <a:gd name="T17" fmla="*/ 56 h 100"/>
                  <a:gd name="T18" fmla="*/ 59 w 106"/>
                  <a:gd name="T19" fmla="*/ 54 h 100"/>
                  <a:gd name="T20" fmla="*/ 89 w 106"/>
                  <a:gd name="T21" fmla="*/ 19 h 100"/>
                  <a:gd name="T22" fmla="*/ 106 w 106"/>
                  <a:gd name="T23" fmla="*/ 0 h 100"/>
                  <a:gd name="T24" fmla="*/ 80 w 106"/>
                  <a:gd name="T25" fmla="*/ 0 h 100"/>
                  <a:gd name="T26" fmla="*/ 0 w 106"/>
                  <a:gd name="T27" fmla="*/ 0 h 100"/>
                  <a:gd name="T28" fmla="*/ 47 w 106"/>
                  <a:gd name="T29" fmla="*/ 5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" h="100">
                    <a:moveTo>
                      <a:pt x="47" y="54"/>
                    </a:move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0" y="92"/>
                      <a:pt x="35" y="96"/>
                      <a:pt x="35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96"/>
                      <a:pt x="65" y="93"/>
                      <a:pt x="59" y="91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: Shape 62"/>
              <p:cNvSpPr/>
              <p:nvPr/>
            </p:nvSpPr>
            <p:spPr bwMode="auto">
              <a:xfrm>
                <a:off x="4504315" y="2902903"/>
                <a:ext cx="314719" cy="32557"/>
              </a:xfrm>
              <a:custGeom>
                <a:avLst/>
                <a:gdLst>
                  <a:gd name="T0" fmla="*/ 171 w 195"/>
                  <a:gd name="T1" fmla="*/ 20 h 20"/>
                  <a:gd name="T2" fmla="*/ 177 w 195"/>
                  <a:gd name="T3" fmla="*/ 20 h 20"/>
                  <a:gd name="T4" fmla="*/ 177 w 195"/>
                  <a:gd name="T5" fmla="*/ 0 h 20"/>
                  <a:gd name="T6" fmla="*/ 171 w 195"/>
                  <a:gd name="T7" fmla="*/ 0 h 20"/>
                  <a:gd name="T8" fmla="*/ 171 w 195"/>
                  <a:gd name="T9" fmla="*/ 2 h 20"/>
                  <a:gd name="T10" fmla="*/ 179 w 195"/>
                  <a:gd name="T11" fmla="*/ 10 h 20"/>
                  <a:gd name="T12" fmla="*/ 171 w 195"/>
                  <a:gd name="T13" fmla="*/ 18 h 20"/>
                  <a:gd name="T14" fmla="*/ 171 w 195"/>
                  <a:gd name="T15" fmla="*/ 20 h 20"/>
                  <a:gd name="T16" fmla="*/ 25 w 195"/>
                  <a:gd name="T17" fmla="*/ 20 h 20"/>
                  <a:gd name="T18" fmla="*/ 171 w 195"/>
                  <a:gd name="T19" fmla="*/ 20 h 20"/>
                  <a:gd name="T20" fmla="*/ 171 w 195"/>
                  <a:gd name="T21" fmla="*/ 18 h 20"/>
                  <a:gd name="T22" fmla="*/ 162 w 195"/>
                  <a:gd name="T23" fmla="*/ 10 h 20"/>
                  <a:gd name="T24" fmla="*/ 171 w 195"/>
                  <a:gd name="T25" fmla="*/ 2 h 20"/>
                  <a:gd name="T26" fmla="*/ 171 w 195"/>
                  <a:gd name="T27" fmla="*/ 0 h 20"/>
                  <a:gd name="T28" fmla="*/ 25 w 195"/>
                  <a:gd name="T29" fmla="*/ 0 h 20"/>
                  <a:gd name="T30" fmla="*/ 25 w 195"/>
                  <a:gd name="T31" fmla="*/ 2 h 20"/>
                  <a:gd name="T32" fmla="*/ 33 w 195"/>
                  <a:gd name="T33" fmla="*/ 10 h 20"/>
                  <a:gd name="T34" fmla="*/ 25 w 195"/>
                  <a:gd name="T35" fmla="*/ 18 h 20"/>
                  <a:gd name="T36" fmla="*/ 25 w 195"/>
                  <a:gd name="T37" fmla="*/ 20 h 20"/>
                  <a:gd name="T38" fmla="*/ 19 w 195"/>
                  <a:gd name="T39" fmla="*/ 20 h 20"/>
                  <a:gd name="T40" fmla="*/ 25 w 195"/>
                  <a:gd name="T41" fmla="*/ 20 h 20"/>
                  <a:gd name="T42" fmla="*/ 25 w 195"/>
                  <a:gd name="T43" fmla="*/ 18 h 20"/>
                  <a:gd name="T44" fmla="*/ 16 w 195"/>
                  <a:gd name="T45" fmla="*/ 10 h 20"/>
                  <a:gd name="T46" fmla="*/ 25 w 195"/>
                  <a:gd name="T47" fmla="*/ 2 h 20"/>
                  <a:gd name="T48" fmla="*/ 25 w 195"/>
                  <a:gd name="T49" fmla="*/ 0 h 20"/>
                  <a:gd name="T50" fmla="*/ 19 w 195"/>
                  <a:gd name="T51" fmla="*/ 0 h 20"/>
                  <a:gd name="T52" fmla="*/ 19 w 195"/>
                  <a:gd name="T5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20">
                    <a:moveTo>
                      <a:pt x="171" y="20"/>
                    </a:moveTo>
                    <a:cubicBezTo>
                      <a:pt x="177" y="20"/>
                      <a:pt x="177" y="20"/>
                      <a:pt x="177" y="20"/>
                    </a:cubicBezTo>
                    <a:cubicBezTo>
                      <a:pt x="194" y="20"/>
                      <a:pt x="195" y="0"/>
                      <a:pt x="177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2"/>
                      <a:pt x="171" y="2"/>
                      <a:pt x="171" y="2"/>
                    </a:cubicBezTo>
                    <a:cubicBezTo>
                      <a:pt x="175" y="2"/>
                      <a:pt x="179" y="5"/>
                      <a:pt x="179" y="10"/>
                    </a:cubicBezTo>
                    <a:cubicBezTo>
                      <a:pt x="179" y="15"/>
                      <a:pt x="175" y="18"/>
                      <a:pt x="171" y="18"/>
                    </a:cubicBezTo>
                    <a:lnTo>
                      <a:pt x="171" y="20"/>
                    </a:lnTo>
                    <a:close/>
                    <a:moveTo>
                      <a:pt x="25" y="20"/>
                    </a:moveTo>
                    <a:cubicBezTo>
                      <a:pt x="171" y="20"/>
                      <a:pt x="171" y="20"/>
                      <a:pt x="171" y="20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66" y="18"/>
                      <a:pt x="162" y="15"/>
                      <a:pt x="162" y="10"/>
                    </a:cubicBezTo>
                    <a:cubicBezTo>
                      <a:pt x="162" y="5"/>
                      <a:pt x="166" y="2"/>
                      <a:pt x="171" y="2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22" y="0"/>
                      <a:pt x="73" y="0"/>
                      <a:pt x="25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9" y="2"/>
                      <a:pt x="33" y="5"/>
                      <a:pt x="33" y="10"/>
                    </a:cubicBezTo>
                    <a:cubicBezTo>
                      <a:pt x="33" y="15"/>
                      <a:pt x="29" y="18"/>
                      <a:pt x="25" y="18"/>
                    </a:cubicBezTo>
                    <a:lnTo>
                      <a:pt x="25" y="20"/>
                    </a:lnTo>
                    <a:close/>
                    <a:moveTo>
                      <a:pt x="19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0" y="18"/>
                      <a:pt x="16" y="15"/>
                      <a:pt x="16" y="10"/>
                    </a:cubicBezTo>
                    <a:cubicBezTo>
                      <a:pt x="16" y="5"/>
                      <a:pt x="20" y="2"/>
                      <a:pt x="25" y="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1" y="20"/>
                      <a:pt x="1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Oval 63"/>
              <p:cNvSpPr/>
              <p:nvPr/>
            </p:nvSpPr>
            <p:spPr bwMode="auto">
              <a:xfrm>
                <a:off x="4665895" y="2791967"/>
                <a:ext cx="27734" cy="277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: Shape 64"/>
              <p:cNvSpPr/>
              <p:nvPr/>
            </p:nvSpPr>
            <p:spPr bwMode="auto">
              <a:xfrm>
                <a:off x="4681571" y="2810054"/>
                <a:ext cx="104906" cy="115759"/>
              </a:xfrm>
              <a:custGeom>
                <a:avLst/>
                <a:gdLst>
                  <a:gd name="T0" fmla="*/ 64 w 65"/>
                  <a:gd name="T1" fmla="*/ 66 h 72"/>
                  <a:gd name="T2" fmla="*/ 6 w 65"/>
                  <a:gd name="T3" fmla="*/ 2 h 72"/>
                  <a:gd name="T4" fmla="*/ 1 w 65"/>
                  <a:gd name="T5" fmla="*/ 1 h 72"/>
                  <a:gd name="T6" fmla="*/ 1 w 65"/>
                  <a:gd name="T7" fmla="*/ 1 h 72"/>
                  <a:gd name="T8" fmla="*/ 1 w 65"/>
                  <a:gd name="T9" fmla="*/ 6 h 72"/>
                  <a:gd name="T10" fmla="*/ 58 w 65"/>
                  <a:gd name="T11" fmla="*/ 71 h 72"/>
                  <a:gd name="T12" fmla="*/ 64 w 65"/>
                  <a:gd name="T13" fmla="*/ 71 h 72"/>
                  <a:gd name="T14" fmla="*/ 64 w 65"/>
                  <a:gd name="T15" fmla="*/ 71 h 72"/>
                  <a:gd name="T16" fmla="*/ 64 w 65"/>
                  <a:gd name="T17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64" y="6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60" y="72"/>
                      <a:pt x="62" y="72"/>
                      <a:pt x="64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5" y="70"/>
                      <a:pt x="65" y="67"/>
                      <a:pt x="64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Oval 65"/>
              <p:cNvSpPr/>
              <p:nvPr/>
            </p:nvSpPr>
            <p:spPr bwMode="auto">
              <a:xfrm>
                <a:off x="4629720" y="2791967"/>
                <a:ext cx="27734" cy="277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: Shape 66"/>
              <p:cNvSpPr/>
              <p:nvPr/>
            </p:nvSpPr>
            <p:spPr bwMode="auto">
              <a:xfrm>
                <a:off x="4535666" y="2800408"/>
                <a:ext cx="115759" cy="125405"/>
              </a:xfrm>
              <a:custGeom>
                <a:avLst/>
                <a:gdLst>
                  <a:gd name="T0" fmla="*/ 1 w 71"/>
                  <a:gd name="T1" fmla="*/ 72 h 78"/>
                  <a:gd name="T2" fmla="*/ 64 w 71"/>
                  <a:gd name="T3" fmla="*/ 2 h 78"/>
                  <a:gd name="T4" fmla="*/ 69 w 71"/>
                  <a:gd name="T5" fmla="*/ 1 h 78"/>
                  <a:gd name="T6" fmla="*/ 69 w 71"/>
                  <a:gd name="T7" fmla="*/ 1 h 78"/>
                  <a:gd name="T8" fmla="*/ 69 w 71"/>
                  <a:gd name="T9" fmla="*/ 7 h 78"/>
                  <a:gd name="T10" fmla="*/ 7 w 71"/>
                  <a:gd name="T11" fmla="*/ 77 h 78"/>
                  <a:gd name="T12" fmla="*/ 2 w 71"/>
                  <a:gd name="T13" fmla="*/ 77 h 78"/>
                  <a:gd name="T14" fmla="*/ 2 w 71"/>
                  <a:gd name="T15" fmla="*/ 77 h 78"/>
                  <a:gd name="T16" fmla="*/ 1 w 71"/>
                  <a:gd name="T1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8">
                    <a:moveTo>
                      <a:pt x="1" y="72"/>
                    </a:moveTo>
                    <a:cubicBezTo>
                      <a:pt x="64" y="2"/>
                      <a:pt x="64" y="2"/>
                      <a:pt x="64" y="2"/>
                    </a:cubicBezTo>
                    <a:cubicBezTo>
                      <a:pt x="65" y="0"/>
                      <a:pt x="68" y="0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71" y="3"/>
                      <a:pt x="71" y="5"/>
                      <a:pt x="69" y="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5" y="78"/>
                      <a:pt x="3" y="78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6"/>
                      <a:pt x="0" y="73"/>
                      <a:pt x="1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: Shape 67"/>
              <p:cNvSpPr/>
              <p:nvPr/>
            </p:nvSpPr>
            <p:spPr bwMode="auto">
              <a:xfrm>
                <a:off x="4535666" y="2945106"/>
                <a:ext cx="253223" cy="98877"/>
              </a:xfrm>
              <a:custGeom>
                <a:avLst/>
                <a:gdLst>
                  <a:gd name="T0" fmla="*/ 156 w 156"/>
                  <a:gd name="T1" fmla="*/ 0 h 61"/>
                  <a:gd name="T2" fmla="*/ 127 w 156"/>
                  <a:gd name="T3" fmla="*/ 61 h 61"/>
                  <a:gd name="T4" fmla="*/ 126 w 156"/>
                  <a:gd name="T5" fmla="*/ 48 h 61"/>
                  <a:gd name="T6" fmla="*/ 132 w 156"/>
                  <a:gd name="T7" fmla="*/ 27 h 61"/>
                  <a:gd name="T8" fmla="*/ 129 w 156"/>
                  <a:gd name="T9" fmla="*/ 6 h 61"/>
                  <a:gd name="T10" fmla="*/ 126 w 156"/>
                  <a:gd name="T11" fmla="*/ 6 h 61"/>
                  <a:gd name="T12" fmla="*/ 102 w 156"/>
                  <a:gd name="T13" fmla="*/ 0 h 61"/>
                  <a:gd name="T14" fmla="*/ 126 w 156"/>
                  <a:gd name="T15" fmla="*/ 6 h 61"/>
                  <a:gd name="T16" fmla="*/ 120 w 156"/>
                  <a:gd name="T17" fmla="*/ 27 h 61"/>
                  <a:gd name="T18" fmla="*/ 123 w 156"/>
                  <a:gd name="T19" fmla="*/ 48 h 61"/>
                  <a:gd name="T20" fmla="*/ 126 w 156"/>
                  <a:gd name="T21" fmla="*/ 48 h 61"/>
                  <a:gd name="T22" fmla="*/ 102 w 156"/>
                  <a:gd name="T23" fmla="*/ 61 h 61"/>
                  <a:gd name="T24" fmla="*/ 107 w 156"/>
                  <a:gd name="T25" fmla="*/ 42 h 61"/>
                  <a:gd name="T26" fmla="*/ 109 w 156"/>
                  <a:gd name="T27" fmla="*/ 12 h 61"/>
                  <a:gd name="T28" fmla="*/ 103 w 156"/>
                  <a:gd name="T29" fmla="*/ 6 h 61"/>
                  <a:gd name="T30" fmla="*/ 102 w 156"/>
                  <a:gd name="T31" fmla="*/ 0 h 61"/>
                  <a:gd name="T32" fmla="*/ 102 w 156"/>
                  <a:gd name="T33" fmla="*/ 0 h 61"/>
                  <a:gd name="T34" fmla="*/ 96 w 156"/>
                  <a:gd name="T35" fmla="*/ 12 h 61"/>
                  <a:gd name="T36" fmla="*/ 95 w 156"/>
                  <a:gd name="T37" fmla="*/ 42 h 61"/>
                  <a:gd name="T38" fmla="*/ 100 w 156"/>
                  <a:gd name="T39" fmla="*/ 48 h 61"/>
                  <a:gd name="T40" fmla="*/ 102 w 156"/>
                  <a:gd name="T41" fmla="*/ 61 h 61"/>
                  <a:gd name="T42" fmla="*/ 78 w 156"/>
                  <a:gd name="T43" fmla="*/ 48 h 61"/>
                  <a:gd name="T44" fmla="*/ 84 w 156"/>
                  <a:gd name="T45" fmla="*/ 27 h 61"/>
                  <a:gd name="T46" fmla="*/ 78 w 156"/>
                  <a:gd name="T47" fmla="*/ 6 h 61"/>
                  <a:gd name="T48" fmla="*/ 78 w 156"/>
                  <a:gd name="T49" fmla="*/ 6 h 61"/>
                  <a:gd name="T50" fmla="*/ 53 w 156"/>
                  <a:gd name="T51" fmla="*/ 0 h 61"/>
                  <a:gd name="T52" fmla="*/ 78 w 156"/>
                  <a:gd name="T53" fmla="*/ 6 h 61"/>
                  <a:gd name="T54" fmla="*/ 71 w 156"/>
                  <a:gd name="T55" fmla="*/ 27 h 61"/>
                  <a:gd name="T56" fmla="*/ 78 w 156"/>
                  <a:gd name="T57" fmla="*/ 48 h 61"/>
                  <a:gd name="T58" fmla="*/ 78 w 156"/>
                  <a:gd name="T59" fmla="*/ 48 h 61"/>
                  <a:gd name="T60" fmla="*/ 53 w 156"/>
                  <a:gd name="T61" fmla="*/ 61 h 61"/>
                  <a:gd name="T62" fmla="*/ 55 w 156"/>
                  <a:gd name="T63" fmla="*/ 48 h 61"/>
                  <a:gd name="T64" fmla="*/ 60 w 156"/>
                  <a:gd name="T65" fmla="*/ 42 h 61"/>
                  <a:gd name="T66" fmla="*/ 59 w 156"/>
                  <a:gd name="T67" fmla="*/ 12 h 61"/>
                  <a:gd name="T68" fmla="*/ 53 w 156"/>
                  <a:gd name="T69" fmla="*/ 0 h 61"/>
                  <a:gd name="T70" fmla="*/ 53 w 156"/>
                  <a:gd name="T71" fmla="*/ 0 h 61"/>
                  <a:gd name="T72" fmla="*/ 52 w 156"/>
                  <a:gd name="T73" fmla="*/ 6 h 61"/>
                  <a:gd name="T74" fmla="*/ 46 w 156"/>
                  <a:gd name="T75" fmla="*/ 12 h 61"/>
                  <a:gd name="T76" fmla="*/ 48 w 156"/>
                  <a:gd name="T77" fmla="*/ 42 h 61"/>
                  <a:gd name="T78" fmla="*/ 53 w 156"/>
                  <a:gd name="T79" fmla="*/ 61 h 61"/>
                  <a:gd name="T80" fmla="*/ 29 w 156"/>
                  <a:gd name="T81" fmla="*/ 48 h 61"/>
                  <a:gd name="T82" fmla="*/ 32 w 156"/>
                  <a:gd name="T83" fmla="*/ 48 h 61"/>
                  <a:gd name="T84" fmla="*/ 36 w 156"/>
                  <a:gd name="T85" fmla="*/ 27 h 61"/>
                  <a:gd name="T86" fmla="*/ 29 w 156"/>
                  <a:gd name="T87" fmla="*/ 6 h 61"/>
                  <a:gd name="T88" fmla="*/ 28 w 156"/>
                  <a:gd name="T89" fmla="*/ 61 h 61"/>
                  <a:gd name="T90" fmla="*/ 0 w 156"/>
                  <a:gd name="T91" fmla="*/ 0 h 61"/>
                  <a:gd name="T92" fmla="*/ 29 w 156"/>
                  <a:gd name="T93" fmla="*/ 6 h 61"/>
                  <a:gd name="T94" fmla="*/ 27 w 156"/>
                  <a:gd name="T95" fmla="*/ 6 h 61"/>
                  <a:gd name="T96" fmla="*/ 23 w 156"/>
                  <a:gd name="T97" fmla="*/ 27 h 61"/>
                  <a:gd name="T98" fmla="*/ 29 w 156"/>
                  <a:gd name="T99" fmla="*/ 48 h 61"/>
                  <a:gd name="T100" fmla="*/ 28 w 156"/>
                  <a:gd name="T10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61">
                    <a:moveTo>
                      <a:pt x="126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6" y="54"/>
                      <a:pt x="142" y="61"/>
                      <a:pt x="127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8" y="47"/>
                      <a:pt x="130" y="45"/>
                      <a:pt x="130" y="42"/>
                    </a:cubicBezTo>
                    <a:cubicBezTo>
                      <a:pt x="131" y="37"/>
                      <a:pt x="132" y="32"/>
                      <a:pt x="132" y="27"/>
                    </a:cubicBezTo>
                    <a:cubicBezTo>
                      <a:pt x="133" y="22"/>
                      <a:pt x="134" y="17"/>
                      <a:pt x="134" y="12"/>
                    </a:cubicBezTo>
                    <a:cubicBezTo>
                      <a:pt x="135" y="9"/>
                      <a:pt x="132" y="6"/>
                      <a:pt x="129" y="6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28" y="6"/>
                      <a:pt x="127" y="6"/>
                      <a:pt x="126" y="6"/>
                    </a:cubicBezTo>
                    <a:lnTo>
                      <a:pt x="126" y="0"/>
                    </a:lnTo>
                    <a:close/>
                    <a:moveTo>
                      <a:pt x="102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4" y="7"/>
                      <a:pt x="121" y="9"/>
                      <a:pt x="121" y="12"/>
                    </a:cubicBezTo>
                    <a:cubicBezTo>
                      <a:pt x="121" y="17"/>
                      <a:pt x="120" y="22"/>
                      <a:pt x="120" y="27"/>
                    </a:cubicBezTo>
                    <a:cubicBezTo>
                      <a:pt x="119" y="32"/>
                      <a:pt x="119" y="37"/>
                      <a:pt x="118" y="42"/>
                    </a:cubicBezTo>
                    <a:cubicBezTo>
                      <a:pt x="118" y="46"/>
                      <a:pt x="120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5" y="48"/>
                      <a:pt x="126" y="48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05" y="48"/>
                      <a:pt x="107" y="45"/>
                      <a:pt x="107" y="42"/>
                    </a:cubicBezTo>
                    <a:cubicBezTo>
                      <a:pt x="107" y="37"/>
                      <a:pt x="108" y="32"/>
                      <a:pt x="108" y="27"/>
                    </a:cubicBezTo>
                    <a:cubicBezTo>
                      <a:pt x="109" y="22"/>
                      <a:pt x="109" y="17"/>
                      <a:pt x="109" y="12"/>
                    </a:cubicBezTo>
                    <a:cubicBezTo>
                      <a:pt x="110" y="9"/>
                      <a:pt x="107" y="6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6"/>
                      <a:pt x="102" y="6"/>
                      <a:pt x="102" y="6"/>
                    </a:cubicBezTo>
                    <a:lnTo>
                      <a:pt x="102" y="0"/>
                    </a:lnTo>
                    <a:close/>
                    <a:moveTo>
                      <a:pt x="78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6"/>
                      <a:pt x="96" y="9"/>
                      <a:pt x="96" y="12"/>
                    </a:cubicBezTo>
                    <a:cubicBezTo>
                      <a:pt x="96" y="17"/>
                      <a:pt x="96" y="22"/>
                      <a:pt x="95" y="27"/>
                    </a:cubicBezTo>
                    <a:cubicBezTo>
                      <a:pt x="95" y="32"/>
                      <a:pt x="95" y="37"/>
                      <a:pt x="95" y="42"/>
                    </a:cubicBezTo>
                    <a:cubicBezTo>
                      <a:pt x="95" y="46"/>
                      <a:pt x="97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1" y="48"/>
                      <a:pt x="102" y="48"/>
                      <a:pt x="102" y="48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1" y="48"/>
                      <a:pt x="84" y="46"/>
                      <a:pt x="84" y="42"/>
                    </a:cubicBezTo>
                    <a:cubicBezTo>
                      <a:pt x="84" y="37"/>
                      <a:pt x="84" y="32"/>
                      <a:pt x="84" y="27"/>
                    </a:cubicBezTo>
                    <a:cubicBezTo>
                      <a:pt x="84" y="22"/>
                      <a:pt x="84" y="17"/>
                      <a:pt x="84" y="12"/>
                    </a:cubicBezTo>
                    <a:cubicBezTo>
                      <a:pt x="84" y="9"/>
                      <a:pt x="81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lnTo>
                      <a:pt x="78" y="0"/>
                    </a:lnTo>
                    <a:close/>
                    <a:moveTo>
                      <a:pt x="53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4" y="6"/>
                      <a:pt x="71" y="9"/>
                      <a:pt x="71" y="12"/>
                    </a:cubicBezTo>
                    <a:cubicBezTo>
                      <a:pt x="71" y="17"/>
                      <a:pt x="71" y="22"/>
                      <a:pt x="71" y="27"/>
                    </a:cubicBezTo>
                    <a:cubicBezTo>
                      <a:pt x="71" y="32"/>
                      <a:pt x="71" y="37"/>
                      <a:pt x="71" y="42"/>
                    </a:cubicBezTo>
                    <a:cubicBezTo>
                      <a:pt x="72" y="46"/>
                      <a:pt x="74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8" y="48"/>
                      <a:pt x="61" y="46"/>
                      <a:pt x="60" y="42"/>
                    </a:cubicBezTo>
                    <a:cubicBezTo>
                      <a:pt x="60" y="37"/>
                      <a:pt x="60" y="32"/>
                      <a:pt x="60" y="27"/>
                    </a:cubicBezTo>
                    <a:cubicBezTo>
                      <a:pt x="60" y="22"/>
                      <a:pt x="59" y="17"/>
                      <a:pt x="59" y="12"/>
                    </a:cubicBezTo>
                    <a:cubicBezTo>
                      <a:pt x="59" y="9"/>
                      <a:pt x="56" y="6"/>
                      <a:pt x="53" y="6"/>
                    </a:cubicBezTo>
                    <a:lnTo>
                      <a:pt x="53" y="0"/>
                    </a:lnTo>
                    <a:close/>
                    <a:moveTo>
                      <a:pt x="2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48" y="6"/>
                      <a:pt x="46" y="9"/>
                      <a:pt x="46" y="12"/>
                    </a:cubicBezTo>
                    <a:cubicBezTo>
                      <a:pt x="46" y="17"/>
                      <a:pt x="47" y="22"/>
                      <a:pt x="47" y="27"/>
                    </a:cubicBezTo>
                    <a:cubicBezTo>
                      <a:pt x="47" y="32"/>
                      <a:pt x="48" y="37"/>
                      <a:pt x="48" y="42"/>
                    </a:cubicBezTo>
                    <a:cubicBezTo>
                      <a:pt x="48" y="45"/>
                      <a:pt x="50" y="48"/>
                      <a:pt x="53" y="48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0" y="48"/>
                      <a:pt x="31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5" y="48"/>
                      <a:pt x="38" y="46"/>
                      <a:pt x="37" y="42"/>
                    </a:cubicBezTo>
                    <a:cubicBezTo>
                      <a:pt x="37" y="37"/>
                      <a:pt x="36" y="32"/>
                      <a:pt x="36" y="27"/>
                    </a:cubicBezTo>
                    <a:cubicBezTo>
                      <a:pt x="35" y="22"/>
                      <a:pt x="34" y="17"/>
                      <a:pt x="34" y="12"/>
                    </a:cubicBezTo>
                    <a:cubicBezTo>
                      <a:pt x="34" y="9"/>
                      <a:pt x="32" y="7"/>
                      <a:pt x="29" y="6"/>
                    </a:cubicBezTo>
                    <a:lnTo>
                      <a:pt x="29" y="0"/>
                    </a:lnTo>
                    <a:close/>
                    <a:moveTo>
                      <a:pt x="28" y="61"/>
                    </a:moveTo>
                    <a:cubicBezTo>
                      <a:pt x="14" y="61"/>
                      <a:pt x="9" y="54"/>
                      <a:pt x="7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6"/>
                      <a:pt x="20" y="9"/>
                      <a:pt x="21" y="12"/>
                    </a:cubicBezTo>
                    <a:cubicBezTo>
                      <a:pt x="21" y="17"/>
                      <a:pt x="22" y="22"/>
                      <a:pt x="23" y="27"/>
                    </a:cubicBezTo>
                    <a:cubicBezTo>
                      <a:pt x="24" y="32"/>
                      <a:pt x="24" y="37"/>
                      <a:pt x="25" y="42"/>
                    </a:cubicBezTo>
                    <a:cubicBezTo>
                      <a:pt x="25" y="45"/>
                      <a:pt x="27" y="47"/>
                      <a:pt x="29" y="48"/>
                    </a:cubicBezTo>
                    <a:cubicBezTo>
                      <a:pt x="29" y="61"/>
                      <a:pt x="29" y="61"/>
                      <a:pt x="29" y="61"/>
                    </a:cubicBez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: Shape 68"/>
              <p:cNvSpPr/>
              <p:nvPr/>
            </p:nvSpPr>
            <p:spPr bwMode="auto">
              <a:xfrm>
                <a:off x="6477039" y="3466021"/>
                <a:ext cx="145904" cy="219460"/>
              </a:xfrm>
              <a:custGeom>
                <a:avLst/>
                <a:gdLst>
                  <a:gd name="T0" fmla="*/ 45 w 90"/>
                  <a:gd name="T1" fmla="*/ 135 h 135"/>
                  <a:gd name="T2" fmla="*/ 6 w 90"/>
                  <a:gd name="T3" fmla="*/ 68 h 135"/>
                  <a:gd name="T4" fmla="*/ 0 w 90"/>
                  <a:gd name="T5" fmla="*/ 45 h 135"/>
                  <a:gd name="T6" fmla="*/ 45 w 90"/>
                  <a:gd name="T7" fmla="*/ 0 h 135"/>
                  <a:gd name="T8" fmla="*/ 90 w 90"/>
                  <a:gd name="T9" fmla="*/ 45 h 135"/>
                  <a:gd name="T10" fmla="*/ 84 w 90"/>
                  <a:gd name="T11" fmla="*/ 68 h 135"/>
                  <a:gd name="T12" fmla="*/ 45 w 90"/>
                  <a:gd name="T1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35">
                    <a:moveTo>
                      <a:pt x="45" y="135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3" y="61"/>
                      <a:pt x="0" y="53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53"/>
                      <a:pt x="88" y="61"/>
                      <a:pt x="84" y="68"/>
                    </a:cubicBezTo>
                    <a:lnTo>
                      <a:pt x="45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Oval 69"/>
              <p:cNvSpPr/>
              <p:nvPr/>
            </p:nvSpPr>
            <p:spPr bwMode="auto">
              <a:xfrm>
                <a:off x="6497538" y="3487726"/>
                <a:ext cx="103701" cy="103701"/>
              </a:xfrm>
              <a:prstGeom prst="ellipse">
                <a:avLst/>
              </a:prstGeom>
              <a:solidFill>
                <a:srgbClr val="407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: Shape 70"/>
              <p:cNvSpPr/>
              <p:nvPr/>
            </p:nvSpPr>
            <p:spPr bwMode="auto">
              <a:xfrm>
                <a:off x="5532881" y="32031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71"/>
              <p:cNvSpPr/>
              <p:nvPr/>
            </p:nvSpPr>
            <p:spPr bwMode="auto">
              <a:xfrm>
                <a:off x="5616082" y="3203152"/>
                <a:ext cx="38586" cy="14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: Shape 72"/>
              <p:cNvSpPr/>
              <p:nvPr/>
            </p:nvSpPr>
            <p:spPr bwMode="auto">
              <a:xfrm>
                <a:off x="5532881" y="30849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73"/>
              <p:cNvSpPr/>
              <p:nvPr/>
            </p:nvSpPr>
            <p:spPr bwMode="auto">
              <a:xfrm>
                <a:off x="6387808" y="3136832"/>
                <a:ext cx="207401" cy="217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: Shape 74"/>
              <p:cNvSpPr/>
              <p:nvPr/>
            </p:nvSpPr>
            <p:spPr bwMode="auto">
              <a:xfrm>
                <a:off x="6387808" y="3185065"/>
                <a:ext cx="207401" cy="84408"/>
              </a:xfrm>
              <a:custGeom>
                <a:avLst/>
                <a:gdLst>
                  <a:gd name="T0" fmla="*/ 146 w 172"/>
                  <a:gd name="T1" fmla="*/ 70 h 70"/>
                  <a:gd name="T2" fmla="*/ 172 w 172"/>
                  <a:gd name="T3" fmla="*/ 70 h 70"/>
                  <a:gd name="T4" fmla="*/ 172 w 172"/>
                  <a:gd name="T5" fmla="*/ 0 h 70"/>
                  <a:gd name="T6" fmla="*/ 146 w 172"/>
                  <a:gd name="T7" fmla="*/ 0 h 70"/>
                  <a:gd name="T8" fmla="*/ 146 w 172"/>
                  <a:gd name="T9" fmla="*/ 33 h 70"/>
                  <a:gd name="T10" fmla="*/ 146 w 172"/>
                  <a:gd name="T11" fmla="*/ 33 h 70"/>
                  <a:gd name="T12" fmla="*/ 160 w 172"/>
                  <a:gd name="T13" fmla="*/ 47 h 70"/>
                  <a:gd name="T14" fmla="*/ 146 w 172"/>
                  <a:gd name="T15" fmla="*/ 59 h 70"/>
                  <a:gd name="T16" fmla="*/ 146 w 172"/>
                  <a:gd name="T17" fmla="*/ 70 h 70"/>
                  <a:gd name="T18" fmla="*/ 0 w 172"/>
                  <a:gd name="T19" fmla="*/ 70 h 70"/>
                  <a:gd name="T20" fmla="*/ 146 w 172"/>
                  <a:gd name="T21" fmla="*/ 70 h 70"/>
                  <a:gd name="T22" fmla="*/ 146 w 172"/>
                  <a:gd name="T23" fmla="*/ 59 h 70"/>
                  <a:gd name="T24" fmla="*/ 134 w 172"/>
                  <a:gd name="T25" fmla="*/ 47 h 70"/>
                  <a:gd name="T26" fmla="*/ 146 w 172"/>
                  <a:gd name="T27" fmla="*/ 33 h 70"/>
                  <a:gd name="T28" fmla="*/ 146 w 172"/>
                  <a:gd name="T29" fmla="*/ 0 h 70"/>
                  <a:gd name="T30" fmla="*/ 0 w 172"/>
                  <a:gd name="T31" fmla="*/ 0 h 70"/>
                  <a:gd name="T32" fmla="*/ 0 w 172"/>
                  <a:gd name="T33" fmla="*/ 70 h 70"/>
                  <a:gd name="T34" fmla="*/ 0 w 172"/>
                  <a:gd name="T35" fmla="*/ 70 h 70"/>
                  <a:gd name="T36" fmla="*/ 146 w 172"/>
                  <a:gd name="T37" fmla="*/ 33 h 70"/>
                  <a:gd name="T38" fmla="*/ 146 w 172"/>
                  <a:gd name="T39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70">
                    <a:moveTo>
                      <a:pt x="146" y="70"/>
                    </a:moveTo>
                    <a:lnTo>
                      <a:pt x="172" y="70"/>
                    </a:lnTo>
                    <a:lnTo>
                      <a:pt x="172" y="0"/>
                    </a:lnTo>
                    <a:lnTo>
                      <a:pt x="146" y="0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60" y="47"/>
                    </a:lnTo>
                    <a:lnTo>
                      <a:pt x="146" y="59"/>
                    </a:lnTo>
                    <a:lnTo>
                      <a:pt x="146" y="70"/>
                    </a:lnTo>
                    <a:close/>
                    <a:moveTo>
                      <a:pt x="0" y="70"/>
                    </a:moveTo>
                    <a:lnTo>
                      <a:pt x="146" y="70"/>
                    </a:lnTo>
                    <a:lnTo>
                      <a:pt x="146" y="59"/>
                    </a:lnTo>
                    <a:lnTo>
                      <a:pt x="134" y="47"/>
                    </a:lnTo>
                    <a:lnTo>
                      <a:pt x="146" y="33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  <a:moveTo>
                      <a:pt x="146" y="33"/>
                    </a:moveTo>
                    <a:lnTo>
                      <a:pt x="146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: Shape 75"/>
              <p:cNvSpPr/>
              <p:nvPr/>
            </p:nvSpPr>
            <p:spPr bwMode="auto">
              <a:xfrm>
                <a:off x="6387808" y="3185065"/>
                <a:ext cx="207401" cy="84408"/>
              </a:xfrm>
              <a:custGeom>
                <a:avLst/>
                <a:gdLst>
                  <a:gd name="T0" fmla="*/ 146 w 172"/>
                  <a:gd name="T1" fmla="*/ 70 h 70"/>
                  <a:gd name="T2" fmla="*/ 172 w 172"/>
                  <a:gd name="T3" fmla="*/ 70 h 70"/>
                  <a:gd name="T4" fmla="*/ 172 w 172"/>
                  <a:gd name="T5" fmla="*/ 0 h 70"/>
                  <a:gd name="T6" fmla="*/ 146 w 172"/>
                  <a:gd name="T7" fmla="*/ 0 h 70"/>
                  <a:gd name="T8" fmla="*/ 146 w 172"/>
                  <a:gd name="T9" fmla="*/ 33 h 70"/>
                  <a:gd name="T10" fmla="*/ 146 w 172"/>
                  <a:gd name="T11" fmla="*/ 33 h 70"/>
                  <a:gd name="T12" fmla="*/ 160 w 172"/>
                  <a:gd name="T13" fmla="*/ 47 h 70"/>
                  <a:gd name="T14" fmla="*/ 146 w 172"/>
                  <a:gd name="T15" fmla="*/ 59 h 70"/>
                  <a:gd name="T16" fmla="*/ 146 w 172"/>
                  <a:gd name="T17" fmla="*/ 70 h 70"/>
                  <a:gd name="T18" fmla="*/ 0 w 172"/>
                  <a:gd name="T19" fmla="*/ 70 h 70"/>
                  <a:gd name="T20" fmla="*/ 146 w 172"/>
                  <a:gd name="T21" fmla="*/ 70 h 70"/>
                  <a:gd name="T22" fmla="*/ 146 w 172"/>
                  <a:gd name="T23" fmla="*/ 59 h 70"/>
                  <a:gd name="T24" fmla="*/ 134 w 172"/>
                  <a:gd name="T25" fmla="*/ 47 h 70"/>
                  <a:gd name="T26" fmla="*/ 146 w 172"/>
                  <a:gd name="T27" fmla="*/ 33 h 70"/>
                  <a:gd name="T28" fmla="*/ 146 w 172"/>
                  <a:gd name="T29" fmla="*/ 0 h 70"/>
                  <a:gd name="T30" fmla="*/ 0 w 172"/>
                  <a:gd name="T31" fmla="*/ 0 h 70"/>
                  <a:gd name="T32" fmla="*/ 0 w 172"/>
                  <a:gd name="T33" fmla="*/ 70 h 70"/>
                  <a:gd name="T34" fmla="*/ 0 w 172"/>
                  <a:gd name="T35" fmla="*/ 70 h 70"/>
                  <a:gd name="T36" fmla="*/ 146 w 172"/>
                  <a:gd name="T37" fmla="*/ 33 h 70"/>
                  <a:gd name="T38" fmla="*/ 146 w 172"/>
                  <a:gd name="T39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2" h="70">
                    <a:moveTo>
                      <a:pt x="146" y="70"/>
                    </a:moveTo>
                    <a:lnTo>
                      <a:pt x="172" y="70"/>
                    </a:lnTo>
                    <a:lnTo>
                      <a:pt x="172" y="0"/>
                    </a:lnTo>
                    <a:lnTo>
                      <a:pt x="146" y="0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60" y="47"/>
                    </a:lnTo>
                    <a:lnTo>
                      <a:pt x="146" y="59"/>
                    </a:lnTo>
                    <a:lnTo>
                      <a:pt x="146" y="70"/>
                    </a:lnTo>
                    <a:moveTo>
                      <a:pt x="0" y="70"/>
                    </a:moveTo>
                    <a:lnTo>
                      <a:pt x="146" y="70"/>
                    </a:lnTo>
                    <a:lnTo>
                      <a:pt x="146" y="59"/>
                    </a:lnTo>
                    <a:lnTo>
                      <a:pt x="134" y="47"/>
                    </a:lnTo>
                    <a:lnTo>
                      <a:pt x="146" y="33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moveTo>
                      <a:pt x="146" y="33"/>
                    </a:moveTo>
                    <a:lnTo>
                      <a:pt x="146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: Shape 76"/>
              <p:cNvSpPr/>
              <p:nvPr/>
            </p:nvSpPr>
            <p:spPr bwMode="auto">
              <a:xfrm>
                <a:off x="7447726" y="3029514"/>
                <a:ext cx="273722" cy="245988"/>
              </a:xfrm>
              <a:custGeom>
                <a:avLst/>
                <a:gdLst>
                  <a:gd name="T0" fmla="*/ 166 w 169"/>
                  <a:gd name="T1" fmla="*/ 43 h 152"/>
                  <a:gd name="T2" fmla="*/ 127 w 169"/>
                  <a:gd name="T3" fmla="*/ 39 h 152"/>
                  <a:gd name="T4" fmla="*/ 104 w 169"/>
                  <a:gd name="T5" fmla="*/ 48 h 152"/>
                  <a:gd name="T6" fmla="*/ 58 w 169"/>
                  <a:gd name="T7" fmla="*/ 0 h 152"/>
                  <a:gd name="T8" fmla="*/ 42 w 169"/>
                  <a:gd name="T9" fmla="*/ 6 h 152"/>
                  <a:gd name="T10" fmla="*/ 75 w 169"/>
                  <a:gd name="T11" fmla="*/ 59 h 152"/>
                  <a:gd name="T12" fmla="*/ 43 w 169"/>
                  <a:gd name="T13" fmla="*/ 71 h 152"/>
                  <a:gd name="T14" fmla="*/ 16 w 169"/>
                  <a:gd name="T15" fmla="*/ 54 h 152"/>
                  <a:gd name="T16" fmla="*/ 0 w 169"/>
                  <a:gd name="T17" fmla="*/ 60 h 152"/>
                  <a:gd name="T18" fmla="*/ 30 w 169"/>
                  <a:gd name="T19" fmla="*/ 95 h 152"/>
                  <a:gd name="T20" fmla="*/ 31 w 169"/>
                  <a:gd name="T21" fmla="*/ 140 h 152"/>
                  <a:gd name="T22" fmla="*/ 47 w 169"/>
                  <a:gd name="T23" fmla="*/ 134 h 152"/>
                  <a:gd name="T24" fmla="*/ 55 w 169"/>
                  <a:gd name="T25" fmla="*/ 104 h 152"/>
                  <a:gd name="T26" fmla="*/ 87 w 169"/>
                  <a:gd name="T27" fmla="*/ 92 h 152"/>
                  <a:gd name="T28" fmla="*/ 98 w 169"/>
                  <a:gd name="T29" fmla="*/ 152 h 152"/>
                  <a:gd name="T30" fmla="*/ 114 w 169"/>
                  <a:gd name="T31" fmla="*/ 146 h 152"/>
                  <a:gd name="T32" fmla="*/ 117 w 169"/>
                  <a:gd name="T33" fmla="*/ 81 h 152"/>
                  <a:gd name="T34" fmla="*/ 139 w 169"/>
                  <a:gd name="T35" fmla="*/ 72 h 152"/>
                  <a:gd name="T36" fmla="*/ 166 w 169"/>
                  <a:gd name="T37" fmla="*/ 4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9" h="152">
                    <a:moveTo>
                      <a:pt x="166" y="43"/>
                    </a:moveTo>
                    <a:cubicBezTo>
                      <a:pt x="162" y="34"/>
                      <a:pt x="136" y="36"/>
                      <a:pt x="127" y="39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114" y="146"/>
                      <a:pt x="114" y="146"/>
                      <a:pt x="114" y="146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8" y="68"/>
                      <a:pt x="169" y="52"/>
                      <a:pt x="166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: Shape 77"/>
              <p:cNvSpPr/>
              <p:nvPr/>
            </p:nvSpPr>
            <p:spPr bwMode="auto">
              <a:xfrm>
                <a:off x="6167143" y="2539950"/>
                <a:ext cx="143493" cy="284574"/>
              </a:xfrm>
              <a:custGeom>
                <a:avLst/>
                <a:gdLst>
                  <a:gd name="T0" fmla="*/ 18 w 88"/>
                  <a:gd name="T1" fmla="*/ 0 h 176"/>
                  <a:gd name="T2" fmla="*/ 70 w 88"/>
                  <a:gd name="T3" fmla="*/ 0 h 176"/>
                  <a:gd name="T4" fmla="*/ 88 w 88"/>
                  <a:gd name="T5" fmla="*/ 18 h 176"/>
                  <a:gd name="T6" fmla="*/ 88 w 88"/>
                  <a:gd name="T7" fmla="*/ 158 h 176"/>
                  <a:gd name="T8" fmla="*/ 70 w 88"/>
                  <a:gd name="T9" fmla="*/ 176 h 176"/>
                  <a:gd name="T10" fmla="*/ 18 w 88"/>
                  <a:gd name="T11" fmla="*/ 176 h 176"/>
                  <a:gd name="T12" fmla="*/ 0 w 88"/>
                  <a:gd name="T13" fmla="*/ 158 h 176"/>
                  <a:gd name="T14" fmla="*/ 0 w 88"/>
                  <a:gd name="T15" fmla="*/ 18 h 176"/>
                  <a:gd name="T16" fmla="*/ 18 w 88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76">
                    <a:moveTo>
                      <a:pt x="1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8" y="8"/>
                      <a:pt x="88" y="18"/>
                    </a:cubicBezTo>
                    <a:cubicBezTo>
                      <a:pt x="88" y="158"/>
                      <a:pt x="88" y="158"/>
                      <a:pt x="88" y="158"/>
                    </a:cubicBezTo>
                    <a:cubicBezTo>
                      <a:pt x="88" y="168"/>
                      <a:pt x="80" y="176"/>
                      <a:pt x="70" y="176"/>
                    </a:cubicBezTo>
                    <a:cubicBezTo>
                      <a:pt x="18" y="176"/>
                      <a:pt x="18" y="176"/>
                      <a:pt x="18" y="176"/>
                    </a:cubicBezTo>
                    <a:cubicBezTo>
                      <a:pt x="8" y="176"/>
                      <a:pt x="0" y="168"/>
                      <a:pt x="0" y="15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78"/>
              <p:cNvSpPr/>
              <p:nvPr/>
            </p:nvSpPr>
            <p:spPr bwMode="auto">
              <a:xfrm>
                <a:off x="6184024" y="2570096"/>
                <a:ext cx="110936" cy="213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: Shape 79"/>
              <p:cNvSpPr/>
              <p:nvPr/>
            </p:nvSpPr>
            <p:spPr bwMode="auto">
              <a:xfrm>
                <a:off x="6209347" y="2550803"/>
                <a:ext cx="60291" cy="4823"/>
              </a:xfrm>
              <a:custGeom>
                <a:avLst/>
                <a:gdLst>
                  <a:gd name="T0" fmla="*/ 1 w 37"/>
                  <a:gd name="T1" fmla="*/ 3 h 3"/>
                  <a:gd name="T2" fmla="*/ 35 w 37"/>
                  <a:gd name="T3" fmla="*/ 3 h 3"/>
                  <a:gd name="T4" fmla="*/ 37 w 37"/>
                  <a:gd name="T5" fmla="*/ 1 h 3"/>
                  <a:gd name="T6" fmla="*/ 37 w 37"/>
                  <a:gd name="T7" fmla="*/ 1 h 3"/>
                  <a:gd name="T8" fmla="*/ 35 w 37"/>
                  <a:gd name="T9" fmla="*/ 0 h 3"/>
                  <a:gd name="T10" fmla="*/ 1 w 37"/>
                  <a:gd name="T11" fmla="*/ 0 h 3"/>
                  <a:gd name="T12" fmla="*/ 0 w 37"/>
                  <a:gd name="T13" fmla="*/ 1 h 3"/>
                  <a:gd name="T14" fmla="*/ 0 w 37"/>
                  <a:gd name="T15" fmla="*/ 1 h 3"/>
                  <a:gd name="T16" fmla="*/ 1 w 3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">
                    <a:moveTo>
                      <a:pt x="1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7" y="2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0"/>
                      <a:pt x="36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5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: Shape 80"/>
              <p:cNvSpPr/>
              <p:nvPr/>
            </p:nvSpPr>
            <p:spPr bwMode="auto">
              <a:xfrm>
                <a:off x="6188848" y="2800408"/>
                <a:ext cx="100083" cy="7235"/>
              </a:xfrm>
              <a:custGeom>
                <a:avLst/>
                <a:gdLst>
                  <a:gd name="T0" fmla="*/ 3 w 62"/>
                  <a:gd name="T1" fmla="*/ 5 h 5"/>
                  <a:gd name="T2" fmla="*/ 60 w 62"/>
                  <a:gd name="T3" fmla="*/ 5 h 5"/>
                  <a:gd name="T4" fmla="*/ 62 w 62"/>
                  <a:gd name="T5" fmla="*/ 3 h 5"/>
                  <a:gd name="T6" fmla="*/ 62 w 62"/>
                  <a:gd name="T7" fmla="*/ 3 h 5"/>
                  <a:gd name="T8" fmla="*/ 60 w 62"/>
                  <a:gd name="T9" fmla="*/ 0 h 5"/>
                  <a:gd name="T10" fmla="*/ 3 w 62"/>
                  <a:gd name="T11" fmla="*/ 0 h 5"/>
                  <a:gd name="T12" fmla="*/ 0 w 62"/>
                  <a:gd name="T13" fmla="*/ 3 h 5"/>
                  <a:gd name="T14" fmla="*/ 0 w 62"/>
                  <a:gd name="T15" fmla="*/ 3 h 5"/>
                  <a:gd name="T16" fmla="*/ 3 w 6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">
                    <a:moveTo>
                      <a:pt x="3" y="5"/>
                    </a:moveTo>
                    <a:cubicBezTo>
                      <a:pt x="60" y="5"/>
                      <a:pt x="60" y="5"/>
                      <a:pt x="60" y="5"/>
                    </a:cubicBezTo>
                    <a:cubicBezTo>
                      <a:pt x="61" y="5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1"/>
                      <a:pt x="61" y="0"/>
                      <a:pt x="6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Oval 81"/>
              <p:cNvSpPr/>
              <p:nvPr/>
            </p:nvSpPr>
            <p:spPr bwMode="auto">
              <a:xfrm>
                <a:off x="6222611" y="2788350"/>
                <a:ext cx="32557" cy="325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Oval 82"/>
              <p:cNvSpPr/>
              <p:nvPr/>
            </p:nvSpPr>
            <p:spPr bwMode="auto">
              <a:xfrm>
                <a:off x="6227434" y="2793173"/>
                <a:ext cx="22911" cy="2291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: Shape 83"/>
              <p:cNvSpPr/>
              <p:nvPr/>
            </p:nvSpPr>
            <p:spPr bwMode="auto">
              <a:xfrm>
                <a:off x="5736665" y="2017830"/>
                <a:ext cx="37380" cy="74761"/>
              </a:xfrm>
              <a:custGeom>
                <a:avLst/>
                <a:gdLst>
                  <a:gd name="T0" fmla="*/ 0 w 31"/>
                  <a:gd name="T1" fmla="*/ 62 h 62"/>
                  <a:gd name="T2" fmla="*/ 31 w 31"/>
                  <a:gd name="T3" fmla="*/ 25 h 62"/>
                  <a:gd name="T4" fmla="*/ 0 w 31"/>
                  <a:gd name="T5" fmla="*/ 0 h 62"/>
                  <a:gd name="T6" fmla="*/ 0 w 31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0" y="62"/>
                    </a:moveTo>
                    <a:lnTo>
                      <a:pt x="31" y="25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: Shape 84"/>
              <p:cNvSpPr/>
              <p:nvPr/>
            </p:nvSpPr>
            <p:spPr bwMode="auto">
              <a:xfrm>
                <a:off x="5828307" y="2017830"/>
                <a:ext cx="36175" cy="74761"/>
              </a:xfrm>
              <a:custGeom>
                <a:avLst/>
                <a:gdLst>
                  <a:gd name="T0" fmla="*/ 30 w 30"/>
                  <a:gd name="T1" fmla="*/ 62 h 62"/>
                  <a:gd name="T2" fmla="*/ 30 w 30"/>
                  <a:gd name="T3" fmla="*/ 0 h 62"/>
                  <a:gd name="T4" fmla="*/ 0 w 30"/>
                  <a:gd name="T5" fmla="*/ 25 h 62"/>
                  <a:gd name="T6" fmla="*/ 30 w 30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2">
                    <a:moveTo>
                      <a:pt x="30" y="62"/>
                    </a:moveTo>
                    <a:lnTo>
                      <a:pt x="30" y="0"/>
                    </a:lnTo>
                    <a:lnTo>
                      <a:pt x="0" y="25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85"/>
              <p:cNvSpPr/>
              <p:nvPr/>
            </p:nvSpPr>
            <p:spPr bwMode="auto">
              <a:xfrm>
                <a:off x="5864482" y="2096208"/>
                <a:ext cx="120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86"/>
              <p:cNvSpPr/>
              <p:nvPr/>
            </p:nvSpPr>
            <p:spPr bwMode="auto">
              <a:xfrm>
                <a:off x="5736665" y="2096208"/>
                <a:ext cx="120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: Shape 87"/>
              <p:cNvSpPr/>
              <p:nvPr/>
            </p:nvSpPr>
            <p:spPr bwMode="auto">
              <a:xfrm>
                <a:off x="5739076" y="2050387"/>
                <a:ext cx="124200" cy="45821"/>
              </a:xfrm>
              <a:custGeom>
                <a:avLst/>
                <a:gdLst>
                  <a:gd name="T0" fmla="*/ 103 w 103"/>
                  <a:gd name="T1" fmla="*/ 38 h 38"/>
                  <a:gd name="T2" fmla="*/ 103 w 103"/>
                  <a:gd name="T3" fmla="*/ 38 h 38"/>
                  <a:gd name="T4" fmla="*/ 71 w 103"/>
                  <a:gd name="T5" fmla="*/ 0 h 38"/>
                  <a:gd name="T6" fmla="*/ 52 w 103"/>
                  <a:gd name="T7" fmla="*/ 15 h 38"/>
                  <a:gd name="T8" fmla="*/ 32 w 103"/>
                  <a:gd name="T9" fmla="*/ 0 h 38"/>
                  <a:gd name="T10" fmla="*/ 1 w 103"/>
                  <a:gd name="T11" fmla="*/ 38 h 38"/>
                  <a:gd name="T12" fmla="*/ 0 w 103"/>
                  <a:gd name="T13" fmla="*/ 38 h 38"/>
                  <a:gd name="T14" fmla="*/ 103 w 10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38"/>
                    </a:moveTo>
                    <a:lnTo>
                      <a:pt x="103" y="38"/>
                    </a:lnTo>
                    <a:lnTo>
                      <a:pt x="71" y="0"/>
                    </a:lnTo>
                    <a:lnTo>
                      <a:pt x="52" y="15"/>
                    </a:lnTo>
                    <a:lnTo>
                      <a:pt x="32" y="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03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: Shape 88"/>
              <p:cNvSpPr/>
              <p:nvPr/>
            </p:nvSpPr>
            <p:spPr bwMode="auto">
              <a:xfrm>
                <a:off x="5740282" y="2015418"/>
                <a:ext cx="121788" cy="48233"/>
              </a:xfrm>
              <a:custGeom>
                <a:avLst/>
                <a:gdLst>
                  <a:gd name="T0" fmla="*/ 31 w 101"/>
                  <a:gd name="T1" fmla="*/ 24 h 40"/>
                  <a:gd name="T2" fmla="*/ 32 w 101"/>
                  <a:gd name="T3" fmla="*/ 25 h 40"/>
                  <a:gd name="T4" fmla="*/ 34 w 101"/>
                  <a:gd name="T5" fmla="*/ 27 h 40"/>
                  <a:gd name="T6" fmla="*/ 51 w 101"/>
                  <a:gd name="T7" fmla="*/ 40 h 40"/>
                  <a:gd name="T8" fmla="*/ 69 w 101"/>
                  <a:gd name="T9" fmla="*/ 27 h 40"/>
                  <a:gd name="T10" fmla="*/ 70 w 101"/>
                  <a:gd name="T11" fmla="*/ 25 h 40"/>
                  <a:gd name="T12" fmla="*/ 71 w 101"/>
                  <a:gd name="T13" fmla="*/ 24 h 40"/>
                  <a:gd name="T14" fmla="*/ 101 w 101"/>
                  <a:gd name="T15" fmla="*/ 0 h 40"/>
                  <a:gd name="T16" fmla="*/ 0 w 101"/>
                  <a:gd name="T17" fmla="*/ 0 h 40"/>
                  <a:gd name="T18" fmla="*/ 31 w 101"/>
                  <a:gd name="T1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0">
                    <a:moveTo>
                      <a:pt x="31" y="24"/>
                    </a:moveTo>
                    <a:lnTo>
                      <a:pt x="32" y="25"/>
                    </a:lnTo>
                    <a:lnTo>
                      <a:pt x="34" y="27"/>
                    </a:lnTo>
                    <a:lnTo>
                      <a:pt x="51" y="40"/>
                    </a:lnTo>
                    <a:lnTo>
                      <a:pt x="69" y="27"/>
                    </a:lnTo>
                    <a:lnTo>
                      <a:pt x="70" y="25"/>
                    </a:lnTo>
                    <a:lnTo>
                      <a:pt x="71" y="24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: Shape 89"/>
              <p:cNvSpPr/>
              <p:nvPr/>
            </p:nvSpPr>
            <p:spPr bwMode="auto">
              <a:xfrm>
                <a:off x="7117331" y="4260658"/>
                <a:ext cx="54262" cy="151934"/>
              </a:xfrm>
              <a:custGeom>
                <a:avLst/>
                <a:gdLst>
                  <a:gd name="T0" fmla="*/ 4 w 33"/>
                  <a:gd name="T1" fmla="*/ 11 h 94"/>
                  <a:gd name="T2" fmla="*/ 1 w 33"/>
                  <a:gd name="T3" fmla="*/ 23 h 94"/>
                  <a:gd name="T4" fmla="*/ 3 w 33"/>
                  <a:gd name="T5" fmla="*/ 32 h 94"/>
                  <a:gd name="T6" fmla="*/ 12 w 33"/>
                  <a:gd name="T7" fmla="*/ 43 h 94"/>
                  <a:gd name="T8" fmla="*/ 12 w 33"/>
                  <a:gd name="T9" fmla="*/ 94 h 94"/>
                  <a:gd name="T10" fmla="*/ 21 w 33"/>
                  <a:gd name="T11" fmla="*/ 94 h 94"/>
                  <a:gd name="T12" fmla="*/ 21 w 33"/>
                  <a:gd name="T13" fmla="*/ 43 h 94"/>
                  <a:gd name="T14" fmla="*/ 30 w 33"/>
                  <a:gd name="T15" fmla="*/ 32 h 94"/>
                  <a:gd name="T16" fmla="*/ 33 w 33"/>
                  <a:gd name="T17" fmla="*/ 23 h 94"/>
                  <a:gd name="T18" fmla="*/ 29 w 33"/>
                  <a:gd name="T19" fmla="*/ 11 h 94"/>
                  <a:gd name="T20" fmla="*/ 22 w 33"/>
                  <a:gd name="T21" fmla="*/ 0 h 94"/>
                  <a:gd name="T22" fmla="*/ 25 w 33"/>
                  <a:gd name="T23" fmla="*/ 22 h 94"/>
                  <a:gd name="T24" fmla="*/ 22 w 33"/>
                  <a:gd name="T25" fmla="*/ 22 h 94"/>
                  <a:gd name="T26" fmla="*/ 19 w 33"/>
                  <a:gd name="T27" fmla="*/ 0 h 94"/>
                  <a:gd name="T28" fmla="*/ 17 w 33"/>
                  <a:gd name="T29" fmla="*/ 0 h 94"/>
                  <a:gd name="T30" fmla="*/ 15 w 33"/>
                  <a:gd name="T31" fmla="*/ 0 h 94"/>
                  <a:gd name="T32" fmla="*/ 12 w 33"/>
                  <a:gd name="T33" fmla="*/ 22 h 94"/>
                  <a:gd name="T34" fmla="*/ 9 w 33"/>
                  <a:gd name="T35" fmla="*/ 22 h 94"/>
                  <a:gd name="T36" fmla="*/ 12 w 33"/>
                  <a:gd name="T37" fmla="*/ 0 h 94"/>
                  <a:gd name="T38" fmla="*/ 4 w 33"/>
                  <a:gd name="T39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94">
                    <a:moveTo>
                      <a:pt x="4" y="11"/>
                    </a:moveTo>
                    <a:cubicBezTo>
                      <a:pt x="3" y="15"/>
                      <a:pt x="1" y="18"/>
                      <a:pt x="1" y="23"/>
                    </a:cubicBezTo>
                    <a:cubicBezTo>
                      <a:pt x="0" y="26"/>
                      <a:pt x="1" y="29"/>
                      <a:pt x="3" y="32"/>
                    </a:cubicBezTo>
                    <a:cubicBezTo>
                      <a:pt x="5" y="36"/>
                      <a:pt x="8" y="40"/>
                      <a:pt x="12" y="4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5" y="41"/>
                      <a:pt x="29" y="36"/>
                      <a:pt x="30" y="32"/>
                    </a:cubicBezTo>
                    <a:cubicBezTo>
                      <a:pt x="32" y="29"/>
                      <a:pt x="33" y="26"/>
                      <a:pt x="33" y="23"/>
                    </a:cubicBezTo>
                    <a:cubicBezTo>
                      <a:pt x="32" y="18"/>
                      <a:pt x="31" y="15"/>
                      <a:pt x="29" y="11"/>
                    </a:cubicBezTo>
                    <a:cubicBezTo>
                      <a:pt x="28" y="8"/>
                      <a:pt x="26" y="0"/>
                      <a:pt x="22" y="0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5" y="8"/>
                      <a:pt x="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: Shape 90"/>
              <p:cNvSpPr/>
              <p:nvPr/>
            </p:nvSpPr>
            <p:spPr bwMode="auto">
              <a:xfrm>
                <a:off x="7187268" y="4258246"/>
                <a:ext cx="56674" cy="154345"/>
              </a:xfrm>
              <a:custGeom>
                <a:avLst/>
                <a:gdLst>
                  <a:gd name="T0" fmla="*/ 22 w 35"/>
                  <a:gd name="T1" fmla="*/ 96 h 96"/>
                  <a:gd name="T2" fmla="*/ 22 w 35"/>
                  <a:gd name="T3" fmla="*/ 46 h 96"/>
                  <a:gd name="T4" fmla="*/ 35 w 35"/>
                  <a:gd name="T5" fmla="*/ 25 h 96"/>
                  <a:gd name="T6" fmla="*/ 18 w 35"/>
                  <a:gd name="T7" fmla="*/ 0 h 96"/>
                  <a:gd name="T8" fmla="*/ 0 w 35"/>
                  <a:gd name="T9" fmla="*/ 25 h 96"/>
                  <a:gd name="T10" fmla="*/ 13 w 35"/>
                  <a:gd name="T11" fmla="*/ 45 h 96"/>
                  <a:gd name="T12" fmla="*/ 13 w 35"/>
                  <a:gd name="T13" fmla="*/ 96 h 96"/>
                  <a:gd name="T14" fmla="*/ 22 w 35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6">
                    <a:moveTo>
                      <a:pt x="22" y="9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9" y="43"/>
                      <a:pt x="35" y="35"/>
                      <a:pt x="35" y="25"/>
                    </a:cubicBezTo>
                    <a:cubicBezTo>
                      <a:pt x="35" y="14"/>
                      <a:pt x="27" y="0"/>
                      <a:pt x="18" y="0"/>
                    </a:cubicBezTo>
                    <a:cubicBezTo>
                      <a:pt x="8" y="0"/>
                      <a:pt x="0" y="14"/>
                      <a:pt x="0" y="25"/>
                    </a:cubicBezTo>
                    <a:cubicBezTo>
                      <a:pt x="0" y="35"/>
                      <a:pt x="6" y="43"/>
                      <a:pt x="13" y="45"/>
                    </a:cubicBezTo>
                    <a:cubicBezTo>
                      <a:pt x="13" y="96"/>
                      <a:pt x="13" y="96"/>
                      <a:pt x="13" y="96"/>
                    </a:cubicBezTo>
                    <a:lnTo>
                      <a:pt x="22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: Shape 91"/>
              <p:cNvSpPr/>
              <p:nvPr/>
            </p:nvSpPr>
            <p:spPr bwMode="auto">
              <a:xfrm>
                <a:off x="5168723" y="3636042"/>
                <a:ext cx="107318" cy="225489"/>
              </a:xfrm>
              <a:custGeom>
                <a:avLst/>
                <a:gdLst>
                  <a:gd name="T0" fmla="*/ 33 w 66"/>
                  <a:gd name="T1" fmla="*/ 119 h 139"/>
                  <a:gd name="T2" fmla="*/ 65 w 66"/>
                  <a:gd name="T3" fmla="*/ 135 h 139"/>
                  <a:gd name="T4" fmla="*/ 66 w 66"/>
                  <a:gd name="T5" fmla="*/ 134 h 139"/>
                  <a:gd name="T6" fmla="*/ 66 w 66"/>
                  <a:gd name="T7" fmla="*/ 30 h 139"/>
                  <a:gd name="T8" fmla="*/ 65 w 66"/>
                  <a:gd name="T9" fmla="*/ 14 h 139"/>
                  <a:gd name="T10" fmla="*/ 33 w 66"/>
                  <a:gd name="T11" fmla="*/ 0 h 139"/>
                  <a:gd name="T12" fmla="*/ 33 w 66"/>
                  <a:gd name="T13" fmla="*/ 18 h 139"/>
                  <a:gd name="T14" fmla="*/ 56 w 66"/>
                  <a:gd name="T15" fmla="*/ 23 h 139"/>
                  <a:gd name="T16" fmla="*/ 57 w 66"/>
                  <a:gd name="T17" fmla="*/ 25 h 139"/>
                  <a:gd name="T18" fmla="*/ 55 w 66"/>
                  <a:gd name="T19" fmla="*/ 26 h 139"/>
                  <a:gd name="T20" fmla="*/ 54 w 66"/>
                  <a:gd name="T21" fmla="*/ 26 h 139"/>
                  <a:gd name="T22" fmla="*/ 50 w 66"/>
                  <a:gd name="T23" fmla="*/ 24 h 139"/>
                  <a:gd name="T24" fmla="*/ 33 w 66"/>
                  <a:gd name="T25" fmla="*/ 22 h 139"/>
                  <a:gd name="T26" fmla="*/ 33 w 66"/>
                  <a:gd name="T27" fmla="*/ 37 h 139"/>
                  <a:gd name="T28" fmla="*/ 56 w 66"/>
                  <a:gd name="T29" fmla="*/ 41 h 139"/>
                  <a:gd name="T30" fmla="*/ 57 w 66"/>
                  <a:gd name="T31" fmla="*/ 44 h 139"/>
                  <a:gd name="T32" fmla="*/ 55 w 66"/>
                  <a:gd name="T33" fmla="*/ 45 h 139"/>
                  <a:gd name="T34" fmla="*/ 54 w 66"/>
                  <a:gd name="T35" fmla="*/ 45 h 139"/>
                  <a:gd name="T36" fmla="*/ 50 w 66"/>
                  <a:gd name="T37" fmla="*/ 43 h 139"/>
                  <a:gd name="T38" fmla="*/ 33 w 66"/>
                  <a:gd name="T39" fmla="*/ 41 h 139"/>
                  <a:gd name="T40" fmla="*/ 33 w 66"/>
                  <a:gd name="T41" fmla="*/ 56 h 139"/>
                  <a:gd name="T42" fmla="*/ 56 w 66"/>
                  <a:gd name="T43" fmla="*/ 60 h 139"/>
                  <a:gd name="T44" fmla="*/ 57 w 66"/>
                  <a:gd name="T45" fmla="*/ 62 h 139"/>
                  <a:gd name="T46" fmla="*/ 55 w 66"/>
                  <a:gd name="T47" fmla="*/ 64 h 139"/>
                  <a:gd name="T48" fmla="*/ 54 w 66"/>
                  <a:gd name="T49" fmla="*/ 63 h 139"/>
                  <a:gd name="T50" fmla="*/ 50 w 66"/>
                  <a:gd name="T51" fmla="*/ 62 h 139"/>
                  <a:gd name="T52" fmla="*/ 33 w 66"/>
                  <a:gd name="T53" fmla="*/ 60 h 139"/>
                  <a:gd name="T54" fmla="*/ 33 w 66"/>
                  <a:gd name="T55" fmla="*/ 119 h 139"/>
                  <a:gd name="T56" fmla="*/ 1 w 66"/>
                  <a:gd name="T57" fmla="*/ 135 h 139"/>
                  <a:gd name="T58" fmla="*/ 33 w 66"/>
                  <a:gd name="T59" fmla="*/ 119 h 139"/>
                  <a:gd name="T60" fmla="*/ 33 w 66"/>
                  <a:gd name="T61" fmla="*/ 60 h 139"/>
                  <a:gd name="T62" fmla="*/ 17 w 66"/>
                  <a:gd name="T63" fmla="*/ 62 h 139"/>
                  <a:gd name="T64" fmla="*/ 12 w 66"/>
                  <a:gd name="T65" fmla="*/ 63 h 139"/>
                  <a:gd name="T66" fmla="*/ 10 w 66"/>
                  <a:gd name="T67" fmla="*/ 62 h 139"/>
                  <a:gd name="T68" fmla="*/ 11 w 66"/>
                  <a:gd name="T69" fmla="*/ 60 h 139"/>
                  <a:gd name="T70" fmla="*/ 11 w 66"/>
                  <a:gd name="T71" fmla="*/ 60 h 139"/>
                  <a:gd name="T72" fmla="*/ 33 w 66"/>
                  <a:gd name="T73" fmla="*/ 56 h 139"/>
                  <a:gd name="T74" fmla="*/ 33 w 66"/>
                  <a:gd name="T75" fmla="*/ 41 h 139"/>
                  <a:gd name="T76" fmla="*/ 17 w 66"/>
                  <a:gd name="T77" fmla="*/ 43 h 139"/>
                  <a:gd name="T78" fmla="*/ 12 w 66"/>
                  <a:gd name="T79" fmla="*/ 45 h 139"/>
                  <a:gd name="T80" fmla="*/ 10 w 66"/>
                  <a:gd name="T81" fmla="*/ 44 h 139"/>
                  <a:gd name="T82" fmla="*/ 11 w 66"/>
                  <a:gd name="T83" fmla="*/ 41 h 139"/>
                  <a:gd name="T84" fmla="*/ 11 w 66"/>
                  <a:gd name="T85" fmla="*/ 41 h 139"/>
                  <a:gd name="T86" fmla="*/ 33 w 66"/>
                  <a:gd name="T87" fmla="*/ 37 h 139"/>
                  <a:gd name="T88" fmla="*/ 33 w 66"/>
                  <a:gd name="T89" fmla="*/ 22 h 139"/>
                  <a:gd name="T90" fmla="*/ 17 w 66"/>
                  <a:gd name="T91" fmla="*/ 24 h 139"/>
                  <a:gd name="T92" fmla="*/ 12 w 66"/>
                  <a:gd name="T93" fmla="*/ 26 h 139"/>
                  <a:gd name="T94" fmla="*/ 10 w 66"/>
                  <a:gd name="T95" fmla="*/ 25 h 139"/>
                  <a:gd name="T96" fmla="*/ 11 w 66"/>
                  <a:gd name="T97" fmla="*/ 23 h 139"/>
                  <a:gd name="T98" fmla="*/ 11 w 66"/>
                  <a:gd name="T99" fmla="*/ 23 h 139"/>
                  <a:gd name="T100" fmla="*/ 33 w 66"/>
                  <a:gd name="T101" fmla="*/ 18 h 139"/>
                  <a:gd name="T102" fmla="*/ 33 w 66"/>
                  <a:gd name="T103" fmla="*/ 0 h 139"/>
                  <a:gd name="T104" fmla="*/ 2 w 66"/>
                  <a:gd name="T105" fmla="*/ 14 h 139"/>
                  <a:gd name="T106" fmla="*/ 0 w 66"/>
                  <a:gd name="T107" fmla="*/ 30 h 139"/>
                  <a:gd name="T108" fmla="*/ 0 w 66"/>
                  <a:gd name="T109" fmla="*/ 134 h 139"/>
                  <a:gd name="T110" fmla="*/ 1 w 66"/>
                  <a:gd name="T111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" h="139">
                    <a:moveTo>
                      <a:pt x="33" y="119"/>
                    </a:moveTo>
                    <a:cubicBezTo>
                      <a:pt x="49" y="119"/>
                      <a:pt x="61" y="123"/>
                      <a:pt x="65" y="135"/>
                    </a:cubicBezTo>
                    <a:cubicBezTo>
                      <a:pt x="66" y="139"/>
                      <a:pt x="66" y="139"/>
                      <a:pt x="66" y="134"/>
                    </a:cubicBezTo>
                    <a:cubicBezTo>
                      <a:pt x="66" y="113"/>
                      <a:pt x="66" y="51"/>
                      <a:pt x="66" y="30"/>
                    </a:cubicBezTo>
                    <a:cubicBezTo>
                      <a:pt x="66" y="25"/>
                      <a:pt x="66" y="18"/>
                      <a:pt x="65" y="14"/>
                    </a:cubicBezTo>
                    <a:cubicBezTo>
                      <a:pt x="61" y="3"/>
                      <a:pt x="48" y="0"/>
                      <a:pt x="33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43" y="18"/>
                      <a:pt x="50" y="20"/>
                      <a:pt x="56" y="23"/>
                    </a:cubicBezTo>
                    <a:cubicBezTo>
                      <a:pt x="57" y="23"/>
                      <a:pt x="57" y="24"/>
                      <a:pt x="57" y="25"/>
                    </a:cubicBezTo>
                    <a:cubicBezTo>
                      <a:pt x="56" y="26"/>
                      <a:pt x="56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3" y="25"/>
                      <a:pt x="51" y="25"/>
                      <a:pt x="50" y="24"/>
                    </a:cubicBezTo>
                    <a:cubicBezTo>
                      <a:pt x="45" y="23"/>
                      <a:pt x="40" y="22"/>
                      <a:pt x="33" y="2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43" y="37"/>
                      <a:pt x="50" y="38"/>
                      <a:pt x="56" y="41"/>
                    </a:cubicBezTo>
                    <a:cubicBezTo>
                      <a:pt x="57" y="42"/>
                      <a:pt x="57" y="43"/>
                      <a:pt x="57" y="44"/>
                    </a:cubicBezTo>
                    <a:cubicBezTo>
                      <a:pt x="56" y="44"/>
                      <a:pt x="56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3" y="44"/>
                      <a:pt x="51" y="43"/>
                      <a:pt x="50" y="43"/>
                    </a:cubicBezTo>
                    <a:cubicBezTo>
                      <a:pt x="45" y="42"/>
                      <a:pt x="40" y="41"/>
                      <a:pt x="33" y="4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43" y="56"/>
                      <a:pt x="50" y="57"/>
                      <a:pt x="56" y="60"/>
                    </a:cubicBezTo>
                    <a:cubicBezTo>
                      <a:pt x="57" y="60"/>
                      <a:pt x="57" y="62"/>
                      <a:pt x="57" y="62"/>
                    </a:cubicBezTo>
                    <a:cubicBezTo>
                      <a:pt x="56" y="63"/>
                      <a:pt x="56" y="64"/>
                      <a:pt x="55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3" y="63"/>
                      <a:pt x="51" y="62"/>
                      <a:pt x="50" y="62"/>
                    </a:cubicBezTo>
                    <a:cubicBezTo>
                      <a:pt x="45" y="60"/>
                      <a:pt x="40" y="60"/>
                      <a:pt x="33" y="60"/>
                    </a:cubicBezTo>
                    <a:lnTo>
                      <a:pt x="33" y="119"/>
                    </a:lnTo>
                    <a:close/>
                    <a:moveTo>
                      <a:pt x="1" y="135"/>
                    </a:moveTo>
                    <a:cubicBezTo>
                      <a:pt x="5" y="123"/>
                      <a:pt x="18" y="119"/>
                      <a:pt x="33" y="11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27" y="60"/>
                      <a:pt x="21" y="60"/>
                      <a:pt x="17" y="62"/>
                    </a:cubicBezTo>
                    <a:cubicBezTo>
                      <a:pt x="15" y="62"/>
                      <a:pt x="14" y="63"/>
                      <a:pt x="12" y="63"/>
                    </a:cubicBezTo>
                    <a:cubicBezTo>
                      <a:pt x="11" y="64"/>
                      <a:pt x="10" y="63"/>
                      <a:pt x="10" y="62"/>
                    </a:cubicBezTo>
                    <a:cubicBezTo>
                      <a:pt x="9" y="62"/>
                      <a:pt x="10" y="60"/>
                      <a:pt x="11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6" y="57"/>
                      <a:pt x="24" y="56"/>
                      <a:pt x="33" y="5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7" y="41"/>
                      <a:pt x="21" y="42"/>
                      <a:pt x="17" y="43"/>
                    </a:cubicBezTo>
                    <a:cubicBezTo>
                      <a:pt x="15" y="43"/>
                      <a:pt x="14" y="44"/>
                      <a:pt x="12" y="45"/>
                    </a:cubicBezTo>
                    <a:cubicBezTo>
                      <a:pt x="11" y="45"/>
                      <a:pt x="10" y="45"/>
                      <a:pt x="10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6" y="38"/>
                      <a:pt x="24" y="37"/>
                      <a:pt x="33" y="37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7" y="22"/>
                      <a:pt x="21" y="23"/>
                      <a:pt x="17" y="24"/>
                    </a:cubicBezTo>
                    <a:cubicBezTo>
                      <a:pt x="15" y="25"/>
                      <a:pt x="14" y="25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6" y="20"/>
                      <a:pt x="24" y="18"/>
                      <a:pt x="33" y="18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6" y="3"/>
                      <a:pt x="2" y="14"/>
                    </a:cubicBezTo>
                    <a:cubicBezTo>
                      <a:pt x="0" y="18"/>
                      <a:pt x="0" y="25"/>
                      <a:pt x="0" y="30"/>
                    </a:cubicBezTo>
                    <a:cubicBezTo>
                      <a:pt x="0" y="51"/>
                      <a:pt x="0" y="113"/>
                      <a:pt x="0" y="134"/>
                    </a:cubicBezTo>
                    <a:cubicBezTo>
                      <a:pt x="0" y="139"/>
                      <a:pt x="0" y="139"/>
                      <a:pt x="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: Shape 92"/>
              <p:cNvSpPr/>
              <p:nvPr/>
            </p:nvSpPr>
            <p:spPr bwMode="auto">
              <a:xfrm>
                <a:off x="5285687" y="3636042"/>
                <a:ext cx="106112" cy="225489"/>
              </a:xfrm>
              <a:custGeom>
                <a:avLst/>
                <a:gdLst>
                  <a:gd name="T0" fmla="*/ 66 w 66"/>
                  <a:gd name="T1" fmla="*/ 134 h 139"/>
                  <a:gd name="T2" fmla="*/ 65 w 66"/>
                  <a:gd name="T3" fmla="*/ 14 h 139"/>
                  <a:gd name="T4" fmla="*/ 33 w 66"/>
                  <a:gd name="T5" fmla="*/ 18 h 139"/>
                  <a:gd name="T6" fmla="*/ 57 w 66"/>
                  <a:gd name="T7" fmla="*/ 25 h 139"/>
                  <a:gd name="T8" fmla="*/ 55 w 66"/>
                  <a:gd name="T9" fmla="*/ 26 h 139"/>
                  <a:gd name="T10" fmla="*/ 50 w 66"/>
                  <a:gd name="T11" fmla="*/ 24 h 139"/>
                  <a:gd name="T12" fmla="*/ 33 w 66"/>
                  <a:gd name="T13" fmla="*/ 37 h 139"/>
                  <a:gd name="T14" fmla="*/ 57 w 66"/>
                  <a:gd name="T15" fmla="*/ 44 h 139"/>
                  <a:gd name="T16" fmla="*/ 55 w 66"/>
                  <a:gd name="T17" fmla="*/ 45 h 139"/>
                  <a:gd name="T18" fmla="*/ 50 w 66"/>
                  <a:gd name="T19" fmla="*/ 43 h 139"/>
                  <a:gd name="T20" fmla="*/ 33 w 66"/>
                  <a:gd name="T21" fmla="*/ 56 h 139"/>
                  <a:gd name="T22" fmla="*/ 57 w 66"/>
                  <a:gd name="T23" fmla="*/ 62 h 139"/>
                  <a:gd name="T24" fmla="*/ 55 w 66"/>
                  <a:gd name="T25" fmla="*/ 64 h 139"/>
                  <a:gd name="T26" fmla="*/ 50 w 66"/>
                  <a:gd name="T27" fmla="*/ 62 h 139"/>
                  <a:gd name="T28" fmla="*/ 33 w 66"/>
                  <a:gd name="T29" fmla="*/ 119 h 139"/>
                  <a:gd name="T30" fmla="*/ 65 w 66"/>
                  <a:gd name="T31" fmla="*/ 135 h 139"/>
                  <a:gd name="T32" fmla="*/ 33 w 66"/>
                  <a:gd name="T33" fmla="*/ 0 h 139"/>
                  <a:gd name="T34" fmla="*/ 0 w 66"/>
                  <a:gd name="T35" fmla="*/ 30 h 139"/>
                  <a:gd name="T36" fmla="*/ 1 w 66"/>
                  <a:gd name="T37" fmla="*/ 135 h 139"/>
                  <a:gd name="T38" fmla="*/ 33 w 66"/>
                  <a:gd name="T39" fmla="*/ 60 h 139"/>
                  <a:gd name="T40" fmla="*/ 17 w 66"/>
                  <a:gd name="T41" fmla="*/ 62 h 139"/>
                  <a:gd name="T42" fmla="*/ 10 w 66"/>
                  <a:gd name="T43" fmla="*/ 62 h 139"/>
                  <a:gd name="T44" fmla="*/ 33 w 66"/>
                  <a:gd name="T45" fmla="*/ 56 h 139"/>
                  <a:gd name="T46" fmla="*/ 33 w 66"/>
                  <a:gd name="T47" fmla="*/ 41 h 139"/>
                  <a:gd name="T48" fmla="*/ 17 w 66"/>
                  <a:gd name="T49" fmla="*/ 43 h 139"/>
                  <a:gd name="T50" fmla="*/ 10 w 66"/>
                  <a:gd name="T51" fmla="*/ 44 h 139"/>
                  <a:gd name="T52" fmla="*/ 33 w 66"/>
                  <a:gd name="T53" fmla="*/ 37 h 139"/>
                  <a:gd name="T54" fmla="*/ 33 w 66"/>
                  <a:gd name="T55" fmla="*/ 22 h 139"/>
                  <a:gd name="T56" fmla="*/ 17 w 66"/>
                  <a:gd name="T57" fmla="*/ 24 h 139"/>
                  <a:gd name="T58" fmla="*/ 10 w 66"/>
                  <a:gd name="T59" fmla="*/ 25 h 139"/>
                  <a:gd name="T60" fmla="*/ 33 w 66"/>
                  <a:gd name="T61" fmla="*/ 18 h 139"/>
                  <a:gd name="T62" fmla="*/ 33 w 66"/>
                  <a:gd name="T6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" h="139">
                    <a:moveTo>
                      <a:pt x="65" y="135"/>
                    </a:moveTo>
                    <a:cubicBezTo>
                      <a:pt x="66" y="139"/>
                      <a:pt x="66" y="139"/>
                      <a:pt x="66" y="134"/>
                    </a:cubicBezTo>
                    <a:cubicBezTo>
                      <a:pt x="66" y="113"/>
                      <a:pt x="66" y="51"/>
                      <a:pt x="66" y="30"/>
                    </a:cubicBezTo>
                    <a:cubicBezTo>
                      <a:pt x="66" y="25"/>
                      <a:pt x="66" y="18"/>
                      <a:pt x="65" y="14"/>
                    </a:cubicBezTo>
                    <a:cubicBezTo>
                      <a:pt x="61" y="3"/>
                      <a:pt x="48" y="0"/>
                      <a:pt x="33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43" y="18"/>
                      <a:pt x="50" y="20"/>
                      <a:pt x="56" y="23"/>
                    </a:cubicBezTo>
                    <a:cubicBezTo>
                      <a:pt x="57" y="23"/>
                      <a:pt x="57" y="24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6"/>
                      <a:pt x="56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3" y="25"/>
                      <a:pt x="51" y="25"/>
                      <a:pt x="50" y="24"/>
                    </a:cubicBezTo>
                    <a:cubicBezTo>
                      <a:pt x="45" y="23"/>
                      <a:pt x="40" y="22"/>
                      <a:pt x="33" y="2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43" y="37"/>
                      <a:pt x="50" y="38"/>
                      <a:pt x="56" y="41"/>
                    </a:cubicBezTo>
                    <a:cubicBezTo>
                      <a:pt x="57" y="42"/>
                      <a:pt x="57" y="43"/>
                      <a:pt x="57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6" y="44"/>
                      <a:pt x="56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3" y="44"/>
                      <a:pt x="51" y="43"/>
                      <a:pt x="50" y="43"/>
                    </a:cubicBezTo>
                    <a:cubicBezTo>
                      <a:pt x="45" y="42"/>
                      <a:pt x="40" y="41"/>
                      <a:pt x="33" y="4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43" y="56"/>
                      <a:pt x="50" y="57"/>
                      <a:pt x="56" y="60"/>
                    </a:cubicBezTo>
                    <a:cubicBezTo>
                      <a:pt x="57" y="60"/>
                      <a:pt x="57" y="62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3"/>
                      <a:pt x="56" y="64"/>
                      <a:pt x="55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3" y="63"/>
                      <a:pt x="51" y="62"/>
                      <a:pt x="50" y="62"/>
                    </a:cubicBezTo>
                    <a:cubicBezTo>
                      <a:pt x="45" y="60"/>
                      <a:pt x="40" y="60"/>
                      <a:pt x="33" y="6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48" y="119"/>
                      <a:pt x="61" y="123"/>
                      <a:pt x="65" y="135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5" y="3"/>
                      <a:pt x="2" y="14"/>
                    </a:cubicBezTo>
                    <a:cubicBezTo>
                      <a:pt x="0" y="18"/>
                      <a:pt x="0" y="25"/>
                      <a:pt x="0" y="30"/>
                    </a:cubicBezTo>
                    <a:cubicBezTo>
                      <a:pt x="0" y="51"/>
                      <a:pt x="0" y="113"/>
                      <a:pt x="0" y="134"/>
                    </a:cubicBezTo>
                    <a:cubicBezTo>
                      <a:pt x="0" y="139"/>
                      <a:pt x="0" y="139"/>
                      <a:pt x="1" y="135"/>
                    </a:cubicBezTo>
                    <a:cubicBezTo>
                      <a:pt x="5" y="123"/>
                      <a:pt x="18" y="119"/>
                      <a:pt x="33" y="11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26" y="60"/>
                      <a:pt x="21" y="60"/>
                      <a:pt x="17" y="62"/>
                    </a:cubicBezTo>
                    <a:cubicBezTo>
                      <a:pt x="15" y="62"/>
                      <a:pt x="14" y="63"/>
                      <a:pt x="12" y="63"/>
                    </a:cubicBezTo>
                    <a:cubicBezTo>
                      <a:pt x="11" y="64"/>
                      <a:pt x="10" y="63"/>
                      <a:pt x="10" y="62"/>
                    </a:cubicBezTo>
                    <a:cubicBezTo>
                      <a:pt x="9" y="62"/>
                      <a:pt x="10" y="60"/>
                      <a:pt x="10" y="60"/>
                    </a:cubicBezTo>
                    <a:cubicBezTo>
                      <a:pt x="16" y="57"/>
                      <a:pt x="2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26" y="41"/>
                      <a:pt x="21" y="42"/>
                      <a:pt x="17" y="43"/>
                    </a:cubicBezTo>
                    <a:cubicBezTo>
                      <a:pt x="15" y="43"/>
                      <a:pt x="14" y="44"/>
                      <a:pt x="12" y="45"/>
                    </a:cubicBezTo>
                    <a:cubicBezTo>
                      <a:pt x="11" y="45"/>
                      <a:pt x="10" y="45"/>
                      <a:pt x="10" y="44"/>
                    </a:cubicBezTo>
                    <a:cubicBezTo>
                      <a:pt x="9" y="43"/>
                      <a:pt x="10" y="42"/>
                      <a:pt x="10" y="41"/>
                    </a:cubicBezTo>
                    <a:cubicBezTo>
                      <a:pt x="16" y="38"/>
                      <a:pt x="2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6" y="22"/>
                      <a:pt x="21" y="23"/>
                      <a:pt x="17" y="24"/>
                    </a:cubicBezTo>
                    <a:cubicBezTo>
                      <a:pt x="15" y="25"/>
                      <a:pt x="14" y="25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4"/>
                      <a:pt x="10" y="23"/>
                      <a:pt x="10" y="23"/>
                    </a:cubicBezTo>
                    <a:cubicBezTo>
                      <a:pt x="16" y="20"/>
                      <a:pt x="2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: Shape 93"/>
              <p:cNvSpPr/>
              <p:nvPr/>
            </p:nvSpPr>
            <p:spPr bwMode="auto">
              <a:xfrm>
                <a:off x="4837122" y="4251011"/>
                <a:ext cx="166403" cy="166403"/>
              </a:xfrm>
              <a:custGeom>
                <a:avLst/>
                <a:gdLst>
                  <a:gd name="T0" fmla="*/ 78 w 103"/>
                  <a:gd name="T1" fmla="*/ 96 h 103"/>
                  <a:gd name="T2" fmla="*/ 97 w 103"/>
                  <a:gd name="T3" fmla="*/ 77 h 103"/>
                  <a:gd name="T4" fmla="*/ 102 w 103"/>
                  <a:gd name="T5" fmla="*/ 62 h 103"/>
                  <a:gd name="T6" fmla="*/ 102 w 103"/>
                  <a:gd name="T7" fmla="*/ 41 h 103"/>
                  <a:gd name="T8" fmla="*/ 97 w 103"/>
                  <a:gd name="T9" fmla="*/ 26 h 103"/>
                  <a:gd name="T10" fmla="*/ 78 w 103"/>
                  <a:gd name="T11" fmla="*/ 7 h 103"/>
                  <a:gd name="T12" fmla="*/ 71 w 103"/>
                  <a:gd name="T13" fmla="*/ 4 h 103"/>
                  <a:gd name="T14" fmla="*/ 55 w 103"/>
                  <a:gd name="T15" fmla="*/ 0 h 103"/>
                  <a:gd name="T16" fmla="*/ 58 w 103"/>
                  <a:gd name="T17" fmla="*/ 5 h 103"/>
                  <a:gd name="T18" fmla="*/ 64 w 103"/>
                  <a:gd name="T19" fmla="*/ 6 h 103"/>
                  <a:gd name="T20" fmla="*/ 70 w 103"/>
                  <a:gd name="T21" fmla="*/ 7 h 103"/>
                  <a:gd name="T22" fmla="*/ 68 w 103"/>
                  <a:gd name="T23" fmla="*/ 8 h 103"/>
                  <a:gd name="T24" fmla="*/ 60 w 103"/>
                  <a:gd name="T25" fmla="*/ 11 h 103"/>
                  <a:gd name="T26" fmla="*/ 61 w 103"/>
                  <a:gd name="T27" fmla="*/ 17 h 103"/>
                  <a:gd name="T28" fmla="*/ 66 w 103"/>
                  <a:gd name="T29" fmla="*/ 20 h 103"/>
                  <a:gd name="T30" fmla="*/ 73 w 103"/>
                  <a:gd name="T31" fmla="*/ 11 h 103"/>
                  <a:gd name="T32" fmla="*/ 79 w 103"/>
                  <a:gd name="T33" fmla="*/ 12 h 103"/>
                  <a:gd name="T34" fmla="*/ 83 w 103"/>
                  <a:gd name="T35" fmla="*/ 14 h 103"/>
                  <a:gd name="T36" fmla="*/ 85 w 103"/>
                  <a:gd name="T37" fmla="*/ 22 h 103"/>
                  <a:gd name="T38" fmla="*/ 84 w 103"/>
                  <a:gd name="T39" fmla="*/ 25 h 103"/>
                  <a:gd name="T40" fmla="*/ 81 w 103"/>
                  <a:gd name="T41" fmla="*/ 22 h 103"/>
                  <a:gd name="T42" fmla="*/ 75 w 103"/>
                  <a:gd name="T43" fmla="*/ 23 h 103"/>
                  <a:gd name="T44" fmla="*/ 79 w 103"/>
                  <a:gd name="T45" fmla="*/ 26 h 103"/>
                  <a:gd name="T46" fmla="*/ 68 w 103"/>
                  <a:gd name="T47" fmla="*/ 30 h 103"/>
                  <a:gd name="T48" fmla="*/ 63 w 103"/>
                  <a:gd name="T49" fmla="*/ 34 h 103"/>
                  <a:gd name="T50" fmla="*/ 56 w 103"/>
                  <a:gd name="T51" fmla="*/ 40 h 103"/>
                  <a:gd name="T52" fmla="*/ 60 w 103"/>
                  <a:gd name="T53" fmla="*/ 61 h 103"/>
                  <a:gd name="T54" fmla="*/ 66 w 103"/>
                  <a:gd name="T55" fmla="*/ 63 h 103"/>
                  <a:gd name="T56" fmla="*/ 71 w 103"/>
                  <a:gd name="T57" fmla="*/ 65 h 103"/>
                  <a:gd name="T58" fmla="*/ 81 w 103"/>
                  <a:gd name="T59" fmla="*/ 70 h 103"/>
                  <a:gd name="T60" fmla="*/ 86 w 103"/>
                  <a:gd name="T61" fmla="*/ 75 h 103"/>
                  <a:gd name="T62" fmla="*/ 93 w 103"/>
                  <a:gd name="T63" fmla="*/ 77 h 103"/>
                  <a:gd name="T64" fmla="*/ 59 w 103"/>
                  <a:gd name="T65" fmla="*/ 90 h 103"/>
                  <a:gd name="T66" fmla="*/ 1 w 103"/>
                  <a:gd name="T67" fmla="*/ 44 h 103"/>
                  <a:gd name="T68" fmla="*/ 2 w 103"/>
                  <a:gd name="T69" fmla="*/ 65 h 103"/>
                  <a:gd name="T70" fmla="*/ 11 w 103"/>
                  <a:gd name="T71" fmla="*/ 84 h 103"/>
                  <a:gd name="T72" fmla="*/ 33 w 103"/>
                  <a:gd name="T73" fmla="*/ 100 h 103"/>
                  <a:gd name="T74" fmla="*/ 53 w 103"/>
                  <a:gd name="T75" fmla="*/ 82 h 103"/>
                  <a:gd name="T76" fmla="*/ 51 w 103"/>
                  <a:gd name="T77" fmla="*/ 74 h 103"/>
                  <a:gd name="T78" fmla="*/ 54 w 103"/>
                  <a:gd name="T79" fmla="*/ 66 h 103"/>
                  <a:gd name="T80" fmla="*/ 47 w 103"/>
                  <a:gd name="T81" fmla="*/ 64 h 103"/>
                  <a:gd name="T82" fmla="*/ 41 w 103"/>
                  <a:gd name="T83" fmla="*/ 59 h 103"/>
                  <a:gd name="T84" fmla="*/ 30 w 103"/>
                  <a:gd name="T85" fmla="*/ 55 h 103"/>
                  <a:gd name="T86" fmla="*/ 25 w 103"/>
                  <a:gd name="T87" fmla="*/ 46 h 103"/>
                  <a:gd name="T88" fmla="*/ 23 w 103"/>
                  <a:gd name="T89" fmla="*/ 45 h 103"/>
                  <a:gd name="T90" fmla="*/ 23 w 103"/>
                  <a:gd name="T91" fmla="*/ 47 h 103"/>
                  <a:gd name="T92" fmla="*/ 19 w 103"/>
                  <a:gd name="T93" fmla="*/ 39 h 103"/>
                  <a:gd name="T94" fmla="*/ 19 w 103"/>
                  <a:gd name="T95" fmla="*/ 30 h 103"/>
                  <a:gd name="T96" fmla="*/ 23 w 103"/>
                  <a:gd name="T97" fmla="*/ 21 h 103"/>
                  <a:gd name="T98" fmla="*/ 22 w 103"/>
                  <a:gd name="T99" fmla="*/ 15 h 103"/>
                  <a:gd name="T100" fmla="*/ 47 w 103"/>
                  <a:gd name="T101" fmla="*/ 4 h 103"/>
                  <a:gd name="T102" fmla="*/ 55 w 103"/>
                  <a:gd name="T103" fmla="*/ 0 h 103"/>
                  <a:gd name="T104" fmla="*/ 32 w 103"/>
                  <a:gd name="T105" fmla="*/ 4 h 103"/>
                  <a:gd name="T106" fmla="*/ 15 w 103"/>
                  <a:gd name="T107" fmla="*/ 15 h 103"/>
                  <a:gd name="T108" fmla="*/ 4 w 103"/>
                  <a:gd name="T109" fmla="*/ 33 h 103"/>
                  <a:gd name="T110" fmla="*/ 55 w 103"/>
                  <a:gd name="T111" fmla="*/ 65 h 103"/>
                  <a:gd name="T112" fmla="*/ 48 w 103"/>
                  <a:gd name="T113" fmla="*/ 57 h 103"/>
                  <a:gd name="T114" fmla="*/ 46 w 103"/>
                  <a:gd name="T115" fmla="*/ 53 h 103"/>
                  <a:gd name="T116" fmla="*/ 37 w 103"/>
                  <a:gd name="T117" fmla="*/ 54 h 103"/>
                  <a:gd name="T118" fmla="*/ 42 w 103"/>
                  <a:gd name="T119" fmla="*/ 43 h 103"/>
                  <a:gd name="T120" fmla="*/ 51 w 103"/>
                  <a:gd name="T121" fmla="*/ 43 h 103"/>
                  <a:gd name="T122" fmla="*/ 54 w 103"/>
                  <a:gd name="T123" fmla="*/ 4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103">
                    <a:moveTo>
                      <a:pt x="55" y="103"/>
                    </a:moveTo>
                    <a:cubicBezTo>
                      <a:pt x="58" y="103"/>
                      <a:pt x="61" y="103"/>
                      <a:pt x="63" y="102"/>
                    </a:cubicBezTo>
                    <a:cubicBezTo>
                      <a:pt x="65" y="102"/>
                      <a:pt x="67" y="101"/>
                      <a:pt x="68" y="101"/>
                    </a:cubicBezTo>
                    <a:cubicBezTo>
                      <a:pt x="69" y="100"/>
                      <a:pt x="70" y="100"/>
                      <a:pt x="71" y="100"/>
                    </a:cubicBezTo>
                    <a:cubicBezTo>
                      <a:pt x="72" y="99"/>
                      <a:pt x="74" y="98"/>
                      <a:pt x="75" y="98"/>
                    </a:cubicBezTo>
                    <a:cubicBezTo>
                      <a:pt x="76" y="97"/>
                      <a:pt x="77" y="97"/>
                      <a:pt x="78" y="96"/>
                    </a:cubicBezTo>
                    <a:cubicBezTo>
                      <a:pt x="81" y="95"/>
                      <a:pt x="84" y="92"/>
                      <a:pt x="87" y="90"/>
                    </a:cubicBezTo>
                    <a:cubicBezTo>
                      <a:pt x="87" y="89"/>
                      <a:pt x="88" y="89"/>
                      <a:pt x="88" y="88"/>
                    </a:cubicBezTo>
                    <a:cubicBezTo>
                      <a:pt x="89" y="88"/>
                      <a:pt x="89" y="87"/>
                      <a:pt x="90" y="86"/>
                    </a:cubicBezTo>
                    <a:cubicBezTo>
                      <a:pt x="91" y="86"/>
                      <a:pt x="92" y="85"/>
                      <a:pt x="92" y="84"/>
                    </a:cubicBezTo>
                    <a:cubicBezTo>
                      <a:pt x="94" y="82"/>
                      <a:pt x="95" y="80"/>
                      <a:pt x="96" y="79"/>
                    </a:cubicBezTo>
                    <a:cubicBezTo>
                      <a:pt x="96" y="78"/>
                      <a:pt x="96" y="78"/>
                      <a:pt x="97" y="77"/>
                    </a:cubicBezTo>
                    <a:cubicBezTo>
                      <a:pt x="97" y="77"/>
                      <a:pt x="97" y="76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9" y="73"/>
                      <a:pt x="99" y="73"/>
                      <a:pt x="99" y="72"/>
                    </a:cubicBezTo>
                    <a:cubicBezTo>
                      <a:pt x="100" y="71"/>
                      <a:pt x="100" y="70"/>
                      <a:pt x="100" y="70"/>
                    </a:cubicBezTo>
                    <a:cubicBezTo>
                      <a:pt x="101" y="68"/>
                      <a:pt x="101" y="66"/>
                      <a:pt x="102" y="65"/>
                    </a:cubicBezTo>
                    <a:cubicBezTo>
                      <a:pt x="102" y="64"/>
                      <a:pt x="102" y="63"/>
                      <a:pt x="102" y="62"/>
                    </a:cubicBezTo>
                    <a:cubicBezTo>
                      <a:pt x="103" y="61"/>
                      <a:pt x="103" y="61"/>
                      <a:pt x="103" y="60"/>
                    </a:cubicBezTo>
                    <a:cubicBezTo>
                      <a:pt x="103" y="59"/>
                      <a:pt x="103" y="58"/>
                      <a:pt x="103" y="57"/>
                    </a:cubicBezTo>
                    <a:cubicBezTo>
                      <a:pt x="103" y="55"/>
                      <a:pt x="103" y="54"/>
                      <a:pt x="103" y="52"/>
                    </a:cubicBezTo>
                    <a:cubicBezTo>
                      <a:pt x="103" y="50"/>
                      <a:pt x="103" y="48"/>
                      <a:pt x="103" y="47"/>
                    </a:cubicBezTo>
                    <a:cubicBezTo>
                      <a:pt x="103" y="46"/>
                      <a:pt x="103" y="45"/>
                      <a:pt x="103" y="44"/>
                    </a:cubicBezTo>
                    <a:cubicBezTo>
                      <a:pt x="103" y="43"/>
                      <a:pt x="103" y="42"/>
                      <a:pt x="102" y="41"/>
                    </a:cubicBezTo>
                    <a:cubicBezTo>
                      <a:pt x="102" y="41"/>
                      <a:pt x="102" y="40"/>
                      <a:pt x="102" y="39"/>
                    </a:cubicBezTo>
                    <a:cubicBezTo>
                      <a:pt x="101" y="37"/>
                      <a:pt x="101" y="36"/>
                      <a:pt x="100" y="34"/>
                    </a:cubicBezTo>
                    <a:cubicBezTo>
                      <a:pt x="100" y="34"/>
                      <a:pt x="100" y="33"/>
                      <a:pt x="100" y="33"/>
                    </a:cubicBezTo>
                    <a:cubicBezTo>
                      <a:pt x="99" y="32"/>
                      <a:pt x="99" y="31"/>
                      <a:pt x="98" y="29"/>
                    </a:cubicBezTo>
                    <a:cubicBezTo>
                      <a:pt x="98" y="29"/>
                      <a:pt x="98" y="29"/>
                      <a:pt x="98" y="28"/>
                    </a:cubicBezTo>
                    <a:cubicBezTo>
                      <a:pt x="97" y="28"/>
                      <a:pt x="97" y="27"/>
                      <a:pt x="97" y="26"/>
                    </a:cubicBezTo>
                    <a:cubicBezTo>
                      <a:pt x="95" y="24"/>
                      <a:pt x="94" y="22"/>
                      <a:pt x="92" y="20"/>
                    </a:cubicBezTo>
                    <a:cubicBezTo>
                      <a:pt x="92" y="19"/>
                      <a:pt x="91" y="18"/>
                      <a:pt x="90" y="17"/>
                    </a:cubicBezTo>
                    <a:cubicBezTo>
                      <a:pt x="89" y="17"/>
                      <a:pt x="89" y="16"/>
                      <a:pt x="88" y="15"/>
                    </a:cubicBezTo>
                    <a:cubicBezTo>
                      <a:pt x="88" y="15"/>
                      <a:pt x="87" y="14"/>
                      <a:pt x="87" y="14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1" y="9"/>
                      <a:pt x="79" y="8"/>
                      <a:pt x="78" y="7"/>
                    </a:cubicBezTo>
                    <a:cubicBezTo>
                      <a:pt x="77" y="7"/>
                      <a:pt x="76" y="6"/>
                      <a:pt x="75" y="6"/>
                    </a:cubicBezTo>
                    <a:cubicBezTo>
                      <a:pt x="75" y="6"/>
                      <a:pt x="75" y="6"/>
                      <a:pt x="74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4"/>
                      <a:pt x="71" y="4"/>
                      <a:pt x="71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3"/>
                      <a:pt x="69" y="3"/>
                      <a:pt x="68" y="3"/>
                    </a:cubicBezTo>
                    <a:cubicBezTo>
                      <a:pt x="67" y="2"/>
                      <a:pt x="65" y="2"/>
                      <a:pt x="64" y="2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62" y="1"/>
                      <a:pt x="62" y="1"/>
                      <a:pt x="61" y="1"/>
                    </a:cubicBezTo>
                    <a:cubicBezTo>
                      <a:pt x="59" y="1"/>
                      <a:pt x="57" y="1"/>
                      <a:pt x="55" y="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8" y="3"/>
                      <a:pt x="60" y="4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7" y="5"/>
                    </a:cubicBezTo>
                    <a:cubicBezTo>
                      <a:pt x="57" y="5"/>
                      <a:pt x="58" y="5"/>
                      <a:pt x="58" y="5"/>
                    </a:cubicBezTo>
                    <a:cubicBezTo>
                      <a:pt x="59" y="6"/>
                      <a:pt x="59" y="6"/>
                      <a:pt x="60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3" y="4"/>
                    </a:cubicBezTo>
                    <a:cubicBezTo>
                      <a:pt x="64" y="4"/>
                      <a:pt x="64" y="5"/>
                      <a:pt x="65" y="5"/>
                    </a:cubicBezTo>
                    <a:cubicBezTo>
                      <a:pt x="65" y="5"/>
                      <a:pt x="64" y="5"/>
                      <a:pt x="64" y="6"/>
                    </a:cubicBezTo>
                    <a:cubicBezTo>
                      <a:pt x="64" y="6"/>
                      <a:pt x="65" y="5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69" y="6"/>
                      <a:pt x="71" y="7"/>
                      <a:pt x="72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0" y="7"/>
                      <a:pt x="70" y="7"/>
                    </a:cubicBezTo>
                    <a:cubicBezTo>
                      <a:pt x="70" y="8"/>
                      <a:pt x="70" y="8"/>
                      <a:pt x="71" y="8"/>
                    </a:cubicBezTo>
                    <a:cubicBezTo>
                      <a:pt x="71" y="8"/>
                      <a:pt x="72" y="9"/>
                      <a:pt x="72" y="9"/>
                    </a:cubicBezTo>
                    <a:cubicBezTo>
                      <a:pt x="72" y="10"/>
                      <a:pt x="71" y="9"/>
                      <a:pt x="70" y="9"/>
                    </a:cubicBezTo>
                    <a:cubicBezTo>
                      <a:pt x="69" y="9"/>
                      <a:pt x="68" y="11"/>
                      <a:pt x="68" y="10"/>
                    </a:cubicBezTo>
                    <a:cubicBezTo>
                      <a:pt x="68" y="9"/>
                      <a:pt x="68" y="9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9"/>
                      <a:pt x="67" y="9"/>
                    </a:cubicBezTo>
                    <a:cubicBezTo>
                      <a:pt x="67" y="9"/>
                      <a:pt x="67" y="9"/>
                      <a:pt x="66" y="9"/>
                    </a:cubicBezTo>
                    <a:cubicBezTo>
                      <a:pt x="66" y="9"/>
                      <a:pt x="65" y="9"/>
                      <a:pt x="65" y="9"/>
                    </a:cubicBezTo>
                    <a:cubicBezTo>
                      <a:pt x="64" y="10"/>
                      <a:pt x="64" y="10"/>
                      <a:pt x="63" y="10"/>
                    </a:cubicBezTo>
                    <a:cubicBezTo>
                      <a:pt x="63" y="10"/>
                      <a:pt x="63" y="10"/>
                      <a:pt x="62" y="10"/>
                    </a:cubicBezTo>
                    <a:cubicBezTo>
                      <a:pt x="62" y="11"/>
                      <a:pt x="61" y="11"/>
                      <a:pt x="60" y="11"/>
                    </a:cubicBezTo>
                    <a:cubicBezTo>
                      <a:pt x="60" y="12"/>
                      <a:pt x="59" y="12"/>
                      <a:pt x="58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8" y="14"/>
                      <a:pt x="58" y="14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6"/>
                      <a:pt x="59" y="15"/>
                      <a:pt x="59" y="16"/>
                    </a:cubicBezTo>
                    <a:cubicBezTo>
                      <a:pt x="60" y="16"/>
                      <a:pt x="61" y="16"/>
                      <a:pt x="61" y="17"/>
                    </a:cubicBezTo>
                    <a:cubicBezTo>
                      <a:pt x="62" y="17"/>
                      <a:pt x="62" y="17"/>
                      <a:pt x="63" y="17"/>
                    </a:cubicBezTo>
                    <a:cubicBezTo>
                      <a:pt x="64" y="17"/>
                      <a:pt x="65" y="17"/>
                      <a:pt x="65" y="18"/>
                    </a:cubicBezTo>
                    <a:cubicBezTo>
                      <a:pt x="65" y="18"/>
                      <a:pt x="64" y="19"/>
                      <a:pt x="64" y="19"/>
                    </a:cubicBezTo>
                    <a:cubicBezTo>
                      <a:pt x="64" y="19"/>
                      <a:pt x="64" y="20"/>
                      <a:pt x="64" y="20"/>
                    </a:cubicBezTo>
                    <a:cubicBezTo>
                      <a:pt x="64" y="21"/>
                      <a:pt x="64" y="21"/>
                      <a:pt x="65" y="21"/>
                    </a:cubicBezTo>
                    <a:cubicBezTo>
                      <a:pt x="65" y="21"/>
                      <a:pt x="66" y="21"/>
                      <a:pt x="66" y="20"/>
                    </a:cubicBezTo>
                    <a:cubicBezTo>
                      <a:pt x="66" y="19"/>
                      <a:pt x="66" y="19"/>
                      <a:pt x="67" y="18"/>
                    </a:cubicBezTo>
                    <a:cubicBezTo>
                      <a:pt x="69" y="18"/>
                      <a:pt x="72" y="17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3"/>
                      <a:pt x="72" y="13"/>
                      <a:pt x="72" y="12"/>
                    </a:cubicBezTo>
                    <a:cubicBezTo>
                      <a:pt x="72" y="12"/>
                      <a:pt x="72" y="12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10"/>
                      <a:pt x="74" y="10"/>
                      <a:pt x="74" y="11"/>
                    </a:cubicBezTo>
                    <a:cubicBezTo>
                      <a:pt x="75" y="11"/>
                      <a:pt x="75" y="11"/>
                      <a:pt x="76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7" y="11"/>
                      <a:pt x="77" y="11"/>
                      <a:pt x="78" y="12"/>
                    </a:cubicBezTo>
                    <a:cubicBezTo>
                      <a:pt x="78" y="12"/>
                      <a:pt x="78" y="12"/>
                      <a:pt x="79" y="12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4"/>
                      <a:pt x="79" y="14"/>
                      <a:pt x="79" y="14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1" y="14"/>
                      <a:pt x="81" y="13"/>
                      <a:pt x="82" y="13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6"/>
                      <a:pt x="83" y="16"/>
                      <a:pt x="83" y="17"/>
                    </a:cubicBezTo>
                    <a:cubicBezTo>
                      <a:pt x="83" y="18"/>
                      <a:pt x="84" y="17"/>
                      <a:pt x="85" y="18"/>
                    </a:cubicBezTo>
                    <a:cubicBezTo>
                      <a:pt x="85" y="18"/>
                      <a:pt x="85" y="18"/>
                      <a:pt x="85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5" y="20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3"/>
                      <a:pt x="86" y="23"/>
                      <a:pt x="86" y="23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7" y="25"/>
                      <a:pt x="87" y="26"/>
                      <a:pt x="86" y="26"/>
                    </a:cubicBezTo>
                    <a:cubicBezTo>
                      <a:pt x="85" y="26"/>
                      <a:pt x="85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5"/>
                      <a:pt x="83" y="25"/>
                    </a:cubicBezTo>
                    <a:cubicBezTo>
                      <a:pt x="82" y="25"/>
                      <a:pt x="81" y="25"/>
                      <a:pt x="81" y="25"/>
                    </a:cubicBezTo>
                    <a:cubicBezTo>
                      <a:pt x="82" y="24"/>
                      <a:pt x="83" y="23"/>
                      <a:pt x="83" y="22"/>
                    </a:cubicBezTo>
                    <a:cubicBezTo>
                      <a:pt x="84" y="22"/>
                      <a:pt x="84" y="22"/>
                      <a:pt x="84" y="21"/>
                    </a:cubicBezTo>
                    <a:cubicBezTo>
                      <a:pt x="84" y="21"/>
                      <a:pt x="83" y="21"/>
                      <a:pt x="83" y="22"/>
                    </a:cubicBezTo>
                    <a:cubicBezTo>
                      <a:pt x="82" y="22"/>
                      <a:pt x="82" y="22"/>
                      <a:pt x="81" y="22"/>
                    </a:cubicBezTo>
                    <a:cubicBezTo>
                      <a:pt x="80" y="22"/>
                      <a:pt x="79" y="22"/>
                      <a:pt x="78" y="23"/>
                    </a:cubicBezTo>
                    <a:cubicBezTo>
                      <a:pt x="78" y="23"/>
                      <a:pt x="79" y="23"/>
                      <a:pt x="79" y="23"/>
                    </a:cubicBezTo>
                    <a:cubicBezTo>
                      <a:pt x="79" y="24"/>
                      <a:pt x="78" y="24"/>
                      <a:pt x="78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7" y="22"/>
                      <a:pt x="76" y="22"/>
                      <a:pt x="76" y="22"/>
                    </a:cubicBezTo>
                    <a:cubicBezTo>
                      <a:pt x="75" y="22"/>
                      <a:pt x="75" y="23"/>
                      <a:pt x="75" y="23"/>
                    </a:cubicBezTo>
                    <a:cubicBezTo>
                      <a:pt x="75" y="24"/>
                      <a:pt x="77" y="23"/>
                      <a:pt x="77" y="24"/>
                    </a:cubicBezTo>
                    <a:cubicBezTo>
                      <a:pt x="76" y="24"/>
                      <a:pt x="75" y="25"/>
                      <a:pt x="76" y="26"/>
                    </a:cubicBezTo>
                    <a:cubicBezTo>
                      <a:pt x="76" y="26"/>
                      <a:pt x="76" y="27"/>
                      <a:pt x="76" y="27"/>
                    </a:cubicBezTo>
                    <a:cubicBezTo>
                      <a:pt x="77" y="27"/>
                      <a:pt x="77" y="26"/>
                      <a:pt x="77" y="26"/>
                    </a:cubicBezTo>
                    <a:cubicBezTo>
                      <a:pt x="77" y="26"/>
                      <a:pt x="77" y="27"/>
                      <a:pt x="78" y="27"/>
                    </a:cubicBezTo>
                    <a:cubicBezTo>
                      <a:pt x="78" y="27"/>
                      <a:pt x="79" y="26"/>
                      <a:pt x="79" y="26"/>
                    </a:cubicBezTo>
                    <a:cubicBezTo>
                      <a:pt x="80" y="27"/>
                      <a:pt x="79" y="27"/>
                      <a:pt x="78" y="27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3" y="30"/>
                      <a:pt x="73" y="29"/>
                    </a:cubicBezTo>
                    <a:cubicBezTo>
                      <a:pt x="73" y="28"/>
                      <a:pt x="74" y="28"/>
                      <a:pt x="74" y="28"/>
                    </a:cubicBezTo>
                    <a:cubicBezTo>
                      <a:pt x="73" y="27"/>
                      <a:pt x="72" y="28"/>
                      <a:pt x="72" y="28"/>
                    </a:cubicBezTo>
                    <a:cubicBezTo>
                      <a:pt x="70" y="29"/>
                      <a:pt x="69" y="29"/>
                      <a:pt x="68" y="30"/>
                    </a:cubicBezTo>
                    <a:cubicBezTo>
                      <a:pt x="68" y="30"/>
                      <a:pt x="68" y="31"/>
                      <a:pt x="68" y="31"/>
                    </a:cubicBezTo>
                    <a:cubicBezTo>
                      <a:pt x="68" y="31"/>
                      <a:pt x="67" y="31"/>
                      <a:pt x="67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3"/>
                      <a:pt x="64" y="33"/>
                    </a:cubicBezTo>
                    <a:cubicBezTo>
                      <a:pt x="64" y="33"/>
                      <a:pt x="63" y="34"/>
                      <a:pt x="63" y="34"/>
                    </a:cubicBezTo>
                    <a:cubicBezTo>
                      <a:pt x="63" y="34"/>
                      <a:pt x="63" y="35"/>
                      <a:pt x="62" y="35"/>
                    </a:cubicBezTo>
                    <a:cubicBezTo>
                      <a:pt x="62" y="35"/>
                      <a:pt x="62" y="35"/>
                      <a:pt x="61" y="35"/>
                    </a:cubicBezTo>
                    <a:cubicBezTo>
                      <a:pt x="61" y="35"/>
                      <a:pt x="61" y="36"/>
                      <a:pt x="61" y="37"/>
                    </a:cubicBezTo>
                    <a:cubicBezTo>
                      <a:pt x="61" y="38"/>
                      <a:pt x="60" y="38"/>
                      <a:pt x="59" y="38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7" y="39"/>
                      <a:pt x="57" y="40"/>
                      <a:pt x="56" y="40"/>
                    </a:cubicBezTo>
                    <a:cubicBezTo>
                      <a:pt x="56" y="40"/>
                      <a:pt x="56" y="40"/>
                      <a:pt x="55" y="41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3"/>
                      <a:pt x="57" y="63"/>
                      <a:pt x="57" y="62"/>
                    </a:cubicBezTo>
                    <a:cubicBezTo>
                      <a:pt x="58" y="62"/>
                      <a:pt x="58" y="62"/>
                      <a:pt x="59" y="62"/>
                    </a:cubicBezTo>
                    <a:cubicBezTo>
                      <a:pt x="59" y="62"/>
                      <a:pt x="60" y="62"/>
                      <a:pt x="60" y="61"/>
                    </a:cubicBezTo>
                    <a:cubicBezTo>
                      <a:pt x="60" y="61"/>
                      <a:pt x="60" y="61"/>
                      <a:pt x="61" y="61"/>
                    </a:cubicBezTo>
                    <a:cubicBezTo>
                      <a:pt x="61" y="62"/>
                      <a:pt x="60" y="62"/>
                      <a:pt x="61" y="62"/>
                    </a:cubicBezTo>
                    <a:cubicBezTo>
                      <a:pt x="61" y="63"/>
                      <a:pt x="62" y="61"/>
                      <a:pt x="62" y="61"/>
                    </a:cubicBezTo>
                    <a:cubicBezTo>
                      <a:pt x="62" y="61"/>
                      <a:pt x="63" y="62"/>
                      <a:pt x="63" y="62"/>
                    </a:cubicBezTo>
                    <a:cubicBezTo>
                      <a:pt x="64" y="62"/>
                      <a:pt x="64" y="63"/>
                      <a:pt x="64" y="63"/>
                    </a:cubicBezTo>
                    <a:cubicBezTo>
                      <a:pt x="65" y="63"/>
                      <a:pt x="65" y="63"/>
                      <a:pt x="66" y="63"/>
                    </a:cubicBezTo>
                    <a:cubicBezTo>
                      <a:pt x="66" y="63"/>
                      <a:pt x="67" y="63"/>
                      <a:pt x="67" y="63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70" y="63"/>
                      <a:pt x="70" y="63"/>
                    </a:cubicBezTo>
                    <a:cubicBezTo>
                      <a:pt x="70" y="63"/>
                      <a:pt x="70" y="63"/>
                      <a:pt x="71" y="63"/>
                    </a:cubicBezTo>
                    <a:cubicBezTo>
                      <a:pt x="71" y="63"/>
                      <a:pt x="71" y="64"/>
                      <a:pt x="71" y="64"/>
                    </a:cubicBezTo>
                    <a:cubicBezTo>
                      <a:pt x="71" y="64"/>
                      <a:pt x="71" y="65"/>
                      <a:pt x="71" y="65"/>
                    </a:cubicBezTo>
                    <a:cubicBezTo>
                      <a:pt x="72" y="65"/>
                      <a:pt x="72" y="65"/>
                      <a:pt x="73" y="65"/>
                    </a:cubicBezTo>
                    <a:cubicBezTo>
                      <a:pt x="73" y="65"/>
                      <a:pt x="73" y="66"/>
                      <a:pt x="74" y="66"/>
                    </a:cubicBezTo>
                    <a:cubicBezTo>
                      <a:pt x="74" y="67"/>
                      <a:pt x="75" y="68"/>
                      <a:pt x="76" y="68"/>
                    </a:cubicBezTo>
                    <a:cubicBezTo>
                      <a:pt x="76" y="68"/>
                      <a:pt x="77" y="67"/>
                      <a:pt x="77" y="67"/>
                    </a:cubicBezTo>
                    <a:cubicBezTo>
                      <a:pt x="78" y="68"/>
                      <a:pt x="79" y="68"/>
                      <a:pt x="80" y="69"/>
                    </a:cubicBezTo>
                    <a:cubicBezTo>
                      <a:pt x="80" y="69"/>
                      <a:pt x="81" y="69"/>
                      <a:pt x="81" y="70"/>
                    </a:cubicBezTo>
                    <a:cubicBezTo>
                      <a:pt x="81" y="70"/>
                      <a:pt x="81" y="70"/>
                      <a:pt x="81" y="71"/>
                    </a:cubicBezTo>
                    <a:cubicBezTo>
                      <a:pt x="81" y="71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3" y="74"/>
                    </a:cubicBezTo>
                    <a:cubicBezTo>
                      <a:pt x="83" y="74"/>
                      <a:pt x="83" y="74"/>
                      <a:pt x="84" y="74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5" y="74"/>
                      <a:pt x="86" y="75"/>
                      <a:pt x="86" y="75"/>
                    </a:cubicBezTo>
                    <a:cubicBezTo>
                      <a:pt x="86" y="75"/>
                      <a:pt x="87" y="75"/>
                      <a:pt x="87" y="75"/>
                    </a:cubicBezTo>
                    <a:cubicBezTo>
                      <a:pt x="87" y="75"/>
                      <a:pt x="87" y="76"/>
                      <a:pt x="88" y="76"/>
                    </a:cubicBezTo>
                    <a:cubicBezTo>
                      <a:pt x="88" y="76"/>
                      <a:pt x="88" y="76"/>
                      <a:pt x="89" y="76"/>
                    </a:cubicBezTo>
                    <a:cubicBezTo>
                      <a:pt x="89" y="76"/>
                      <a:pt x="90" y="77"/>
                      <a:pt x="91" y="77"/>
                    </a:cubicBezTo>
                    <a:cubicBezTo>
                      <a:pt x="91" y="77"/>
                      <a:pt x="91" y="76"/>
                      <a:pt x="92" y="76"/>
                    </a:cubicBezTo>
                    <a:cubicBezTo>
                      <a:pt x="92" y="77"/>
                      <a:pt x="93" y="77"/>
                      <a:pt x="93" y="77"/>
                    </a:cubicBezTo>
                    <a:cubicBezTo>
                      <a:pt x="87" y="88"/>
                      <a:pt x="76" y="96"/>
                      <a:pt x="63" y="99"/>
                    </a:cubicBezTo>
                    <a:cubicBezTo>
                      <a:pt x="63" y="99"/>
                      <a:pt x="63" y="98"/>
                      <a:pt x="63" y="98"/>
                    </a:cubicBezTo>
                    <a:cubicBezTo>
                      <a:pt x="63" y="97"/>
                      <a:pt x="63" y="96"/>
                      <a:pt x="63" y="95"/>
                    </a:cubicBezTo>
                    <a:cubicBezTo>
                      <a:pt x="63" y="94"/>
                      <a:pt x="63" y="93"/>
                      <a:pt x="63" y="93"/>
                    </a:cubicBezTo>
                    <a:cubicBezTo>
                      <a:pt x="62" y="92"/>
                      <a:pt x="61" y="91"/>
                      <a:pt x="60" y="91"/>
                    </a:cubicBezTo>
                    <a:cubicBezTo>
                      <a:pt x="60" y="91"/>
                      <a:pt x="60" y="91"/>
                      <a:pt x="59" y="90"/>
                    </a:cubicBezTo>
                    <a:cubicBezTo>
                      <a:pt x="58" y="90"/>
                      <a:pt x="57" y="89"/>
                      <a:pt x="56" y="88"/>
                    </a:cubicBezTo>
                    <a:cubicBezTo>
                      <a:pt x="56" y="88"/>
                      <a:pt x="56" y="88"/>
                      <a:pt x="56" y="87"/>
                    </a:cubicBezTo>
                    <a:cubicBezTo>
                      <a:pt x="56" y="87"/>
                      <a:pt x="56" y="87"/>
                      <a:pt x="55" y="87"/>
                    </a:cubicBezTo>
                    <a:lnTo>
                      <a:pt x="55" y="103"/>
                    </a:lnTo>
                    <a:close/>
                    <a:moveTo>
                      <a:pt x="1" y="41"/>
                    </a:moveTo>
                    <a:cubicBezTo>
                      <a:pt x="1" y="42"/>
                      <a:pt x="1" y="43"/>
                      <a:pt x="1" y="44"/>
                    </a:cubicBezTo>
                    <a:cubicBezTo>
                      <a:pt x="1" y="45"/>
                      <a:pt x="1" y="46"/>
                      <a:pt x="1" y="47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0" y="54"/>
                      <a:pt x="0" y="55"/>
                      <a:pt x="1" y="57"/>
                    </a:cubicBezTo>
                    <a:cubicBezTo>
                      <a:pt x="1" y="58"/>
                      <a:pt x="1" y="59"/>
                      <a:pt x="1" y="60"/>
                    </a:cubicBezTo>
                    <a:cubicBezTo>
                      <a:pt x="1" y="61"/>
                      <a:pt x="1" y="61"/>
                      <a:pt x="1" y="62"/>
                    </a:cubicBezTo>
                    <a:cubicBezTo>
                      <a:pt x="2" y="63"/>
                      <a:pt x="2" y="64"/>
                      <a:pt x="2" y="65"/>
                    </a:cubicBezTo>
                    <a:cubicBezTo>
                      <a:pt x="2" y="66"/>
                      <a:pt x="3" y="68"/>
                      <a:pt x="4" y="70"/>
                    </a:cubicBezTo>
                    <a:cubicBezTo>
                      <a:pt x="4" y="70"/>
                      <a:pt x="4" y="71"/>
                      <a:pt x="4" y="72"/>
                    </a:cubicBezTo>
                    <a:cubicBezTo>
                      <a:pt x="5" y="73"/>
                      <a:pt x="5" y="73"/>
                      <a:pt x="5" y="74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6"/>
                      <a:pt x="7" y="77"/>
                      <a:pt x="7" y="77"/>
                    </a:cubicBezTo>
                    <a:cubicBezTo>
                      <a:pt x="8" y="80"/>
                      <a:pt x="10" y="82"/>
                      <a:pt x="11" y="84"/>
                    </a:cubicBezTo>
                    <a:cubicBezTo>
                      <a:pt x="12" y="85"/>
                      <a:pt x="13" y="86"/>
                      <a:pt x="14" y="86"/>
                    </a:cubicBezTo>
                    <a:cubicBezTo>
                      <a:pt x="14" y="87"/>
                      <a:pt x="15" y="88"/>
                      <a:pt x="15" y="88"/>
                    </a:cubicBezTo>
                    <a:cubicBezTo>
                      <a:pt x="16" y="89"/>
                      <a:pt x="17" y="89"/>
                      <a:pt x="17" y="90"/>
                    </a:cubicBezTo>
                    <a:cubicBezTo>
                      <a:pt x="20" y="92"/>
                      <a:pt x="23" y="95"/>
                      <a:pt x="26" y="96"/>
                    </a:cubicBezTo>
                    <a:cubicBezTo>
                      <a:pt x="27" y="97"/>
                      <a:pt x="28" y="97"/>
                      <a:pt x="28" y="98"/>
                    </a:cubicBezTo>
                    <a:cubicBezTo>
                      <a:pt x="30" y="98"/>
                      <a:pt x="31" y="99"/>
                      <a:pt x="33" y="100"/>
                    </a:cubicBezTo>
                    <a:cubicBezTo>
                      <a:pt x="34" y="100"/>
                      <a:pt x="35" y="100"/>
                      <a:pt x="35" y="101"/>
                    </a:cubicBezTo>
                    <a:cubicBezTo>
                      <a:pt x="41" y="102"/>
                      <a:pt x="46" y="103"/>
                      <a:pt x="52" y="103"/>
                    </a:cubicBezTo>
                    <a:cubicBezTo>
                      <a:pt x="53" y="103"/>
                      <a:pt x="54" y="103"/>
                      <a:pt x="55" y="103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5"/>
                      <a:pt x="54" y="83"/>
                      <a:pt x="53" y="82"/>
                    </a:cubicBezTo>
                    <a:cubicBezTo>
                      <a:pt x="53" y="82"/>
                      <a:pt x="52" y="81"/>
                      <a:pt x="52" y="81"/>
                    </a:cubicBezTo>
                    <a:cubicBezTo>
                      <a:pt x="52" y="80"/>
                      <a:pt x="51" y="80"/>
                      <a:pt x="51" y="80"/>
                    </a:cubicBezTo>
                    <a:cubicBezTo>
                      <a:pt x="51" y="79"/>
                      <a:pt x="50" y="79"/>
                      <a:pt x="50" y="78"/>
                    </a:cubicBezTo>
                    <a:cubicBezTo>
                      <a:pt x="50" y="78"/>
                      <a:pt x="51" y="77"/>
                      <a:pt x="51" y="7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5"/>
                      <a:pt x="51" y="74"/>
                      <a:pt x="51" y="74"/>
                    </a:cubicBezTo>
                    <a:cubicBezTo>
                      <a:pt x="51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3" y="72"/>
                    </a:cubicBezTo>
                    <a:cubicBezTo>
                      <a:pt x="53" y="72"/>
                      <a:pt x="53" y="72"/>
                      <a:pt x="53" y="71"/>
                    </a:cubicBezTo>
                    <a:cubicBezTo>
                      <a:pt x="53" y="71"/>
                      <a:pt x="54" y="71"/>
                      <a:pt x="54" y="70"/>
                    </a:cubicBezTo>
                    <a:cubicBezTo>
                      <a:pt x="54" y="70"/>
                      <a:pt x="54" y="68"/>
                      <a:pt x="54" y="67"/>
                    </a:cubicBezTo>
                    <a:cubicBezTo>
                      <a:pt x="54" y="67"/>
                      <a:pt x="54" y="66"/>
                      <a:pt x="54" y="66"/>
                    </a:cubicBezTo>
                    <a:cubicBezTo>
                      <a:pt x="53" y="65"/>
                      <a:pt x="53" y="64"/>
                      <a:pt x="53" y="64"/>
                    </a:cubicBezTo>
                    <a:cubicBezTo>
                      <a:pt x="52" y="64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1" y="66"/>
                    </a:cubicBezTo>
                    <a:cubicBezTo>
                      <a:pt x="51" y="66"/>
                      <a:pt x="50" y="66"/>
                      <a:pt x="50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8" y="65"/>
                      <a:pt x="48" y="64"/>
                      <a:pt x="47" y="64"/>
                    </a:cubicBezTo>
                    <a:cubicBezTo>
                      <a:pt x="47" y="64"/>
                      <a:pt x="47" y="64"/>
                      <a:pt x="46" y="63"/>
                    </a:cubicBezTo>
                    <a:cubicBezTo>
                      <a:pt x="46" y="63"/>
                      <a:pt x="46" y="63"/>
                      <a:pt x="46" y="62"/>
                    </a:cubicBezTo>
                    <a:cubicBezTo>
                      <a:pt x="46" y="62"/>
                      <a:pt x="45" y="60"/>
                      <a:pt x="44" y="60"/>
                    </a:cubicBezTo>
                    <a:cubicBezTo>
                      <a:pt x="44" y="60"/>
                      <a:pt x="43" y="60"/>
                      <a:pt x="43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9"/>
                      <a:pt x="39" y="57"/>
                      <a:pt x="38" y="57"/>
                    </a:cubicBezTo>
                    <a:cubicBezTo>
                      <a:pt x="37" y="57"/>
                      <a:pt x="37" y="58"/>
                      <a:pt x="36" y="58"/>
                    </a:cubicBezTo>
                    <a:cubicBezTo>
                      <a:pt x="36" y="58"/>
                      <a:pt x="35" y="57"/>
                      <a:pt x="34" y="57"/>
                    </a:cubicBezTo>
                    <a:cubicBezTo>
                      <a:pt x="33" y="57"/>
                      <a:pt x="33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ubicBezTo>
                      <a:pt x="31" y="55"/>
                      <a:pt x="30" y="55"/>
                      <a:pt x="30" y="55"/>
                    </a:cubicBezTo>
                    <a:cubicBezTo>
                      <a:pt x="30" y="55"/>
                      <a:pt x="29" y="54"/>
                      <a:pt x="29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2"/>
                      <a:pt x="28" y="52"/>
                    </a:cubicBezTo>
                    <a:cubicBezTo>
                      <a:pt x="28" y="51"/>
                      <a:pt x="28" y="50"/>
                      <a:pt x="27" y="49"/>
                    </a:cubicBezTo>
                    <a:cubicBezTo>
                      <a:pt x="26" y="48"/>
                      <a:pt x="26" y="48"/>
                      <a:pt x="25" y="47"/>
                    </a:cubicBezTo>
                    <a:cubicBezTo>
                      <a:pt x="25" y="47"/>
                      <a:pt x="25" y="47"/>
                      <a:pt x="25" y="46"/>
                    </a:cubicBezTo>
                    <a:cubicBezTo>
                      <a:pt x="25" y="46"/>
                      <a:pt x="25" y="46"/>
                      <a:pt x="24" y="45"/>
                    </a:cubicBezTo>
                    <a:cubicBezTo>
                      <a:pt x="24" y="45"/>
                      <a:pt x="23" y="44"/>
                      <a:pt x="23" y="44"/>
                    </a:cubicBezTo>
                    <a:cubicBezTo>
                      <a:pt x="23" y="43"/>
                      <a:pt x="24" y="42"/>
                      <a:pt x="23" y="42"/>
                    </a:cubicBezTo>
                    <a:cubicBezTo>
                      <a:pt x="23" y="41"/>
                      <a:pt x="22" y="41"/>
                      <a:pt x="22" y="43"/>
                    </a:cubicBezTo>
                    <a:cubicBezTo>
                      <a:pt x="22" y="43"/>
                      <a:pt x="22" y="44"/>
                      <a:pt x="23" y="44"/>
                    </a:cubicBezTo>
                    <a:cubicBezTo>
                      <a:pt x="23" y="44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4" y="46"/>
                    </a:cubicBezTo>
                    <a:cubicBezTo>
                      <a:pt x="24" y="47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4" y="50"/>
                    </a:cubicBezTo>
                    <a:cubicBezTo>
                      <a:pt x="24" y="50"/>
                      <a:pt x="24" y="49"/>
                      <a:pt x="23" y="49"/>
                    </a:cubicBezTo>
                    <a:cubicBezTo>
                      <a:pt x="23" y="49"/>
                      <a:pt x="23" y="49"/>
                      <a:pt x="22" y="48"/>
                    </a:cubicBezTo>
                    <a:cubicBezTo>
                      <a:pt x="22" y="48"/>
                      <a:pt x="23" y="47"/>
                      <a:pt x="23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1" y="45"/>
                      <a:pt x="21" y="45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0" y="43"/>
                      <a:pt x="20" y="42"/>
                      <a:pt x="20" y="41"/>
                    </a:cubicBezTo>
                    <a:cubicBezTo>
                      <a:pt x="20" y="41"/>
                      <a:pt x="20" y="40"/>
                      <a:pt x="20" y="40"/>
                    </a:cubicBezTo>
                    <a:cubicBezTo>
                      <a:pt x="20" y="39"/>
                      <a:pt x="20" y="39"/>
                      <a:pt x="19" y="39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8" y="38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18" y="34"/>
                    </a:cubicBezTo>
                    <a:cubicBezTo>
                      <a:pt x="18" y="34"/>
                      <a:pt x="18" y="33"/>
                      <a:pt x="18" y="32"/>
                    </a:cubicBezTo>
                    <a:cubicBezTo>
                      <a:pt x="18" y="32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8"/>
                      <a:pt x="21" y="28"/>
                    </a:cubicBezTo>
                    <a:cubicBezTo>
                      <a:pt x="22" y="27"/>
                      <a:pt x="22" y="26"/>
                      <a:pt x="23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3" y="23"/>
                      <a:pt x="22" y="23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3" y="18"/>
                      <a:pt x="24" y="18"/>
                      <a:pt x="23" y="18"/>
                    </a:cubicBezTo>
                    <a:cubicBezTo>
                      <a:pt x="23" y="17"/>
                      <a:pt x="22" y="18"/>
                      <a:pt x="22" y="18"/>
                    </a:cubicBezTo>
                    <a:cubicBezTo>
                      <a:pt x="21" y="17"/>
                      <a:pt x="22" y="17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4"/>
                      <a:pt x="22" y="14"/>
                    </a:cubicBezTo>
                    <a:cubicBezTo>
                      <a:pt x="28" y="9"/>
                      <a:pt x="35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4" y="4"/>
                    </a:cubicBezTo>
                    <a:cubicBezTo>
                      <a:pt x="44" y="4"/>
                      <a:pt x="45" y="4"/>
                      <a:pt x="45" y="4"/>
                    </a:cubicBezTo>
                    <a:cubicBezTo>
                      <a:pt x="46" y="4"/>
                      <a:pt x="46" y="4"/>
                      <a:pt x="47" y="4"/>
                    </a:cubicBezTo>
                    <a:cubicBezTo>
                      <a:pt x="48" y="4"/>
                      <a:pt x="49" y="5"/>
                      <a:pt x="50" y="5"/>
                    </a:cubicBezTo>
                    <a:cubicBezTo>
                      <a:pt x="50" y="5"/>
                      <a:pt x="50" y="4"/>
                      <a:pt x="50" y="4"/>
                    </a:cubicBezTo>
                    <a:cubicBezTo>
                      <a:pt x="50" y="4"/>
                      <a:pt x="51" y="3"/>
                      <a:pt x="51" y="3"/>
                    </a:cubicBezTo>
                    <a:cubicBezTo>
                      <a:pt x="51" y="3"/>
                      <a:pt x="52" y="3"/>
                      <a:pt x="52" y="3"/>
                    </a:cubicBezTo>
                    <a:cubicBezTo>
                      <a:pt x="53" y="3"/>
                      <a:pt x="54" y="3"/>
                      <a:pt x="55" y="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3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0" y="1"/>
                      <a:pt x="35" y="3"/>
                    </a:cubicBezTo>
                    <a:cubicBezTo>
                      <a:pt x="35" y="3"/>
                      <a:pt x="34" y="4"/>
                      <a:pt x="33" y="4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1" y="5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6"/>
                      <a:pt x="27" y="7"/>
                      <a:pt x="26" y="7"/>
                    </a:cubicBezTo>
                    <a:cubicBezTo>
                      <a:pt x="23" y="9"/>
                      <a:pt x="21" y="11"/>
                      <a:pt x="18" y="13"/>
                    </a:cubicBezTo>
                    <a:cubicBezTo>
                      <a:pt x="18" y="13"/>
                      <a:pt x="18" y="13"/>
                      <a:pt x="17" y="14"/>
                    </a:cubicBezTo>
                    <a:cubicBezTo>
                      <a:pt x="17" y="14"/>
                      <a:pt x="16" y="15"/>
                      <a:pt x="15" y="15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3" y="18"/>
                      <a:pt x="12" y="19"/>
                      <a:pt x="11" y="20"/>
                    </a:cubicBezTo>
                    <a:cubicBezTo>
                      <a:pt x="10" y="22"/>
                      <a:pt x="8" y="24"/>
                      <a:pt x="7" y="26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5" y="31"/>
                      <a:pt x="4" y="32"/>
                      <a:pt x="4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2" y="41"/>
                      <a:pt x="1" y="41"/>
                    </a:cubicBezTo>
                    <a:close/>
                    <a:moveTo>
                      <a:pt x="55" y="41"/>
                    </a:move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4" y="65"/>
                      <a:pt x="54" y="64"/>
                      <a:pt x="54" y="64"/>
                    </a:cubicBezTo>
                    <a:cubicBezTo>
                      <a:pt x="52" y="63"/>
                      <a:pt x="52" y="65"/>
                      <a:pt x="51" y="65"/>
                    </a:cubicBezTo>
                    <a:cubicBezTo>
                      <a:pt x="50" y="65"/>
                      <a:pt x="48" y="63"/>
                      <a:pt x="48" y="62"/>
                    </a:cubicBezTo>
                    <a:cubicBezTo>
                      <a:pt x="48" y="61"/>
                      <a:pt x="49" y="61"/>
                      <a:pt x="49" y="60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58"/>
                      <a:pt x="48" y="57"/>
                      <a:pt x="48" y="57"/>
                    </a:cubicBezTo>
                    <a:cubicBezTo>
                      <a:pt x="47" y="57"/>
                      <a:pt x="45" y="58"/>
                      <a:pt x="44" y="57"/>
                    </a:cubicBezTo>
                    <a:cubicBezTo>
                      <a:pt x="44" y="57"/>
                      <a:pt x="44" y="57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4"/>
                      <a:pt x="46" y="54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3" y="54"/>
                      <a:pt x="42" y="54"/>
                    </a:cubicBezTo>
                    <a:cubicBezTo>
                      <a:pt x="41" y="55"/>
                      <a:pt x="41" y="55"/>
                      <a:pt x="40" y="55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8" y="55"/>
                      <a:pt x="37" y="54"/>
                      <a:pt x="37" y="54"/>
                    </a:cubicBezTo>
                    <a:cubicBezTo>
                      <a:pt x="37" y="54"/>
                      <a:pt x="36" y="52"/>
                      <a:pt x="36" y="52"/>
                    </a:cubicBezTo>
                    <a:cubicBezTo>
                      <a:pt x="36" y="51"/>
                      <a:pt x="36" y="49"/>
                      <a:pt x="37" y="48"/>
                    </a:cubicBezTo>
                    <a:cubicBezTo>
                      <a:pt x="37" y="48"/>
                      <a:pt x="37" y="48"/>
                      <a:pt x="37" y="47"/>
                    </a:cubicBezTo>
                    <a:cubicBezTo>
                      <a:pt x="38" y="47"/>
                      <a:pt x="37" y="46"/>
                      <a:pt x="38" y="46"/>
                    </a:cubicBezTo>
                    <a:cubicBezTo>
                      <a:pt x="38" y="45"/>
                      <a:pt x="39" y="45"/>
                      <a:pt x="39" y="44"/>
                    </a:cubicBezTo>
                    <a:cubicBezTo>
                      <a:pt x="40" y="44"/>
                      <a:pt x="41" y="43"/>
                      <a:pt x="42" y="43"/>
                    </a:cubicBezTo>
                    <a:cubicBezTo>
                      <a:pt x="42" y="43"/>
                      <a:pt x="43" y="43"/>
                      <a:pt x="44" y="43"/>
                    </a:cubicBezTo>
                    <a:cubicBezTo>
                      <a:pt x="44" y="43"/>
                      <a:pt x="44" y="44"/>
                      <a:pt x="45" y="44"/>
                    </a:cubicBezTo>
                    <a:cubicBezTo>
                      <a:pt x="46" y="44"/>
                      <a:pt x="46" y="43"/>
                      <a:pt x="47" y="43"/>
                    </a:cubicBezTo>
                    <a:cubicBezTo>
                      <a:pt x="48" y="43"/>
                      <a:pt x="48" y="42"/>
                      <a:pt x="49" y="43"/>
                    </a:cubicBezTo>
                    <a:cubicBezTo>
                      <a:pt x="49" y="43"/>
                      <a:pt x="50" y="43"/>
                      <a:pt x="50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2" y="43"/>
                      <a:pt x="52" y="44"/>
                      <a:pt x="52" y="44"/>
                    </a:cubicBezTo>
                    <a:cubicBezTo>
                      <a:pt x="52" y="45"/>
                      <a:pt x="52" y="45"/>
                      <a:pt x="52" y="46"/>
                    </a:cubicBezTo>
                    <a:cubicBezTo>
                      <a:pt x="52" y="46"/>
                      <a:pt x="53" y="46"/>
                      <a:pt x="54" y="46"/>
                    </a:cubicBezTo>
                    <a:cubicBezTo>
                      <a:pt x="55" y="46"/>
                      <a:pt x="54" y="45"/>
                      <a:pt x="54" y="45"/>
                    </a:cubicBezTo>
                    <a:cubicBezTo>
                      <a:pt x="54" y="45"/>
                      <a:pt x="54" y="44"/>
                      <a:pt x="54" y="44"/>
                    </a:cubicBezTo>
                    <a:cubicBezTo>
                      <a:pt x="54" y="44"/>
                      <a:pt x="54" y="43"/>
                      <a:pt x="54" y="43"/>
                    </a:cubicBezTo>
                    <a:cubicBezTo>
                      <a:pt x="54" y="42"/>
                      <a:pt x="55" y="41"/>
                      <a:pt x="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: Shape 94"/>
              <p:cNvSpPr/>
              <p:nvPr/>
            </p:nvSpPr>
            <p:spPr bwMode="auto">
              <a:xfrm>
                <a:off x="7254794" y="2679826"/>
                <a:ext cx="116965" cy="92848"/>
              </a:xfrm>
              <a:custGeom>
                <a:avLst/>
                <a:gdLst>
                  <a:gd name="T0" fmla="*/ 64 w 72"/>
                  <a:gd name="T1" fmla="*/ 13 h 57"/>
                  <a:gd name="T2" fmla="*/ 58 w 72"/>
                  <a:gd name="T3" fmla="*/ 13 h 57"/>
                  <a:gd name="T4" fmla="*/ 58 w 72"/>
                  <a:gd name="T5" fmla="*/ 16 h 57"/>
                  <a:gd name="T6" fmla="*/ 65 w 72"/>
                  <a:gd name="T7" fmla="*/ 32 h 57"/>
                  <a:gd name="T8" fmla="*/ 65 w 72"/>
                  <a:gd name="T9" fmla="*/ 39 h 57"/>
                  <a:gd name="T10" fmla="*/ 58 w 72"/>
                  <a:gd name="T11" fmla="*/ 57 h 57"/>
                  <a:gd name="T12" fmla="*/ 72 w 72"/>
                  <a:gd name="T13" fmla="*/ 53 h 57"/>
                  <a:gd name="T14" fmla="*/ 72 w 72"/>
                  <a:gd name="T15" fmla="*/ 20 h 57"/>
                  <a:gd name="T16" fmla="*/ 58 w 72"/>
                  <a:gd name="T17" fmla="*/ 0 h 57"/>
                  <a:gd name="T18" fmla="*/ 36 w 72"/>
                  <a:gd name="T19" fmla="*/ 4 h 57"/>
                  <a:gd name="T20" fmla="*/ 58 w 72"/>
                  <a:gd name="T21" fmla="*/ 13 h 57"/>
                  <a:gd name="T22" fmla="*/ 36 w 72"/>
                  <a:gd name="T23" fmla="*/ 45 h 57"/>
                  <a:gd name="T24" fmla="*/ 55 w 72"/>
                  <a:gd name="T25" fmla="*/ 53 h 57"/>
                  <a:gd name="T26" fmla="*/ 58 w 72"/>
                  <a:gd name="T27" fmla="*/ 57 h 57"/>
                  <a:gd name="T28" fmla="*/ 51 w 72"/>
                  <a:gd name="T29" fmla="*/ 39 h 57"/>
                  <a:gd name="T30" fmla="*/ 58 w 72"/>
                  <a:gd name="T31" fmla="*/ 32 h 57"/>
                  <a:gd name="T32" fmla="*/ 36 w 72"/>
                  <a:gd name="T33" fmla="*/ 16 h 57"/>
                  <a:gd name="T34" fmla="*/ 36 w 72"/>
                  <a:gd name="T35" fmla="*/ 0 h 57"/>
                  <a:gd name="T36" fmla="*/ 13 w 72"/>
                  <a:gd name="T37" fmla="*/ 0 h 57"/>
                  <a:gd name="T38" fmla="*/ 18 w 72"/>
                  <a:gd name="T39" fmla="*/ 4 h 57"/>
                  <a:gd name="T40" fmla="*/ 36 w 72"/>
                  <a:gd name="T41" fmla="*/ 4 h 57"/>
                  <a:gd name="T42" fmla="*/ 13 w 72"/>
                  <a:gd name="T43" fmla="*/ 57 h 57"/>
                  <a:gd name="T44" fmla="*/ 17 w 72"/>
                  <a:gd name="T45" fmla="*/ 53 h 57"/>
                  <a:gd name="T46" fmla="*/ 36 w 72"/>
                  <a:gd name="T47" fmla="*/ 45 h 57"/>
                  <a:gd name="T48" fmla="*/ 13 w 72"/>
                  <a:gd name="T49" fmla="*/ 16 h 57"/>
                  <a:gd name="T50" fmla="*/ 21 w 72"/>
                  <a:gd name="T51" fmla="*/ 32 h 57"/>
                  <a:gd name="T52" fmla="*/ 21 w 72"/>
                  <a:gd name="T53" fmla="*/ 39 h 57"/>
                  <a:gd name="T54" fmla="*/ 13 w 72"/>
                  <a:gd name="T55" fmla="*/ 57 h 57"/>
                  <a:gd name="T56" fmla="*/ 7 w 72"/>
                  <a:gd name="T57" fmla="*/ 13 h 57"/>
                  <a:gd name="T58" fmla="*/ 0 w 72"/>
                  <a:gd name="T59" fmla="*/ 43 h 57"/>
                  <a:gd name="T60" fmla="*/ 0 w 72"/>
                  <a:gd name="T61" fmla="*/ 53 h 57"/>
                  <a:gd name="T62" fmla="*/ 13 w 72"/>
                  <a:gd name="T63" fmla="*/ 57 h 57"/>
                  <a:gd name="T64" fmla="*/ 6 w 72"/>
                  <a:gd name="T65" fmla="*/ 39 h 57"/>
                  <a:gd name="T66" fmla="*/ 13 w 72"/>
                  <a:gd name="T67" fmla="*/ 32 h 57"/>
                  <a:gd name="T68" fmla="*/ 12 w 72"/>
                  <a:gd name="T69" fmla="*/ 16 h 57"/>
                  <a:gd name="T70" fmla="*/ 13 w 72"/>
                  <a:gd name="T7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" h="57">
                    <a:moveTo>
                      <a:pt x="72" y="20"/>
                    </a:moveTo>
                    <a:cubicBezTo>
                      <a:pt x="64" y="13"/>
                      <a:pt x="64" y="13"/>
                      <a:pt x="64" y="13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70" y="57"/>
                      <a:pt x="72" y="55"/>
                      <a:pt x="72" y="53"/>
                    </a:cubicBezTo>
                    <a:cubicBezTo>
                      <a:pt x="72" y="45"/>
                      <a:pt x="72" y="45"/>
                      <a:pt x="72" y="45"/>
                    </a:cubicBezTo>
                    <a:lnTo>
                      <a:pt x="72" y="20"/>
                    </a:ln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0"/>
                      <a:pt x="58" y="0"/>
                      <a:pt x="58" y="0"/>
                    </a:cubicBezTo>
                    <a:close/>
                    <a:moveTo>
                      <a:pt x="36" y="45"/>
                    </a:move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6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45"/>
                    </a:lnTo>
                    <a:close/>
                    <a:moveTo>
                      <a:pt x="3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0"/>
                      <a:pt x="36" y="0"/>
                      <a:pt x="36" y="0"/>
                    </a:cubicBezTo>
                    <a:close/>
                    <a:moveTo>
                      <a:pt x="13" y="57"/>
                    </a:moveTo>
                    <a:cubicBezTo>
                      <a:pt x="14" y="57"/>
                      <a:pt x="14" y="57"/>
                      <a:pt x="14" y="57"/>
                    </a:cubicBezTo>
                    <a:cubicBezTo>
                      <a:pt x="15" y="57"/>
                      <a:pt x="17" y="55"/>
                      <a:pt x="17" y="53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39"/>
                      <a:pt x="13" y="39"/>
                      <a:pt x="13" y="39"/>
                    </a:cubicBezTo>
                    <a:lnTo>
                      <a:pt x="13" y="57"/>
                    </a:lnTo>
                    <a:close/>
                    <a:moveTo>
                      <a:pt x="13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3"/>
                      <a:pt x="13" y="13"/>
                      <a:pt x="13" y="1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95"/>
            <p:cNvGrpSpPr/>
            <p:nvPr/>
          </p:nvGrpSpPr>
          <p:grpSpPr>
            <a:xfrm>
              <a:off x="5329097" y="4471677"/>
              <a:ext cx="1473514" cy="2386321"/>
              <a:chOff x="5329097" y="4471677"/>
              <a:chExt cx="1473514" cy="2386321"/>
            </a:xfrm>
          </p:grpSpPr>
          <p:sp>
            <p:nvSpPr>
              <p:cNvPr id="46" name="Freeform: Shape 96"/>
              <p:cNvSpPr/>
              <p:nvPr/>
            </p:nvSpPr>
            <p:spPr bwMode="auto">
              <a:xfrm>
                <a:off x="5436415" y="5380866"/>
                <a:ext cx="904366" cy="1231144"/>
              </a:xfrm>
              <a:custGeom>
                <a:avLst/>
                <a:gdLst>
                  <a:gd name="T0" fmla="*/ 41 w 559"/>
                  <a:gd name="T1" fmla="*/ 22 h 761"/>
                  <a:gd name="T2" fmla="*/ 41 w 559"/>
                  <a:gd name="T3" fmla="*/ 22 h 761"/>
                  <a:gd name="T4" fmla="*/ 22 w 559"/>
                  <a:gd name="T5" fmla="*/ 122 h 761"/>
                  <a:gd name="T6" fmla="*/ 419 w 559"/>
                  <a:gd name="T7" fmla="*/ 720 h 761"/>
                  <a:gd name="T8" fmla="*/ 518 w 559"/>
                  <a:gd name="T9" fmla="*/ 739 h 761"/>
                  <a:gd name="T10" fmla="*/ 518 w 559"/>
                  <a:gd name="T11" fmla="*/ 739 h 761"/>
                  <a:gd name="T12" fmla="*/ 537 w 559"/>
                  <a:gd name="T13" fmla="*/ 640 h 761"/>
                  <a:gd name="T14" fmla="*/ 140 w 559"/>
                  <a:gd name="T15" fmla="*/ 41 h 761"/>
                  <a:gd name="T16" fmla="*/ 41 w 559"/>
                  <a:gd name="T17" fmla="*/ 22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9" h="761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419" y="720"/>
                      <a:pt x="419" y="720"/>
                      <a:pt x="419" y="720"/>
                    </a:cubicBezTo>
                    <a:cubicBezTo>
                      <a:pt x="441" y="753"/>
                      <a:pt x="486" y="761"/>
                      <a:pt x="518" y="739"/>
                    </a:cubicBezTo>
                    <a:cubicBezTo>
                      <a:pt x="518" y="739"/>
                      <a:pt x="518" y="739"/>
                      <a:pt x="518" y="739"/>
                    </a:cubicBezTo>
                    <a:cubicBezTo>
                      <a:pt x="551" y="717"/>
                      <a:pt x="559" y="672"/>
                      <a:pt x="537" y="640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97"/>
              <p:cNvSpPr/>
              <p:nvPr/>
            </p:nvSpPr>
            <p:spPr bwMode="auto">
              <a:xfrm>
                <a:off x="5696872" y="5916251"/>
                <a:ext cx="950188" cy="941747"/>
              </a:xfrm>
              <a:custGeom>
                <a:avLst/>
                <a:gdLst>
                  <a:gd name="T0" fmla="*/ 258 w 788"/>
                  <a:gd name="T1" fmla="*/ 781 h 781"/>
                  <a:gd name="T2" fmla="*/ 258 w 788"/>
                  <a:gd name="T3" fmla="*/ 589 h 781"/>
                  <a:gd name="T4" fmla="*/ 0 w 788"/>
                  <a:gd name="T5" fmla="*/ 0 h 781"/>
                  <a:gd name="T6" fmla="*/ 788 w 788"/>
                  <a:gd name="T7" fmla="*/ 0 h 781"/>
                  <a:gd name="T8" fmla="*/ 788 w 788"/>
                  <a:gd name="T9" fmla="*/ 781 h 781"/>
                  <a:gd name="T10" fmla="*/ 258 w 788"/>
                  <a:gd name="T11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8" h="781">
                    <a:moveTo>
                      <a:pt x="258" y="781"/>
                    </a:moveTo>
                    <a:lnTo>
                      <a:pt x="258" y="589"/>
                    </a:lnTo>
                    <a:lnTo>
                      <a:pt x="0" y="0"/>
                    </a:lnTo>
                    <a:lnTo>
                      <a:pt x="788" y="0"/>
                    </a:lnTo>
                    <a:lnTo>
                      <a:pt x="788" y="781"/>
                    </a:lnTo>
                    <a:lnTo>
                      <a:pt x="258" y="781"/>
                    </a:ln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98"/>
              <p:cNvSpPr/>
              <p:nvPr/>
            </p:nvSpPr>
            <p:spPr bwMode="auto">
              <a:xfrm>
                <a:off x="5390594" y="5720908"/>
                <a:ext cx="893514" cy="1137090"/>
              </a:xfrm>
              <a:custGeom>
                <a:avLst/>
                <a:gdLst>
                  <a:gd name="T0" fmla="*/ 40 w 552"/>
                  <a:gd name="T1" fmla="*/ 22 h 703"/>
                  <a:gd name="T2" fmla="*/ 40 w 552"/>
                  <a:gd name="T3" fmla="*/ 22 h 703"/>
                  <a:gd name="T4" fmla="*/ 21 w 552"/>
                  <a:gd name="T5" fmla="*/ 121 h 703"/>
                  <a:gd name="T6" fmla="*/ 407 w 552"/>
                  <a:gd name="T7" fmla="*/ 703 h 703"/>
                  <a:gd name="T8" fmla="*/ 544 w 552"/>
                  <a:gd name="T9" fmla="*/ 703 h 703"/>
                  <a:gd name="T10" fmla="*/ 536 w 552"/>
                  <a:gd name="T11" fmla="*/ 639 h 703"/>
                  <a:gd name="T12" fmla="*/ 139 w 552"/>
                  <a:gd name="T13" fmla="*/ 41 h 703"/>
                  <a:gd name="T14" fmla="*/ 40 w 552"/>
                  <a:gd name="T15" fmla="*/ 22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2" h="703">
                    <a:moveTo>
                      <a:pt x="40" y="2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8" y="44"/>
                      <a:pt x="0" y="88"/>
                      <a:pt x="21" y="121"/>
                    </a:cubicBezTo>
                    <a:cubicBezTo>
                      <a:pt x="407" y="703"/>
                      <a:pt x="407" y="703"/>
                      <a:pt x="407" y="703"/>
                    </a:cubicBezTo>
                    <a:cubicBezTo>
                      <a:pt x="544" y="703"/>
                      <a:pt x="544" y="703"/>
                      <a:pt x="544" y="703"/>
                    </a:cubicBezTo>
                    <a:cubicBezTo>
                      <a:pt x="552" y="682"/>
                      <a:pt x="549" y="659"/>
                      <a:pt x="536" y="639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18" y="8"/>
                      <a:pt x="72" y="0"/>
                      <a:pt x="40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: Shape 99"/>
              <p:cNvSpPr/>
              <p:nvPr/>
            </p:nvSpPr>
            <p:spPr bwMode="auto">
              <a:xfrm>
                <a:off x="5361654" y="4524733"/>
                <a:ext cx="881456" cy="1193764"/>
              </a:xfrm>
              <a:custGeom>
                <a:avLst/>
                <a:gdLst>
                  <a:gd name="T0" fmla="*/ 41 w 545"/>
                  <a:gd name="T1" fmla="*/ 22 h 738"/>
                  <a:gd name="T2" fmla="*/ 41 w 545"/>
                  <a:gd name="T3" fmla="*/ 22 h 738"/>
                  <a:gd name="T4" fmla="*/ 22 w 545"/>
                  <a:gd name="T5" fmla="*/ 121 h 738"/>
                  <a:gd name="T6" fmla="*/ 405 w 545"/>
                  <a:gd name="T7" fmla="*/ 697 h 738"/>
                  <a:gd name="T8" fmla="*/ 504 w 545"/>
                  <a:gd name="T9" fmla="*/ 716 h 738"/>
                  <a:gd name="T10" fmla="*/ 504 w 545"/>
                  <a:gd name="T11" fmla="*/ 716 h 738"/>
                  <a:gd name="T12" fmla="*/ 523 w 545"/>
                  <a:gd name="T13" fmla="*/ 617 h 738"/>
                  <a:gd name="T14" fmla="*/ 140 w 545"/>
                  <a:gd name="T15" fmla="*/ 41 h 738"/>
                  <a:gd name="T16" fmla="*/ 41 w 545"/>
                  <a:gd name="T17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5" h="738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4"/>
                      <a:pt x="0" y="89"/>
                      <a:pt x="22" y="121"/>
                    </a:cubicBezTo>
                    <a:cubicBezTo>
                      <a:pt x="405" y="697"/>
                      <a:pt x="405" y="697"/>
                      <a:pt x="405" y="697"/>
                    </a:cubicBezTo>
                    <a:cubicBezTo>
                      <a:pt x="427" y="730"/>
                      <a:pt x="472" y="738"/>
                      <a:pt x="504" y="716"/>
                    </a:cubicBezTo>
                    <a:cubicBezTo>
                      <a:pt x="504" y="716"/>
                      <a:pt x="504" y="716"/>
                      <a:pt x="504" y="716"/>
                    </a:cubicBezTo>
                    <a:cubicBezTo>
                      <a:pt x="537" y="694"/>
                      <a:pt x="545" y="650"/>
                      <a:pt x="523" y="617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: Shape 100"/>
              <p:cNvSpPr/>
              <p:nvPr/>
            </p:nvSpPr>
            <p:spPr bwMode="auto">
              <a:xfrm>
                <a:off x="5611259" y="4471677"/>
                <a:ext cx="974304" cy="1920874"/>
              </a:xfrm>
              <a:custGeom>
                <a:avLst/>
                <a:gdLst>
                  <a:gd name="T0" fmla="*/ 478 w 602"/>
                  <a:gd name="T1" fmla="*/ 0 h 1187"/>
                  <a:gd name="T2" fmla="*/ 124 w 602"/>
                  <a:gd name="T3" fmla="*/ 0 h 1187"/>
                  <a:gd name="T4" fmla="*/ 0 w 602"/>
                  <a:gd name="T5" fmla="*/ 124 h 1187"/>
                  <a:gd name="T6" fmla="*/ 0 w 602"/>
                  <a:gd name="T7" fmla="*/ 1062 h 1187"/>
                  <a:gd name="T8" fmla="*/ 124 w 602"/>
                  <a:gd name="T9" fmla="*/ 1187 h 1187"/>
                  <a:gd name="T10" fmla="*/ 478 w 602"/>
                  <a:gd name="T11" fmla="*/ 1187 h 1187"/>
                  <a:gd name="T12" fmla="*/ 602 w 602"/>
                  <a:gd name="T13" fmla="*/ 1062 h 1187"/>
                  <a:gd name="T14" fmla="*/ 602 w 602"/>
                  <a:gd name="T15" fmla="*/ 124 h 1187"/>
                  <a:gd name="T16" fmla="*/ 478 w 602"/>
                  <a:gd name="T1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187">
                    <a:moveTo>
                      <a:pt x="478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56" y="0"/>
                      <a:pt x="0" y="56"/>
                      <a:pt x="0" y="124"/>
                    </a:cubicBezTo>
                    <a:cubicBezTo>
                      <a:pt x="0" y="1062"/>
                      <a:pt x="0" y="1062"/>
                      <a:pt x="0" y="1062"/>
                    </a:cubicBezTo>
                    <a:cubicBezTo>
                      <a:pt x="0" y="1131"/>
                      <a:pt x="56" y="1187"/>
                      <a:pt x="124" y="1187"/>
                    </a:cubicBezTo>
                    <a:cubicBezTo>
                      <a:pt x="478" y="1187"/>
                      <a:pt x="478" y="1187"/>
                      <a:pt x="478" y="1187"/>
                    </a:cubicBezTo>
                    <a:cubicBezTo>
                      <a:pt x="546" y="1187"/>
                      <a:pt x="602" y="1131"/>
                      <a:pt x="602" y="1062"/>
                    </a:cubicBezTo>
                    <a:cubicBezTo>
                      <a:pt x="602" y="124"/>
                      <a:pt x="602" y="124"/>
                      <a:pt x="602" y="124"/>
                    </a:cubicBezTo>
                    <a:cubicBezTo>
                      <a:pt x="602" y="56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: Shape 101"/>
              <p:cNvSpPr/>
              <p:nvPr/>
            </p:nvSpPr>
            <p:spPr bwMode="auto">
              <a:xfrm>
                <a:off x="5696872" y="4632051"/>
                <a:ext cx="803077" cy="1582038"/>
              </a:xfrm>
              <a:custGeom>
                <a:avLst/>
                <a:gdLst>
                  <a:gd name="T0" fmla="*/ 494 w 496"/>
                  <a:gd name="T1" fmla="*/ 0 h 978"/>
                  <a:gd name="T2" fmla="*/ 2 w 496"/>
                  <a:gd name="T3" fmla="*/ 0 h 978"/>
                  <a:gd name="T4" fmla="*/ 0 w 496"/>
                  <a:gd name="T5" fmla="*/ 2 h 978"/>
                  <a:gd name="T6" fmla="*/ 0 w 496"/>
                  <a:gd name="T7" fmla="*/ 976 h 978"/>
                  <a:gd name="T8" fmla="*/ 2 w 496"/>
                  <a:gd name="T9" fmla="*/ 978 h 978"/>
                  <a:gd name="T10" fmla="*/ 494 w 496"/>
                  <a:gd name="T11" fmla="*/ 978 h 978"/>
                  <a:gd name="T12" fmla="*/ 496 w 496"/>
                  <a:gd name="T13" fmla="*/ 976 h 978"/>
                  <a:gd name="T14" fmla="*/ 496 w 496"/>
                  <a:gd name="T15" fmla="*/ 2 h 978"/>
                  <a:gd name="T16" fmla="*/ 494 w 496"/>
                  <a:gd name="T17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6" h="978">
                    <a:moveTo>
                      <a:pt x="49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976"/>
                      <a:pt x="0" y="976"/>
                      <a:pt x="0" y="976"/>
                    </a:cubicBezTo>
                    <a:cubicBezTo>
                      <a:pt x="0" y="977"/>
                      <a:pt x="1" y="978"/>
                      <a:pt x="2" y="978"/>
                    </a:cubicBezTo>
                    <a:cubicBezTo>
                      <a:pt x="494" y="978"/>
                      <a:pt x="494" y="978"/>
                      <a:pt x="494" y="978"/>
                    </a:cubicBezTo>
                    <a:cubicBezTo>
                      <a:pt x="495" y="978"/>
                      <a:pt x="496" y="977"/>
                      <a:pt x="496" y="976"/>
                    </a:cubicBezTo>
                    <a:cubicBezTo>
                      <a:pt x="496" y="2"/>
                      <a:pt x="496" y="2"/>
                      <a:pt x="496" y="2"/>
                    </a:cubicBezTo>
                    <a:cubicBezTo>
                      <a:pt x="496" y="1"/>
                      <a:pt x="495" y="0"/>
                      <a:pt x="494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: Shape 102"/>
              <p:cNvSpPr/>
              <p:nvPr/>
            </p:nvSpPr>
            <p:spPr bwMode="auto">
              <a:xfrm>
                <a:off x="5935625" y="4539203"/>
                <a:ext cx="324366" cy="28940"/>
              </a:xfrm>
              <a:custGeom>
                <a:avLst/>
                <a:gdLst>
                  <a:gd name="T0" fmla="*/ 191 w 200"/>
                  <a:gd name="T1" fmla="*/ 0 h 18"/>
                  <a:gd name="T2" fmla="*/ 9 w 200"/>
                  <a:gd name="T3" fmla="*/ 0 h 18"/>
                  <a:gd name="T4" fmla="*/ 0 w 200"/>
                  <a:gd name="T5" fmla="*/ 9 h 18"/>
                  <a:gd name="T6" fmla="*/ 0 w 200"/>
                  <a:gd name="T7" fmla="*/ 9 h 18"/>
                  <a:gd name="T8" fmla="*/ 9 w 200"/>
                  <a:gd name="T9" fmla="*/ 18 h 18"/>
                  <a:gd name="T10" fmla="*/ 191 w 200"/>
                  <a:gd name="T11" fmla="*/ 18 h 18"/>
                  <a:gd name="T12" fmla="*/ 200 w 200"/>
                  <a:gd name="T13" fmla="*/ 9 h 18"/>
                  <a:gd name="T14" fmla="*/ 200 w 200"/>
                  <a:gd name="T15" fmla="*/ 9 h 18"/>
                  <a:gd name="T16" fmla="*/ 191 w 20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8">
                    <a:moveTo>
                      <a:pt x="19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6" y="18"/>
                      <a:pt x="200" y="14"/>
                      <a:pt x="200" y="9"/>
                    </a:cubicBezTo>
                    <a:cubicBezTo>
                      <a:pt x="200" y="9"/>
                      <a:pt x="200" y="9"/>
                      <a:pt x="200" y="9"/>
                    </a:cubicBezTo>
                    <a:cubicBezTo>
                      <a:pt x="200" y="4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Oval 103"/>
              <p:cNvSpPr/>
              <p:nvPr/>
            </p:nvSpPr>
            <p:spPr bwMode="auto">
              <a:xfrm>
                <a:off x="6047767" y="6251470"/>
                <a:ext cx="98877" cy="98877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: Shape 104"/>
              <p:cNvSpPr/>
              <p:nvPr/>
            </p:nvSpPr>
            <p:spPr bwMode="auto">
              <a:xfrm>
                <a:off x="5370095" y="5322987"/>
                <a:ext cx="365364" cy="414803"/>
              </a:xfrm>
              <a:custGeom>
                <a:avLst/>
                <a:gdLst>
                  <a:gd name="T0" fmla="*/ 41 w 226"/>
                  <a:gd name="T1" fmla="*/ 23 h 257"/>
                  <a:gd name="T2" fmla="*/ 41 w 226"/>
                  <a:gd name="T3" fmla="*/ 23 h 257"/>
                  <a:gd name="T4" fmla="*/ 22 w 226"/>
                  <a:gd name="T5" fmla="*/ 122 h 257"/>
                  <a:gd name="T6" fmla="*/ 86 w 226"/>
                  <a:gd name="T7" fmla="*/ 216 h 257"/>
                  <a:gd name="T8" fmla="*/ 185 w 226"/>
                  <a:gd name="T9" fmla="*/ 235 h 257"/>
                  <a:gd name="T10" fmla="*/ 185 w 226"/>
                  <a:gd name="T11" fmla="*/ 235 h 257"/>
                  <a:gd name="T12" fmla="*/ 204 w 226"/>
                  <a:gd name="T13" fmla="*/ 135 h 257"/>
                  <a:gd name="T14" fmla="*/ 140 w 226"/>
                  <a:gd name="T15" fmla="*/ 41 h 257"/>
                  <a:gd name="T16" fmla="*/ 41 w 226"/>
                  <a:gd name="T17" fmla="*/ 2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57">
                    <a:moveTo>
                      <a:pt x="41" y="23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86" y="216"/>
                      <a:pt x="86" y="216"/>
                      <a:pt x="86" y="216"/>
                    </a:cubicBezTo>
                    <a:cubicBezTo>
                      <a:pt x="108" y="248"/>
                      <a:pt x="153" y="257"/>
                      <a:pt x="185" y="235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218" y="213"/>
                      <a:pt x="226" y="168"/>
                      <a:pt x="204" y="135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9"/>
                      <a:pt x="73" y="0"/>
                      <a:pt x="41" y="23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: Shape 105"/>
              <p:cNvSpPr/>
              <p:nvPr/>
            </p:nvSpPr>
            <p:spPr bwMode="auto">
              <a:xfrm>
                <a:off x="5329097" y="5630471"/>
                <a:ext cx="383451" cy="441331"/>
              </a:xfrm>
              <a:custGeom>
                <a:avLst/>
                <a:gdLst>
                  <a:gd name="T0" fmla="*/ 41 w 237"/>
                  <a:gd name="T1" fmla="*/ 23 h 273"/>
                  <a:gd name="T2" fmla="*/ 41 w 237"/>
                  <a:gd name="T3" fmla="*/ 23 h 273"/>
                  <a:gd name="T4" fmla="*/ 22 w 237"/>
                  <a:gd name="T5" fmla="*/ 122 h 273"/>
                  <a:gd name="T6" fmla="*/ 97 w 237"/>
                  <a:gd name="T7" fmla="*/ 232 h 273"/>
                  <a:gd name="T8" fmla="*/ 196 w 237"/>
                  <a:gd name="T9" fmla="*/ 251 h 273"/>
                  <a:gd name="T10" fmla="*/ 196 w 237"/>
                  <a:gd name="T11" fmla="*/ 251 h 273"/>
                  <a:gd name="T12" fmla="*/ 215 w 237"/>
                  <a:gd name="T13" fmla="*/ 152 h 273"/>
                  <a:gd name="T14" fmla="*/ 140 w 237"/>
                  <a:gd name="T15" fmla="*/ 41 h 273"/>
                  <a:gd name="T16" fmla="*/ 41 w 237"/>
                  <a:gd name="T17" fmla="*/ 2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73">
                    <a:moveTo>
                      <a:pt x="41" y="23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8" y="45"/>
                      <a:pt x="0" y="89"/>
                      <a:pt x="22" y="122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19" y="265"/>
                      <a:pt x="163" y="273"/>
                      <a:pt x="196" y="251"/>
                    </a:cubicBezTo>
                    <a:cubicBezTo>
                      <a:pt x="196" y="251"/>
                      <a:pt x="196" y="251"/>
                      <a:pt x="196" y="251"/>
                    </a:cubicBezTo>
                    <a:cubicBezTo>
                      <a:pt x="228" y="229"/>
                      <a:pt x="237" y="184"/>
                      <a:pt x="215" y="152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18" y="9"/>
                      <a:pt x="73" y="0"/>
                      <a:pt x="41" y="23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: Shape 106"/>
              <p:cNvSpPr/>
              <p:nvPr/>
            </p:nvSpPr>
            <p:spPr bwMode="auto">
              <a:xfrm>
                <a:off x="5403858" y="5001033"/>
                <a:ext cx="365364" cy="413597"/>
              </a:xfrm>
              <a:custGeom>
                <a:avLst/>
                <a:gdLst>
                  <a:gd name="T0" fmla="*/ 41 w 226"/>
                  <a:gd name="T1" fmla="*/ 22 h 256"/>
                  <a:gd name="T2" fmla="*/ 41 w 226"/>
                  <a:gd name="T3" fmla="*/ 22 h 256"/>
                  <a:gd name="T4" fmla="*/ 22 w 226"/>
                  <a:gd name="T5" fmla="*/ 121 h 256"/>
                  <a:gd name="T6" fmla="*/ 86 w 226"/>
                  <a:gd name="T7" fmla="*/ 215 h 256"/>
                  <a:gd name="T8" fmla="*/ 185 w 226"/>
                  <a:gd name="T9" fmla="*/ 234 h 256"/>
                  <a:gd name="T10" fmla="*/ 185 w 226"/>
                  <a:gd name="T11" fmla="*/ 234 h 256"/>
                  <a:gd name="T12" fmla="*/ 204 w 226"/>
                  <a:gd name="T13" fmla="*/ 134 h 256"/>
                  <a:gd name="T14" fmla="*/ 140 w 226"/>
                  <a:gd name="T15" fmla="*/ 40 h 256"/>
                  <a:gd name="T16" fmla="*/ 41 w 226"/>
                  <a:gd name="T17" fmla="*/ 2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56">
                    <a:moveTo>
                      <a:pt x="41" y="22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8" y="44"/>
                      <a:pt x="0" y="88"/>
                      <a:pt x="22" y="121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108" y="247"/>
                      <a:pt x="153" y="256"/>
                      <a:pt x="185" y="234"/>
                    </a:cubicBezTo>
                    <a:cubicBezTo>
                      <a:pt x="185" y="234"/>
                      <a:pt x="185" y="234"/>
                      <a:pt x="185" y="234"/>
                    </a:cubicBezTo>
                    <a:cubicBezTo>
                      <a:pt x="217" y="212"/>
                      <a:pt x="226" y="167"/>
                      <a:pt x="204" y="134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18" y="8"/>
                      <a:pt x="73" y="0"/>
                      <a:pt x="41" y="2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: Shape 107"/>
              <p:cNvSpPr/>
              <p:nvPr/>
            </p:nvSpPr>
            <p:spPr bwMode="auto">
              <a:xfrm>
                <a:off x="6486686" y="5521948"/>
                <a:ext cx="315925" cy="1103327"/>
              </a:xfrm>
              <a:custGeom>
                <a:avLst/>
                <a:gdLst>
                  <a:gd name="T0" fmla="*/ 51 w 195"/>
                  <a:gd name="T1" fmla="*/ 682 h 682"/>
                  <a:gd name="T2" fmla="*/ 0 w 195"/>
                  <a:gd name="T3" fmla="*/ 682 h 682"/>
                  <a:gd name="T4" fmla="*/ 6 w 195"/>
                  <a:gd name="T5" fmla="*/ 620 h 682"/>
                  <a:gd name="T6" fmla="*/ 49 w 195"/>
                  <a:gd name="T7" fmla="*/ 119 h 682"/>
                  <a:gd name="T8" fmla="*/ 195 w 195"/>
                  <a:gd name="T9" fmla="*/ 0 h 682"/>
                  <a:gd name="T10" fmla="*/ 144 w 195"/>
                  <a:gd name="T11" fmla="*/ 592 h 682"/>
                  <a:gd name="T12" fmla="*/ 51 w 195"/>
                  <a:gd name="T13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682">
                    <a:moveTo>
                      <a:pt x="51" y="682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6" y="620"/>
                      <a:pt x="6" y="620"/>
                      <a:pt x="6" y="620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58" y="14"/>
                      <a:pt x="129" y="0"/>
                      <a:pt x="195" y="0"/>
                    </a:cubicBezTo>
                    <a:cubicBezTo>
                      <a:pt x="144" y="592"/>
                      <a:pt x="144" y="592"/>
                      <a:pt x="144" y="592"/>
                    </a:cubicBezTo>
                    <a:cubicBezTo>
                      <a:pt x="139" y="642"/>
                      <a:pt x="98" y="682"/>
                      <a:pt x="51" y="682"/>
                    </a:cubicBezTo>
                    <a:close/>
                  </a:path>
                </a:pathLst>
              </a:custGeom>
              <a:solidFill>
                <a:srgbClr val="E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: Shape 108"/>
              <p:cNvSpPr/>
              <p:nvPr/>
            </p:nvSpPr>
            <p:spPr bwMode="auto">
              <a:xfrm>
                <a:off x="5986270" y="5091469"/>
                <a:ext cx="220665" cy="279751"/>
              </a:xfrm>
              <a:custGeom>
                <a:avLst/>
                <a:gdLst>
                  <a:gd name="T0" fmla="*/ 43 w 183"/>
                  <a:gd name="T1" fmla="*/ 119 h 232"/>
                  <a:gd name="T2" fmla="*/ 0 w 183"/>
                  <a:gd name="T3" fmla="*/ 119 h 232"/>
                  <a:gd name="T4" fmla="*/ 91 w 183"/>
                  <a:gd name="T5" fmla="*/ 232 h 232"/>
                  <a:gd name="T6" fmla="*/ 183 w 183"/>
                  <a:gd name="T7" fmla="*/ 119 h 232"/>
                  <a:gd name="T8" fmla="*/ 140 w 183"/>
                  <a:gd name="T9" fmla="*/ 119 h 232"/>
                  <a:gd name="T10" fmla="*/ 140 w 183"/>
                  <a:gd name="T11" fmla="*/ 0 h 232"/>
                  <a:gd name="T12" fmla="*/ 43 w 183"/>
                  <a:gd name="T13" fmla="*/ 0 h 232"/>
                  <a:gd name="T14" fmla="*/ 43 w 183"/>
                  <a:gd name="T15" fmla="*/ 11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232">
                    <a:moveTo>
                      <a:pt x="43" y="119"/>
                    </a:moveTo>
                    <a:lnTo>
                      <a:pt x="0" y="119"/>
                    </a:lnTo>
                    <a:lnTo>
                      <a:pt x="91" y="232"/>
                    </a:lnTo>
                    <a:lnTo>
                      <a:pt x="183" y="119"/>
                    </a:lnTo>
                    <a:lnTo>
                      <a:pt x="140" y="119"/>
                    </a:lnTo>
                    <a:lnTo>
                      <a:pt x="140" y="0"/>
                    </a:lnTo>
                    <a:lnTo>
                      <a:pt x="43" y="0"/>
                    </a:lnTo>
                    <a:lnTo>
                      <a:pt x="43" y="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: Shape 109"/>
              <p:cNvSpPr/>
              <p:nvPr/>
            </p:nvSpPr>
            <p:spPr bwMode="auto">
              <a:xfrm>
                <a:off x="5854835" y="4887685"/>
                <a:ext cx="485946" cy="305073"/>
              </a:xfrm>
              <a:custGeom>
                <a:avLst/>
                <a:gdLst>
                  <a:gd name="T0" fmla="*/ 239 w 300"/>
                  <a:gd name="T1" fmla="*/ 189 h 189"/>
                  <a:gd name="T2" fmla="*/ 300 w 300"/>
                  <a:gd name="T3" fmla="*/ 129 h 189"/>
                  <a:gd name="T4" fmla="*/ 239 w 300"/>
                  <a:gd name="T5" fmla="*/ 69 h 189"/>
                  <a:gd name="T6" fmla="*/ 234 w 300"/>
                  <a:gd name="T7" fmla="*/ 69 h 189"/>
                  <a:gd name="T8" fmla="*/ 153 w 300"/>
                  <a:gd name="T9" fmla="*/ 0 h 189"/>
                  <a:gd name="T10" fmla="*/ 71 w 300"/>
                  <a:gd name="T11" fmla="*/ 70 h 189"/>
                  <a:gd name="T12" fmla="*/ 60 w 300"/>
                  <a:gd name="T13" fmla="*/ 69 h 189"/>
                  <a:gd name="T14" fmla="*/ 0 w 300"/>
                  <a:gd name="T15" fmla="*/ 129 h 189"/>
                  <a:gd name="T16" fmla="*/ 60 w 300"/>
                  <a:gd name="T17" fmla="*/ 189 h 189"/>
                  <a:gd name="T18" fmla="*/ 102 w 300"/>
                  <a:gd name="T19" fmla="*/ 189 h 189"/>
                  <a:gd name="T20" fmla="*/ 102 w 300"/>
                  <a:gd name="T21" fmla="*/ 114 h 189"/>
                  <a:gd name="T22" fmla="*/ 196 w 300"/>
                  <a:gd name="T23" fmla="*/ 114 h 189"/>
                  <a:gd name="T24" fmla="*/ 196 w 300"/>
                  <a:gd name="T25" fmla="*/ 189 h 189"/>
                  <a:gd name="T26" fmla="*/ 239 w 300"/>
                  <a:gd name="T2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189">
                    <a:moveTo>
                      <a:pt x="239" y="189"/>
                    </a:moveTo>
                    <a:cubicBezTo>
                      <a:pt x="273" y="189"/>
                      <a:pt x="300" y="162"/>
                      <a:pt x="300" y="129"/>
                    </a:cubicBezTo>
                    <a:cubicBezTo>
                      <a:pt x="300" y="96"/>
                      <a:pt x="273" y="69"/>
                      <a:pt x="239" y="69"/>
                    </a:cubicBezTo>
                    <a:cubicBezTo>
                      <a:pt x="238" y="69"/>
                      <a:pt x="236" y="69"/>
                      <a:pt x="234" y="69"/>
                    </a:cubicBezTo>
                    <a:cubicBezTo>
                      <a:pt x="228" y="30"/>
                      <a:pt x="194" y="0"/>
                      <a:pt x="153" y="0"/>
                    </a:cubicBezTo>
                    <a:cubicBezTo>
                      <a:pt x="111" y="0"/>
                      <a:pt x="77" y="30"/>
                      <a:pt x="71" y="70"/>
                    </a:cubicBezTo>
                    <a:cubicBezTo>
                      <a:pt x="67" y="69"/>
                      <a:pt x="64" y="69"/>
                      <a:pt x="60" y="69"/>
                    </a:cubicBezTo>
                    <a:cubicBezTo>
                      <a:pt x="27" y="69"/>
                      <a:pt x="0" y="96"/>
                      <a:pt x="0" y="129"/>
                    </a:cubicBezTo>
                    <a:cubicBezTo>
                      <a:pt x="0" y="162"/>
                      <a:pt x="27" y="189"/>
                      <a:pt x="60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96" y="114"/>
                      <a:pt x="196" y="114"/>
                      <a:pt x="196" y="114"/>
                    </a:cubicBezTo>
                    <a:cubicBezTo>
                      <a:pt x="196" y="189"/>
                      <a:pt x="196" y="189"/>
                      <a:pt x="196" y="189"/>
                    </a:cubicBezTo>
                    <a:lnTo>
                      <a:pt x="239" y="1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-3" y="2223020"/>
            <a:ext cx="3361153" cy="1253739"/>
            <a:chOff x="-3" y="2223019"/>
            <a:chExt cx="3361153" cy="1253738"/>
          </a:xfrm>
        </p:grpSpPr>
        <p:grpSp>
          <p:nvGrpSpPr>
            <p:cNvPr id="37" name="Group 111"/>
            <p:cNvGrpSpPr/>
            <p:nvPr/>
          </p:nvGrpSpPr>
          <p:grpSpPr>
            <a:xfrm flipH="1">
              <a:off x="-3" y="2223019"/>
              <a:ext cx="3361153" cy="1253738"/>
              <a:chOff x="7714759" y="1806707"/>
              <a:chExt cx="3879714" cy="914400"/>
            </a:xfrm>
          </p:grpSpPr>
          <p:sp>
            <p:nvSpPr>
              <p:cNvPr id="42" name="Rectangle 117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118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Oval 112"/>
            <p:cNvSpPr/>
            <p:nvPr/>
          </p:nvSpPr>
          <p:spPr>
            <a:xfrm>
              <a:off x="2266890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39" name="TextBox 115"/>
            <p:cNvSpPr txBox="1"/>
            <p:nvPr/>
          </p:nvSpPr>
          <p:spPr>
            <a:xfrm>
              <a:off x="0" y="2416579"/>
              <a:ext cx="2219270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sz="2665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40" name="TextBox 116"/>
            <p:cNvSpPr txBox="1"/>
            <p:nvPr/>
          </p:nvSpPr>
          <p:spPr>
            <a:xfrm>
              <a:off x="0" y="2878244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r>
                <a:rPr lang="zh-CN" altLang="en-US" sz="12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41" name="Freeform: Shape 114"/>
            <p:cNvSpPr/>
            <p:nvPr/>
          </p:nvSpPr>
          <p:spPr bwMode="auto">
            <a:xfrm>
              <a:off x="2446465" y="2564780"/>
              <a:ext cx="549904" cy="522087"/>
            </a:xfrm>
            <a:custGeom>
              <a:avLst/>
              <a:gdLst>
                <a:gd name="connsiteX0" fmla="*/ 154948 w 309896"/>
                <a:gd name="connsiteY0" fmla="*/ 0 h 294220"/>
                <a:gd name="connsiteX1" fmla="*/ 187469 w 309896"/>
                <a:gd name="connsiteY1" fmla="*/ 38586 h 294220"/>
                <a:gd name="connsiteX2" fmla="*/ 174461 w 309896"/>
                <a:gd name="connsiteY2" fmla="*/ 70741 h 294220"/>
                <a:gd name="connsiteX3" fmla="*/ 208607 w 309896"/>
                <a:gd name="connsiteY3" fmla="*/ 106112 h 294220"/>
                <a:gd name="connsiteX4" fmla="*/ 173184 w 309896"/>
                <a:gd name="connsiteY4" fmla="*/ 106112 h 294220"/>
                <a:gd name="connsiteX5" fmla="*/ 161580 w 309896"/>
                <a:gd name="connsiteY5" fmla="*/ 106112 h 294220"/>
                <a:gd name="connsiteX6" fmla="*/ 161580 w 309896"/>
                <a:gd name="connsiteY6" fmla="*/ 151166 h 294220"/>
                <a:gd name="connsiteX7" fmla="*/ 177545 w 309896"/>
                <a:gd name="connsiteY7" fmla="*/ 158028 h 294220"/>
                <a:gd name="connsiteX8" fmla="*/ 186904 w 309896"/>
                <a:gd name="connsiteY8" fmla="*/ 181476 h 294220"/>
                <a:gd name="connsiteX9" fmla="*/ 181342 w 309896"/>
                <a:gd name="connsiteY9" fmla="*/ 195410 h 294220"/>
                <a:gd name="connsiteX10" fmla="*/ 225544 w 309896"/>
                <a:gd name="connsiteY10" fmla="*/ 229731 h 294220"/>
                <a:gd name="connsiteX11" fmla="*/ 224685 w 309896"/>
                <a:gd name="connsiteY11" fmla="*/ 225927 h 294220"/>
                <a:gd name="connsiteX12" fmla="*/ 256840 w 309896"/>
                <a:gd name="connsiteY12" fmla="*/ 186902 h 294220"/>
                <a:gd name="connsiteX13" fmla="*/ 288995 w 309896"/>
                <a:gd name="connsiteY13" fmla="*/ 225927 h 294220"/>
                <a:gd name="connsiteX14" fmla="*/ 276133 w 309896"/>
                <a:gd name="connsiteY14" fmla="*/ 258447 h 294220"/>
                <a:gd name="connsiteX15" fmla="*/ 309896 w 309896"/>
                <a:gd name="connsiteY15" fmla="*/ 294220 h 294220"/>
                <a:gd name="connsiteX16" fmla="*/ 203784 w 309896"/>
                <a:gd name="connsiteY16" fmla="*/ 294220 h 294220"/>
                <a:gd name="connsiteX17" fmla="*/ 239155 w 309896"/>
                <a:gd name="connsiteY17" fmla="*/ 258447 h 294220"/>
                <a:gd name="connsiteX18" fmla="*/ 235484 w 309896"/>
                <a:gd name="connsiteY18" fmla="*/ 253498 h 294220"/>
                <a:gd name="connsiteX19" fmla="*/ 175036 w 309896"/>
                <a:gd name="connsiteY19" fmla="*/ 206002 h 294220"/>
                <a:gd name="connsiteX20" fmla="*/ 154949 w 309896"/>
                <a:gd name="connsiteY20" fmla="*/ 214636 h 294220"/>
                <a:gd name="connsiteX21" fmla="*/ 134266 w 309896"/>
                <a:gd name="connsiteY21" fmla="*/ 205746 h 294220"/>
                <a:gd name="connsiteX22" fmla="*/ 74697 w 309896"/>
                <a:gd name="connsiteY22" fmla="*/ 253114 h 294220"/>
                <a:gd name="connsiteX23" fmla="*/ 70742 w 309896"/>
                <a:gd name="connsiteY23" fmla="*/ 258447 h 294220"/>
                <a:gd name="connsiteX24" fmla="*/ 106112 w 309896"/>
                <a:gd name="connsiteY24" fmla="*/ 294220 h 294220"/>
                <a:gd name="connsiteX25" fmla="*/ 0 w 309896"/>
                <a:gd name="connsiteY25" fmla="*/ 294220 h 294220"/>
                <a:gd name="connsiteX26" fmla="*/ 33763 w 309896"/>
                <a:gd name="connsiteY26" fmla="*/ 258447 h 294220"/>
                <a:gd name="connsiteX27" fmla="*/ 20901 w 309896"/>
                <a:gd name="connsiteY27" fmla="*/ 225927 h 294220"/>
                <a:gd name="connsiteX28" fmla="*/ 53056 w 309896"/>
                <a:gd name="connsiteY28" fmla="*/ 186902 h 294220"/>
                <a:gd name="connsiteX29" fmla="*/ 85211 w 309896"/>
                <a:gd name="connsiteY29" fmla="*/ 225927 h 294220"/>
                <a:gd name="connsiteX30" fmla="*/ 84441 w 309896"/>
                <a:gd name="connsiteY30" fmla="*/ 229338 h 294220"/>
                <a:gd name="connsiteX31" fmla="*/ 128333 w 309896"/>
                <a:gd name="connsiteY31" fmla="*/ 194851 h 294220"/>
                <a:gd name="connsiteX32" fmla="*/ 122994 w 309896"/>
                <a:gd name="connsiteY32" fmla="*/ 181476 h 294220"/>
                <a:gd name="connsiteX33" fmla="*/ 132354 w 309896"/>
                <a:gd name="connsiteY33" fmla="*/ 158028 h 294220"/>
                <a:gd name="connsiteX34" fmla="*/ 148316 w 309896"/>
                <a:gd name="connsiteY34" fmla="*/ 151167 h 294220"/>
                <a:gd name="connsiteX35" fmla="*/ 148316 w 309896"/>
                <a:gd name="connsiteY35" fmla="*/ 106112 h 294220"/>
                <a:gd name="connsiteX36" fmla="*/ 146564 w 309896"/>
                <a:gd name="connsiteY36" fmla="*/ 106112 h 294220"/>
                <a:gd name="connsiteX37" fmla="*/ 101289 w 309896"/>
                <a:gd name="connsiteY37" fmla="*/ 106112 h 294220"/>
                <a:gd name="connsiteX38" fmla="*/ 135436 w 309896"/>
                <a:gd name="connsiteY38" fmla="*/ 70741 h 294220"/>
                <a:gd name="connsiteX39" fmla="*/ 122428 w 309896"/>
                <a:gd name="connsiteY39" fmla="*/ 38586 h 294220"/>
                <a:gd name="connsiteX40" fmla="*/ 154948 w 309896"/>
                <a:gd name="connsiteY40" fmla="*/ 0 h 2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9896" h="294220">
                  <a:moveTo>
                    <a:pt x="154948" y="0"/>
                  </a:moveTo>
                  <a:cubicBezTo>
                    <a:pt x="172835" y="0"/>
                    <a:pt x="187469" y="17685"/>
                    <a:pt x="187469" y="38586"/>
                  </a:cubicBezTo>
                  <a:cubicBezTo>
                    <a:pt x="187469" y="53056"/>
                    <a:pt x="182591" y="64310"/>
                    <a:pt x="174461" y="70741"/>
                  </a:cubicBezTo>
                  <a:cubicBezTo>
                    <a:pt x="190721" y="77172"/>
                    <a:pt x="203729" y="90034"/>
                    <a:pt x="208607" y="106112"/>
                  </a:cubicBezTo>
                  <a:cubicBezTo>
                    <a:pt x="195193" y="106112"/>
                    <a:pt x="183455" y="106112"/>
                    <a:pt x="173184" y="106112"/>
                  </a:cubicBezTo>
                  <a:lnTo>
                    <a:pt x="161580" y="106112"/>
                  </a:lnTo>
                  <a:lnTo>
                    <a:pt x="161580" y="151166"/>
                  </a:lnTo>
                  <a:lnTo>
                    <a:pt x="177545" y="158028"/>
                  </a:lnTo>
                  <a:cubicBezTo>
                    <a:pt x="183327" y="164029"/>
                    <a:pt x="186904" y="172319"/>
                    <a:pt x="186904" y="181476"/>
                  </a:cubicBezTo>
                  <a:lnTo>
                    <a:pt x="181342" y="195410"/>
                  </a:lnTo>
                  <a:lnTo>
                    <a:pt x="225544" y="229731"/>
                  </a:lnTo>
                  <a:lnTo>
                    <a:pt x="224685" y="225927"/>
                  </a:lnTo>
                  <a:cubicBezTo>
                    <a:pt x="224685" y="204788"/>
                    <a:pt x="239155" y="186902"/>
                    <a:pt x="256840" y="186902"/>
                  </a:cubicBezTo>
                  <a:cubicBezTo>
                    <a:pt x="274526" y="186902"/>
                    <a:pt x="288995" y="204788"/>
                    <a:pt x="288995" y="225927"/>
                  </a:cubicBezTo>
                  <a:cubicBezTo>
                    <a:pt x="288995" y="238935"/>
                    <a:pt x="284172" y="251943"/>
                    <a:pt x="276133" y="258447"/>
                  </a:cubicBezTo>
                  <a:cubicBezTo>
                    <a:pt x="293819" y="264952"/>
                    <a:pt x="306681" y="277960"/>
                    <a:pt x="309896" y="294220"/>
                  </a:cubicBezTo>
                  <a:cubicBezTo>
                    <a:pt x="203784" y="294220"/>
                    <a:pt x="203784" y="294220"/>
                    <a:pt x="203784" y="294220"/>
                  </a:cubicBezTo>
                  <a:cubicBezTo>
                    <a:pt x="208608" y="277960"/>
                    <a:pt x="221470" y="264952"/>
                    <a:pt x="239155" y="258447"/>
                  </a:cubicBezTo>
                  <a:lnTo>
                    <a:pt x="235484" y="253498"/>
                  </a:lnTo>
                  <a:lnTo>
                    <a:pt x="175036" y="206002"/>
                  </a:lnTo>
                  <a:lnTo>
                    <a:pt x="154949" y="214636"/>
                  </a:lnTo>
                  <a:lnTo>
                    <a:pt x="134266" y="205746"/>
                  </a:lnTo>
                  <a:lnTo>
                    <a:pt x="74697" y="253114"/>
                  </a:lnTo>
                  <a:lnTo>
                    <a:pt x="70742" y="258447"/>
                  </a:lnTo>
                  <a:cubicBezTo>
                    <a:pt x="88427" y="264952"/>
                    <a:pt x="101289" y="277960"/>
                    <a:pt x="106112" y="294220"/>
                  </a:cubicBezTo>
                  <a:cubicBezTo>
                    <a:pt x="0" y="294220"/>
                    <a:pt x="0" y="294220"/>
                    <a:pt x="0" y="294220"/>
                  </a:cubicBezTo>
                  <a:cubicBezTo>
                    <a:pt x="3215" y="277960"/>
                    <a:pt x="16077" y="264952"/>
                    <a:pt x="33763" y="258447"/>
                  </a:cubicBezTo>
                  <a:cubicBezTo>
                    <a:pt x="25724" y="251943"/>
                    <a:pt x="20901" y="238935"/>
                    <a:pt x="20901" y="225927"/>
                  </a:cubicBezTo>
                  <a:cubicBezTo>
                    <a:pt x="20901" y="204788"/>
                    <a:pt x="35370" y="186902"/>
                    <a:pt x="53056" y="186902"/>
                  </a:cubicBezTo>
                  <a:cubicBezTo>
                    <a:pt x="70742" y="186902"/>
                    <a:pt x="85211" y="204788"/>
                    <a:pt x="85211" y="225927"/>
                  </a:cubicBezTo>
                  <a:lnTo>
                    <a:pt x="84441" y="229338"/>
                  </a:lnTo>
                  <a:lnTo>
                    <a:pt x="128333" y="194851"/>
                  </a:lnTo>
                  <a:lnTo>
                    <a:pt x="122994" y="181476"/>
                  </a:lnTo>
                  <a:cubicBezTo>
                    <a:pt x="122994" y="172319"/>
                    <a:pt x="126571" y="164029"/>
                    <a:pt x="132354" y="158028"/>
                  </a:cubicBezTo>
                  <a:lnTo>
                    <a:pt x="148316" y="151167"/>
                  </a:lnTo>
                  <a:lnTo>
                    <a:pt x="148316" y="106112"/>
                  </a:lnTo>
                  <a:lnTo>
                    <a:pt x="146564" y="106112"/>
                  </a:lnTo>
                  <a:cubicBezTo>
                    <a:pt x="101289" y="106112"/>
                    <a:pt x="101289" y="106112"/>
                    <a:pt x="101289" y="106112"/>
                  </a:cubicBezTo>
                  <a:cubicBezTo>
                    <a:pt x="106167" y="90034"/>
                    <a:pt x="119176" y="77172"/>
                    <a:pt x="135436" y="70741"/>
                  </a:cubicBezTo>
                  <a:cubicBezTo>
                    <a:pt x="127306" y="64310"/>
                    <a:pt x="122428" y="53056"/>
                    <a:pt x="122428" y="38586"/>
                  </a:cubicBezTo>
                  <a:cubicBezTo>
                    <a:pt x="122428" y="17685"/>
                    <a:pt x="137062" y="0"/>
                    <a:pt x="154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13"/>
          <p:cNvGrpSpPr/>
          <p:nvPr/>
        </p:nvGrpSpPr>
        <p:grpSpPr>
          <a:xfrm>
            <a:off x="-3" y="4278640"/>
            <a:ext cx="3361153" cy="1253739"/>
            <a:chOff x="-3" y="4278639"/>
            <a:chExt cx="3361153" cy="1253738"/>
          </a:xfrm>
        </p:grpSpPr>
        <p:grpSp>
          <p:nvGrpSpPr>
            <p:cNvPr id="30" name="Group 120"/>
            <p:cNvGrpSpPr/>
            <p:nvPr/>
          </p:nvGrpSpPr>
          <p:grpSpPr>
            <a:xfrm flipH="1">
              <a:off x="-3" y="4278639"/>
              <a:ext cx="3361153" cy="1253738"/>
              <a:chOff x="7714759" y="1806707"/>
              <a:chExt cx="3879714" cy="914400"/>
            </a:xfrm>
            <a:solidFill>
              <a:schemeClr val="accent3"/>
            </a:solidFill>
          </p:grpSpPr>
          <p:sp>
            <p:nvSpPr>
              <p:cNvPr id="35" name="Rectangle 126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127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Oval 121"/>
            <p:cNvSpPr/>
            <p:nvPr/>
          </p:nvSpPr>
          <p:spPr>
            <a:xfrm>
              <a:off x="2266890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122"/>
            <p:cNvSpPr/>
            <p:nvPr/>
          </p:nvSpPr>
          <p:spPr bwMode="auto">
            <a:xfrm>
              <a:off x="2498872" y="4731167"/>
              <a:ext cx="441801" cy="426102"/>
            </a:xfrm>
            <a:custGeom>
              <a:avLst/>
              <a:gdLst>
                <a:gd name="connsiteX0" fmla="*/ 171227 w 237547"/>
                <a:gd name="connsiteY0" fmla="*/ 89231 h 229106"/>
                <a:gd name="connsiteX1" fmla="*/ 155551 w 237547"/>
                <a:gd name="connsiteY1" fmla="*/ 104907 h 229106"/>
                <a:gd name="connsiteX2" fmla="*/ 171227 w 237547"/>
                <a:gd name="connsiteY2" fmla="*/ 120583 h 229106"/>
                <a:gd name="connsiteX3" fmla="*/ 186903 w 237547"/>
                <a:gd name="connsiteY3" fmla="*/ 104907 h 229106"/>
                <a:gd name="connsiteX4" fmla="*/ 171227 w 237547"/>
                <a:gd name="connsiteY4" fmla="*/ 89231 h 229106"/>
                <a:gd name="connsiteX5" fmla="*/ 119980 w 237547"/>
                <a:gd name="connsiteY5" fmla="*/ 89231 h 229106"/>
                <a:gd name="connsiteX6" fmla="*/ 103701 w 237547"/>
                <a:gd name="connsiteY6" fmla="*/ 104907 h 229106"/>
                <a:gd name="connsiteX7" fmla="*/ 119980 w 237547"/>
                <a:gd name="connsiteY7" fmla="*/ 120583 h 229106"/>
                <a:gd name="connsiteX8" fmla="*/ 136259 w 237547"/>
                <a:gd name="connsiteY8" fmla="*/ 104907 h 229106"/>
                <a:gd name="connsiteX9" fmla="*/ 119980 w 237547"/>
                <a:gd name="connsiteY9" fmla="*/ 89231 h 229106"/>
                <a:gd name="connsiteX10" fmla="*/ 65718 w 237547"/>
                <a:gd name="connsiteY10" fmla="*/ 89231 h 229106"/>
                <a:gd name="connsiteX11" fmla="*/ 49439 w 237547"/>
                <a:gd name="connsiteY11" fmla="*/ 104907 h 229106"/>
                <a:gd name="connsiteX12" fmla="*/ 65718 w 237547"/>
                <a:gd name="connsiteY12" fmla="*/ 120583 h 229106"/>
                <a:gd name="connsiteX13" fmla="*/ 81997 w 237547"/>
                <a:gd name="connsiteY13" fmla="*/ 104907 h 229106"/>
                <a:gd name="connsiteX14" fmla="*/ 65718 w 237547"/>
                <a:gd name="connsiteY14" fmla="*/ 89231 h 229106"/>
                <a:gd name="connsiteX15" fmla="*/ 119582 w 237547"/>
                <a:gd name="connsiteY15" fmla="*/ 0 h 229106"/>
                <a:gd name="connsiteX16" fmla="*/ 237547 w 237547"/>
                <a:gd name="connsiteY16" fmla="*/ 102367 h 229106"/>
                <a:gd name="connsiteX17" fmla="*/ 189068 w 237547"/>
                <a:gd name="connsiteY17" fmla="*/ 186860 h 229106"/>
                <a:gd name="connsiteX18" fmla="*/ 206844 w 237547"/>
                <a:gd name="connsiteY18" fmla="*/ 229106 h 229106"/>
                <a:gd name="connsiteX19" fmla="*/ 164829 w 237547"/>
                <a:gd name="connsiteY19" fmla="*/ 198234 h 229106"/>
                <a:gd name="connsiteX20" fmla="*/ 119582 w 237547"/>
                <a:gd name="connsiteY20" fmla="*/ 206358 h 229106"/>
                <a:gd name="connsiteX21" fmla="*/ 0 w 237547"/>
                <a:gd name="connsiteY21" fmla="*/ 102367 h 229106"/>
                <a:gd name="connsiteX22" fmla="*/ 119582 w 237547"/>
                <a:gd name="connsiteY22" fmla="*/ 0 h 22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547" h="229106">
                  <a:moveTo>
                    <a:pt x="171227" y="89231"/>
                  </a:moveTo>
                  <a:cubicBezTo>
                    <a:pt x="162569" y="89231"/>
                    <a:pt x="155551" y="96249"/>
                    <a:pt x="155551" y="104907"/>
                  </a:cubicBezTo>
                  <a:cubicBezTo>
                    <a:pt x="155551" y="113565"/>
                    <a:pt x="162569" y="120583"/>
                    <a:pt x="171227" y="120583"/>
                  </a:cubicBezTo>
                  <a:cubicBezTo>
                    <a:pt x="179885" y="120583"/>
                    <a:pt x="186903" y="113565"/>
                    <a:pt x="186903" y="104907"/>
                  </a:cubicBezTo>
                  <a:cubicBezTo>
                    <a:pt x="186903" y="96249"/>
                    <a:pt x="179885" y="89231"/>
                    <a:pt x="171227" y="89231"/>
                  </a:cubicBezTo>
                  <a:close/>
                  <a:moveTo>
                    <a:pt x="119980" y="89231"/>
                  </a:moveTo>
                  <a:cubicBezTo>
                    <a:pt x="110989" y="89231"/>
                    <a:pt x="103701" y="96249"/>
                    <a:pt x="103701" y="104907"/>
                  </a:cubicBezTo>
                  <a:cubicBezTo>
                    <a:pt x="103701" y="113565"/>
                    <a:pt x="110989" y="120583"/>
                    <a:pt x="119980" y="120583"/>
                  </a:cubicBezTo>
                  <a:cubicBezTo>
                    <a:pt x="128971" y="120583"/>
                    <a:pt x="136259" y="113565"/>
                    <a:pt x="136259" y="104907"/>
                  </a:cubicBezTo>
                  <a:cubicBezTo>
                    <a:pt x="136259" y="96249"/>
                    <a:pt x="128971" y="89231"/>
                    <a:pt x="119980" y="89231"/>
                  </a:cubicBezTo>
                  <a:close/>
                  <a:moveTo>
                    <a:pt x="65718" y="89231"/>
                  </a:moveTo>
                  <a:cubicBezTo>
                    <a:pt x="56727" y="89231"/>
                    <a:pt x="49439" y="96249"/>
                    <a:pt x="49439" y="104907"/>
                  </a:cubicBezTo>
                  <a:cubicBezTo>
                    <a:pt x="49439" y="113565"/>
                    <a:pt x="56727" y="120583"/>
                    <a:pt x="65718" y="120583"/>
                  </a:cubicBezTo>
                  <a:cubicBezTo>
                    <a:pt x="74709" y="120583"/>
                    <a:pt x="81997" y="113565"/>
                    <a:pt x="81997" y="104907"/>
                  </a:cubicBezTo>
                  <a:cubicBezTo>
                    <a:pt x="81997" y="96249"/>
                    <a:pt x="74709" y="89231"/>
                    <a:pt x="65718" y="89231"/>
                  </a:cubicBezTo>
                  <a:close/>
                  <a:moveTo>
                    <a:pt x="119582" y="0"/>
                  </a:moveTo>
                  <a:cubicBezTo>
                    <a:pt x="184220" y="0"/>
                    <a:pt x="237547" y="45496"/>
                    <a:pt x="237547" y="102367"/>
                  </a:cubicBezTo>
                  <a:cubicBezTo>
                    <a:pt x="237547" y="136489"/>
                    <a:pt x="218156" y="167361"/>
                    <a:pt x="189068" y="186860"/>
                  </a:cubicBezTo>
                  <a:cubicBezTo>
                    <a:pt x="206844" y="229106"/>
                    <a:pt x="206844" y="229106"/>
                    <a:pt x="206844" y="229106"/>
                  </a:cubicBezTo>
                  <a:cubicBezTo>
                    <a:pt x="164829" y="198234"/>
                    <a:pt x="164829" y="198234"/>
                    <a:pt x="164829" y="198234"/>
                  </a:cubicBezTo>
                  <a:cubicBezTo>
                    <a:pt x="150285" y="203108"/>
                    <a:pt x="135741" y="206358"/>
                    <a:pt x="119582" y="206358"/>
                  </a:cubicBezTo>
                  <a:cubicBezTo>
                    <a:pt x="53327" y="206358"/>
                    <a:pt x="0" y="159237"/>
                    <a:pt x="0" y="102367"/>
                  </a:cubicBezTo>
                  <a:cubicBezTo>
                    <a:pt x="0" y="45496"/>
                    <a:pt x="53327" y="0"/>
                    <a:pt x="119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33" name="TextBox 124"/>
            <p:cNvSpPr txBox="1"/>
            <p:nvPr/>
          </p:nvSpPr>
          <p:spPr>
            <a:xfrm>
              <a:off x="0" y="4475075"/>
              <a:ext cx="2219270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sz="2665">
                  <a:solidFill>
                    <a:schemeClr val="bg1"/>
                  </a:solidFill>
                </a:rPr>
                <a:t>65%</a:t>
              </a:r>
            </a:p>
          </p:txBody>
        </p:sp>
        <p:sp>
          <p:nvSpPr>
            <p:cNvPr id="34" name="TextBox 125"/>
            <p:cNvSpPr txBox="1"/>
            <p:nvPr/>
          </p:nvSpPr>
          <p:spPr>
            <a:xfrm>
              <a:off x="0" y="4875411"/>
              <a:ext cx="2219270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r>
                <a:rPr lang="zh-CN" altLang="en-US" sz="12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8829063" y="2223020"/>
            <a:ext cx="3381472" cy="1253739"/>
            <a:chOff x="8829063" y="2223019"/>
            <a:chExt cx="3381472" cy="1253738"/>
          </a:xfrm>
        </p:grpSpPr>
        <p:grpSp>
          <p:nvGrpSpPr>
            <p:cNvPr id="19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solidFill>
              <a:schemeClr val="accent2"/>
            </a:solidFill>
          </p:grpSpPr>
          <p:sp>
            <p:nvSpPr>
              <p:cNvPr id="28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Oval 130"/>
            <p:cNvSpPr/>
            <p:nvPr/>
          </p:nvSpPr>
          <p:spPr>
            <a:xfrm flipH="1">
              <a:off x="9010707" y="240193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grpSp>
          <p:nvGrpSpPr>
            <p:cNvPr id="21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solidFill>
              <a:schemeClr val="accent2"/>
            </a:solidFill>
          </p:grpSpPr>
          <p:sp>
            <p:nvSpPr>
              <p:cNvPr id="24" name="Freeform: Shape 135"/>
              <p:cNvSpPr/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136"/>
              <p:cNvSpPr/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: Shape 137"/>
              <p:cNvSpPr/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: Shape 138"/>
              <p:cNvSpPr/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133"/>
            <p:cNvSpPr txBox="1"/>
            <p:nvPr/>
          </p:nvSpPr>
          <p:spPr>
            <a:xfrm flipH="1">
              <a:off x="9979433" y="2416579"/>
              <a:ext cx="2231102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55%</a:t>
              </a:r>
            </a:p>
          </p:txBody>
        </p:sp>
        <p:sp>
          <p:nvSpPr>
            <p:cNvPr id="23" name="TextBox 134"/>
            <p:cNvSpPr txBox="1"/>
            <p:nvPr/>
          </p:nvSpPr>
          <p:spPr>
            <a:xfrm flipH="1">
              <a:off x="9966120" y="2878244"/>
              <a:ext cx="2231102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r>
                <a:rPr lang="zh-CN" altLang="en-US" sz="12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123"/>
          <p:cNvGrpSpPr/>
          <p:nvPr/>
        </p:nvGrpSpPr>
        <p:grpSpPr>
          <a:xfrm>
            <a:off x="8829064" y="4278640"/>
            <a:ext cx="3361153" cy="1253739"/>
            <a:chOff x="8829063" y="4278639"/>
            <a:chExt cx="3361153" cy="1253738"/>
          </a:xfrm>
        </p:grpSpPr>
        <p:grpSp>
          <p:nvGrpSpPr>
            <p:cNvPr id="9" name="Group 142"/>
            <p:cNvGrpSpPr/>
            <p:nvPr/>
          </p:nvGrpSpPr>
          <p:grpSpPr>
            <a:xfrm>
              <a:off x="8829063" y="4278639"/>
              <a:ext cx="3361153" cy="1253738"/>
              <a:chOff x="7714759" y="1806707"/>
              <a:chExt cx="3879714" cy="914400"/>
            </a:xfrm>
            <a:solidFill>
              <a:schemeClr val="accent4"/>
            </a:solidFill>
          </p:grpSpPr>
          <p:sp>
            <p:nvSpPr>
              <p:cNvPr id="17" name="Rectangle 151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52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Oval 143"/>
            <p:cNvSpPr/>
            <p:nvPr/>
          </p:nvSpPr>
          <p:spPr>
            <a:xfrm flipH="1">
              <a:off x="9010707" y="445755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grpSp>
          <p:nvGrpSpPr>
            <p:cNvPr id="11" name="Group 144"/>
            <p:cNvGrpSpPr/>
            <p:nvPr/>
          </p:nvGrpSpPr>
          <p:grpSpPr>
            <a:xfrm>
              <a:off x="9244474" y="4731148"/>
              <a:ext cx="446867" cy="372827"/>
              <a:chOff x="5685281" y="3237382"/>
              <a:chExt cx="203784" cy="170020"/>
            </a:xfrm>
            <a:solidFill>
              <a:schemeClr val="accent4"/>
            </a:solidFill>
          </p:grpSpPr>
          <p:sp>
            <p:nvSpPr>
              <p:cNvPr id="14" name="Freeform: Shape 148"/>
              <p:cNvSpPr/>
              <p:nvPr/>
            </p:nvSpPr>
            <p:spPr bwMode="auto">
              <a:xfrm>
                <a:off x="5685281" y="3355552"/>
                <a:ext cx="203784" cy="51850"/>
              </a:xfrm>
              <a:custGeom>
                <a:avLst/>
                <a:gdLst>
                  <a:gd name="T0" fmla="*/ 110 w 169"/>
                  <a:gd name="T1" fmla="*/ 23 h 43"/>
                  <a:gd name="T2" fmla="*/ 59 w 169"/>
                  <a:gd name="T3" fmla="*/ 23 h 43"/>
                  <a:gd name="T4" fmla="*/ 59 w 169"/>
                  <a:gd name="T5" fmla="*/ 0 h 43"/>
                  <a:gd name="T6" fmla="*/ 0 w 169"/>
                  <a:gd name="T7" fmla="*/ 0 h 43"/>
                  <a:gd name="T8" fmla="*/ 0 w 169"/>
                  <a:gd name="T9" fmla="*/ 43 h 43"/>
                  <a:gd name="T10" fmla="*/ 169 w 169"/>
                  <a:gd name="T11" fmla="*/ 43 h 43"/>
                  <a:gd name="T12" fmla="*/ 169 w 169"/>
                  <a:gd name="T13" fmla="*/ 0 h 43"/>
                  <a:gd name="T14" fmla="*/ 110 w 169"/>
                  <a:gd name="T15" fmla="*/ 0 h 43"/>
                  <a:gd name="T16" fmla="*/ 110 w 169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3">
                    <a:moveTo>
                      <a:pt x="110" y="23"/>
                    </a:moveTo>
                    <a:lnTo>
                      <a:pt x="59" y="23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69" y="43"/>
                    </a:lnTo>
                    <a:lnTo>
                      <a:pt x="169" y="0"/>
                    </a:lnTo>
                    <a:lnTo>
                      <a:pt x="110" y="0"/>
                    </a:lnTo>
                    <a:lnTo>
                      <a:pt x="1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9"/>
              <p:cNvSpPr/>
              <p:nvPr/>
            </p:nvSpPr>
            <p:spPr bwMode="auto">
              <a:xfrm>
                <a:off x="5768482" y="3355552"/>
                <a:ext cx="38586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: Shape 150"/>
              <p:cNvSpPr/>
              <p:nvPr/>
            </p:nvSpPr>
            <p:spPr bwMode="auto">
              <a:xfrm>
                <a:off x="5685281" y="3237382"/>
                <a:ext cx="203784" cy="106112"/>
              </a:xfrm>
              <a:custGeom>
                <a:avLst/>
                <a:gdLst>
                  <a:gd name="T0" fmla="*/ 126 w 169"/>
                  <a:gd name="T1" fmla="*/ 0 h 88"/>
                  <a:gd name="T2" fmla="*/ 85 w 169"/>
                  <a:gd name="T3" fmla="*/ 0 h 88"/>
                  <a:gd name="T4" fmla="*/ 85 w 169"/>
                  <a:gd name="T5" fmla="*/ 15 h 88"/>
                  <a:gd name="T6" fmla="*/ 112 w 169"/>
                  <a:gd name="T7" fmla="*/ 15 h 88"/>
                  <a:gd name="T8" fmla="*/ 112 w 169"/>
                  <a:gd name="T9" fmla="*/ 32 h 88"/>
                  <a:gd name="T10" fmla="*/ 85 w 169"/>
                  <a:gd name="T11" fmla="*/ 32 h 88"/>
                  <a:gd name="T12" fmla="*/ 85 w 169"/>
                  <a:gd name="T13" fmla="*/ 88 h 88"/>
                  <a:gd name="T14" fmla="*/ 110 w 169"/>
                  <a:gd name="T15" fmla="*/ 88 h 88"/>
                  <a:gd name="T16" fmla="*/ 169 w 169"/>
                  <a:gd name="T17" fmla="*/ 88 h 88"/>
                  <a:gd name="T18" fmla="*/ 169 w 169"/>
                  <a:gd name="T19" fmla="*/ 32 h 88"/>
                  <a:gd name="T20" fmla="*/ 126 w 169"/>
                  <a:gd name="T21" fmla="*/ 32 h 88"/>
                  <a:gd name="T22" fmla="*/ 126 w 169"/>
                  <a:gd name="T23" fmla="*/ 0 h 88"/>
                  <a:gd name="T24" fmla="*/ 85 w 169"/>
                  <a:gd name="T25" fmla="*/ 0 h 88"/>
                  <a:gd name="T26" fmla="*/ 43 w 169"/>
                  <a:gd name="T27" fmla="*/ 0 h 88"/>
                  <a:gd name="T28" fmla="*/ 43 w 169"/>
                  <a:gd name="T29" fmla="*/ 32 h 88"/>
                  <a:gd name="T30" fmla="*/ 0 w 169"/>
                  <a:gd name="T31" fmla="*/ 32 h 88"/>
                  <a:gd name="T32" fmla="*/ 0 w 169"/>
                  <a:gd name="T33" fmla="*/ 88 h 88"/>
                  <a:gd name="T34" fmla="*/ 59 w 169"/>
                  <a:gd name="T35" fmla="*/ 88 h 88"/>
                  <a:gd name="T36" fmla="*/ 85 w 169"/>
                  <a:gd name="T37" fmla="*/ 88 h 88"/>
                  <a:gd name="T38" fmla="*/ 85 w 169"/>
                  <a:gd name="T39" fmla="*/ 32 h 88"/>
                  <a:gd name="T40" fmla="*/ 58 w 169"/>
                  <a:gd name="T41" fmla="*/ 32 h 88"/>
                  <a:gd name="T42" fmla="*/ 58 w 169"/>
                  <a:gd name="T43" fmla="*/ 32 h 88"/>
                  <a:gd name="T44" fmla="*/ 58 w 169"/>
                  <a:gd name="T45" fmla="*/ 15 h 88"/>
                  <a:gd name="T46" fmla="*/ 85 w 169"/>
                  <a:gd name="T47" fmla="*/ 15 h 88"/>
                  <a:gd name="T48" fmla="*/ 85 w 16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88">
                    <a:moveTo>
                      <a:pt x="126" y="0"/>
                    </a:moveTo>
                    <a:lnTo>
                      <a:pt x="85" y="0"/>
                    </a:lnTo>
                    <a:lnTo>
                      <a:pt x="85" y="15"/>
                    </a:lnTo>
                    <a:lnTo>
                      <a:pt x="112" y="15"/>
                    </a:lnTo>
                    <a:lnTo>
                      <a:pt x="112" y="32"/>
                    </a:lnTo>
                    <a:lnTo>
                      <a:pt x="85" y="32"/>
                    </a:lnTo>
                    <a:lnTo>
                      <a:pt x="85" y="88"/>
                    </a:lnTo>
                    <a:lnTo>
                      <a:pt x="110" y="88"/>
                    </a:lnTo>
                    <a:lnTo>
                      <a:pt x="169" y="88"/>
                    </a:lnTo>
                    <a:lnTo>
                      <a:pt x="169" y="32"/>
                    </a:lnTo>
                    <a:lnTo>
                      <a:pt x="126" y="32"/>
                    </a:lnTo>
                    <a:lnTo>
                      <a:pt x="126" y="0"/>
                    </a:lnTo>
                    <a:close/>
                    <a:moveTo>
                      <a:pt x="85" y="0"/>
                    </a:moveTo>
                    <a:lnTo>
                      <a:pt x="43" y="0"/>
                    </a:lnTo>
                    <a:lnTo>
                      <a:pt x="43" y="32"/>
                    </a:lnTo>
                    <a:lnTo>
                      <a:pt x="0" y="32"/>
                    </a:lnTo>
                    <a:lnTo>
                      <a:pt x="0" y="88"/>
                    </a:lnTo>
                    <a:lnTo>
                      <a:pt x="59" y="88"/>
                    </a:lnTo>
                    <a:lnTo>
                      <a:pt x="85" y="88"/>
                    </a:lnTo>
                    <a:lnTo>
                      <a:pt x="85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15"/>
                    </a:lnTo>
                    <a:lnTo>
                      <a:pt x="85" y="15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46"/>
            <p:cNvSpPr txBox="1"/>
            <p:nvPr/>
          </p:nvSpPr>
          <p:spPr>
            <a:xfrm flipH="1">
              <a:off x="9945969" y="4358932"/>
              <a:ext cx="2224096" cy="4616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sz="2665" dirty="0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13" name="TextBox 147"/>
            <p:cNvSpPr txBox="1"/>
            <p:nvPr/>
          </p:nvSpPr>
          <p:spPr>
            <a:xfrm flipH="1">
              <a:off x="9966120" y="4875411"/>
              <a:ext cx="2224096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r>
                <a:rPr lang="zh-CN" altLang="en-US" sz="12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153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155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25307"/>
          <a:stretch>
            <a:fillRect/>
          </a:stretch>
        </p:blipFill>
        <p:spPr>
          <a:xfrm>
            <a:off x="0" y="0"/>
            <a:ext cx="13312878" cy="6858000"/>
          </a:xfrm>
          <a:prstGeom prst="rect">
            <a:avLst/>
          </a:prstGeom>
        </p:spPr>
      </p:pic>
      <p:sp>
        <p:nvSpPr>
          <p:cNvPr id="29" name="1"/>
          <p:cNvSpPr txBox="1"/>
          <p:nvPr>
            <p:custDataLst>
              <p:tags r:id="rId1"/>
            </p:custDataLst>
          </p:nvPr>
        </p:nvSpPr>
        <p:spPr>
          <a:xfrm>
            <a:off x="7857567" y="1534784"/>
            <a:ext cx="1661993" cy="1294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spc="-225" dirty="0">
                <a:solidFill>
                  <a:schemeClr val="bg1"/>
                </a:solidFill>
                <a:latin typeface="叶根友刀锋黑草1.01" panose="02010601030101010101" pitchFamily="2" charset="-122"/>
                <a:ea typeface="叶根友刀锋黑草1.01" panose="02010601030101010101" pitchFamily="2" charset="-122"/>
              </a:rPr>
              <a:t>水</a:t>
            </a:r>
          </a:p>
        </p:txBody>
      </p:sp>
      <p:sp>
        <p:nvSpPr>
          <p:cNvPr id="30" name="2"/>
          <p:cNvSpPr txBox="1"/>
          <p:nvPr>
            <p:custDataLst>
              <p:tags r:id="rId2"/>
            </p:custDataLst>
          </p:nvPr>
        </p:nvSpPr>
        <p:spPr>
          <a:xfrm>
            <a:off x="9233484" y="635000"/>
            <a:ext cx="738664" cy="18707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-225" dirty="0">
                <a:solidFill>
                  <a:schemeClr val="bg1"/>
                </a:solidFill>
                <a:latin typeface="叶根友刀锋黑草1.01" panose="02010601030101010101" pitchFamily="2" charset="-122"/>
                <a:ea typeface="叶根友刀锋黑草1.01" panose="02010601030101010101" pitchFamily="2" charset="-122"/>
              </a:rPr>
              <a:t>中国风</a:t>
            </a:r>
          </a:p>
        </p:txBody>
      </p:sp>
      <p:sp>
        <p:nvSpPr>
          <p:cNvPr id="31" name="3"/>
          <p:cNvSpPr txBox="1"/>
          <p:nvPr>
            <p:custDataLst>
              <p:tags r:id="rId3"/>
            </p:custDataLst>
          </p:nvPr>
        </p:nvSpPr>
        <p:spPr>
          <a:xfrm>
            <a:off x="7744917" y="3042845"/>
            <a:ext cx="1107996" cy="3125215"/>
          </a:xfrm>
          <a:prstGeom prst="rect">
            <a:avLst/>
          </a:prstGeom>
          <a:noFill/>
        </p:spPr>
        <p:txBody>
          <a:bodyPr vert="eaVert" wrap="square" rtlCol="0" anchor="b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工作总结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846359" y="2750568"/>
            <a:ext cx="1538883" cy="1528508"/>
            <a:chOff x="8024075" y="2649792"/>
            <a:chExt cx="1538883" cy="1528508"/>
          </a:xfrm>
        </p:grpSpPr>
        <p:sp>
          <p:nvSpPr>
            <p:cNvPr id="33" name="4"/>
            <p:cNvSpPr/>
            <p:nvPr>
              <p:custDataLst>
                <p:tags r:id="rId4"/>
              </p:custDataLst>
            </p:nvPr>
          </p:nvSpPr>
          <p:spPr>
            <a:xfrm>
              <a:off x="8030629" y="2649792"/>
              <a:ext cx="1528508" cy="1528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5"/>
            <p:cNvSpPr txBox="1"/>
            <p:nvPr>
              <p:custDataLst>
                <p:tags r:id="rId5"/>
              </p:custDataLst>
            </p:nvPr>
          </p:nvSpPr>
          <p:spPr>
            <a:xfrm>
              <a:off x="8024075" y="2819946"/>
              <a:ext cx="1538883" cy="11919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spc="-225" dirty="0">
                  <a:solidFill>
                    <a:schemeClr val="bg1"/>
                  </a:solidFill>
                  <a:latin typeface="叶根友刀锋黑草1.01" panose="02010601030101010101" pitchFamily="2" charset="-122"/>
                  <a:ea typeface="叶根友刀锋黑草1.01" panose="02010601030101010101" pitchFamily="2" charset="-122"/>
                </a:rPr>
                <a:t>墨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77955" y="4516082"/>
            <a:ext cx="492649" cy="667904"/>
            <a:chOff x="4755469" y="4479245"/>
            <a:chExt cx="355600" cy="484188"/>
          </a:xfrm>
        </p:grpSpPr>
        <p:sp>
          <p:nvSpPr>
            <p:cNvPr id="36" name="Freeform 150"/>
            <p:cNvSpPr/>
            <p:nvPr/>
          </p:nvSpPr>
          <p:spPr>
            <a:xfrm>
              <a:off x="4755469" y="4479245"/>
              <a:ext cx="355600" cy="484188"/>
            </a:xfrm>
            <a:custGeom>
              <a:avLst/>
              <a:gdLst/>
              <a:ahLst/>
              <a:cxnLst>
                <a:cxn ang="0">
                  <a:pos x="4583" y="405092"/>
                </a:cxn>
                <a:cxn ang="0">
                  <a:pos x="6111" y="386611"/>
                </a:cxn>
                <a:cxn ang="0">
                  <a:pos x="6111" y="357412"/>
                </a:cxn>
                <a:cxn ang="0">
                  <a:pos x="7257" y="335975"/>
                </a:cxn>
                <a:cxn ang="0">
                  <a:pos x="7257" y="290143"/>
                </a:cxn>
                <a:cxn ang="0">
                  <a:pos x="10695" y="195523"/>
                </a:cxn>
                <a:cxn ang="0">
                  <a:pos x="6111" y="143408"/>
                </a:cxn>
                <a:cxn ang="0">
                  <a:pos x="7257" y="131581"/>
                </a:cxn>
                <a:cxn ang="0">
                  <a:pos x="72953" y="93881"/>
                </a:cxn>
                <a:cxn ang="0">
                  <a:pos x="90141" y="50267"/>
                </a:cxn>
                <a:cxn ang="0">
                  <a:pos x="106183" y="54333"/>
                </a:cxn>
                <a:cxn ang="0">
                  <a:pos x="120698" y="47680"/>
                </a:cxn>
                <a:cxn ang="0">
                  <a:pos x="121080" y="26612"/>
                </a:cxn>
                <a:cxn ang="0">
                  <a:pos x="137122" y="2587"/>
                </a:cxn>
                <a:cxn ang="0">
                  <a:pos x="164623" y="6653"/>
                </a:cxn>
                <a:cxn ang="0">
                  <a:pos x="182956" y="6653"/>
                </a:cxn>
                <a:cxn ang="0">
                  <a:pos x="207020" y="6653"/>
                </a:cxn>
                <a:cxn ang="0">
                  <a:pos x="229937" y="6653"/>
                </a:cxn>
                <a:cxn ang="0">
                  <a:pos x="244833" y="4805"/>
                </a:cxn>
                <a:cxn ang="0">
                  <a:pos x="265077" y="11827"/>
                </a:cxn>
                <a:cxn ang="0">
                  <a:pos x="276917" y="11827"/>
                </a:cxn>
                <a:cxn ang="0">
                  <a:pos x="296397" y="15524"/>
                </a:cxn>
                <a:cxn ang="0">
                  <a:pos x="323516" y="4805"/>
                </a:cxn>
                <a:cxn ang="0">
                  <a:pos x="346433" y="25873"/>
                </a:cxn>
                <a:cxn ang="0">
                  <a:pos x="351017" y="56181"/>
                </a:cxn>
                <a:cxn ang="0">
                  <a:pos x="352162" y="79836"/>
                </a:cxn>
                <a:cxn ang="0">
                  <a:pos x="344905" y="137864"/>
                </a:cxn>
                <a:cxn ang="0">
                  <a:pos x="349489" y="149692"/>
                </a:cxn>
                <a:cxn ang="0">
                  <a:pos x="351017" y="165215"/>
                </a:cxn>
                <a:cxn ang="0">
                  <a:pos x="346815" y="213634"/>
                </a:cxn>
                <a:cxn ang="0">
                  <a:pos x="344905" y="244312"/>
                </a:cxn>
                <a:cxn ang="0">
                  <a:pos x="338794" y="272772"/>
                </a:cxn>
                <a:cxn ang="0">
                  <a:pos x="344905" y="293839"/>
                </a:cxn>
                <a:cxn ang="0">
                  <a:pos x="344905" y="322299"/>
                </a:cxn>
                <a:cxn ang="0">
                  <a:pos x="346433" y="347063"/>
                </a:cxn>
                <a:cxn ang="0">
                  <a:pos x="347579" y="379219"/>
                </a:cxn>
                <a:cxn ang="0">
                  <a:pos x="344905" y="403244"/>
                </a:cxn>
                <a:cxn ang="0">
                  <a:pos x="343759" y="442792"/>
                </a:cxn>
                <a:cxn ang="0">
                  <a:pos x="328863" y="476796"/>
                </a:cxn>
                <a:cxn ang="0">
                  <a:pos x="307856" y="475687"/>
                </a:cxn>
                <a:cxn ang="0">
                  <a:pos x="282265" y="480492"/>
                </a:cxn>
                <a:cxn ang="0">
                  <a:pos x="259729" y="482340"/>
                </a:cxn>
                <a:cxn ang="0">
                  <a:pos x="236048" y="473839"/>
                </a:cxn>
                <a:cxn ang="0">
                  <a:pos x="208547" y="473839"/>
                </a:cxn>
                <a:cxn ang="0">
                  <a:pos x="182192" y="478644"/>
                </a:cxn>
                <a:cxn ang="0">
                  <a:pos x="167296" y="480492"/>
                </a:cxn>
                <a:cxn ang="0">
                  <a:pos x="135212" y="478644"/>
                </a:cxn>
                <a:cxn ang="0">
                  <a:pos x="90141" y="480492"/>
                </a:cxn>
                <a:cxn ang="0">
                  <a:pos x="66460" y="480122"/>
                </a:cxn>
                <a:cxn ang="0">
                  <a:pos x="35140" y="482340"/>
                </a:cxn>
                <a:cxn ang="0">
                  <a:pos x="0" y="448336"/>
                </a:cxn>
              </a:cxnLst>
              <a:rect l="0" t="0" r="0" b="0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51"/>
            <p:cNvSpPr>
              <a:spLocks noEditPoints="1"/>
            </p:cNvSpPr>
            <p:nvPr/>
          </p:nvSpPr>
          <p:spPr>
            <a:xfrm>
              <a:off x="4933269" y="4482420"/>
              <a:ext cx="138113" cy="458788"/>
            </a:xfrm>
            <a:custGeom>
              <a:avLst/>
              <a:gdLst/>
              <a:ahLst/>
              <a:cxnLst>
                <a:cxn ang="0">
                  <a:pos x="64151" y="65962"/>
                </a:cxn>
                <a:cxn ang="0">
                  <a:pos x="68679" y="1106"/>
                </a:cxn>
                <a:cxn ang="0">
                  <a:pos x="78490" y="43484"/>
                </a:cxn>
                <a:cxn ang="0">
                  <a:pos x="116981" y="33902"/>
                </a:cxn>
                <a:cxn ang="0">
                  <a:pos x="129056" y="27269"/>
                </a:cxn>
                <a:cxn ang="0">
                  <a:pos x="132830" y="67805"/>
                </a:cxn>
                <a:cxn ang="0">
                  <a:pos x="78868" y="124186"/>
                </a:cxn>
                <a:cxn ang="0">
                  <a:pos x="80000" y="224788"/>
                </a:cxn>
                <a:cxn ang="0">
                  <a:pos x="64151" y="218155"/>
                </a:cxn>
                <a:cxn ang="0">
                  <a:pos x="26415" y="121606"/>
                </a:cxn>
                <a:cxn ang="0">
                  <a:pos x="5660" y="70384"/>
                </a:cxn>
                <a:cxn ang="0">
                  <a:pos x="14717" y="28006"/>
                </a:cxn>
                <a:cxn ang="0">
                  <a:pos x="21509" y="53065"/>
                </a:cxn>
                <a:cxn ang="0">
                  <a:pos x="20377" y="81071"/>
                </a:cxn>
                <a:cxn ang="0">
                  <a:pos x="29811" y="105761"/>
                </a:cxn>
                <a:cxn ang="0">
                  <a:pos x="64151" y="108709"/>
                </a:cxn>
                <a:cxn ang="0">
                  <a:pos x="78868" y="93600"/>
                </a:cxn>
                <a:cxn ang="0">
                  <a:pos x="118868" y="84756"/>
                </a:cxn>
                <a:cxn ang="0">
                  <a:pos x="78868" y="93600"/>
                </a:cxn>
                <a:cxn ang="0">
                  <a:pos x="50566" y="334971"/>
                </a:cxn>
                <a:cxn ang="0">
                  <a:pos x="75472" y="363714"/>
                </a:cxn>
                <a:cxn ang="0">
                  <a:pos x="27924" y="378086"/>
                </a:cxn>
                <a:cxn ang="0">
                  <a:pos x="59245" y="368504"/>
                </a:cxn>
                <a:cxn ang="0">
                  <a:pos x="53585" y="348974"/>
                </a:cxn>
                <a:cxn ang="0">
                  <a:pos x="38113" y="366293"/>
                </a:cxn>
                <a:cxn ang="0">
                  <a:pos x="0" y="324284"/>
                </a:cxn>
                <a:cxn ang="0">
                  <a:pos x="87547" y="256848"/>
                </a:cxn>
                <a:cxn ang="0">
                  <a:pos x="137358" y="316545"/>
                </a:cxn>
                <a:cxn ang="0">
                  <a:pos x="127547" y="439257"/>
                </a:cxn>
                <a:cxn ang="0">
                  <a:pos x="58868" y="458788"/>
                </a:cxn>
                <a:cxn ang="0">
                  <a:pos x="2642" y="412725"/>
                </a:cxn>
                <a:cxn ang="0">
                  <a:pos x="15472" y="369241"/>
                </a:cxn>
                <a:cxn ang="0">
                  <a:pos x="21509" y="425991"/>
                </a:cxn>
                <a:cxn ang="0">
                  <a:pos x="110943" y="438520"/>
                </a:cxn>
                <a:cxn ang="0">
                  <a:pos x="121887" y="391352"/>
                </a:cxn>
                <a:cxn ang="0">
                  <a:pos x="93962" y="381771"/>
                </a:cxn>
                <a:cxn ang="0">
                  <a:pos x="102264" y="434098"/>
                </a:cxn>
                <a:cxn ang="0">
                  <a:pos x="97736" y="443311"/>
                </a:cxn>
                <a:cxn ang="0">
                  <a:pos x="80000" y="406460"/>
                </a:cxn>
                <a:cxn ang="0">
                  <a:pos x="30566" y="411619"/>
                </a:cxn>
                <a:cxn ang="0">
                  <a:pos x="72453" y="398353"/>
                </a:cxn>
                <a:cxn ang="0">
                  <a:pos x="79623" y="395774"/>
                </a:cxn>
                <a:cxn ang="0">
                  <a:pos x="83396" y="359292"/>
                </a:cxn>
                <a:cxn ang="0">
                  <a:pos x="42641" y="320230"/>
                </a:cxn>
                <a:cxn ang="0">
                  <a:pos x="33962" y="306964"/>
                </a:cxn>
                <a:cxn ang="0">
                  <a:pos x="69434" y="295541"/>
                </a:cxn>
                <a:cxn ang="0">
                  <a:pos x="72453" y="270851"/>
                </a:cxn>
                <a:cxn ang="0">
                  <a:pos x="32453" y="274536"/>
                </a:cxn>
                <a:cxn ang="0">
                  <a:pos x="15849" y="327232"/>
                </a:cxn>
                <a:cxn ang="0">
                  <a:pos x="84151" y="280432"/>
                </a:cxn>
                <a:cxn ang="0">
                  <a:pos x="88679" y="287802"/>
                </a:cxn>
                <a:cxn ang="0">
                  <a:pos x="116981" y="282643"/>
                </a:cxn>
                <a:cxn ang="0">
                  <a:pos x="103396" y="305490"/>
                </a:cxn>
                <a:cxn ang="0">
                  <a:pos x="110189" y="319493"/>
                </a:cxn>
                <a:cxn ang="0">
                  <a:pos x="85660" y="319493"/>
                </a:cxn>
                <a:cxn ang="0">
                  <a:pos x="112830" y="328337"/>
                </a:cxn>
                <a:cxn ang="0">
                  <a:pos x="104151" y="350079"/>
                </a:cxn>
                <a:cxn ang="0">
                  <a:pos x="100377" y="358186"/>
                </a:cxn>
                <a:cxn ang="0">
                  <a:pos x="122264" y="381402"/>
                </a:cxn>
                <a:cxn ang="0">
                  <a:pos x="121509" y="320230"/>
                </a:cxn>
                <a:cxn ang="0">
                  <a:pos x="80377" y="270851"/>
                </a:cxn>
              </a:cxnLst>
              <a:rect l="0" t="0" r="0" b="0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52"/>
            <p:cNvSpPr>
              <a:spLocks noEditPoints="1"/>
            </p:cNvSpPr>
            <p:nvPr/>
          </p:nvSpPr>
          <p:spPr>
            <a:xfrm>
              <a:off x="4777694" y="4674508"/>
              <a:ext cx="138113" cy="228600"/>
            </a:xfrm>
            <a:custGeom>
              <a:avLst/>
              <a:gdLst/>
              <a:ahLst/>
              <a:cxnLst>
                <a:cxn ang="0">
                  <a:pos x="76899" y="95805"/>
                </a:cxn>
                <a:cxn ang="0">
                  <a:pos x="77282" y="106162"/>
                </a:cxn>
                <a:cxn ang="0">
                  <a:pos x="118219" y="124657"/>
                </a:cxn>
                <a:cxn ang="0">
                  <a:pos x="92585" y="155729"/>
                </a:cxn>
                <a:cxn ang="0">
                  <a:pos x="75369" y="145742"/>
                </a:cxn>
                <a:cxn ang="0">
                  <a:pos x="80725" y="138344"/>
                </a:cxn>
                <a:cxn ang="0">
                  <a:pos x="102533" y="139823"/>
                </a:cxn>
                <a:cxn ang="0">
                  <a:pos x="97942" y="121328"/>
                </a:cxn>
                <a:cxn ang="0">
                  <a:pos x="70396" y="118739"/>
                </a:cxn>
                <a:cxn ang="0">
                  <a:pos x="35963" y="132425"/>
                </a:cxn>
                <a:cxn ang="0">
                  <a:pos x="42084" y="147221"/>
                </a:cxn>
                <a:cxn ang="0">
                  <a:pos x="72308" y="144632"/>
                </a:cxn>
                <a:cxn ang="0">
                  <a:pos x="64274" y="178663"/>
                </a:cxn>
                <a:cxn ang="0">
                  <a:pos x="80725" y="209735"/>
                </a:cxn>
                <a:cxn ang="0">
                  <a:pos x="81490" y="182732"/>
                </a:cxn>
                <a:cxn ang="0">
                  <a:pos x="114775" y="162757"/>
                </a:cxn>
                <a:cxn ang="0">
                  <a:pos x="122810" y="185691"/>
                </a:cxn>
                <a:cxn ang="0">
                  <a:pos x="107124" y="175704"/>
                </a:cxn>
                <a:cxn ang="0">
                  <a:pos x="94881" y="185321"/>
                </a:cxn>
                <a:cxn ang="0">
                  <a:pos x="94116" y="215653"/>
                </a:cxn>
                <a:cxn ang="0">
                  <a:pos x="50884" y="218243"/>
                </a:cxn>
                <a:cxn ang="0">
                  <a:pos x="60448" y="159798"/>
                </a:cxn>
                <a:cxn ang="0">
                  <a:pos x="52031" y="157579"/>
                </a:cxn>
                <a:cxn ang="0">
                  <a:pos x="21042" y="140563"/>
                </a:cxn>
                <a:cxn ang="0">
                  <a:pos x="42084" y="111711"/>
                </a:cxn>
                <a:cxn ang="0">
                  <a:pos x="63509" y="103943"/>
                </a:cxn>
                <a:cxn ang="0">
                  <a:pos x="63509" y="95065"/>
                </a:cxn>
                <a:cxn ang="0">
                  <a:pos x="39406" y="85448"/>
                </a:cxn>
                <a:cxn ang="0">
                  <a:pos x="65805" y="52526"/>
                </a:cxn>
                <a:cxn ang="0">
                  <a:pos x="109802" y="34771"/>
                </a:cxn>
                <a:cxn ang="0">
                  <a:pos x="95646" y="14426"/>
                </a:cxn>
                <a:cxn ang="0">
                  <a:pos x="30607" y="59184"/>
                </a:cxn>
                <a:cxn ang="0">
                  <a:pos x="19512" y="119849"/>
                </a:cxn>
                <a:cxn ang="0">
                  <a:pos x="0" y="127247"/>
                </a:cxn>
                <a:cxn ang="0">
                  <a:pos x="15686" y="66213"/>
                </a:cxn>
                <a:cxn ang="0">
                  <a:pos x="20277" y="12577"/>
                </a:cxn>
                <a:cxn ang="0">
                  <a:pos x="122810" y="11467"/>
                </a:cxn>
                <a:cxn ang="0">
                  <a:pos x="94116" y="65473"/>
                </a:cxn>
                <a:cxn ang="0">
                  <a:pos x="50501" y="74720"/>
                </a:cxn>
                <a:cxn ang="0">
                  <a:pos x="84934" y="75460"/>
                </a:cxn>
                <a:cxn ang="0">
                  <a:pos x="136965" y="119849"/>
                </a:cxn>
                <a:cxn ang="0">
                  <a:pos x="131226" y="140193"/>
                </a:cxn>
                <a:cxn ang="0">
                  <a:pos x="122810" y="124657"/>
                </a:cxn>
                <a:cxn ang="0">
                  <a:pos x="94498" y="90996"/>
                </a:cxn>
                <a:cxn ang="0">
                  <a:pos x="63509" y="41429"/>
                </a:cxn>
                <a:cxn ang="0">
                  <a:pos x="39789" y="41799"/>
                </a:cxn>
                <a:cxn ang="0">
                  <a:pos x="42849" y="30702"/>
                </a:cxn>
                <a:cxn ang="0">
                  <a:pos x="101002" y="30702"/>
                </a:cxn>
              </a:cxnLst>
              <a:rect l="0" t="0" r="0" b="0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2530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>
          <a:xfrm>
            <a:off x="3244363" y="2762059"/>
            <a:ext cx="2712955" cy="2712955"/>
          </a:xfrm>
          <a:custGeom>
            <a:avLst/>
            <a:gdLst>
              <a:gd name="connsiteX0" fmla="*/ 0 w 2712955"/>
              <a:gd name="connsiteY0" fmla="*/ 0 h 2712955"/>
              <a:gd name="connsiteX1" fmla="*/ 1051037 w 2712955"/>
              <a:gd name="connsiteY1" fmla="*/ 0 h 2712955"/>
              <a:gd name="connsiteX2" fmla="*/ 1040874 w 2712955"/>
              <a:gd name="connsiteY2" fmla="*/ 75391 h 2712955"/>
              <a:gd name="connsiteX3" fmla="*/ 1567312 w 2712955"/>
              <a:gd name="connsiteY3" fmla="*/ 469086 h 2712955"/>
              <a:gd name="connsiteX4" fmla="*/ 2093750 w 2712955"/>
              <a:gd name="connsiteY4" fmla="*/ 75391 h 2712955"/>
              <a:gd name="connsiteX5" fmla="*/ 2083588 w 2712955"/>
              <a:gd name="connsiteY5" fmla="*/ 0 h 2712955"/>
              <a:gd name="connsiteX6" fmla="*/ 2712955 w 2712955"/>
              <a:gd name="connsiteY6" fmla="*/ 0 h 2712955"/>
              <a:gd name="connsiteX7" fmla="*/ 2712955 w 2712955"/>
              <a:gd name="connsiteY7" fmla="*/ 2712955 h 2712955"/>
              <a:gd name="connsiteX8" fmla="*/ 0 w 2712955"/>
              <a:gd name="connsiteY8" fmla="*/ 2712955 h 27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955" h="2712955">
                <a:moveTo>
                  <a:pt x="0" y="0"/>
                </a:moveTo>
                <a:lnTo>
                  <a:pt x="1051037" y="0"/>
                </a:lnTo>
                <a:lnTo>
                  <a:pt x="1040874" y="75391"/>
                </a:lnTo>
                <a:cubicBezTo>
                  <a:pt x="1040874" y="292823"/>
                  <a:pt x="1276568" y="469086"/>
                  <a:pt x="1567312" y="469086"/>
                </a:cubicBezTo>
                <a:cubicBezTo>
                  <a:pt x="1858056" y="469086"/>
                  <a:pt x="2093750" y="292823"/>
                  <a:pt x="2093750" y="75391"/>
                </a:cubicBezTo>
                <a:lnTo>
                  <a:pt x="2083588" y="0"/>
                </a:lnTo>
                <a:lnTo>
                  <a:pt x="2712955" y="0"/>
                </a:lnTo>
                <a:lnTo>
                  <a:pt x="2712955" y="2712955"/>
                </a:lnTo>
                <a:lnTo>
                  <a:pt x="0" y="2712955"/>
                </a:lnTo>
                <a:close/>
              </a:path>
            </a:pathLst>
          </a:cu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33246" y="2493723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2652" y="3207987"/>
            <a:ext cx="312507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年度工作总结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8588" y="3237661"/>
            <a:ext cx="46166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41407" y="4127110"/>
            <a:ext cx="393411" cy="553998"/>
            <a:chOff x="2529436" y="1430775"/>
            <a:chExt cx="539218" cy="75932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2" y="1497448"/>
              <a:ext cx="479305" cy="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8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5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1"/>
          <p:cNvGrpSpPr/>
          <p:nvPr/>
        </p:nvGrpSpPr>
        <p:grpSpPr>
          <a:xfrm>
            <a:off x="6744071" y="1484449"/>
            <a:ext cx="4557516" cy="3509535"/>
            <a:chOff x="1131491" y="2036961"/>
            <a:chExt cx="4557515" cy="3509534"/>
          </a:xfrm>
        </p:grpSpPr>
        <p:grpSp>
          <p:nvGrpSpPr>
            <p:cNvPr id="22" name="Group 2"/>
            <p:cNvGrpSpPr/>
            <p:nvPr/>
          </p:nvGrpSpPr>
          <p:grpSpPr>
            <a:xfrm>
              <a:off x="2460030" y="2036961"/>
              <a:ext cx="3228976" cy="2799160"/>
              <a:chOff x="2460030" y="2036961"/>
              <a:chExt cx="3228976" cy="2799160"/>
            </a:xfrm>
          </p:grpSpPr>
          <p:sp>
            <p:nvSpPr>
              <p:cNvPr id="52" name="Freeform: Shape 33"/>
              <p:cNvSpPr/>
              <p:nvPr/>
            </p:nvSpPr>
            <p:spPr>
              <a:xfrm>
                <a:off x="2460030" y="2036961"/>
                <a:ext cx="3228976" cy="2799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0"/>
                    </a:moveTo>
                    <a:lnTo>
                      <a:pt x="10789" y="43"/>
                    </a:lnTo>
                    <a:lnTo>
                      <a:pt x="0" y="21600"/>
                    </a:lnTo>
                    <a:lnTo>
                      <a:pt x="10789" y="21600"/>
                    </a:lnTo>
                    <a:lnTo>
                      <a:pt x="10811" y="21600"/>
                    </a:lnTo>
                    <a:lnTo>
                      <a:pt x="21600" y="21600"/>
                    </a:lnTo>
                    <a:lnTo>
                      <a:pt x="10811" y="43"/>
                    </a:lnTo>
                    <a:lnTo>
                      <a:pt x="10811" y="0"/>
                    </a:lnTo>
                    <a:lnTo>
                      <a:pt x="10800" y="21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3959689" y="2531127"/>
                <a:ext cx="229658" cy="22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6001" y="16680"/>
                    </a:lnTo>
                    <a:lnTo>
                      <a:pt x="17999" y="16680"/>
                    </a:ln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3" name="Group 3"/>
            <p:cNvGrpSpPr/>
            <p:nvPr/>
          </p:nvGrpSpPr>
          <p:grpSpPr>
            <a:xfrm>
              <a:off x="1934369" y="2296120"/>
              <a:ext cx="2930327" cy="2540001"/>
              <a:chOff x="1934369" y="2296120"/>
              <a:chExt cx="2930327" cy="2540001"/>
            </a:xfrm>
          </p:grpSpPr>
          <p:sp>
            <p:nvSpPr>
              <p:cNvPr id="50" name="Freeform: Shape 31"/>
              <p:cNvSpPr/>
              <p:nvPr/>
            </p:nvSpPr>
            <p:spPr>
              <a:xfrm>
                <a:off x="1934369" y="2296120"/>
                <a:ext cx="2930327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0" y="0"/>
                    </a:moveTo>
                    <a:lnTo>
                      <a:pt x="10790" y="35"/>
                    </a:lnTo>
                    <a:lnTo>
                      <a:pt x="0" y="21600"/>
                    </a:lnTo>
                    <a:lnTo>
                      <a:pt x="10790" y="21600"/>
                    </a:lnTo>
                    <a:lnTo>
                      <a:pt x="10808" y="21600"/>
                    </a:lnTo>
                    <a:lnTo>
                      <a:pt x="21600" y="21600"/>
                    </a:lnTo>
                    <a:lnTo>
                      <a:pt x="10808" y="35"/>
                    </a:lnTo>
                    <a:lnTo>
                      <a:pt x="10808" y="0"/>
                    </a:lnTo>
                    <a:lnTo>
                      <a:pt x="10799" y="17"/>
                    </a:lnTo>
                    <a:lnTo>
                      <a:pt x="1079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3299685" y="2806012"/>
                <a:ext cx="199694" cy="299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6" y="8831"/>
                    </a:moveTo>
                    <a:cubicBezTo>
                      <a:pt x="17325" y="8934"/>
                      <a:pt x="17111" y="9089"/>
                      <a:pt x="16823" y="9295"/>
                    </a:cubicBezTo>
                    <a:cubicBezTo>
                      <a:pt x="16534" y="9502"/>
                      <a:pt x="16319" y="9656"/>
                      <a:pt x="16179" y="9759"/>
                    </a:cubicBezTo>
                    <a:cubicBezTo>
                      <a:pt x="14379" y="11193"/>
                      <a:pt x="13388" y="12591"/>
                      <a:pt x="13204" y="13950"/>
                    </a:cubicBezTo>
                    <a:lnTo>
                      <a:pt x="8396" y="13950"/>
                    </a:lnTo>
                    <a:cubicBezTo>
                      <a:pt x="8212" y="12591"/>
                      <a:pt x="7221" y="11193"/>
                      <a:pt x="5421" y="9759"/>
                    </a:cubicBezTo>
                    <a:cubicBezTo>
                      <a:pt x="5281" y="9656"/>
                      <a:pt x="5066" y="9502"/>
                      <a:pt x="4777" y="9295"/>
                    </a:cubicBezTo>
                    <a:cubicBezTo>
                      <a:pt x="4489" y="9089"/>
                      <a:pt x="4274" y="8934"/>
                      <a:pt x="4134" y="8831"/>
                    </a:cubicBezTo>
                    <a:cubicBezTo>
                      <a:pt x="3178" y="8091"/>
                      <a:pt x="2700" y="7246"/>
                      <a:pt x="2700" y="6300"/>
                    </a:cubicBezTo>
                    <a:cubicBezTo>
                      <a:pt x="2700" y="5625"/>
                      <a:pt x="2943" y="4997"/>
                      <a:pt x="3427" y="4415"/>
                    </a:cubicBezTo>
                    <a:cubicBezTo>
                      <a:pt x="3913" y="3834"/>
                      <a:pt x="4546" y="3359"/>
                      <a:pt x="5326" y="2988"/>
                    </a:cubicBezTo>
                    <a:cubicBezTo>
                      <a:pt x="6106" y="2618"/>
                      <a:pt x="6971" y="2327"/>
                      <a:pt x="7920" y="2116"/>
                    </a:cubicBezTo>
                    <a:cubicBezTo>
                      <a:pt x="8870" y="1905"/>
                      <a:pt x="9829" y="1799"/>
                      <a:pt x="10800" y="1799"/>
                    </a:cubicBezTo>
                    <a:cubicBezTo>
                      <a:pt x="11771" y="1799"/>
                      <a:pt x="12730" y="1905"/>
                      <a:pt x="13680" y="2116"/>
                    </a:cubicBezTo>
                    <a:cubicBezTo>
                      <a:pt x="14628" y="2327"/>
                      <a:pt x="15493" y="2618"/>
                      <a:pt x="16274" y="2988"/>
                    </a:cubicBezTo>
                    <a:cubicBezTo>
                      <a:pt x="17054" y="3359"/>
                      <a:pt x="17687" y="3834"/>
                      <a:pt x="18173" y="4415"/>
                    </a:cubicBezTo>
                    <a:cubicBezTo>
                      <a:pt x="18657" y="4997"/>
                      <a:pt x="18900" y="5625"/>
                      <a:pt x="18900" y="6300"/>
                    </a:cubicBezTo>
                    <a:cubicBezTo>
                      <a:pt x="18900" y="7246"/>
                      <a:pt x="18422" y="8091"/>
                      <a:pt x="17466" y="8831"/>
                    </a:cubicBezTo>
                    <a:cubicBezTo>
                      <a:pt x="17466" y="8831"/>
                      <a:pt x="17466" y="8831"/>
                      <a:pt x="17466" y="8831"/>
                    </a:cubicBezTo>
                    <a:close/>
                    <a:moveTo>
                      <a:pt x="20661" y="3705"/>
                    </a:moveTo>
                    <a:cubicBezTo>
                      <a:pt x="20035" y="2904"/>
                      <a:pt x="19213" y="2238"/>
                      <a:pt x="18194" y="1708"/>
                    </a:cubicBezTo>
                    <a:cubicBezTo>
                      <a:pt x="17174" y="1179"/>
                      <a:pt x="16021" y="762"/>
                      <a:pt x="14734" y="457"/>
                    </a:cubicBezTo>
                    <a:cubicBezTo>
                      <a:pt x="13447" y="153"/>
                      <a:pt x="12136" y="0"/>
                      <a:pt x="10800" y="0"/>
                    </a:cubicBezTo>
                    <a:cubicBezTo>
                      <a:pt x="9464" y="0"/>
                      <a:pt x="8153" y="153"/>
                      <a:pt x="6866" y="457"/>
                    </a:cubicBezTo>
                    <a:cubicBezTo>
                      <a:pt x="5579" y="762"/>
                      <a:pt x="4426" y="1179"/>
                      <a:pt x="3407" y="1708"/>
                    </a:cubicBezTo>
                    <a:cubicBezTo>
                      <a:pt x="2387" y="2238"/>
                      <a:pt x="1564" y="2903"/>
                      <a:pt x="938" y="3705"/>
                    </a:cubicBezTo>
                    <a:cubicBezTo>
                      <a:pt x="312" y="4507"/>
                      <a:pt x="0" y="5372"/>
                      <a:pt x="0" y="6300"/>
                    </a:cubicBezTo>
                    <a:cubicBezTo>
                      <a:pt x="0" y="7753"/>
                      <a:pt x="724" y="9009"/>
                      <a:pt x="2173" y="10069"/>
                    </a:cubicBezTo>
                    <a:cubicBezTo>
                      <a:pt x="2805" y="10528"/>
                      <a:pt x="3330" y="10936"/>
                      <a:pt x="3745" y="11292"/>
                    </a:cubicBezTo>
                    <a:cubicBezTo>
                      <a:pt x="4159" y="11648"/>
                      <a:pt x="4578" y="12096"/>
                      <a:pt x="5000" y="12635"/>
                    </a:cubicBezTo>
                    <a:cubicBezTo>
                      <a:pt x="5421" y="13174"/>
                      <a:pt x="5661" y="13678"/>
                      <a:pt x="5717" y="14147"/>
                    </a:cubicBezTo>
                    <a:cubicBezTo>
                      <a:pt x="5056" y="14409"/>
                      <a:pt x="4726" y="14794"/>
                      <a:pt x="4726" y="15300"/>
                    </a:cubicBezTo>
                    <a:cubicBezTo>
                      <a:pt x="4726" y="15647"/>
                      <a:pt x="4901" y="15947"/>
                      <a:pt x="5253" y="16200"/>
                    </a:cubicBezTo>
                    <a:cubicBezTo>
                      <a:pt x="4901" y="16453"/>
                      <a:pt x="4726" y="16753"/>
                      <a:pt x="4726" y="17100"/>
                    </a:cubicBezTo>
                    <a:cubicBezTo>
                      <a:pt x="4726" y="17588"/>
                      <a:pt x="5042" y="17968"/>
                      <a:pt x="5675" y="18240"/>
                    </a:cubicBezTo>
                    <a:cubicBezTo>
                      <a:pt x="5492" y="18455"/>
                      <a:pt x="5401" y="18675"/>
                      <a:pt x="5401" y="18901"/>
                    </a:cubicBezTo>
                    <a:cubicBezTo>
                      <a:pt x="5401" y="19331"/>
                      <a:pt x="5622" y="19665"/>
                      <a:pt x="6064" y="19898"/>
                    </a:cubicBezTo>
                    <a:cubicBezTo>
                      <a:pt x="6507" y="20133"/>
                      <a:pt x="7053" y="20251"/>
                      <a:pt x="7699" y="20251"/>
                    </a:cubicBezTo>
                    <a:cubicBezTo>
                      <a:pt x="7981" y="20663"/>
                      <a:pt x="8403" y="20991"/>
                      <a:pt x="8964" y="21235"/>
                    </a:cubicBezTo>
                    <a:cubicBezTo>
                      <a:pt x="9527" y="21478"/>
                      <a:pt x="10139" y="21600"/>
                      <a:pt x="10800" y="21600"/>
                    </a:cubicBezTo>
                    <a:cubicBezTo>
                      <a:pt x="11461" y="21600"/>
                      <a:pt x="12073" y="21478"/>
                      <a:pt x="12636" y="21235"/>
                    </a:cubicBezTo>
                    <a:cubicBezTo>
                      <a:pt x="13198" y="20991"/>
                      <a:pt x="13620" y="20663"/>
                      <a:pt x="13901" y="20251"/>
                    </a:cubicBezTo>
                    <a:cubicBezTo>
                      <a:pt x="14548" y="20251"/>
                      <a:pt x="15093" y="20133"/>
                      <a:pt x="15536" y="19898"/>
                    </a:cubicBezTo>
                    <a:cubicBezTo>
                      <a:pt x="15978" y="19665"/>
                      <a:pt x="16201" y="19331"/>
                      <a:pt x="16201" y="18901"/>
                    </a:cubicBezTo>
                    <a:cubicBezTo>
                      <a:pt x="16201" y="18675"/>
                      <a:pt x="16108" y="18455"/>
                      <a:pt x="15925" y="18240"/>
                    </a:cubicBezTo>
                    <a:cubicBezTo>
                      <a:pt x="16558" y="17968"/>
                      <a:pt x="16874" y="17588"/>
                      <a:pt x="16874" y="17100"/>
                    </a:cubicBezTo>
                    <a:cubicBezTo>
                      <a:pt x="16874" y="16753"/>
                      <a:pt x="16699" y="16453"/>
                      <a:pt x="16347" y="16200"/>
                    </a:cubicBezTo>
                    <a:cubicBezTo>
                      <a:pt x="16699" y="15947"/>
                      <a:pt x="16874" y="15647"/>
                      <a:pt x="16874" y="15300"/>
                    </a:cubicBezTo>
                    <a:cubicBezTo>
                      <a:pt x="16874" y="14794"/>
                      <a:pt x="16544" y="14409"/>
                      <a:pt x="15883" y="14147"/>
                    </a:cubicBezTo>
                    <a:cubicBezTo>
                      <a:pt x="15940" y="13678"/>
                      <a:pt x="16179" y="13174"/>
                      <a:pt x="16600" y="12635"/>
                    </a:cubicBezTo>
                    <a:cubicBezTo>
                      <a:pt x="17022" y="12096"/>
                      <a:pt x="17441" y="11648"/>
                      <a:pt x="17855" y="11292"/>
                    </a:cubicBezTo>
                    <a:cubicBezTo>
                      <a:pt x="18271" y="10936"/>
                      <a:pt x="18795" y="10528"/>
                      <a:pt x="19427" y="10069"/>
                    </a:cubicBezTo>
                    <a:cubicBezTo>
                      <a:pt x="20876" y="9009"/>
                      <a:pt x="21600" y="7753"/>
                      <a:pt x="21600" y="6300"/>
                    </a:cubicBezTo>
                    <a:cubicBezTo>
                      <a:pt x="21600" y="5372"/>
                      <a:pt x="21288" y="4507"/>
                      <a:pt x="20661" y="3705"/>
                    </a:cubicBezTo>
                    <a:cubicBezTo>
                      <a:pt x="20661" y="3705"/>
                      <a:pt x="20661" y="3705"/>
                      <a:pt x="20661" y="3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4" name="Group 4"/>
            <p:cNvGrpSpPr/>
            <p:nvPr/>
          </p:nvGrpSpPr>
          <p:grpSpPr>
            <a:xfrm>
              <a:off x="1542455" y="2741414"/>
              <a:ext cx="2417962" cy="2094707"/>
              <a:chOff x="1542455" y="2741414"/>
              <a:chExt cx="2417962" cy="2094707"/>
            </a:xfrm>
          </p:grpSpPr>
          <p:sp>
            <p:nvSpPr>
              <p:cNvPr id="48" name="Freeform: Shape 29"/>
              <p:cNvSpPr/>
              <p:nvPr/>
            </p:nvSpPr>
            <p:spPr>
              <a:xfrm>
                <a:off x="1542455" y="2741414"/>
                <a:ext cx="2417962" cy="209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10796" y="14"/>
                    </a:lnTo>
                    <a:lnTo>
                      <a:pt x="0" y="21600"/>
                    </a:lnTo>
                    <a:lnTo>
                      <a:pt x="10796" y="21600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10803" y="14"/>
                    </a:lnTo>
                    <a:lnTo>
                      <a:pt x="10803" y="0"/>
                    </a:lnTo>
                    <a:lnTo>
                      <a:pt x="10799" y="6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2663755" y="3205638"/>
                <a:ext cx="175361" cy="2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9554"/>
                    </a:moveTo>
                    <a:cubicBezTo>
                      <a:pt x="9000" y="9675"/>
                      <a:pt x="8944" y="9774"/>
                      <a:pt x="8831" y="9853"/>
                    </a:cubicBezTo>
                    <a:cubicBezTo>
                      <a:pt x="8719" y="9931"/>
                      <a:pt x="8575" y="9970"/>
                      <a:pt x="8400" y="9970"/>
                    </a:cubicBezTo>
                    <a:cubicBezTo>
                      <a:pt x="8226" y="9970"/>
                      <a:pt x="8082" y="9931"/>
                      <a:pt x="7968" y="9853"/>
                    </a:cubicBezTo>
                    <a:cubicBezTo>
                      <a:pt x="7856" y="9775"/>
                      <a:pt x="7800" y="9675"/>
                      <a:pt x="7800" y="9554"/>
                    </a:cubicBezTo>
                    <a:lnTo>
                      <a:pt x="7800" y="3739"/>
                    </a:lnTo>
                    <a:cubicBezTo>
                      <a:pt x="7800" y="3618"/>
                      <a:pt x="7856" y="3518"/>
                      <a:pt x="7968" y="3440"/>
                    </a:cubicBezTo>
                    <a:cubicBezTo>
                      <a:pt x="8082" y="3362"/>
                      <a:pt x="8226" y="3323"/>
                      <a:pt x="8400" y="3323"/>
                    </a:cubicBezTo>
                    <a:cubicBezTo>
                      <a:pt x="8575" y="3323"/>
                      <a:pt x="8719" y="3362"/>
                      <a:pt x="8831" y="3440"/>
                    </a:cubicBezTo>
                    <a:cubicBezTo>
                      <a:pt x="8944" y="3518"/>
                      <a:pt x="9000" y="3618"/>
                      <a:pt x="9000" y="3739"/>
                    </a:cubicBezTo>
                    <a:cubicBezTo>
                      <a:pt x="9000" y="3739"/>
                      <a:pt x="9000" y="9554"/>
                      <a:pt x="9000" y="9554"/>
                    </a:cubicBezTo>
                    <a:close/>
                    <a:moveTo>
                      <a:pt x="20128" y="11248"/>
                    </a:moveTo>
                    <a:cubicBezTo>
                      <a:pt x="19147" y="10396"/>
                      <a:pt x="18038" y="9970"/>
                      <a:pt x="16800" y="9970"/>
                    </a:cubicBezTo>
                    <a:lnTo>
                      <a:pt x="16800" y="3323"/>
                    </a:lnTo>
                    <a:cubicBezTo>
                      <a:pt x="17450" y="3323"/>
                      <a:pt x="18012" y="3159"/>
                      <a:pt x="18487" y="2830"/>
                    </a:cubicBezTo>
                    <a:cubicBezTo>
                      <a:pt x="18963" y="2501"/>
                      <a:pt x="19200" y="2111"/>
                      <a:pt x="19200" y="1662"/>
                    </a:cubicBezTo>
                    <a:cubicBezTo>
                      <a:pt x="19200" y="1211"/>
                      <a:pt x="18963" y="822"/>
                      <a:pt x="18487" y="493"/>
                    </a:cubicBezTo>
                    <a:cubicBezTo>
                      <a:pt x="18012" y="164"/>
                      <a:pt x="17450" y="0"/>
                      <a:pt x="16800" y="0"/>
                    </a:cubicBezTo>
                    <a:lnTo>
                      <a:pt x="4800" y="0"/>
                    </a:lnTo>
                    <a:cubicBezTo>
                      <a:pt x="4150" y="0"/>
                      <a:pt x="3587" y="164"/>
                      <a:pt x="3113" y="493"/>
                    </a:cubicBezTo>
                    <a:cubicBezTo>
                      <a:pt x="2637" y="822"/>
                      <a:pt x="2400" y="1211"/>
                      <a:pt x="2400" y="1662"/>
                    </a:cubicBezTo>
                    <a:cubicBezTo>
                      <a:pt x="2400" y="2111"/>
                      <a:pt x="2637" y="2501"/>
                      <a:pt x="3113" y="2830"/>
                    </a:cubicBezTo>
                    <a:cubicBezTo>
                      <a:pt x="3587" y="3159"/>
                      <a:pt x="4150" y="3323"/>
                      <a:pt x="4800" y="3323"/>
                    </a:cubicBezTo>
                    <a:lnTo>
                      <a:pt x="4800" y="9970"/>
                    </a:lnTo>
                    <a:cubicBezTo>
                      <a:pt x="3562" y="9970"/>
                      <a:pt x="2453" y="10396"/>
                      <a:pt x="1472" y="11248"/>
                    </a:cubicBezTo>
                    <a:cubicBezTo>
                      <a:pt x="491" y="12100"/>
                      <a:pt x="0" y="13059"/>
                      <a:pt x="0" y="14123"/>
                    </a:cubicBezTo>
                    <a:cubicBezTo>
                      <a:pt x="0" y="14348"/>
                      <a:pt x="119" y="14543"/>
                      <a:pt x="356" y="14707"/>
                    </a:cubicBezTo>
                    <a:cubicBezTo>
                      <a:pt x="594" y="14871"/>
                      <a:pt x="875" y="14954"/>
                      <a:pt x="1200" y="14954"/>
                    </a:cubicBezTo>
                    <a:lnTo>
                      <a:pt x="8775" y="14954"/>
                    </a:lnTo>
                    <a:lnTo>
                      <a:pt x="10200" y="21250"/>
                    </a:lnTo>
                    <a:cubicBezTo>
                      <a:pt x="10263" y="21483"/>
                      <a:pt x="10463" y="21600"/>
                      <a:pt x="10800" y="21600"/>
                    </a:cubicBezTo>
                    <a:lnTo>
                      <a:pt x="10819" y="21600"/>
                    </a:lnTo>
                    <a:cubicBezTo>
                      <a:pt x="10969" y="21600"/>
                      <a:pt x="11097" y="21564"/>
                      <a:pt x="11203" y="21491"/>
                    </a:cubicBezTo>
                    <a:cubicBezTo>
                      <a:pt x="11309" y="21417"/>
                      <a:pt x="11375" y="21328"/>
                      <a:pt x="11400" y="21224"/>
                    </a:cubicBezTo>
                    <a:lnTo>
                      <a:pt x="12356" y="14954"/>
                    </a:lnTo>
                    <a:lnTo>
                      <a:pt x="20400" y="14954"/>
                    </a:lnTo>
                    <a:cubicBezTo>
                      <a:pt x="20725" y="14954"/>
                      <a:pt x="21007" y="14871"/>
                      <a:pt x="21244" y="14707"/>
                    </a:cubicBezTo>
                    <a:cubicBezTo>
                      <a:pt x="21481" y="14543"/>
                      <a:pt x="21600" y="14348"/>
                      <a:pt x="21600" y="14123"/>
                    </a:cubicBezTo>
                    <a:cubicBezTo>
                      <a:pt x="21600" y="13059"/>
                      <a:pt x="21109" y="12100"/>
                      <a:pt x="20128" y="11248"/>
                    </a:cubicBezTo>
                    <a:cubicBezTo>
                      <a:pt x="20128" y="11248"/>
                      <a:pt x="20128" y="11248"/>
                      <a:pt x="20128" y="11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5" name="Group 5"/>
            <p:cNvGrpSpPr/>
            <p:nvPr/>
          </p:nvGrpSpPr>
          <p:grpSpPr>
            <a:xfrm>
              <a:off x="1131491" y="3256756"/>
              <a:ext cx="1818085" cy="1579365"/>
              <a:chOff x="1131491" y="3256756"/>
              <a:chExt cx="1818085" cy="1579365"/>
            </a:xfrm>
          </p:grpSpPr>
          <p:sp>
            <p:nvSpPr>
              <p:cNvPr id="46" name="Freeform: Shape 27"/>
              <p:cNvSpPr/>
              <p:nvPr/>
            </p:nvSpPr>
            <p:spPr>
              <a:xfrm>
                <a:off x="1131491" y="3256756"/>
                <a:ext cx="1818085" cy="1579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7" y="0"/>
                    </a:moveTo>
                    <a:lnTo>
                      <a:pt x="10767" y="128"/>
                    </a:lnTo>
                    <a:lnTo>
                      <a:pt x="0" y="21600"/>
                    </a:lnTo>
                    <a:lnTo>
                      <a:pt x="10767" y="21600"/>
                    </a:lnTo>
                    <a:lnTo>
                      <a:pt x="10831" y="21600"/>
                    </a:lnTo>
                    <a:lnTo>
                      <a:pt x="21600" y="21600"/>
                    </a:lnTo>
                    <a:lnTo>
                      <a:pt x="10831" y="128"/>
                    </a:lnTo>
                    <a:lnTo>
                      <a:pt x="10831" y="0"/>
                    </a:lnTo>
                    <a:lnTo>
                      <a:pt x="10800" y="62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1940686" y="3635528"/>
                <a:ext cx="199695" cy="21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cubicBezTo>
                      <a:pt x="10365" y="0"/>
                      <a:pt x="9947" y="159"/>
                      <a:pt x="9591" y="489"/>
                    </a:cubicBezTo>
                    <a:cubicBezTo>
                      <a:pt x="9235" y="821"/>
                      <a:pt x="9066" y="1210"/>
                      <a:pt x="9066" y="1663"/>
                    </a:cubicBezTo>
                    <a:lnTo>
                      <a:pt x="9066" y="10029"/>
                    </a:lnTo>
                    <a:cubicBezTo>
                      <a:pt x="9066" y="10483"/>
                      <a:pt x="9235" y="10897"/>
                      <a:pt x="9591" y="11228"/>
                    </a:cubicBezTo>
                    <a:cubicBezTo>
                      <a:pt x="9947" y="11559"/>
                      <a:pt x="10365" y="11717"/>
                      <a:pt x="10853" y="11717"/>
                    </a:cubicBezTo>
                    <a:cubicBezTo>
                      <a:pt x="11339" y="11717"/>
                      <a:pt x="11759" y="11559"/>
                      <a:pt x="12114" y="11228"/>
                    </a:cubicBezTo>
                    <a:cubicBezTo>
                      <a:pt x="12470" y="10897"/>
                      <a:pt x="12666" y="10483"/>
                      <a:pt x="12666" y="10029"/>
                    </a:cubicBezTo>
                    <a:lnTo>
                      <a:pt x="12666" y="1663"/>
                    </a:lnTo>
                    <a:cubicBezTo>
                      <a:pt x="12666" y="1210"/>
                      <a:pt x="12470" y="821"/>
                      <a:pt x="12114" y="489"/>
                    </a:cubicBezTo>
                    <a:cubicBezTo>
                      <a:pt x="11759" y="158"/>
                      <a:pt x="11339" y="0"/>
                      <a:pt x="10853" y="0"/>
                    </a:cubicBezTo>
                    <a:close/>
                    <a:moveTo>
                      <a:pt x="5676" y="3229"/>
                    </a:moveTo>
                    <a:cubicBezTo>
                      <a:pt x="5184" y="3168"/>
                      <a:pt x="4738" y="3268"/>
                      <a:pt x="4336" y="3547"/>
                    </a:cubicBezTo>
                    <a:cubicBezTo>
                      <a:pt x="2967" y="4498"/>
                      <a:pt x="1884" y="5666"/>
                      <a:pt x="1130" y="7070"/>
                    </a:cubicBezTo>
                    <a:cubicBezTo>
                      <a:pt x="376" y="8473"/>
                      <a:pt x="0" y="9984"/>
                      <a:pt x="0" y="11571"/>
                    </a:cubicBezTo>
                    <a:cubicBezTo>
                      <a:pt x="0" y="12931"/>
                      <a:pt x="295" y="14221"/>
                      <a:pt x="867" y="15460"/>
                    </a:cubicBezTo>
                    <a:cubicBezTo>
                      <a:pt x="1439" y="16698"/>
                      <a:pt x="2215" y="17766"/>
                      <a:pt x="3180" y="18665"/>
                    </a:cubicBezTo>
                    <a:cubicBezTo>
                      <a:pt x="4145" y="19562"/>
                      <a:pt x="5292" y="20286"/>
                      <a:pt x="6622" y="20817"/>
                    </a:cubicBezTo>
                    <a:cubicBezTo>
                      <a:pt x="7952" y="21349"/>
                      <a:pt x="9338" y="21600"/>
                      <a:pt x="10800" y="21600"/>
                    </a:cubicBezTo>
                    <a:cubicBezTo>
                      <a:pt x="12261" y="21600"/>
                      <a:pt x="13648" y="21349"/>
                      <a:pt x="14978" y="20817"/>
                    </a:cubicBezTo>
                    <a:cubicBezTo>
                      <a:pt x="16309" y="20286"/>
                      <a:pt x="17455" y="19562"/>
                      <a:pt x="18420" y="18665"/>
                    </a:cubicBezTo>
                    <a:cubicBezTo>
                      <a:pt x="19385" y="17766"/>
                      <a:pt x="20162" y="16698"/>
                      <a:pt x="20733" y="15460"/>
                    </a:cubicBezTo>
                    <a:cubicBezTo>
                      <a:pt x="21305" y="14221"/>
                      <a:pt x="21600" y="12931"/>
                      <a:pt x="21600" y="11571"/>
                    </a:cubicBezTo>
                    <a:cubicBezTo>
                      <a:pt x="21600" y="9984"/>
                      <a:pt x="21225" y="8474"/>
                      <a:pt x="20470" y="7070"/>
                    </a:cubicBezTo>
                    <a:cubicBezTo>
                      <a:pt x="19716" y="5666"/>
                      <a:pt x="18658" y="4498"/>
                      <a:pt x="17291" y="3547"/>
                    </a:cubicBezTo>
                    <a:cubicBezTo>
                      <a:pt x="16897" y="3268"/>
                      <a:pt x="16447" y="3168"/>
                      <a:pt x="15950" y="3229"/>
                    </a:cubicBezTo>
                    <a:cubicBezTo>
                      <a:pt x="15454" y="3290"/>
                      <a:pt x="15058" y="3490"/>
                      <a:pt x="14768" y="3865"/>
                    </a:cubicBezTo>
                    <a:cubicBezTo>
                      <a:pt x="14468" y="4231"/>
                      <a:pt x="14356" y="4655"/>
                      <a:pt x="14426" y="5113"/>
                    </a:cubicBezTo>
                    <a:cubicBezTo>
                      <a:pt x="14496" y="5570"/>
                      <a:pt x="14715" y="5934"/>
                      <a:pt x="15109" y="6213"/>
                    </a:cubicBezTo>
                    <a:cubicBezTo>
                      <a:pt x="16026" y="6858"/>
                      <a:pt x="16738" y="7653"/>
                      <a:pt x="17238" y="8586"/>
                    </a:cubicBezTo>
                    <a:cubicBezTo>
                      <a:pt x="17739" y="9519"/>
                      <a:pt x="18000" y="10516"/>
                      <a:pt x="18000" y="11571"/>
                    </a:cubicBezTo>
                    <a:cubicBezTo>
                      <a:pt x="18000" y="12478"/>
                      <a:pt x="17801" y="13339"/>
                      <a:pt x="17422" y="14164"/>
                    </a:cubicBezTo>
                    <a:cubicBezTo>
                      <a:pt x="17043" y="14988"/>
                      <a:pt x="16545" y="15690"/>
                      <a:pt x="15898" y="16292"/>
                    </a:cubicBezTo>
                    <a:cubicBezTo>
                      <a:pt x="15251" y="16893"/>
                      <a:pt x="14470" y="17381"/>
                      <a:pt x="13585" y="17735"/>
                    </a:cubicBezTo>
                    <a:cubicBezTo>
                      <a:pt x="12700" y="18088"/>
                      <a:pt x="11774" y="18273"/>
                      <a:pt x="10800" y="18273"/>
                    </a:cubicBezTo>
                    <a:cubicBezTo>
                      <a:pt x="9826" y="18273"/>
                      <a:pt x="8900" y="18088"/>
                      <a:pt x="8015" y="17735"/>
                    </a:cubicBezTo>
                    <a:cubicBezTo>
                      <a:pt x="7129" y="17381"/>
                      <a:pt x="6348" y="16893"/>
                      <a:pt x="5702" y="16292"/>
                    </a:cubicBezTo>
                    <a:cubicBezTo>
                      <a:pt x="5055" y="15690"/>
                      <a:pt x="4557" y="14988"/>
                      <a:pt x="4178" y="14164"/>
                    </a:cubicBezTo>
                    <a:cubicBezTo>
                      <a:pt x="3798" y="13339"/>
                      <a:pt x="3600" y="12478"/>
                      <a:pt x="3600" y="11571"/>
                    </a:cubicBezTo>
                    <a:cubicBezTo>
                      <a:pt x="3600" y="10516"/>
                      <a:pt x="3861" y="9520"/>
                      <a:pt x="4362" y="8586"/>
                    </a:cubicBezTo>
                    <a:cubicBezTo>
                      <a:pt x="4864" y="7653"/>
                      <a:pt x="5573" y="6858"/>
                      <a:pt x="6491" y="6213"/>
                    </a:cubicBezTo>
                    <a:cubicBezTo>
                      <a:pt x="6884" y="5934"/>
                      <a:pt x="7104" y="5570"/>
                      <a:pt x="7174" y="5113"/>
                    </a:cubicBezTo>
                    <a:cubicBezTo>
                      <a:pt x="7244" y="4655"/>
                      <a:pt x="7132" y="4231"/>
                      <a:pt x="6832" y="3865"/>
                    </a:cubicBezTo>
                    <a:cubicBezTo>
                      <a:pt x="6542" y="3490"/>
                      <a:pt x="6168" y="3290"/>
                      <a:pt x="5676" y="32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6" name="Group 6"/>
            <p:cNvGrpSpPr/>
            <p:nvPr/>
          </p:nvGrpSpPr>
          <p:grpSpPr>
            <a:xfrm>
              <a:off x="2016007" y="4672552"/>
              <a:ext cx="635001" cy="873943"/>
              <a:chOff x="2016007" y="4672552"/>
              <a:chExt cx="635001" cy="873943"/>
            </a:xfrm>
          </p:grpSpPr>
          <p:sp>
            <p:nvSpPr>
              <p:cNvPr id="43" name="Rectangle: Rounded Corners 24"/>
              <p:cNvSpPr/>
              <p:nvPr/>
            </p:nvSpPr>
            <p:spPr>
              <a:xfrm>
                <a:off x="2016007" y="4750871"/>
                <a:ext cx="635001" cy="795624"/>
              </a:xfrm>
              <a:prstGeom prst="roundRect">
                <a:avLst>
                  <a:gd name="adj" fmla="val 5286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2185016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5" name="Straight Connector 26"/>
              <p:cNvSpPr/>
              <p:nvPr/>
            </p:nvSpPr>
            <p:spPr>
              <a:xfrm>
                <a:off x="212216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2976877" y="4672552"/>
              <a:ext cx="635001" cy="873942"/>
              <a:chOff x="2976877" y="4672552"/>
              <a:chExt cx="635001" cy="873942"/>
            </a:xfrm>
          </p:grpSpPr>
          <p:sp>
            <p:nvSpPr>
              <p:cNvPr id="40" name="Rectangle: Rounded Corners 21"/>
              <p:cNvSpPr/>
              <p:nvPr/>
            </p:nvSpPr>
            <p:spPr>
              <a:xfrm>
                <a:off x="2976877" y="4768835"/>
                <a:ext cx="635001" cy="777659"/>
              </a:xfrm>
              <a:prstGeom prst="roundRect">
                <a:avLst>
                  <a:gd name="adj" fmla="val 5286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3143329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2" name="Straight Connector 23"/>
              <p:cNvSpPr/>
              <p:nvPr/>
            </p:nvSpPr>
            <p:spPr>
              <a:xfrm>
                <a:off x="308048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8" name="Group 8"/>
            <p:cNvGrpSpPr/>
            <p:nvPr/>
          </p:nvGrpSpPr>
          <p:grpSpPr>
            <a:xfrm>
              <a:off x="3937746" y="4672552"/>
              <a:ext cx="635001" cy="873943"/>
              <a:chOff x="3937746" y="4672552"/>
              <a:chExt cx="635001" cy="873943"/>
            </a:xfrm>
          </p:grpSpPr>
          <p:sp>
            <p:nvSpPr>
              <p:cNvPr id="37" name="Rectangle: Rounded Corners 18"/>
              <p:cNvSpPr/>
              <p:nvPr/>
            </p:nvSpPr>
            <p:spPr>
              <a:xfrm>
                <a:off x="3937746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4101641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9" name="Straight Connector 20"/>
              <p:cNvSpPr/>
              <p:nvPr/>
            </p:nvSpPr>
            <p:spPr>
              <a:xfrm>
                <a:off x="404390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9" name="Group 9"/>
            <p:cNvGrpSpPr/>
            <p:nvPr/>
          </p:nvGrpSpPr>
          <p:grpSpPr>
            <a:xfrm>
              <a:off x="4885830" y="4672552"/>
              <a:ext cx="635001" cy="873943"/>
              <a:chOff x="4885830" y="4672552"/>
              <a:chExt cx="635001" cy="873943"/>
            </a:xfrm>
          </p:grpSpPr>
          <p:sp>
            <p:nvSpPr>
              <p:cNvPr id="34" name="Rectangle: Rounded Corners 15"/>
              <p:cNvSpPr/>
              <p:nvPr/>
            </p:nvSpPr>
            <p:spPr>
              <a:xfrm>
                <a:off x="4885830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5059954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6" name="Straight Connector 17"/>
              <p:cNvSpPr/>
              <p:nvPr/>
            </p:nvSpPr>
            <p:spPr>
              <a:xfrm>
                <a:off x="499199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30" name="Rectangle 11"/>
            <p:cNvSpPr/>
            <p:nvPr/>
          </p:nvSpPr>
          <p:spPr>
            <a:xfrm>
              <a:off x="4928757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31" name="Rectangle 12"/>
            <p:cNvSpPr/>
            <p:nvPr/>
          </p:nvSpPr>
          <p:spPr>
            <a:xfrm>
              <a:off x="3970445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3008090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33" name="Rectangle 14"/>
            <p:cNvSpPr/>
            <p:nvPr/>
          </p:nvSpPr>
          <p:spPr>
            <a:xfrm>
              <a:off x="2066724" y="5105441"/>
              <a:ext cx="533567" cy="39533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901746" y="2381955"/>
            <a:ext cx="5953508" cy="2615171"/>
            <a:chOff x="5062585" y="2550259"/>
            <a:chExt cx="6410278" cy="2815814"/>
          </a:xfrm>
        </p:grpSpPr>
        <p:sp>
          <p:nvSpPr>
            <p:cNvPr id="6" name="TextBox 36"/>
            <p:cNvSpPr txBox="1"/>
            <p:nvPr/>
          </p:nvSpPr>
          <p:spPr>
            <a:xfrm>
              <a:off x="5099694" y="2550259"/>
              <a:ext cx="474648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algn="ctr"/>
              <a:r>
                <a:rPr lang="id-ID" sz="4800" spc="-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7" name="TextBox 38"/>
            <p:cNvSpPr txBox="1"/>
            <p:nvPr/>
          </p:nvSpPr>
          <p:spPr>
            <a:xfrm>
              <a:off x="5062585" y="4278403"/>
              <a:ext cx="548865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algn="ctr"/>
              <a:r>
                <a:rPr lang="id-ID" sz="4800" spc="-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8" name="TextBox 39"/>
            <p:cNvSpPr txBox="1"/>
            <p:nvPr/>
          </p:nvSpPr>
          <p:spPr>
            <a:xfrm>
              <a:off x="8495980" y="2550259"/>
              <a:ext cx="566125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algn="ctr"/>
              <a:r>
                <a:rPr lang="id-ID" sz="4800" spc="-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9" name="TextBox 41"/>
            <p:cNvSpPr txBox="1"/>
            <p:nvPr/>
          </p:nvSpPr>
          <p:spPr>
            <a:xfrm>
              <a:off x="8505474" y="4278403"/>
              <a:ext cx="547138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algn="ctr"/>
              <a:r>
                <a:rPr lang="id-ID" sz="4800" spc="-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grpSp>
          <p:nvGrpSpPr>
            <p:cNvPr id="10" name="Group 42"/>
            <p:cNvGrpSpPr/>
            <p:nvPr/>
          </p:nvGrpSpPr>
          <p:grpSpPr>
            <a:xfrm>
              <a:off x="5781188" y="2561407"/>
              <a:ext cx="2294929" cy="1076522"/>
              <a:chOff x="313717" y="1675964"/>
              <a:chExt cx="2501622" cy="1076522"/>
            </a:xfrm>
          </p:grpSpPr>
          <p:sp>
            <p:nvSpPr>
              <p:cNvPr id="20" name="TextBox 58"/>
              <p:cNvSpPr txBox="1"/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1" name="TextBox 59"/>
              <p:cNvSpPr txBox="1"/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/>
              </a:bodyPr>
              <a:lstStyle/>
              <a:p>
                <a:pPr defTabSz="1218565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5781188" y="4289551"/>
              <a:ext cx="2294929" cy="1076522"/>
              <a:chOff x="313717" y="1675964"/>
              <a:chExt cx="2501622" cy="1076522"/>
            </a:xfrm>
          </p:grpSpPr>
          <p:sp>
            <p:nvSpPr>
              <p:cNvPr id="18" name="TextBox 54"/>
              <p:cNvSpPr txBox="1"/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TextBox 55"/>
              <p:cNvSpPr txBox="1"/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/>
              </a:bodyPr>
              <a:lstStyle/>
              <a:p>
                <a:pPr defTabSz="1218565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9177934" y="2561407"/>
              <a:ext cx="2294929" cy="1076522"/>
              <a:chOff x="719668" y="1675964"/>
              <a:chExt cx="2501622" cy="1076522"/>
            </a:xfrm>
          </p:grpSpPr>
          <p:sp>
            <p:nvSpPr>
              <p:cNvPr id="16" name="TextBox 52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7" name="TextBox 53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/>
              </a:bodyPr>
              <a:lstStyle/>
              <a:p>
                <a:pPr defTabSz="1218565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13" name="Group 47"/>
            <p:cNvGrpSpPr/>
            <p:nvPr/>
          </p:nvGrpSpPr>
          <p:grpSpPr>
            <a:xfrm>
              <a:off x="9177934" y="4289551"/>
              <a:ext cx="2294929" cy="1076522"/>
              <a:chOff x="719668" y="1675964"/>
              <a:chExt cx="2501622" cy="1076522"/>
            </a:xfrm>
          </p:grpSpPr>
          <p:sp>
            <p:nvSpPr>
              <p:cNvPr id="14" name="TextBox 48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86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5" name="TextBox 49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/>
              </a:bodyPr>
              <a:lstStyle/>
              <a:p>
                <a:pPr defTabSz="1218565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56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58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2477" y="957023"/>
            <a:ext cx="10765640" cy="3010632"/>
            <a:chOff x="601858" y="-2845337"/>
            <a:chExt cx="8074230" cy="2257974"/>
          </a:xfrm>
        </p:grpSpPr>
        <p:sp>
          <p:nvSpPr>
            <p:cNvPr id="18" name="TextBox 43"/>
            <p:cNvSpPr txBox="1"/>
            <p:nvPr/>
          </p:nvSpPr>
          <p:spPr>
            <a:xfrm>
              <a:off x="6924742" y="-124908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6924743" y="-108279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（建议使用主题字体）。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6143791" y="-211939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6143792" y="-195310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（建议使用主题字体）。</a:t>
              </a: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1297527" y="-1186758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601858" y="-1020463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（建议使用主题字体）。</a:t>
              </a:r>
            </a:p>
          </p:txBody>
        </p:sp>
        <p:sp>
          <p:nvSpPr>
            <p:cNvPr id="24" name="TextBox 52"/>
            <p:cNvSpPr txBox="1"/>
            <p:nvPr/>
          </p:nvSpPr>
          <p:spPr>
            <a:xfrm>
              <a:off x="2071098" y="-2116603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375429" y="-1955994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（建议使用主题字体）。</a:t>
              </a:r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4086191" y="-284533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4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3738355" y="-2679041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（建议使用主题字体）。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4682" y="2487269"/>
            <a:ext cx="8662241" cy="4033268"/>
            <a:chOff x="1323511" y="1865451"/>
            <a:chExt cx="6496681" cy="3024951"/>
          </a:xfrm>
        </p:grpSpPr>
        <p:grpSp>
          <p:nvGrpSpPr>
            <p:cNvPr id="4" name="Group 1"/>
            <p:cNvGrpSpPr/>
            <p:nvPr/>
          </p:nvGrpSpPr>
          <p:grpSpPr>
            <a:xfrm>
              <a:off x="4597468" y="2004688"/>
              <a:ext cx="1155329" cy="545570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421884" y="2005156"/>
              <a:ext cx="1143008" cy="543878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096553" y="2314201"/>
              <a:ext cx="1422755" cy="2182227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5641446" y="2314516"/>
              <a:ext cx="1022543" cy="967176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6438093" y="3158010"/>
              <a:ext cx="640821" cy="1335837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323511" y="4496428"/>
              <a:ext cx="649668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0"/>
            <p:cNvSpPr/>
            <p:nvPr/>
          </p:nvSpPr>
          <p:spPr>
            <a:xfrm>
              <a:off x="5405893" y="2161419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21"/>
            <p:cNvSpPr/>
            <p:nvPr/>
          </p:nvSpPr>
          <p:spPr>
            <a:xfrm>
              <a:off x="6269757" y="293939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2337150" y="2939391"/>
              <a:ext cx="563376" cy="563376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Freeform: Shape 26"/>
                <p:cNvSpPr/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3" name="Group 27"/>
            <p:cNvGrpSpPr/>
            <p:nvPr/>
          </p:nvGrpSpPr>
          <p:grpSpPr>
            <a:xfrm>
              <a:off x="3182640" y="2161419"/>
              <a:ext cx="563376" cy="563376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: Shape 31"/>
                <p:cNvSpPr/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4" name="Group 32"/>
            <p:cNvGrpSpPr/>
            <p:nvPr/>
          </p:nvGrpSpPr>
          <p:grpSpPr>
            <a:xfrm>
              <a:off x="5436271" y="2191795"/>
              <a:ext cx="502622" cy="502622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: Shape 34"/>
              <p:cNvSpPr/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6303927" y="2969769"/>
              <a:ext cx="502622" cy="502622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: Shape 37"/>
              <p:cNvSpPr/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Oval 38"/>
            <p:cNvSpPr/>
            <p:nvPr/>
          </p:nvSpPr>
          <p:spPr>
            <a:xfrm>
              <a:off x="4261365" y="186545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4291741" y="1892922"/>
              <a:ext cx="502622" cy="502622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Group 58"/>
            <p:cNvGrpSpPr/>
            <p:nvPr/>
          </p:nvGrpSpPr>
          <p:grpSpPr>
            <a:xfrm>
              <a:off x="3177135" y="2787795"/>
              <a:ext cx="2424422" cy="2102607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/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: Shape 62"/>
                <p:cNvSpPr/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Freeform: Shape 63"/>
                <p:cNvSpPr/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: Shape 64"/>
                <p:cNvSpPr/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Freeform: Shape 65"/>
                <p:cNvSpPr/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Freeform: Shape 66"/>
                <p:cNvSpPr/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: Shape 68"/>
                <p:cNvSpPr/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" name="Freeform: Shape 60"/>
              <p:cNvSpPr/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-1" fmla="*/ 0 w 9563"/>
                  <a:gd name="connsiteY0-2" fmla="*/ 483 h 9152"/>
                  <a:gd name="connsiteX1-3" fmla="*/ 5772 w 9563"/>
                  <a:gd name="connsiteY1-4" fmla="*/ 9152 h 9152"/>
                  <a:gd name="connsiteX2-5" fmla="*/ 9563 w 9563"/>
                  <a:gd name="connsiteY2-6" fmla="*/ 358 h 9152"/>
                  <a:gd name="connsiteX3-7" fmla="*/ 8877 w 9563"/>
                  <a:gd name="connsiteY3-8" fmla="*/ 230 h 9152"/>
                  <a:gd name="connsiteX4-9" fmla="*/ 7922 w 9563"/>
                  <a:gd name="connsiteY4-10" fmla="*/ 725 h 9152"/>
                  <a:gd name="connsiteX5-11" fmla="*/ 7077 w 9563"/>
                  <a:gd name="connsiteY5-12" fmla="*/ 0 h 9152"/>
                  <a:gd name="connsiteX6-13" fmla="*/ 6211 w 9563"/>
                  <a:gd name="connsiteY6-14" fmla="*/ 1481 h 9152"/>
                  <a:gd name="connsiteX7-15" fmla="*/ 5647 w 9563"/>
                  <a:gd name="connsiteY7-16" fmla="*/ 1013 h 9152"/>
                  <a:gd name="connsiteX8-17" fmla="*/ 4830 w 9563"/>
                  <a:gd name="connsiteY8-18" fmla="*/ 2254 h 9152"/>
                  <a:gd name="connsiteX9-19" fmla="*/ 3274 w 9563"/>
                  <a:gd name="connsiteY9-20" fmla="*/ 771 h 9152"/>
                  <a:gd name="connsiteX10-21" fmla="*/ 2173 w 9563"/>
                  <a:gd name="connsiteY10-22" fmla="*/ 1724 h 9152"/>
                  <a:gd name="connsiteX11-23" fmla="*/ 1355 w 9563"/>
                  <a:gd name="connsiteY11-24" fmla="*/ 483 h 9152"/>
                  <a:gd name="connsiteX12-25" fmla="*/ 0 w 9563"/>
                  <a:gd name="connsiteY12-26" fmla="*/ 483 h 9152"/>
                  <a:gd name="connsiteX0-27" fmla="*/ 0 w 10000"/>
                  <a:gd name="connsiteY0-28" fmla="*/ 528 h 10000"/>
                  <a:gd name="connsiteX1-29" fmla="*/ 6036 w 10000"/>
                  <a:gd name="connsiteY1-30" fmla="*/ 10000 h 10000"/>
                  <a:gd name="connsiteX2-31" fmla="*/ 10000 w 10000"/>
                  <a:gd name="connsiteY2-32" fmla="*/ 391 h 10000"/>
                  <a:gd name="connsiteX3-33" fmla="*/ 9180 w 10000"/>
                  <a:gd name="connsiteY3-34" fmla="*/ 433 h 10000"/>
                  <a:gd name="connsiteX4-35" fmla="*/ 8284 w 10000"/>
                  <a:gd name="connsiteY4-36" fmla="*/ 792 h 10000"/>
                  <a:gd name="connsiteX5-37" fmla="*/ 7400 w 10000"/>
                  <a:gd name="connsiteY5-38" fmla="*/ 0 h 10000"/>
                  <a:gd name="connsiteX6-39" fmla="*/ 6495 w 10000"/>
                  <a:gd name="connsiteY6-40" fmla="*/ 1618 h 10000"/>
                  <a:gd name="connsiteX7-41" fmla="*/ 5905 w 10000"/>
                  <a:gd name="connsiteY7-42" fmla="*/ 1107 h 10000"/>
                  <a:gd name="connsiteX8-43" fmla="*/ 5051 w 10000"/>
                  <a:gd name="connsiteY8-44" fmla="*/ 2463 h 10000"/>
                  <a:gd name="connsiteX9-45" fmla="*/ 3424 w 10000"/>
                  <a:gd name="connsiteY9-46" fmla="*/ 842 h 10000"/>
                  <a:gd name="connsiteX10-47" fmla="*/ 2272 w 10000"/>
                  <a:gd name="connsiteY10-48" fmla="*/ 1884 h 10000"/>
                  <a:gd name="connsiteX11-49" fmla="*/ 1417 w 10000"/>
                  <a:gd name="connsiteY11-50" fmla="*/ 528 h 10000"/>
                  <a:gd name="connsiteX12-51" fmla="*/ 0 w 10000"/>
                  <a:gd name="connsiteY12-52" fmla="*/ 528 h 10000"/>
                  <a:gd name="connsiteX0-53" fmla="*/ 0 w 10000"/>
                  <a:gd name="connsiteY0-54" fmla="*/ 528 h 10000"/>
                  <a:gd name="connsiteX1-55" fmla="*/ 6036 w 10000"/>
                  <a:gd name="connsiteY1-56" fmla="*/ 10000 h 10000"/>
                  <a:gd name="connsiteX2-57" fmla="*/ 10000 w 10000"/>
                  <a:gd name="connsiteY2-58" fmla="*/ 391 h 10000"/>
                  <a:gd name="connsiteX3-59" fmla="*/ 8981 w 10000"/>
                  <a:gd name="connsiteY3-60" fmla="*/ 388 h 10000"/>
                  <a:gd name="connsiteX4-61" fmla="*/ 8284 w 10000"/>
                  <a:gd name="connsiteY4-62" fmla="*/ 792 h 10000"/>
                  <a:gd name="connsiteX5-63" fmla="*/ 7400 w 10000"/>
                  <a:gd name="connsiteY5-64" fmla="*/ 0 h 10000"/>
                  <a:gd name="connsiteX6-65" fmla="*/ 6495 w 10000"/>
                  <a:gd name="connsiteY6-66" fmla="*/ 1618 h 10000"/>
                  <a:gd name="connsiteX7-67" fmla="*/ 5905 w 10000"/>
                  <a:gd name="connsiteY7-68" fmla="*/ 1107 h 10000"/>
                  <a:gd name="connsiteX8-69" fmla="*/ 5051 w 10000"/>
                  <a:gd name="connsiteY8-70" fmla="*/ 2463 h 10000"/>
                  <a:gd name="connsiteX9-71" fmla="*/ 3424 w 10000"/>
                  <a:gd name="connsiteY9-72" fmla="*/ 842 h 10000"/>
                  <a:gd name="connsiteX10-73" fmla="*/ 2272 w 10000"/>
                  <a:gd name="connsiteY10-74" fmla="*/ 1884 h 10000"/>
                  <a:gd name="connsiteX11-75" fmla="*/ 1417 w 10000"/>
                  <a:gd name="connsiteY11-76" fmla="*/ 528 h 10000"/>
                  <a:gd name="connsiteX12-77" fmla="*/ 0 w 10000"/>
                  <a:gd name="connsiteY12-78" fmla="*/ 52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71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72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1435770" y="2003260"/>
            <a:ext cx="2457329" cy="897321"/>
            <a:chOff x="1518803" y="3430058"/>
            <a:chExt cx="2457329" cy="897321"/>
          </a:xfrm>
        </p:grpSpPr>
        <p:sp>
          <p:nvSpPr>
            <p:cNvPr id="19" name="TextBox 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10000"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algn="r" defTabSz="1218565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8309809" y="2003260"/>
            <a:ext cx="2457329" cy="897321"/>
            <a:chOff x="8268607" y="3017352"/>
            <a:chExt cx="2457329" cy="897321"/>
          </a:xfrm>
        </p:grpSpPr>
        <p:sp>
          <p:nvSpPr>
            <p:cNvPr id="17" name="TextBox 12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10000"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defTabSz="1218565">
                <a:defRPr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8309809" y="4052613"/>
            <a:ext cx="2457329" cy="897321"/>
            <a:chOff x="8268607" y="3017352"/>
            <a:chExt cx="2457329" cy="897321"/>
          </a:xfrm>
        </p:grpSpPr>
        <p:sp>
          <p:nvSpPr>
            <p:cNvPr id="15" name="TextBox 15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10000"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defTabSz="1218565">
                <a:defRPr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1435770" y="4175722"/>
            <a:ext cx="2457329" cy="897321"/>
            <a:chOff x="1518803" y="3430058"/>
            <a:chExt cx="2457329" cy="897321"/>
          </a:xfrm>
        </p:grpSpPr>
        <p:sp>
          <p:nvSpPr>
            <p:cNvPr id="13" name="TextBox 1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 lnSpcReduction="10000"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algn="r" defTabSz="1218565">
                <a:defRPr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48151" y="1901081"/>
            <a:ext cx="3695700" cy="3157415"/>
            <a:chOff x="3186113" y="1425810"/>
            <a:chExt cx="2771775" cy="2368061"/>
          </a:xfrm>
        </p:grpSpPr>
        <p:grpSp>
          <p:nvGrpSpPr>
            <p:cNvPr id="4" name="Group 29"/>
            <p:cNvGrpSpPr/>
            <p:nvPr/>
          </p:nvGrpSpPr>
          <p:grpSpPr>
            <a:xfrm>
              <a:off x="3186113" y="1425810"/>
              <a:ext cx="2771775" cy="2368061"/>
              <a:chOff x="4248150" y="1617786"/>
              <a:chExt cx="3695700" cy="3157414"/>
            </a:xfrm>
          </p:grpSpPr>
          <p:sp>
            <p:nvSpPr>
              <p:cNvPr id="21" name="Freeform: Shape 27"/>
              <p:cNvSpPr/>
              <p:nvPr/>
            </p:nvSpPr>
            <p:spPr>
              <a:xfrm>
                <a:off x="5233949" y="1617786"/>
                <a:ext cx="1686002" cy="1243752"/>
              </a:xfrm>
              <a:custGeom>
                <a:avLst/>
                <a:gdLst>
                  <a:gd name="connsiteX0" fmla="*/ 236542 w 1885950"/>
                  <a:gd name="connsiteY0" fmla="*/ 0 h 1391253"/>
                  <a:gd name="connsiteX1" fmla="*/ 1649408 w 1885950"/>
                  <a:gd name="connsiteY1" fmla="*/ 0 h 1391253"/>
                  <a:gd name="connsiteX2" fmla="*/ 1885950 w 1885950"/>
                  <a:gd name="connsiteY2" fmla="*/ 236542 h 1391253"/>
                  <a:gd name="connsiteX3" fmla="*/ 1885950 w 1885950"/>
                  <a:gd name="connsiteY3" fmla="*/ 1182683 h 1391253"/>
                  <a:gd name="connsiteX4" fmla="*/ 1781661 w 1885950"/>
                  <a:gd name="connsiteY4" fmla="*/ 1378827 h 1391253"/>
                  <a:gd name="connsiteX5" fmla="*/ 1758769 w 1885950"/>
                  <a:gd name="connsiteY5" fmla="*/ 1391253 h 1391253"/>
                  <a:gd name="connsiteX6" fmla="*/ 1765300 w 1885950"/>
                  <a:gd name="connsiteY6" fmla="*/ 1358900 h 1391253"/>
                  <a:gd name="connsiteX7" fmla="*/ 1765300 w 1885950"/>
                  <a:gd name="connsiteY7" fmla="*/ 273051 h 1391253"/>
                  <a:gd name="connsiteX8" fmla="*/ 1598612 w 1885950"/>
                  <a:gd name="connsiteY8" fmla="*/ 106363 h 1391253"/>
                  <a:gd name="connsiteX9" fmla="*/ 287338 w 1885950"/>
                  <a:gd name="connsiteY9" fmla="*/ 106363 h 1391253"/>
                  <a:gd name="connsiteX10" fmla="*/ 120650 w 1885950"/>
                  <a:gd name="connsiteY10" fmla="*/ 273051 h 1391253"/>
                  <a:gd name="connsiteX11" fmla="*/ 120650 w 1885950"/>
                  <a:gd name="connsiteY11" fmla="*/ 1358900 h 1391253"/>
                  <a:gd name="connsiteX12" fmla="*/ 127182 w 1885950"/>
                  <a:gd name="connsiteY12" fmla="*/ 1391253 h 1391253"/>
                  <a:gd name="connsiteX13" fmla="*/ 104289 w 1885950"/>
                  <a:gd name="connsiteY13" fmla="*/ 1378827 h 1391253"/>
                  <a:gd name="connsiteX14" fmla="*/ 0 w 1885950"/>
                  <a:gd name="connsiteY14" fmla="*/ 1182683 h 1391253"/>
                  <a:gd name="connsiteX15" fmla="*/ 0 w 1885950"/>
                  <a:gd name="connsiteY15" fmla="*/ 236542 h 1391253"/>
                  <a:gd name="connsiteX16" fmla="*/ 236542 w 1885950"/>
                  <a:gd name="connsiteY16" fmla="*/ 0 h 139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50" h="1391253">
                    <a:moveTo>
                      <a:pt x="236542" y="0"/>
                    </a:moveTo>
                    <a:lnTo>
                      <a:pt x="1649408" y="0"/>
                    </a:lnTo>
                    <a:cubicBezTo>
                      <a:pt x="1780047" y="0"/>
                      <a:pt x="1885950" y="105903"/>
                      <a:pt x="1885950" y="236542"/>
                    </a:cubicBezTo>
                    <a:lnTo>
                      <a:pt x="1885950" y="1182683"/>
                    </a:lnTo>
                    <a:cubicBezTo>
                      <a:pt x="1885950" y="1264333"/>
                      <a:pt x="1844582" y="1336319"/>
                      <a:pt x="1781661" y="1378827"/>
                    </a:cubicBezTo>
                    <a:lnTo>
                      <a:pt x="1758769" y="1391253"/>
                    </a:lnTo>
                    <a:lnTo>
                      <a:pt x="1765300" y="1358900"/>
                    </a:lnTo>
                    <a:lnTo>
                      <a:pt x="1765300" y="273051"/>
                    </a:lnTo>
                    <a:cubicBezTo>
                      <a:pt x="1765300" y="180992"/>
                      <a:pt x="1690671" y="106363"/>
                      <a:pt x="1598612" y="106363"/>
                    </a:cubicBezTo>
                    <a:lnTo>
                      <a:pt x="287338" y="106363"/>
                    </a:lnTo>
                    <a:cubicBezTo>
                      <a:pt x="195279" y="106363"/>
                      <a:pt x="120650" y="180992"/>
                      <a:pt x="120650" y="273051"/>
                    </a:cubicBezTo>
                    <a:lnTo>
                      <a:pt x="120650" y="1358900"/>
                    </a:lnTo>
                    <a:lnTo>
                      <a:pt x="127182" y="1391253"/>
                    </a:lnTo>
                    <a:lnTo>
                      <a:pt x="104289" y="1378827"/>
                    </a:lnTo>
                    <a:cubicBezTo>
                      <a:pt x="41369" y="1336319"/>
                      <a:pt x="0" y="1264333"/>
                      <a:pt x="0" y="1182683"/>
                    </a:cubicBezTo>
                    <a:lnTo>
                      <a:pt x="0" y="236542"/>
                    </a:lnTo>
                    <a:cubicBezTo>
                      <a:pt x="0" y="105903"/>
                      <a:pt x="105903" y="0"/>
                      <a:pt x="2365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: Shape 7"/>
              <p:cNvSpPr/>
              <p:nvPr/>
            </p:nvSpPr>
            <p:spPr>
              <a:xfrm>
                <a:off x="4248150" y="3429000"/>
                <a:ext cx="1847850" cy="1346200"/>
              </a:xfrm>
              <a:custGeom>
                <a:avLst/>
                <a:gdLst>
                  <a:gd name="connsiteX0" fmla="*/ 0 w 1847850"/>
                  <a:gd name="connsiteY0" fmla="*/ 0 h 1346200"/>
                  <a:gd name="connsiteX1" fmla="*/ 1847850 w 1847850"/>
                  <a:gd name="connsiteY1" fmla="*/ 0 h 1346200"/>
                  <a:gd name="connsiteX2" fmla="*/ 1847850 w 1847850"/>
                  <a:gd name="connsiteY2" fmla="*/ 1346200 h 1346200"/>
                  <a:gd name="connsiteX3" fmla="*/ 448742 w 1847850"/>
                  <a:gd name="connsiteY3" fmla="*/ 1346200 h 1346200"/>
                  <a:gd name="connsiteX4" fmla="*/ 0 w 1847850"/>
                  <a:gd name="connsiteY4" fmla="*/ 897458 h 1346200"/>
                  <a:gd name="connsiteX5" fmla="*/ 0 w 1847850"/>
                  <a:gd name="connsiteY5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850" h="1346200">
                    <a:moveTo>
                      <a:pt x="0" y="0"/>
                    </a:moveTo>
                    <a:lnTo>
                      <a:pt x="1847850" y="0"/>
                    </a:lnTo>
                    <a:lnTo>
                      <a:pt x="1847850" y="1346200"/>
                    </a:lnTo>
                    <a:lnTo>
                      <a:pt x="448742" y="1346200"/>
                    </a:lnTo>
                    <a:cubicBezTo>
                      <a:pt x="200909" y="1346200"/>
                      <a:pt x="0" y="1145291"/>
                      <a:pt x="0" y="8974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815013" y="3429000"/>
                <a:ext cx="2128837" cy="1346200"/>
              </a:xfrm>
              <a:custGeom>
                <a:avLst/>
                <a:gdLst>
                  <a:gd name="connsiteX0" fmla="*/ 280987 w 2128837"/>
                  <a:gd name="connsiteY0" fmla="*/ 0 h 1346200"/>
                  <a:gd name="connsiteX1" fmla="*/ 2128837 w 2128837"/>
                  <a:gd name="connsiteY1" fmla="*/ 0 h 1346200"/>
                  <a:gd name="connsiteX2" fmla="*/ 2128837 w 2128837"/>
                  <a:gd name="connsiteY2" fmla="*/ 897458 h 1346200"/>
                  <a:gd name="connsiteX3" fmla="*/ 1680095 w 2128837"/>
                  <a:gd name="connsiteY3" fmla="*/ 1346200 h 1346200"/>
                  <a:gd name="connsiteX4" fmla="*/ 280987 w 2128837"/>
                  <a:gd name="connsiteY4" fmla="*/ 1346200 h 1346200"/>
                  <a:gd name="connsiteX5" fmla="*/ 280987 w 2128837"/>
                  <a:gd name="connsiteY5" fmla="*/ 831717 h 1346200"/>
                  <a:gd name="connsiteX6" fmla="*/ 260240 w 2128837"/>
                  <a:gd name="connsiteY6" fmla="*/ 845704 h 1346200"/>
                  <a:gd name="connsiteX7" fmla="*/ 187325 w 2128837"/>
                  <a:gd name="connsiteY7" fmla="*/ 860425 h 1346200"/>
                  <a:gd name="connsiteX8" fmla="*/ 0 w 2128837"/>
                  <a:gd name="connsiteY8" fmla="*/ 673100 h 1346200"/>
                  <a:gd name="connsiteX9" fmla="*/ 187325 w 2128837"/>
                  <a:gd name="connsiteY9" fmla="*/ 485775 h 1346200"/>
                  <a:gd name="connsiteX10" fmla="*/ 260240 w 2128837"/>
                  <a:gd name="connsiteY10" fmla="*/ 500496 h 1346200"/>
                  <a:gd name="connsiteX11" fmla="*/ 280987 w 2128837"/>
                  <a:gd name="connsiteY11" fmla="*/ 514484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837" h="1346200">
                    <a:moveTo>
                      <a:pt x="280987" y="0"/>
                    </a:moveTo>
                    <a:lnTo>
                      <a:pt x="2128837" y="0"/>
                    </a:lnTo>
                    <a:lnTo>
                      <a:pt x="2128837" y="897458"/>
                    </a:lnTo>
                    <a:cubicBezTo>
                      <a:pt x="2128837" y="1145291"/>
                      <a:pt x="1927928" y="1346200"/>
                      <a:pt x="1680095" y="1346200"/>
                    </a:cubicBezTo>
                    <a:lnTo>
                      <a:pt x="280987" y="1346200"/>
                    </a:lnTo>
                    <a:lnTo>
                      <a:pt x="280987" y="831717"/>
                    </a:lnTo>
                    <a:lnTo>
                      <a:pt x="260240" y="845704"/>
                    </a:lnTo>
                    <a:cubicBezTo>
                      <a:pt x="237829" y="855183"/>
                      <a:pt x="213189" y="860425"/>
                      <a:pt x="187325" y="860425"/>
                    </a:cubicBezTo>
                    <a:cubicBezTo>
                      <a:pt x="83868" y="860425"/>
                      <a:pt x="0" y="776557"/>
                      <a:pt x="0" y="673100"/>
                    </a:cubicBezTo>
                    <a:cubicBezTo>
                      <a:pt x="0" y="569643"/>
                      <a:pt x="83868" y="485775"/>
                      <a:pt x="187325" y="485775"/>
                    </a:cubicBezTo>
                    <a:cubicBezTo>
                      <a:pt x="213189" y="485775"/>
                      <a:pt x="237829" y="491017"/>
                      <a:pt x="260240" y="500496"/>
                    </a:cubicBezTo>
                    <a:lnTo>
                      <a:pt x="280987" y="514484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21"/>
              <p:cNvSpPr/>
              <p:nvPr/>
            </p:nvSpPr>
            <p:spPr>
              <a:xfrm>
                <a:off x="6096000" y="2082800"/>
                <a:ext cx="1847850" cy="1593056"/>
              </a:xfrm>
              <a:custGeom>
                <a:avLst/>
                <a:gdLst>
                  <a:gd name="connsiteX0" fmla="*/ 0 w 1847850"/>
                  <a:gd name="connsiteY0" fmla="*/ 0 h 1593056"/>
                  <a:gd name="connsiteX1" fmla="*/ 1399108 w 1847850"/>
                  <a:gd name="connsiteY1" fmla="*/ 0 h 1593056"/>
                  <a:gd name="connsiteX2" fmla="*/ 1847850 w 1847850"/>
                  <a:gd name="connsiteY2" fmla="*/ 448742 h 1593056"/>
                  <a:gd name="connsiteX3" fmla="*/ 1847850 w 1847850"/>
                  <a:gd name="connsiteY3" fmla="*/ 1346200 h 1593056"/>
                  <a:gd name="connsiteX4" fmla="*/ 1099232 w 1847850"/>
                  <a:gd name="connsiteY4" fmla="*/ 1346200 h 1593056"/>
                  <a:gd name="connsiteX5" fmla="*/ 1111250 w 1847850"/>
                  <a:gd name="connsiteY5" fmla="*/ 1405731 h 1593056"/>
                  <a:gd name="connsiteX6" fmla="*/ 923925 w 1847850"/>
                  <a:gd name="connsiteY6" fmla="*/ 1593056 h 1593056"/>
                  <a:gd name="connsiteX7" fmla="*/ 736600 w 1847850"/>
                  <a:gd name="connsiteY7" fmla="*/ 1405731 h 1593056"/>
                  <a:gd name="connsiteX8" fmla="*/ 748619 w 1847850"/>
                  <a:gd name="connsiteY8" fmla="*/ 1346200 h 1593056"/>
                  <a:gd name="connsiteX9" fmla="*/ 0 w 1847850"/>
                  <a:gd name="connsiteY9" fmla="*/ 1346200 h 159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7850" h="1593056">
                    <a:moveTo>
                      <a:pt x="0" y="0"/>
                    </a:moveTo>
                    <a:lnTo>
                      <a:pt x="1399108" y="0"/>
                    </a:lnTo>
                    <a:cubicBezTo>
                      <a:pt x="1646941" y="0"/>
                      <a:pt x="1847850" y="200909"/>
                      <a:pt x="1847850" y="448742"/>
                    </a:cubicBezTo>
                    <a:lnTo>
                      <a:pt x="1847850" y="1346200"/>
                    </a:lnTo>
                    <a:lnTo>
                      <a:pt x="1099232" y="1346200"/>
                    </a:lnTo>
                    <a:lnTo>
                      <a:pt x="1111250" y="1405731"/>
                    </a:lnTo>
                    <a:cubicBezTo>
                      <a:pt x="1111250" y="1509188"/>
                      <a:pt x="1027382" y="1593056"/>
                      <a:pt x="923925" y="1593056"/>
                    </a:cubicBezTo>
                    <a:cubicBezTo>
                      <a:pt x="820468" y="1593056"/>
                      <a:pt x="736600" y="1509188"/>
                      <a:pt x="736600" y="1405731"/>
                    </a:cubicBezTo>
                    <a:lnTo>
                      <a:pt x="748619" y="1346200"/>
                    </a:lnTo>
                    <a:lnTo>
                      <a:pt x="0" y="134620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: Shape 20"/>
              <p:cNvSpPr/>
              <p:nvPr/>
            </p:nvSpPr>
            <p:spPr>
              <a:xfrm>
                <a:off x="4248150" y="2082800"/>
                <a:ext cx="2128838" cy="1346200"/>
              </a:xfrm>
              <a:custGeom>
                <a:avLst/>
                <a:gdLst>
                  <a:gd name="connsiteX0" fmla="*/ 448742 w 2128838"/>
                  <a:gd name="connsiteY0" fmla="*/ 0 h 1346200"/>
                  <a:gd name="connsiteX1" fmla="*/ 1847850 w 2128838"/>
                  <a:gd name="connsiteY1" fmla="*/ 0 h 1346200"/>
                  <a:gd name="connsiteX2" fmla="*/ 1847850 w 2128838"/>
                  <a:gd name="connsiteY2" fmla="*/ 514484 h 1346200"/>
                  <a:gd name="connsiteX3" fmla="*/ 1868598 w 2128838"/>
                  <a:gd name="connsiteY3" fmla="*/ 500496 h 1346200"/>
                  <a:gd name="connsiteX4" fmla="*/ 1941513 w 2128838"/>
                  <a:gd name="connsiteY4" fmla="*/ 485775 h 1346200"/>
                  <a:gd name="connsiteX5" fmla="*/ 2128838 w 2128838"/>
                  <a:gd name="connsiteY5" fmla="*/ 673100 h 1346200"/>
                  <a:gd name="connsiteX6" fmla="*/ 1941513 w 2128838"/>
                  <a:gd name="connsiteY6" fmla="*/ 860425 h 1346200"/>
                  <a:gd name="connsiteX7" fmla="*/ 1868598 w 2128838"/>
                  <a:gd name="connsiteY7" fmla="*/ 845704 h 1346200"/>
                  <a:gd name="connsiteX8" fmla="*/ 1847850 w 2128838"/>
                  <a:gd name="connsiteY8" fmla="*/ 831716 h 1346200"/>
                  <a:gd name="connsiteX9" fmla="*/ 1847850 w 2128838"/>
                  <a:gd name="connsiteY9" fmla="*/ 1346200 h 1346200"/>
                  <a:gd name="connsiteX10" fmla="*/ 0 w 2128838"/>
                  <a:gd name="connsiteY10" fmla="*/ 1346200 h 1346200"/>
                  <a:gd name="connsiteX11" fmla="*/ 0 w 2128838"/>
                  <a:gd name="connsiteY11" fmla="*/ 448742 h 1346200"/>
                  <a:gd name="connsiteX12" fmla="*/ 448742 w 2128838"/>
                  <a:gd name="connsiteY12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8838" h="1346200">
                    <a:moveTo>
                      <a:pt x="448742" y="0"/>
                    </a:moveTo>
                    <a:lnTo>
                      <a:pt x="1847850" y="0"/>
                    </a:lnTo>
                    <a:lnTo>
                      <a:pt x="1847850" y="514484"/>
                    </a:lnTo>
                    <a:lnTo>
                      <a:pt x="1868598" y="500496"/>
                    </a:lnTo>
                    <a:cubicBezTo>
                      <a:pt x="1891009" y="491017"/>
                      <a:pt x="1915649" y="485775"/>
                      <a:pt x="1941513" y="485775"/>
                    </a:cubicBezTo>
                    <a:cubicBezTo>
                      <a:pt x="2044970" y="485775"/>
                      <a:pt x="2128838" y="569643"/>
                      <a:pt x="2128838" y="673100"/>
                    </a:cubicBezTo>
                    <a:cubicBezTo>
                      <a:pt x="2128838" y="776557"/>
                      <a:pt x="2044970" y="860425"/>
                      <a:pt x="1941513" y="860425"/>
                    </a:cubicBezTo>
                    <a:cubicBezTo>
                      <a:pt x="1915649" y="860425"/>
                      <a:pt x="1891009" y="855183"/>
                      <a:pt x="1868598" y="845704"/>
                    </a:cubicBezTo>
                    <a:lnTo>
                      <a:pt x="1847850" y="831716"/>
                    </a:lnTo>
                    <a:lnTo>
                      <a:pt x="1847850" y="1346200"/>
                    </a:lnTo>
                    <a:lnTo>
                      <a:pt x="0" y="1346200"/>
                    </a:lnTo>
                    <a:lnTo>
                      <a:pt x="0" y="448742"/>
                    </a:lnTo>
                    <a:cubicBezTo>
                      <a:pt x="0" y="200909"/>
                      <a:pt x="200909" y="0"/>
                      <a:pt x="448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Oval 17"/>
              <p:cNvSpPr/>
              <p:nvPr/>
            </p:nvSpPr>
            <p:spPr>
              <a:xfrm>
                <a:off x="4984750" y="3182144"/>
                <a:ext cx="374650" cy="374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Freeform: Shape 30"/>
            <p:cNvSpPr/>
            <p:nvPr/>
          </p:nvSpPr>
          <p:spPr bwMode="auto">
            <a:xfrm>
              <a:off x="3638848" y="3077416"/>
              <a:ext cx="386834" cy="407914"/>
            </a:xfrm>
            <a:custGeom>
              <a:avLst/>
              <a:gdLst>
                <a:gd name="connsiteX0" fmla="*/ 247650 w 315154"/>
                <a:gd name="connsiteY0" fmla="*/ 287878 h 332328"/>
                <a:gd name="connsiteX1" fmla="*/ 269875 w 315154"/>
                <a:gd name="connsiteY1" fmla="*/ 310103 h 332328"/>
                <a:gd name="connsiteX2" fmla="*/ 247650 w 315154"/>
                <a:gd name="connsiteY2" fmla="*/ 332328 h 332328"/>
                <a:gd name="connsiteX3" fmla="*/ 225425 w 315154"/>
                <a:gd name="connsiteY3" fmla="*/ 310103 h 332328"/>
                <a:gd name="connsiteX4" fmla="*/ 247650 w 315154"/>
                <a:gd name="connsiteY4" fmla="*/ 287878 h 332328"/>
                <a:gd name="connsiteX5" fmla="*/ 127795 w 315154"/>
                <a:gd name="connsiteY5" fmla="*/ 287878 h 332328"/>
                <a:gd name="connsiteX6" fmla="*/ 149227 w 315154"/>
                <a:gd name="connsiteY6" fmla="*/ 310103 h 332328"/>
                <a:gd name="connsiteX7" fmla="*/ 127795 w 315154"/>
                <a:gd name="connsiteY7" fmla="*/ 332328 h 332328"/>
                <a:gd name="connsiteX8" fmla="*/ 106363 w 315154"/>
                <a:gd name="connsiteY8" fmla="*/ 310103 h 332328"/>
                <a:gd name="connsiteX9" fmla="*/ 127795 w 315154"/>
                <a:gd name="connsiteY9" fmla="*/ 287878 h 332328"/>
                <a:gd name="connsiteX10" fmla="*/ 250826 w 315154"/>
                <a:gd name="connsiteY10" fmla="*/ 154528 h 332328"/>
                <a:gd name="connsiteX11" fmla="*/ 239713 w 315154"/>
                <a:gd name="connsiteY11" fmla="*/ 202153 h 332328"/>
                <a:gd name="connsiteX12" fmla="*/ 266701 w 315154"/>
                <a:gd name="connsiteY12" fmla="*/ 202153 h 332328"/>
                <a:gd name="connsiteX13" fmla="*/ 276226 w 315154"/>
                <a:gd name="connsiteY13" fmla="*/ 154528 h 332328"/>
                <a:gd name="connsiteX14" fmla="*/ 196850 w 315154"/>
                <a:gd name="connsiteY14" fmla="*/ 154528 h 332328"/>
                <a:gd name="connsiteX15" fmla="*/ 196850 w 315154"/>
                <a:gd name="connsiteY15" fmla="*/ 202153 h 332328"/>
                <a:gd name="connsiteX16" fmla="*/ 217488 w 315154"/>
                <a:gd name="connsiteY16" fmla="*/ 202153 h 332328"/>
                <a:gd name="connsiteX17" fmla="*/ 230188 w 315154"/>
                <a:gd name="connsiteY17" fmla="*/ 154528 h 332328"/>
                <a:gd name="connsiteX18" fmla="*/ 146050 w 315154"/>
                <a:gd name="connsiteY18" fmla="*/ 154528 h 332328"/>
                <a:gd name="connsiteX19" fmla="*/ 157162 w 315154"/>
                <a:gd name="connsiteY19" fmla="*/ 202153 h 332328"/>
                <a:gd name="connsiteX20" fmla="*/ 177800 w 315154"/>
                <a:gd name="connsiteY20" fmla="*/ 202153 h 332328"/>
                <a:gd name="connsiteX21" fmla="*/ 177800 w 315154"/>
                <a:gd name="connsiteY21" fmla="*/ 154528 h 332328"/>
                <a:gd name="connsiteX22" fmla="*/ 98425 w 315154"/>
                <a:gd name="connsiteY22" fmla="*/ 154528 h 332328"/>
                <a:gd name="connsiteX23" fmla="*/ 109537 w 315154"/>
                <a:gd name="connsiteY23" fmla="*/ 202153 h 332328"/>
                <a:gd name="connsiteX24" fmla="*/ 136525 w 315154"/>
                <a:gd name="connsiteY24" fmla="*/ 202153 h 332328"/>
                <a:gd name="connsiteX25" fmla="*/ 125412 w 315154"/>
                <a:gd name="connsiteY25" fmla="*/ 154528 h 332328"/>
                <a:gd name="connsiteX26" fmla="*/ 196850 w 315154"/>
                <a:gd name="connsiteY26" fmla="*/ 86266 h 332328"/>
                <a:gd name="connsiteX27" fmla="*/ 196850 w 315154"/>
                <a:gd name="connsiteY27" fmla="*/ 133891 h 332328"/>
                <a:gd name="connsiteX28" fmla="*/ 233363 w 315154"/>
                <a:gd name="connsiteY28" fmla="*/ 133891 h 332328"/>
                <a:gd name="connsiteX29" fmla="*/ 246063 w 315154"/>
                <a:gd name="connsiteY29" fmla="*/ 86266 h 332328"/>
                <a:gd name="connsiteX30" fmla="*/ 130175 w 315154"/>
                <a:gd name="connsiteY30" fmla="*/ 86266 h 332328"/>
                <a:gd name="connsiteX31" fmla="*/ 141287 w 315154"/>
                <a:gd name="connsiteY31" fmla="*/ 133891 h 332328"/>
                <a:gd name="connsiteX32" fmla="*/ 177800 w 315154"/>
                <a:gd name="connsiteY32" fmla="*/ 133891 h 332328"/>
                <a:gd name="connsiteX33" fmla="*/ 177800 w 315154"/>
                <a:gd name="connsiteY33" fmla="*/ 86266 h 332328"/>
                <a:gd name="connsiteX34" fmla="*/ 84138 w 315154"/>
                <a:gd name="connsiteY34" fmla="*/ 86266 h 332328"/>
                <a:gd name="connsiteX35" fmla="*/ 93663 w 315154"/>
                <a:gd name="connsiteY35" fmla="*/ 133891 h 332328"/>
                <a:gd name="connsiteX36" fmla="*/ 120651 w 315154"/>
                <a:gd name="connsiteY36" fmla="*/ 133891 h 332328"/>
                <a:gd name="connsiteX37" fmla="*/ 109538 w 315154"/>
                <a:gd name="connsiteY37" fmla="*/ 86266 h 332328"/>
                <a:gd name="connsiteX38" fmla="*/ 266700 w 315154"/>
                <a:gd name="connsiteY38" fmla="*/ 86266 h 332328"/>
                <a:gd name="connsiteX39" fmla="*/ 254000 w 315154"/>
                <a:gd name="connsiteY39" fmla="*/ 133891 h 332328"/>
                <a:gd name="connsiteX40" fmla="*/ 280988 w 315154"/>
                <a:gd name="connsiteY40" fmla="*/ 133891 h 332328"/>
                <a:gd name="connsiteX41" fmla="*/ 293688 w 315154"/>
                <a:gd name="connsiteY41" fmla="*/ 86266 h 332328"/>
                <a:gd name="connsiteX42" fmla="*/ 12947 w 315154"/>
                <a:gd name="connsiteY42" fmla="*/ 248 h 332328"/>
                <a:gd name="connsiteX43" fmla="*/ 59557 w 315154"/>
                <a:gd name="connsiteY43" fmla="*/ 8021 h 332328"/>
                <a:gd name="connsiteX44" fmla="*/ 67326 w 315154"/>
                <a:gd name="connsiteY44" fmla="*/ 17089 h 332328"/>
                <a:gd name="connsiteX45" fmla="*/ 77683 w 315154"/>
                <a:gd name="connsiteY45" fmla="*/ 65022 h 332328"/>
                <a:gd name="connsiteX46" fmla="*/ 305555 w 315154"/>
                <a:gd name="connsiteY46" fmla="*/ 65022 h 332328"/>
                <a:gd name="connsiteX47" fmla="*/ 313324 w 315154"/>
                <a:gd name="connsiteY47" fmla="*/ 68908 h 332328"/>
                <a:gd name="connsiteX48" fmla="*/ 314618 w 315154"/>
                <a:gd name="connsiteY48" fmla="*/ 77976 h 332328"/>
                <a:gd name="connsiteX49" fmla="*/ 282250 w 315154"/>
                <a:gd name="connsiteY49" fmla="*/ 215295 h 332328"/>
                <a:gd name="connsiteX50" fmla="*/ 273187 w 315154"/>
                <a:gd name="connsiteY50" fmla="*/ 223068 h 332328"/>
                <a:gd name="connsiteX51" fmla="*/ 100988 w 315154"/>
                <a:gd name="connsiteY51" fmla="*/ 223068 h 332328"/>
                <a:gd name="connsiteX52" fmla="*/ 86746 w 315154"/>
                <a:gd name="connsiteY52" fmla="*/ 238614 h 332328"/>
                <a:gd name="connsiteX53" fmla="*/ 100988 w 315154"/>
                <a:gd name="connsiteY53" fmla="*/ 252864 h 332328"/>
                <a:gd name="connsiteX54" fmla="*/ 302966 w 315154"/>
                <a:gd name="connsiteY54" fmla="*/ 252864 h 332328"/>
                <a:gd name="connsiteX55" fmla="*/ 313324 w 315154"/>
                <a:gd name="connsiteY55" fmla="*/ 263227 h 332328"/>
                <a:gd name="connsiteX56" fmla="*/ 302966 w 315154"/>
                <a:gd name="connsiteY56" fmla="*/ 273591 h 332328"/>
                <a:gd name="connsiteX57" fmla="*/ 100988 w 315154"/>
                <a:gd name="connsiteY57" fmla="*/ 273591 h 332328"/>
                <a:gd name="connsiteX58" fmla="*/ 66031 w 315154"/>
                <a:gd name="connsiteY58" fmla="*/ 238614 h 332328"/>
                <a:gd name="connsiteX59" fmla="*/ 88041 w 315154"/>
                <a:gd name="connsiteY59" fmla="*/ 204931 h 332328"/>
                <a:gd name="connsiteX60" fmla="*/ 49199 w 315154"/>
                <a:gd name="connsiteY60" fmla="*/ 27453 h 332328"/>
                <a:gd name="connsiteX61" fmla="*/ 9063 w 315154"/>
                <a:gd name="connsiteY61" fmla="*/ 20976 h 332328"/>
                <a:gd name="connsiteX62" fmla="*/ 0 w 315154"/>
                <a:gd name="connsiteY62" fmla="*/ 9317 h 332328"/>
                <a:gd name="connsiteX63" fmla="*/ 12947 w 315154"/>
                <a:gd name="connsiteY63" fmla="*/ 248 h 33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5154" h="332328">
                  <a:moveTo>
                    <a:pt x="247650" y="287878"/>
                  </a:moveTo>
                  <a:cubicBezTo>
                    <a:pt x="259925" y="287878"/>
                    <a:pt x="269875" y="297828"/>
                    <a:pt x="269875" y="310103"/>
                  </a:cubicBezTo>
                  <a:cubicBezTo>
                    <a:pt x="269875" y="322378"/>
                    <a:pt x="259925" y="332328"/>
                    <a:pt x="247650" y="332328"/>
                  </a:cubicBezTo>
                  <a:cubicBezTo>
                    <a:pt x="235375" y="332328"/>
                    <a:pt x="225425" y="322378"/>
                    <a:pt x="225425" y="310103"/>
                  </a:cubicBezTo>
                  <a:cubicBezTo>
                    <a:pt x="225425" y="297828"/>
                    <a:pt x="235375" y="287878"/>
                    <a:pt x="247650" y="287878"/>
                  </a:cubicBezTo>
                  <a:close/>
                  <a:moveTo>
                    <a:pt x="127795" y="287878"/>
                  </a:moveTo>
                  <a:cubicBezTo>
                    <a:pt x="139632" y="287878"/>
                    <a:pt x="149227" y="297828"/>
                    <a:pt x="149227" y="310103"/>
                  </a:cubicBezTo>
                  <a:cubicBezTo>
                    <a:pt x="149227" y="322378"/>
                    <a:pt x="139632" y="332328"/>
                    <a:pt x="127795" y="332328"/>
                  </a:cubicBezTo>
                  <a:cubicBezTo>
                    <a:pt x="115958" y="332328"/>
                    <a:pt x="106363" y="322378"/>
                    <a:pt x="106363" y="310103"/>
                  </a:cubicBezTo>
                  <a:cubicBezTo>
                    <a:pt x="106363" y="297828"/>
                    <a:pt x="115958" y="287878"/>
                    <a:pt x="127795" y="287878"/>
                  </a:cubicBezTo>
                  <a:close/>
                  <a:moveTo>
                    <a:pt x="250826" y="154528"/>
                  </a:moveTo>
                  <a:lnTo>
                    <a:pt x="239713" y="202153"/>
                  </a:lnTo>
                  <a:lnTo>
                    <a:pt x="266701" y="202153"/>
                  </a:lnTo>
                  <a:lnTo>
                    <a:pt x="276226" y="154528"/>
                  </a:lnTo>
                  <a:close/>
                  <a:moveTo>
                    <a:pt x="196850" y="154528"/>
                  </a:moveTo>
                  <a:lnTo>
                    <a:pt x="196850" y="202153"/>
                  </a:lnTo>
                  <a:lnTo>
                    <a:pt x="217488" y="202153"/>
                  </a:lnTo>
                  <a:lnTo>
                    <a:pt x="230188" y="154528"/>
                  </a:lnTo>
                  <a:close/>
                  <a:moveTo>
                    <a:pt x="146050" y="154528"/>
                  </a:moveTo>
                  <a:lnTo>
                    <a:pt x="157162" y="202153"/>
                  </a:lnTo>
                  <a:lnTo>
                    <a:pt x="177800" y="202153"/>
                  </a:lnTo>
                  <a:lnTo>
                    <a:pt x="177800" y="154528"/>
                  </a:lnTo>
                  <a:close/>
                  <a:moveTo>
                    <a:pt x="98425" y="154528"/>
                  </a:moveTo>
                  <a:lnTo>
                    <a:pt x="109537" y="202153"/>
                  </a:lnTo>
                  <a:lnTo>
                    <a:pt x="136525" y="202153"/>
                  </a:lnTo>
                  <a:lnTo>
                    <a:pt x="125412" y="154528"/>
                  </a:lnTo>
                  <a:close/>
                  <a:moveTo>
                    <a:pt x="196850" y="86266"/>
                  </a:moveTo>
                  <a:lnTo>
                    <a:pt x="196850" y="133891"/>
                  </a:lnTo>
                  <a:lnTo>
                    <a:pt x="233363" y="133891"/>
                  </a:lnTo>
                  <a:lnTo>
                    <a:pt x="246063" y="86266"/>
                  </a:lnTo>
                  <a:close/>
                  <a:moveTo>
                    <a:pt x="130175" y="86266"/>
                  </a:moveTo>
                  <a:lnTo>
                    <a:pt x="141287" y="133891"/>
                  </a:lnTo>
                  <a:lnTo>
                    <a:pt x="177800" y="133891"/>
                  </a:lnTo>
                  <a:lnTo>
                    <a:pt x="177800" y="86266"/>
                  </a:lnTo>
                  <a:close/>
                  <a:moveTo>
                    <a:pt x="84138" y="86266"/>
                  </a:moveTo>
                  <a:lnTo>
                    <a:pt x="93663" y="133891"/>
                  </a:lnTo>
                  <a:lnTo>
                    <a:pt x="120651" y="133891"/>
                  </a:lnTo>
                  <a:lnTo>
                    <a:pt x="109538" y="86266"/>
                  </a:lnTo>
                  <a:close/>
                  <a:moveTo>
                    <a:pt x="266700" y="86266"/>
                  </a:moveTo>
                  <a:lnTo>
                    <a:pt x="254000" y="133891"/>
                  </a:lnTo>
                  <a:lnTo>
                    <a:pt x="280988" y="133891"/>
                  </a:lnTo>
                  <a:lnTo>
                    <a:pt x="293688" y="86266"/>
                  </a:lnTo>
                  <a:close/>
                  <a:moveTo>
                    <a:pt x="12947" y="248"/>
                  </a:moveTo>
                  <a:cubicBezTo>
                    <a:pt x="12947" y="248"/>
                    <a:pt x="12947" y="248"/>
                    <a:pt x="59557" y="8021"/>
                  </a:cubicBezTo>
                  <a:cubicBezTo>
                    <a:pt x="63441" y="9317"/>
                    <a:pt x="66031" y="11908"/>
                    <a:pt x="67326" y="17089"/>
                  </a:cubicBezTo>
                  <a:cubicBezTo>
                    <a:pt x="67326" y="17089"/>
                    <a:pt x="67326" y="17089"/>
                    <a:pt x="77683" y="65022"/>
                  </a:cubicBezTo>
                  <a:cubicBezTo>
                    <a:pt x="77683" y="65022"/>
                    <a:pt x="77683" y="65022"/>
                    <a:pt x="305555" y="65022"/>
                  </a:cubicBezTo>
                  <a:cubicBezTo>
                    <a:pt x="308145" y="65022"/>
                    <a:pt x="310734" y="66317"/>
                    <a:pt x="313324" y="68908"/>
                  </a:cubicBezTo>
                  <a:cubicBezTo>
                    <a:pt x="314618" y="71499"/>
                    <a:pt x="315913" y="74090"/>
                    <a:pt x="314618" y="77976"/>
                  </a:cubicBezTo>
                  <a:cubicBezTo>
                    <a:pt x="314618" y="77976"/>
                    <a:pt x="314618" y="77976"/>
                    <a:pt x="282250" y="215295"/>
                  </a:cubicBezTo>
                  <a:cubicBezTo>
                    <a:pt x="282250" y="220477"/>
                    <a:pt x="277071" y="223068"/>
                    <a:pt x="273187" y="223068"/>
                  </a:cubicBezTo>
                  <a:cubicBezTo>
                    <a:pt x="273187" y="223068"/>
                    <a:pt x="273187" y="223068"/>
                    <a:pt x="100988" y="223068"/>
                  </a:cubicBezTo>
                  <a:cubicBezTo>
                    <a:pt x="93220" y="223068"/>
                    <a:pt x="86746" y="229545"/>
                    <a:pt x="86746" y="238614"/>
                  </a:cubicBezTo>
                  <a:cubicBezTo>
                    <a:pt x="86746" y="246386"/>
                    <a:pt x="93220" y="252864"/>
                    <a:pt x="100988" y="252864"/>
                  </a:cubicBezTo>
                  <a:cubicBezTo>
                    <a:pt x="100988" y="252864"/>
                    <a:pt x="100988" y="252864"/>
                    <a:pt x="302966" y="252864"/>
                  </a:cubicBezTo>
                  <a:cubicBezTo>
                    <a:pt x="309440" y="252864"/>
                    <a:pt x="313324" y="256750"/>
                    <a:pt x="313324" y="263227"/>
                  </a:cubicBezTo>
                  <a:cubicBezTo>
                    <a:pt x="313324" y="268409"/>
                    <a:pt x="309440" y="273591"/>
                    <a:pt x="302966" y="273591"/>
                  </a:cubicBezTo>
                  <a:cubicBezTo>
                    <a:pt x="302966" y="273591"/>
                    <a:pt x="302966" y="273591"/>
                    <a:pt x="100988" y="273591"/>
                  </a:cubicBezTo>
                  <a:cubicBezTo>
                    <a:pt x="81568" y="273591"/>
                    <a:pt x="66031" y="256750"/>
                    <a:pt x="66031" y="238614"/>
                  </a:cubicBezTo>
                  <a:cubicBezTo>
                    <a:pt x="66031" y="223068"/>
                    <a:pt x="75094" y="210113"/>
                    <a:pt x="88041" y="204931"/>
                  </a:cubicBezTo>
                  <a:cubicBezTo>
                    <a:pt x="88041" y="204931"/>
                    <a:pt x="88041" y="204931"/>
                    <a:pt x="49199" y="27453"/>
                  </a:cubicBezTo>
                  <a:cubicBezTo>
                    <a:pt x="49199" y="27453"/>
                    <a:pt x="49199" y="27453"/>
                    <a:pt x="9063" y="20976"/>
                  </a:cubicBezTo>
                  <a:cubicBezTo>
                    <a:pt x="2589" y="19680"/>
                    <a:pt x="0" y="14499"/>
                    <a:pt x="0" y="9317"/>
                  </a:cubicBezTo>
                  <a:cubicBezTo>
                    <a:pt x="1295" y="2839"/>
                    <a:pt x="6474" y="-1047"/>
                    <a:pt x="12947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: Shape 33"/>
            <p:cNvSpPr>
              <a:spLocks noChangeAspect="1"/>
            </p:cNvSpPr>
            <p:nvPr/>
          </p:nvSpPr>
          <p:spPr bwMode="auto">
            <a:xfrm>
              <a:off x="3787149" y="2000790"/>
              <a:ext cx="239096" cy="480449"/>
            </a:xfrm>
            <a:custGeom>
              <a:avLst/>
              <a:gdLst>
                <a:gd name="connsiteX0" fmla="*/ 84138 w 168275"/>
                <a:gd name="connsiteY0" fmla="*/ 106363 h 338138"/>
                <a:gd name="connsiteX1" fmla="*/ 168275 w 168275"/>
                <a:gd name="connsiteY1" fmla="*/ 169574 h 338138"/>
                <a:gd name="connsiteX2" fmla="*/ 168275 w 168275"/>
                <a:gd name="connsiteY2" fmla="*/ 211715 h 338138"/>
                <a:gd name="connsiteX3" fmla="*/ 147241 w 168275"/>
                <a:gd name="connsiteY3" fmla="*/ 232786 h 338138"/>
                <a:gd name="connsiteX4" fmla="*/ 126206 w 168275"/>
                <a:gd name="connsiteY4" fmla="*/ 232786 h 338138"/>
                <a:gd name="connsiteX5" fmla="*/ 126206 w 168275"/>
                <a:gd name="connsiteY5" fmla="*/ 317068 h 338138"/>
                <a:gd name="connsiteX6" fmla="*/ 105172 w 168275"/>
                <a:gd name="connsiteY6" fmla="*/ 338138 h 338138"/>
                <a:gd name="connsiteX7" fmla="*/ 63103 w 168275"/>
                <a:gd name="connsiteY7" fmla="*/ 338138 h 338138"/>
                <a:gd name="connsiteX8" fmla="*/ 42069 w 168275"/>
                <a:gd name="connsiteY8" fmla="*/ 317068 h 338138"/>
                <a:gd name="connsiteX9" fmla="*/ 42069 w 168275"/>
                <a:gd name="connsiteY9" fmla="*/ 232786 h 338138"/>
                <a:gd name="connsiteX10" fmla="*/ 21035 w 168275"/>
                <a:gd name="connsiteY10" fmla="*/ 232786 h 338138"/>
                <a:gd name="connsiteX11" fmla="*/ 0 w 168275"/>
                <a:gd name="connsiteY11" fmla="*/ 211715 h 338138"/>
                <a:gd name="connsiteX12" fmla="*/ 0 w 168275"/>
                <a:gd name="connsiteY12" fmla="*/ 169574 h 338138"/>
                <a:gd name="connsiteX13" fmla="*/ 84138 w 168275"/>
                <a:gd name="connsiteY13" fmla="*/ 106363 h 338138"/>
                <a:gd name="connsiteX14" fmla="*/ 83344 w 168275"/>
                <a:gd name="connsiteY14" fmla="*/ 0 h 338138"/>
                <a:gd name="connsiteX15" fmla="*/ 125413 w 168275"/>
                <a:gd name="connsiteY15" fmla="*/ 42069 h 338138"/>
                <a:gd name="connsiteX16" fmla="*/ 83344 w 168275"/>
                <a:gd name="connsiteY16" fmla="*/ 84138 h 338138"/>
                <a:gd name="connsiteX17" fmla="*/ 41275 w 168275"/>
                <a:gd name="connsiteY17" fmla="*/ 42069 h 338138"/>
                <a:gd name="connsiteX18" fmla="*/ 83344 w 168275"/>
                <a:gd name="connsiteY1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75" h="338138">
                  <a:moveTo>
                    <a:pt x="84138" y="106363"/>
                  </a:moveTo>
                  <a:cubicBezTo>
                    <a:pt x="131465" y="106363"/>
                    <a:pt x="168275" y="134018"/>
                    <a:pt x="168275" y="169574"/>
                  </a:cubicBezTo>
                  <a:cubicBezTo>
                    <a:pt x="168275" y="169574"/>
                    <a:pt x="168275" y="169574"/>
                    <a:pt x="168275" y="211715"/>
                  </a:cubicBezTo>
                  <a:cubicBezTo>
                    <a:pt x="168275" y="223567"/>
                    <a:pt x="159073" y="232786"/>
                    <a:pt x="147241" y="232786"/>
                  </a:cubicBezTo>
                  <a:cubicBezTo>
                    <a:pt x="147241" y="232786"/>
                    <a:pt x="147241" y="232786"/>
                    <a:pt x="126206" y="232786"/>
                  </a:cubicBezTo>
                  <a:cubicBezTo>
                    <a:pt x="126206" y="232786"/>
                    <a:pt x="126206" y="232786"/>
                    <a:pt x="126206" y="317068"/>
                  </a:cubicBezTo>
                  <a:cubicBezTo>
                    <a:pt x="126206" y="328920"/>
                    <a:pt x="117004" y="338138"/>
                    <a:pt x="105172" y="338138"/>
                  </a:cubicBezTo>
                  <a:cubicBezTo>
                    <a:pt x="105172" y="338138"/>
                    <a:pt x="105172" y="338138"/>
                    <a:pt x="63103" y="338138"/>
                  </a:cubicBezTo>
                  <a:cubicBezTo>
                    <a:pt x="51272" y="338138"/>
                    <a:pt x="42069" y="328920"/>
                    <a:pt x="42069" y="317068"/>
                  </a:cubicBezTo>
                  <a:cubicBezTo>
                    <a:pt x="42069" y="317068"/>
                    <a:pt x="42069" y="317068"/>
                    <a:pt x="42069" y="232786"/>
                  </a:cubicBezTo>
                  <a:cubicBezTo>
                    <a:pt x="42069" y="232786"/>
                    <a:pt x="42069" y="232786"/>
                    <a:pt x="21035" y="232786"/>
                  </a:cubicBezTo>
                  <a:cubicBezTo>
                    <a:pt x="9203" y="232786"/>
                    <a:pt x="0" y="223567"/>
                    <a:pt x="0" y="211715"/>
                  </a:cubicBezTo>
                  <a:cubicBezTo>
                    <a:pt x="0" y="211715"/>
                    <a:pt x="0" y="211715"/>
                    <a:pt x="0" y="169574"/>
                  </a:cubicBezTo>
                  <a:cubicBezTo>
                    <a:pt x="0" y="134018"/>
                    <a:pt x="36810" y="106363"/>
                    <a:pt x="84138" y="106363"/>
                  </a:cubicBezTo>
                  <a:close/>
                  <a:moveTo>
                    <a:pt x="83344" y="0"/>
                  </a:moveTo>
                  <a:cubicBezTo>
                    <a:pt x="106578" y="0"/>
                    <a:pt x="125413" y="18835"/>
                    <a:pt x="125413" y="42069"/>
                  </a:cubicBezTo>
                  <a:cubicBezTo>
                    <a:pt x="125413" y="65303"/>
                    <a:pt x="106578" y="84138"/>
                    <a:pt x="83344" y="84138"/>
                  </a:cubicBezTo>
                  <a:cubicBezTo>
                    <a:pt x="60110" y="84138"/>
                    <a:pt x="41275" y="65303"/>
                    <a:pt x="41275" y="42069"/>
                  </a:cubicBezTo>
                  <a:cubicBezTo>
                    <a:pt x="41275" y="18835"/>
                    <a:pt x="60110" y="0"/>
                    <a:pt x="8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: Shape 31"/>
            <p:cNvSpPr/>
            <p:nvPr/>
          </p:nvSpPr>
          <p:spPr bwMode="auto">
            <a:xfrm>
              <a:off x="5072800" y="3018110"/>
              <a:ext cx="439128" cy="511442"/>
            </a:xfrm>
            <a:custGeom>
              <a:avLst/>
              <a:gdLst>
                <a:gd name="connsiteX0" fmla="*/ 144482 w 288965"/>
                <a:gd name="connsiteY0" fmla="*/ 79375 h 336550"/>
                <a:gd name="connsiteX1" fmla="*/ 124638 w 288965"/>
                <a:gd name="connsiteY1" fmla="*/ 99219 h 336550"/>
                <a:gd name="connsiteX2" fmla="*/ 144482 w 288965"/>
                <a:gd name="connsiteY2" fmla="*/ 119063 h 336550"/>
                <a:gd name="connsiteX3" fmla="*/ 164326 w 288965"/>
                <a:gd name="connsiteY3" fmla="*/ 99219 h 336550"/>
                <a:gd name="connsiteX4" fmla="*/ 144482 w 288965"/>
                <a:gd name="connsiteY4" fmla="*/ 79375 h 336550"/>
                <a:gd name="connsiteX5" fmla="*/ 144483 w 288965"/>
                <a:gd name="connsiteY5" fmla="*/ 0 h 336550"/>
                <a:gd name="connsiteX6" fmla="*/ 172213 w 288965"/>
                <a:gd name="connsiteY6" fmla="*/ 27607 h 336550"/>
                <a:gd name="connsiteX7" fmla="*/ 159008 w 288965"/>
                <a:gd name="connsiteY7" fmla="*/ 49957 h 336550"/>
                <a:gd name="connsiteX8" fmla="*/ 159008 w 288965"/>
                <a:gd name="connsiteY8" fmla="*/ 57844 h 336550"/>
                <a:gd name="connsiteX9" fmla="*/ 185419 w 288965"/>
                <a:gd name="connsiteY9" fmla="*/ 85452 h 336550"/>
                <a:gd name="connsiteX10" fmla="*/ 228996 w 288965"/>
                <a:gd name="connsiteY10" fmla="*/ 85452 h 336550"/>
                <a:gd name="connsiteX11" fmla="*/ 239560 w 288965"/>
                <a:gd name="connsiteY11" fmla="*/ 97284 h 336550"/>
                <a:gd name="connsiteX12" fmla="*/ 228996 w 288965"/>
                <a:gd name="connsiteY12" fmla="*/ 109116 h 336550"/>
                <a:gd name="connsiteX13" fmla="*/ 186739 w 288965"/>
                <a:gd name="connsiteY13" fmla="*/ 109116 h 336550"/>
                <a:gd name="connsiteX14" fmla="*/ 159008 w 288965"/>
                <a:gd name="connsiteY14" fmla="*/ 139353 h 336550"/>
                <a:gd name="connsiteX15" fmla="*/ 159008 w 288965"/>
                <a:gd name="connsiteY15" fmla="*/ 265559 h 336550"/>
                <a:gd name="connsiteX16" fmla="*/ 164290 w 288965"/>
                <a:gd name="connsiteY16" fmla="*/ 277391 h 336550"/>
                <a:gd name="connsiteX17" fmla="*/ 176175 w 288965"/>
                <a:gd name="connsiteY17" fmla="*/ 280020 h 336550"/>
                <a:gd name="connsiteX18" fmla="*/ 211829 w 288965"/>
                <a:gd name="connsiteY18" fmla="*/ 264244 h 336550"/>
                <a:gd name="connsiteX19" fmla="*/ 235598 w 288965"/>
                <a:gd name="connsiteY19" fmla="*/ 234008 h 336550"/>
                <a:gd name="connsiteX20" fmla="*/ 215790 w 288965"/>
                <a:gd name="connsiteY20" fmla="*/ 235322 h 336550"/>
                <a:gd name="connsiteX21" fmla="*/ 210508 w 288965"/>
                <a:gd name="connsiteY21" fmla="*/ 232693 h 336550"/>
                <a:gd name="connsiteX22" fmla="*/ 210508 w 288965"/>
                <a:gd name="connsiteY22" fmla="*/ 226120 h 336550"/>
                <a:gd name="connsiteX23" fmla="*/ 262008 w 288965"/>
                <a:gd name="connsiteY23" fmla="*/ 169590 h 336550"/>
                <a:gd name="connsiteX24" fmla="*/ 268611 w 288965"/>
                <a:gd name="connsiteY24" fmla="*/ 168275 h 336550"/>
                <a:gd name="connsiteX25" fmla="*/ 272572 w 288965"/>
                <a:gd name="connsiteY25" fmla="*/ 172219 h 336550"/>
                <a:gd name="connsiteX26" fmla="*/ 288419 w 288965"/>
                <a:gd name="connsiteY26" fmla="*/ 245839 h 336550"/>
                <a:gd name="connsiteX27" fmla="*/ 287098 w 288965"/>
                <a:gd name="connsiteY27" fmla="*/ 252413 h 336550"/>
                <a:gd name="connsiteX28" fmla="*/ 280496 w 288965"/>
                <a:gd name="connsiteY28" fmla="*/ 252413 h 336550"/>
                <a:gd name="connsiteX29" fmla="*/ 263329 w 288965"/>
                <a:gd name="connsiteY29" fmla="*/ 241895 h 336550"/>
                <a:gd name="connsiteX30" fmla="*/ 228996 w 288965"/>
                <a:gd name="connsiteY30" fmla="*/ 287908 h 336550"/>
                <a:gd name="connsiteX31" fmla="*/ 197303 w 288965"/>
                <a:gd name="connsiteY31" fmla="*/ 303684 h 336550"/>
                <a:gd name="connsiteX32" fmla="*/ 144483 w 288965"/>
                <a:gd name="connsiteY32" fmla="*/ 336550 h 336550"/>
                <a:gd name="connsiteX33" fmla="*/ 91662 w 288965"/>
                <a:gd name="connsiteY33" fmla="*/ 303684 h 336550"/>
                <a:gd name="connsiteX34" fmla="*/ 59970 w 288965"/>
                <a:gd name="connsiteY34" fmla="*/ 287908 h 336550"/>
                <a:gd name="connsiteX35" fmla="*/ 25636 w 288965"/>
                <a:gd name="connsiteY35" fmla="*/ 241895 h 336550"/>
                <a:gd name="connsiteX36" fmla="*/ 8469 w 288965"/>
                <a:gd name="connsiteY36" fmla="*/ 252413 h 336550"/>
                <a:gd name="connsiteX37" fmla="*/ 1867 w 288965"/>
                <a:gd name="connsiteY37" fmla="*/ 252413 h 336550"/>
                <a:gd name="connsiteX38" fmla="*/ 546 w 288965"/>
                <a:gd name="connsiteY38" fmla="*/ 245839 h 336550"/>
                <a:gd name="connsiteX39" fmla="*/ 16393 w 288965"/>
                <a:gd name="connsiteY39" fmla="*/ 172219 h 336550"/>
                <a:gd name="connsiteX40" fmla="*/ 20354 w 288965"/>
                <a:gd name="connsiteY40" fmla="*/ 168275 h 336550"/>
                <a:gd name="connsiteX41" fmla="*/ 26957 w 288965"/>
                <a:gd name="connsiteY41" fmla="*/ 169590 h 336550"/>
                <a:gd name="connsiteX42" fmla="*/ 78457 w 288965"/>
                <a:gd name="connsiteY42" fmla="*/ 226120 h 336550"/>
                <a:gd name="connsiteX43" fmla="*/ 78457 w 288965"/>
                <a:gd name="connsiteY43" fmla="*/ 232693 h 336550"/>
                <a:gd name="connsiteX44" fmla="*/ 73175 w 288965"/>
                <a:gd name="connsiteY44" fmla="*/ 235322 h 336550"/>
                <a:gd name="connsiteX45" fmla="*/ 53367 w 288965"/>
                <a:gd name="connsiteY45" fmla="*/ 234008 h 336550"/>
                <a:gd name="connsiteX46" fmla="*/ 77136 w 288965"/>
                <a:gd name="connsiteY46" fmla="*/ 264244 h 336550"/>
                <a:gd name="connsiteX47" fmla="*/ 112790 w 288965"/>
                <a:gd name="connsiteY47" fmla="*/ 280020 h 336550"/>
                <a:gd name="connsiteX48" fmla="*/ 124675 w 288965"/>
                <a:gd name="connsiteY48" fmla="*/ 277391 h 336550"/>
                <a:gd name="connsiteX49" fmla="*/ 129957 w 288965"/>
                <a:gd name="connsiteY49" fmla="*/ 265559 h 336550"/>
                <a:gd name="connsiteX50" fmla="*/ 129957 w 288965"/>
                <a:gd name="connsiteY50" fmla="*/ 139353 h 336550"/>
                <a:gd name="connsiteX51" fmla="*/ 102226 w 288965"/>
                <a:gd name="connsiteY51" fmla="*/ 109116 h 336550"/>
                <a:gd name="connsiteX52" fmla="*/ 61290 w 288965"/>
                <a:gd name="connsiteY52" fmla="*/ 109116 h 336550"/>
                <a:gd name="connsiteX53" fmla="*/ 49405 w 288965"/>
                <a:gd name="connsiteY53" fmla="*/ 97284 h 336550"/>
                <a:gd name="connsiteX54" fmla="*/ 61290 w 288965"/>
                <a:gd name="connsiteY54" fmla="*/ 85452 h 336550"/>
                <a:gd name="connsiteX55" fmla="*/ 103546 w 288965"/>
                <a:gd name="connsiteY55" fmla="*/ 85452 h 336550"/>
                <a:gd name="connsiteX56" fmla="*/ 129957 w 288965"/>
                <a:gd name="connsiteY56" fmla="*/ 57844 h 336550"/>
                <a:gd name="connsiteX57" fmla="*/ 129957 w 288965"/>
                <a:gd name="connsiteY57" fmla="*/ 49957 h 336550"/>
                <a:gd name="connsiteX58" fmla="*/ 116752 w 288965"/>
                <a:gd name="connsiteY58" fmla="*/ 27607 h 336550"/>
                <a:gd name="connsiteX59" fmla="*/ 144483 w 28896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8965" h="336550">
                  <a:moveTo>
                    <a:pt x="144482" y="79375"/>
                  </a:moveTo>
                  <a:cubicBezTo>
                    <a:pt x="133522" y="79375"/>
                    <a:pt x="124638" y="88259"/>
                    <a:pt x="124638" y="99219"/>
                  </a:cubicBezTo>
                  <a:cubicBezTo>
                    <a:pt x="124638" y="110179"/>
                    <a:pt x="133522" y="119063"/>
                    <a:pt x="144482" y="119063"/>
                  </a:cubicBezTo>
                  <a:cubicBezTo>
                    <a:pt x="155442" y="119063"/>
                    <a:pt x="164326" y="110179"/>
                    <a:pt x="164326" y="99219"/>
                  </a:cubicBezTo>
                  <a:cubicBezTo>
                    <a:pt x="164326" y="88259"/>
                    <a:pt x="155442" y="79375"/>
                    <a:pt x="144482" y="79375"/>
                  </a:cubicBezTo>
                  <a:close/>
                  <a:moveTo>
                    <a:pt x="144483" y="0"/>
                  </a:moveTo>
                  <a:cubicBezTo>
                    <a:pt x="159008" y="0"/>
                    <a:pt x="172213" y="11832"/>
                    <a:pt x="172213" y="27607"/>
                  </a:cubicBezTo>
                  <a:cubicBezTo>
                    <a:pt x="172213" y="36810"/>
                    <a:pt x="166931" y="46013"/>
                    <a:pt x="159008" y="49957"/>
                  </a:cubicBezTo>
                  <a:cubicBezTo>
                    <a:pt x="159008" y="49957"/>
                    <a:pt x="159008" y="49957"/>
                    <a:pt x="159008" y="57844"/>
                  </a:cubicBezTo>
                  <a:cubicBezTo>
                    <a:pt x="172213" y="63103"/>
                    <a:pt x="181457" y="72306"/>
                    <a:pt x="185419" y="85452"/>
                  </a:cubicBezTo>
                  <a:cubicBezTo>
                    <a:pt x="185419" y="85452"/>
                    <a:pt x="185419" y="85452"/>
                    <a:pt x="228996" y="85452"/>
                  </a:cubicBezTo>
                  <a:cubicBezTo>
                    <a:pt x="234278" y="85452"/>
                    <a:pt x="239560" y="90711"/>
                    <a:pt x="239560" y="97284"/>
                  </a:cubicBezTo>
                  <a:cubicBezTo>
                    <a:pt x="239560" y="103857"/>
                    <a:pt x="234278" y="109116"/>
                    <a:pt x="228996" y="109116"/>
                  </a:cubicBezTo>
                  <a:cubicBezTo>
                    <a:pt x="228996" y="109116"/>
                    <a:pt x="228996" y="109116"/>
                    <a:pt x="186739" y="109116"/>
                  </a:cubicBezTo>
                  <a:cubicBezTo>
                    <a:pt x="182778" y="122262"/>
                    <a:pt x="172213" y="134094"/>
                    <a:pt x="159008" y="139353"/>
                  </a:cubicBezTo>
                  <a:cubicBezTo>
                    <a:pt x="159008" y="139353"/>
                    <a:pt x="159008" y="139353"/>
                    <a:pt x="159008" y="265559"/>
                  </a:cubicBezTo>
                  <a:cubicBezTo>
                    <a:pt x="159008" y="270818"/>
                    <a:pt x="161649" y="274762"/>
                    <a:pt x="164290" y="277391"/>
                  </a:cubicBezTo>
                  <a:cubicBezTo>
                    <a:pt x="168252" y="280020"/>
                    <a:pt x="172213" y="280020"/>
                    <a:pt x="176175" y="280020"/>
                  </a:cubicBezTo>
                  <a:cubicBezTo>
                    <a:pt x="189380" y="276076"/>
                    <a:pt x="201265" y="270818"/>
                    <a:pt x="211829" y="264244"/>
                  </a:cubicBezTo>
                  <a:cubicBezTo>
                    <a:pt x="223713" y="255042"/>
                    <a:pt x="231637" y="244525"/>
                    <a:pt x="235598" y="234008"/>
                  </a:cubicBezTo>
                  <a:cubicBezTo>
                    <a:pt x="235598" y="234008"/>
                    <a:pt x="235598" y="234008"/>
                    <a:pt x="215790" y="235322"/>
                  </a:cubicBezTo>
                  <a:cubicBezTo>
                    <a:pt x="213149" y="235322"/>
                    <a:pt x="211829" y="234008"/>
                    <a:pt x="210508" y="232693"/>
                  </a:cubicBezTo>
                  <a:cubicBezTo>
                    <a:pt x="209188" y="230064"/>
                    <a:pt x="209188" y="227434"/>
                    <a:pt x="210508" y="226120"/>
                  </a:cubicBezTo>
                  <a:cubicBezTo>
                    <a:pt x="210508" y="226120"/>
                    <a:pt x="210508" y="226120"/>
                    <a:pt x="262008" y="169590"/>
                  </a:cubicBezTo>
                  <a:cubicBezTo>
                    <a:pt x="263329" y="168275"/>
                    <a:pt x="265970" y="166960"/>
                    <a:pt x="268611" y="168275"/>
                  </a:cubicBezTo>
                  <a:cubicBezTo>
                    <a:pt x="269931" y="168275"/>
                    <a:pt x="271252" y="169590"/>
                    <a:pt x="272572" y="172219"/>
                  </a:cubicBezTo>
                  <a:cubicBezTo>
                    <a:pt x="272572" y="172219"/>
                    <a:pt x="272572" y="172219"/>
                    <a:pt x="288419" y="245839"/>
                  </a:cubicBezTo>
                  <a:cubicBezTo>
                    <a:pt x="289739" y="248469"/>
                    <a:pt x="288419" y="251098"/>
                    <a:pt x="287098" y="252413"/>
                  </a:cubicBezTo>
                  <a:cubicBezTo>
                    <a:pt x="284457" y="253727"/>
                    <a:pt x="281816" y="253727"/>
                    <a:pt x="280496" y="252413"/>
                  </a:cubicBezTo>
                  <a:cubicBezTo>
                    <a:pt x="280496" y="252413"/>
                    <a:pt x="280496" y="252413"/>
                    <a:pt x="263329" y="241895"/>
                  </a:cubicBezTo>
                  <a:cubicBezTo>
                    <a:pt x="259367" y="258986"/>
                    <a:pt x="246162" y="274762"/>
                    <a:pt x="228996" y="287908"/>
                  </a:cubicBezTo>
                  <a:cubicBezTo>
                    <a:pt x="219752" y="294481"/>
                    <a:pt x="207867" y="299740"/>
                    <a:pt x="197303" y="303684"/>
                  </a:cubicBezTo>
                  <a:cubicBezTo>
                    <a:pt x="177495" y="310257"/>
                    <a:pt x="159008" y="322089"/>
                    <a:pt x="144483" y="336550"/>
                  </a:cubicBezTo>
                  <a:cubicBezTo>
                    <a:pt x="129957" y="322089"/>
                    <a:pt x="111470" y="310257"/>
                    <a:pt x="91662" y="303684"/>
                  </a:cubicBezTo>
                  <a:cubicBezTo>
                    <a:pt x="81098" y="299740"/>
                    <a:pt x="69213" y="294481"/>
                    <a:pt x="59970" y="287908"/>
                  </a:cubicBezTo>
                  <a:cubicBezTo>
                    <a:pt x="42803" y="274762"/>
                    <a:pt x="29598" y="258986"/>
                    <a:pt x="25636" y="241895"/>
                  </a:cubicBezTo>
                  <a:cubicBezTo>
                    <a:pt x="25636" y="241895"/>
                    <a:pt x="25636" y="241895"/>
                    <a:pt x="8469" y="252413"/>
                  </a:cubicBezTo>
                  <a:cubicBezTo>
                    <a:pt x="7149" y="253727"/>
                    <a:pt x="4508" y="253727"/>
                    <a:pt x="1867" y="252413"/>
                  </a:cubicBezTo>
                  <a:cubicBezTo>
                    <a:pt x="546" y="251098"/>
                    <a:pt x="-774" y="248469"/>
                    <a:pt x="546" y="245839"/>
                  </a:cubicBezTo>
                  <a:cubicBezTo>
                    <a:pt x="546" y="245839"/>
                    <a:pt x="546" y="245839"/>
                    <a:pt x="16393" y="172219"/>
                  </a:cubicBezTo>
                  <a:cubicBezTo>
                    <a:pt x="17713" y="169590"/>
                    <a:pt x="19034" y="168275"/>
                    <a:pt x="20354" y="168275"/>
                  </a:cubicBezTo>
                  <a:cubicBezTo>
                    <a:pt x="22995" y="166960"/>
                    <a:pt x="25636" y="168275"/>
                    <a:pt x="26957" y="169590"/>
                  </a:cubicBezTo>
                  <a:cubicBezTo>
                    <a:pt x="26957" y="169590"/>
                    <a:pt x="26957" y="169590"/>
                    <a:pt x="78457" y="226120"/>
                  </a:cubicBezTo>
                  <a:cubicBezTo>
                    <a:pt x="79777" y="227434"/>
                    <a:pt x="79777" y="230064"/>
                    <a:pt x="78457" y="232693"/>
                  </a:cubicBezTo>
                  <a:cubicBezTo>
                    <a:pt x="77136" y="234008"/>
                    <a:pt x="75816" y="235322"/>
                    <a:pt x="73175" y="235322"/>
                  </a:cubicBezTo>
                  <a:cubicBezTo>
                    <a:pt x="73175" y="235322"/>
                    <a:pt x="73175" y="235322"/>
                    <a:pt x="53367" y="234008"/>
                  </a:cubicBezTo>
                  <a:cubicBezTo>
                    <a:pt x="57328" y="244525"/>
                    <a:pt x="65252" y="255042"/>
                    <a:pt x="77136" y="264244"/>
                  </a:cubicBezTo>
                  <a:cubicBezTo>
                    <a:pt x="87700" y="270818"/>
                    <a:pt x="99585" y="276076"/>
                    <a:pt x="112790" y="280020"/>
                  </a:cubicBezTo>
                  <a:cubicBezTo>
                    <a:pt x="116752" y="280020"/>
                    <a:pt x="120713" y="280020"/>
                    <a:pt x="124675" y="277391"/>
                  </a:cubicBezTo>
                  <a:cubicBezTo>
                    <a:pt x="127316" y="274762"/>
                    <a:pt x="129957" y="270818"/>
                    <a:pt x="129957" y="265559"/>
                  </a:cubicBezTo>
                  <a:cubicBezTo>
                    <a:pt x="129957" y="265559"/>
                    <a:pt x="129957" y="265559"/>
                    <a:pt x="129957" y="139353"/>
                  </a:cubicBezTo>
                  <a:cubicBezTo>
                    <a:pt x="116752" y="134094"/>
                    <a:pt x="106187" y="122262"/>
                    <a:pt x="102226" y="109116"/>
                  </a:cubicBezTo>
                  <a:cubicBezTo>
                    <a:pt x="102226" y="109116"/>
                    <a:pt x="102226" y="109116"/>
                    <a:pt x="61290" y="109116"/>
                  </a:cubicBezTo>
                  <a:cubicBezTo>
                    <a:pt x="54687" y="109116"/>
                    <a:pt x="49405" y="103857"/>
                    <a:pt x="49405" y="97284"/>
                  </a:cubicBezTo>
                  <a:cubicBezTo>
                    <a:pt x="49405" y="90711"/>
                    <a:pt x="54687" y="85452"/>
                    <a:pt x="61290" y="85452"/>
                  </a:cubicBezTo>
                  <a:cubicBezTo>
                    <a:pt x="61290" y="85452"/>
                    <a:pt x="61290" y="85452"/>
                    <a:pt x="103546" y="85452"/>
                  </a:cubicBezTo>
                  <a:cubicBezTo>
                    <a:pt x="107508" y="72306"/>
                    <a:pt x="116752" y="63103"/>
                    <a:pt x="129957" y="57844"/>
                  </a:cubicBezTo>
                  <a:cubicBezTo>
                    <a:pt x="129957" y="57844"/>
                    <a:pt x="129957" y="57844"/>
                    <a:pt x="129957" y="49957"/>
                  </a:cubicBezTo>
                  <a:cubicBezTo>
                    <a:pt x="122034" y="46013"/>
                    <a:pt x="116752" y="36810"/>
                    <a:pt x="116752" y="27607"/>
                  </a:cubicBezTo>
                  <a:cubicBezTo>
                    <a:pt x="116752" y="11832"/>
                    <a:pt x="129957" y="0"/>
                    <a:pt x="1444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: Shape 32"/>
            <p:cNvSpPr/>
            <p:nvPr/>
          </p:nvSpPr>
          <p:spPr bwMode="auto">
            <a:xfrm>
              <a:off x="5069324" y="2016242"/>
              <a:ext cx="425083" cy="438178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32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34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948662d7-d91f-4646-b05c-be50bde6d88a"/>
          <p:cNvGrpSpPr>
            <a:grpSpLocks noChangeAspect="1"/>
          </p:cNvGrpSpPr>
          <p:nvPr/>
        </p:nvGrpSpPr>
        <p:grpSpPr>
          <a:xfrm>
            <a:off x="-106343" y="1174363"/>
            <a:ext cx="12416212" cy="4997879"/>
            <a:chOff x="-106344" y="1174362"/>
            <a:chExt cx="12416212" cy="4997879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-106344" y="2331368"/>
              <a:ext cx="12416212" cy="3593960"/>
            </a:xfrm>
            <a:custGeom>
              <a:avLst/>
              <a:gdLst>
                <a:gd name="T0" fmla="*/ 6336 w 6336"/>
                <a:gd name="T1" fmla="*/ 0 h 1834"/>
                <a:gd name="T2" fmla="*/ 3168 w 6336"/>
                <a:gd name="T3" fmla="*/ 1763 h 1834"/>
                <a:gd name="T4" fmla="*/ 0 w 6336"/>
                <a:gd name="T5" fmla="*/ 0 h 1834"/>
                <a:gd name="T6" fmla="*/ 0 w 6336"/>
                <a:gd name="T7" fmla="*/ 70 h 1834"/>
                <a:gd name="T8" fmla="*/ 3168 w 6336"/>
                <a:gd name="T9" fmla="*/ 1834 h 1834"/>
                <a:gd name="T10" fmla="*/ 6336 w 6336"/>
                <a:gd name="T11" fmla="*/ 70 h 1834"/>
                <a:gd name="T12" fmla="*/ 6336 w 6336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4">
                  <a:moveTo>
                    <a:pt x="6336" y="0"/>
                  </a:moveTo>
                  <a:lnTo>
                    <a:pt x="3168" y="1763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4"/>
                  </a:lnTo>
                  <a:lnTo>
                    <a:pt x="6336" y="70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-106344" y="1859097"/>
              <a:ext cx="12416212" cy="3595920"/>
            </a:xfrm>
            <a:custGeom>
              <a:avLst/>
              <a:gdLst>
                <a:gd name="T0" fmla="*/ 6336 w 6336"/>
                <a:gd name="T1" fmla="*/ 0 h 1835"/>
                <a:gd name="T2" fmla="*/ 3168 w 6336"/>
                <a:gd name="T3" fmla="*/ 1764 h 1835"/>
                <a:gd name="T4" fmla="*/ 0 w 6336"/>
                <a:gd name="T5" fmla="*/ 0 h 1835"/>
                <a:gd name="T6" fmla="*/ 0 w 6336"/>
                <a:gd name="T7" fmla="*/ 71 h 1835"/>
                <a:gd name="T8" fmla="*/ 3168 w 6336"/>
                <a:gd name="T9" fmla="*/ 1835 h 1835"/>
                <a:gd name="T10" fmla="*/ 6336 w 6336"/>
                <a:gd name="T11" fmla="*/ 71 h 1835"/>
                <a:gd name="T12" fmla="*/ 6336 w 6336"/>
                <a:gd name="T13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5">
                  <a:moveTo>
                    <a:pt x="6336" y="0"/>
                  </a:moveTo>
                  <a:lnTo>
                    <a:pt x="3168" y="1764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168" y="1835"/>
                  </a:lnTo>
                  <a:lnTo>
                    <a:pt x="6336" y="71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-106344" y="1859097"/>
              <a:ext cx="12416212" cy="4066231"/>
              <a:chOff x="-106344" y="1859097"/>
              <a:chExt cx="12416212" cy="4066231"/>
            </a:xfrm>
          </p:grpSpPr>
          <p:sp>
            <p:nvSpPr>
              <p:cNvPr id="48" name="Freeform: Shape 4"/>
              <p:cNvSpPr/>
              <p:nvPr/>
            </p:nvSpPr>
            <p:spPr bwMode="auto">
              <a:xfrm>
                <a:off x="-106344" y="2331368"/>
                <a:ext cx="12416212" cy="3593960"/>
              </a:xfrm>
              <a:custGeom>
                <a:avLst/>
                <a:gdLst>
                  <a:gd name="T0" fmla="*/ 6336 w 6336"/>
                  <a:gd name="T1" fmla="*/ 0 h 1834"/>
                  <a:gd name="T2" fmla="*/ 3168 w 6336"/>
                  <a:gd name="T3" fmla="*/ 1763 h 1834"/>
                  <a:gd name="T4" fmla="*/ 0 w 6336"/>
                  <a:gd name="T5" fmla="*/ 0 h 1834"/>
                  <a:gd name="T6" fmla="*/ 0 w 6336"/>
                  <a:gd name="T7" fmla="*/ 70 h 1834"/>
                  <a:gd name="T8" fmla="*/ 3168 w 6336"/>
                  <a:gd name="T9" fmla="*/ 1834 h 1834"/>
                  <a:gd name="T10" fmla="*/ 6336 w 6336"/>
                  <a:gd name="T11" fmla="*/ 70 h 1834"/>
                  <a:gd name="T12" fmla="*/ 6336 w 6336"/>
                  <a:gd name="T13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4">
                    <a:moveTo>
                      <a:pt x="6336" y="0"/>
                    </a:moveTo>
                    <a:lnTo>
                      <a:pt x="3168" y="1763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3168" y="1834"/>
                    </a:lnTo>
                    <a:lnTo>
                      <a:pt x="6336" y="70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: Shape 5"/>
              <p:cNvSpPr/>
              <p:nvPr/>
            </p:nvSpPr>
            <p:spPr bwMode="auto">
              <a:xfrm>
                <a:off x="-106344" y="1859097"/>
                <a:ext cx="12416212" cy="3595920"/>
              </a:xfrm>
              <a:custGeom>
                <a:avLst/>
                <a:gdLst>
                  <a:gd name="T0" fmla="*/ 6336 w 6336"/>
                  <a:gd name="T1" fmla="*/ 0 h 1835"/>
                  <a:gd name="T2" fmla="*/ 3168 w 6336"/>
                  <a:gd name="T3" fmla="*/ 1764 h 1835"/>
                  <a:gd name="T4" fmla="*/ 0 w 6336"/>
                  <a:gd name="T5" fmla="*/ 0 h 1835"/>
                  <a:gd name="T6" fmla="*/ 0 w 6336"/>
                  <a:gd name="T7" fmla="*/ 71 h 1835"/>
                  <a:gd name="T8" fmla="*/ 3168 w 6336"/>
                  <a:gd name="T9" fmla="*/ 1835 h 1835"/>
                  <a:gd name="T10" fmla="*/ 6336 w 6336"/>
                  <a:gd name="T11" fmla="*/ 71 h 1835"/>
                  <a:gd name="T12" fmla="*/ 6336 w 6336"/>
                  <a:gd name="T13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5">
                    <a:moveTo>
                      <a:pt x="6336" y="0"/>
                    </a:moveTo>
                    <a:lnTo>
                      <a:pt x="3168" y="1764"/>
                    </a:lnTo>
                    <a:lnTo>
                      <a:pt x="0" y="0"/>
                    </a:lnTo>
                    <a:lnTo>
                      <a:pt x="0" y="71"/>
                    </a:lnTo>
                    <a:lnTo>
                      <a:pt x="3168" y="1835"/>
                    </a:lnTo>
                    <a:lnTo>
                      <a:pt x="6336" y="71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F4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6"/>
              <p:cNvSpPr/>
              <p:nvPr/>
            </p:nvSpPr>
            <p:spPr bwMode="auto">
              <a:xfrm>
                <a:off x="-106344" y="2098172"/>
                <a:ext cx="12416212" cy="3590041"/>
              </a:xfrm>
              <a:custGeom>
                <a:avLst/>
                <a:gdLst>
                  <a:gd name="T0" fmla="*/ 6336 w 6336"/>
                  <a:gd name="T1" fmla="*/ 0 h 1832"/>
                  <a:gd name="T2" fmla="*/ 3168 w 6336"/>
                  <a:gd name="T3" fmla="*/ 1761 h 1832"/>
                  <a:gd name="T4" fmla="*/ 0 w 6336"/>
                  <a:gd name="T5" fmla="*/ 0 h 1832"/>
                  <a:gd name="T6" fmla="*/ 0 w 6336"/>
                  <a:gd name="T7" fmla="*/ 70 h 1832"/>
                  <a:gd name="T8" fmla="*/ 3168 w 6336"/>
                  <a:gd name="T9" fmla="*/ 1832 h 1832"/>
                  <a:gd name="T10" fmla="*/ 6336 w 6336"/>
                  <a:gd name="T11" fmla="*/ 70 h 1832"/>
                  <a:gd name="T12" fmla="*/ 6336 w 6336"/>
                  <a:gd name="T13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2">
                    <a:moveTo>
                      <a:pt x="6336" y="0"/>
                    </a:moveTo>
                    <a:lnTo>
                      <a:pt x="3168" y="1761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3168" y="1832"/>
                    </a:lnTo>
                    <a:lnTo>
                      <a:pt x="6336" y="70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Freeform: Shape 7"/>
            <p:cNvSpPr/>
            <p:nvPr/>
          </p:nvSpPr>
          <p:spPr bwMode="auto">
            <a:xfrm>
              <a:off x="-106344" y="2098172"/>
              <a:ext cx="12416212" cy="3590041"/>
            </a:xfrm>
            <a:custGeom>
              <a:avLst/>
              <a:gdLst>
                <a:gd name="T0" fmla="*/ 6336 w 6336"/>
                <a:gd name="T1" fmla="*/ 0 h 1832"/>
                <a:gd name="T2" fmla="*/ 3168 w 6336"/>
                <a:gd name="T3" fmla="*/ 1761 h 1832"/>
                <a:gd name="T4" fmla="*/ 0 w 6336"/>
                <a:gd name="T5" fmla="*/ 0 h 1832"/>
                <a:gd name="T6" fmla="*/ 0 w 6336"/>
                <a:gd name="T7" fmla="*/ 70 h 1832"/>
                <a:gd name="T8" fmla="*/ 3168 w 6336"/>
                <a:gd name="T9" fmla="*/ 1832 h 1832"/>
                <a:gd name="T10" fmla="*/ 6336 w 6336"/>
                <a:gd name="T11" fmla="*/ 70 h 1832"/>
                <a:gd name="T12" fmla="*/ 6336 w 6336"/>
                <a:gd name="T13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2">
                  <a:moveTo>
                    <a:pt x="6336" y="0"/>
                  </a:moveTo>
                  <a:lnTo>
                    <a:pt x="3168" y="1761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2"/>
                  </a:lnTo>
                  <a:lnTo>
                    <a:pt x="6336" y="70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87306" y="2456784"/>
              <a:ext cx="2090925" cy="1309032"/>
              <a:chOff x="687306" y="2456784"/>
              <a:chExt cx="2090925" cy="1309032"/>
            </a:xfrm>
          </p:grpSpPr>
          <p:sp>
            <p:nvSpPr>
              <p:cNvPr id="46" name="Freeform: Shape 9"/>
              <p:cNvSpPr/>
              <p:nvPr/>
            </p:nvSpPr>
            <p:spPr bwMode="auto">
              <a:xfrm>
                <a:off x="687306" y="2456784"/>
                <a:ext cx="2090925" cy="1162060"/>
              </a:xfrm>
              <a:custGeom>
                <a:avLst/>
                <a:gdLst>
                  <a:gd name="T0" fmla="*/ 468 w 485"/>
                  <a:gd name="T1" fmla="*/ 118 h 269"/>
                  <a:gd name="T2" fmla="*/ 468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8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8" y="118"/>
                    </a:moveTo>
                    <a:cubicBezTo>
                      <a:pt x="485" y="127"/>
                      <a:pt x="485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0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: Shape 10"/>
              <p:cNvSpPr/>
              <p:nvPr/>
            </p:nvSpPr>
            <p:spPr bwMode="auto">
              <a:xfrm>
                <a:off x="704943" y="3038794"/>
                <a:ext cx="2055651" cy="727022"/>
              </a:xfrm>
              <a:custGeom>
                <a:avLst/>
                <a:gdLst>
                  <a:gd name="T0" fmla="*/ 477 w 477"/>
                  <a:gd name="T1" fmla="*/ 0 h 168"/>
                  <a:gd name="T2" fmla="*/ 464 w 477"/>
                  <a:gd name="T3" fmla="*/ 16 h 168"/>
                  <a:gd name="T4" fmla="*/ 268 w 477"/>
                  <a:gd name="T5" fmla="*/ 125 h 168"/>
                  <a:gd name="T6" fmla="*/ 209 w 477"/>
                  <a:gd name="T7" fmla="*/ 125 h 168"/>
                  <a:gd name="T8" fmla="*/ 13 w 477"/>
                  <a:gd name="T9" fmla="*/ 16 h 168"/>
                  <a:gd name="T10" fmla="*/ 0 w 477"/>
                  <a:gd name="T11" fmla="*/ 0 h 168"/>
                  <a:gd name="T12" fmla="*/ 0 w 477"/>
                  <a:gd name="T13" fmla="*/ 34 h 168"/>
                  <a:gd name="T14" fmla="*/ 13 w 477"/>
                  <a:gd name="T15" fmla="*/ 50 h 168"/>
                  <a:gd name="T16" fmla="*/ 209 w 477"/>
                  <a:gd name="T17" fmla="*/ 159 h 168"/>
                  <a:gd name="T18" fmla="*/ 268 w 477"/>
                  <a:gd name="T19" fmla="*/ 159 h 168"/>
                  <a:gd name="T20" fmla="*/ 464 w 477"/>
                  <a:gd name="T21" fmla="*/ 50 h 168"/>
                  <a:gd name="T22" fmla="*/ 477 w 477"/>
                  <a:gd name="T23" fmla="*/ 34 h 168"/>
                  <a:gd name="T24" fmla="*/ 477 w 477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68">
                    <a:moveTo>
                      <a:pt x="477" y="0"/>
                    </a:moveTo>
                    <a:cubicBezTo>
                      <a:pt x="477" y="6"/>
                      <a:pt x="473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2" y="134"/>
                      <a:pt x="225" y="134"/>
                      <a:pt x="209" y="12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5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5" y="46"/>
                      <a:pt x="13" y="50"/>
                    </a:cubicBezTo>
                    <a:cubicBezTo>
                      <a:pt x="209" y="159"/>
                      <a:pt x="209" y="159"/>
                      <a:pt x="209" y="159"/>
                    </a:cubicBezTo>
                    <a:cubicBezTo>
                      <a:pt x="225" y="168"/>
                      <a:pt x="252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3" y="46"/>
                      <a:pt x="477" y="40"/>
                      <a:pt x="477" y="34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2872293" y="3661956"/>
              <a:ext cx="2087005" cy="1309033"/>
              <a:chOff x="2872293" y="3661956"/>
              <a:chExt cx="2087005" cy="1309033"/>
            </a:xfrm>
          </p:grpSpPr>
          <p:sp>
            <p:nvSpPr>
              <p:cNvPr id="44" name="Freeform: Shape 12"/>
              <p:cNvSpPr/>
              <p:nvPr/>
            </p:nvSpPr>
            <p:spPr bwMode="auto">
              <a:xfrm>
                <a:off x="2872293" y="3661956"/>
                <a:ext cx="2087005" cy="1162060"/>
              </a:xfrm>
              <a:custGeom>
                <a:avLst/>
                <a:gdLst>
                  <a:gd name="T0" fmla="*/ 468 w 484"/>
                  <a:gd name="T1" fmla="*/ 118 h 269"/>
                  <a:gd name="T2" fmla="*/ 468 w 484"/>
                  <a:gd name="T3" fmla="*/ 151 h 269"/>
                  <a:gd name="T4" fmla="*/ 272 w 484"/>
                  <a:gd name="T5" fmla="*/ 260 h 269"/>
                  <a:gd name="T6" fmla="*/ 212 w 484"/>
                  <a:gd name="T7" fmla="*/ 260 h 269"/>
                  <a:gd name="T8" fmla="*/ 16 w 484"/>
                  <a:gd name="T9" fmla="*/ 151 h 269"/>
                  <a:gd name="T10" fmla="*/ 16 w 484"/>
                  <a:gd name="T11" fmla="*/ 118 h 269"/>
                  <a:gd name="T12" fmla="*/ 212 w 484"/>
                  <a:gd name="T13" fmla="*/ 9 h 269"/>
                  <a:gd name="T14" fmla="*/ 272 w 484"/>
                  <a:gd name="T15" fmla="*/ 9 h 269"/>
                  <a:gd name="T16" fmla="*/ 468 w 484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69">
                    <a:moveTo>
                      <a:pt x="468" y="118"/>
                    </a:moveTo>
                    <a:cubicBezTo>
                      <a:pt x="484" y="127"/>
                      <a:pt x="484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2" y="260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0" y="142"/>
                      <a:pt x="0" y="127"/>
                      <a:pt x="16" y="118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: Shape 13"/>
              <p:cNvSpPr/>
              <p:nvPr/>
            </p:nvSpPr>
            <p:spPr bwMode="auto">
              <a:xfrm>
                <a:off x="2889929" y="4240047"/>
                <a:ext cx="2051732" cy="730942"/>
              </a:xfrm>
              <a:custGeom>
                <a:avLst/>
                <a:gdLst>
                  <a:gd name="T0" fmla="*/ 476 w 476"/>
                  <a:gd name="T1" fmla="*/ 0 h 169"/>
                  <a:gd name="T2" fmla="*/ 464 w 476"/>
                  <a:gd name="T3" fmla="*/ 17 h 169"/>
                  <a:gd name="T4" fmla="*/ 268 w 476"/>
                  <a:gd name="T5" fmla="*/ 126 h 169"/>
                  <a:gd name="T6" fmla="*/ 208 w 476"/>
                  <a:gd name="T7" fmla="*/ 126 h 169"/>
                  <a:gd name="T8" fmla="*/ 12 w 476"/>
                  <a:gd name="T9" fmla="*/ 17 h 169"/>
                  <a:gd name="T10" fmla="*/ 0 w 476"/>
                  <a:gd name="T11" fmla="*/ 0 h 169"/>
                  <a:gd name="T12" fmla="*/ 0 w 476"/>
                  <a:gd name="T13" fmla="*/ 34 h 169"/>
                  <a:gd name="T14" fmla="*/ 12 w 476"/>
                  <a:gd name="T15" fmla="*/ 51 h 169"/>
                  <a:gd name="T16" fmla="*/ 208 w 476"/>
                  <a:gd name="T17" fmla="*/ 160 h 169"/>
                  <a:gd name="T18" fmla="*/ 268 w 476"/>
                  <a:gd name="T19" fmla="*/ 160 h 169"/>
                  <a:gd name="T20" fmla="*/ 464 w 476"/>
                  <a:gd name="T21" fmla="*/ 51 h 169"/>
                  <a:gd name="T22" fmla="*/ 476 w 476"/>
                  <a:gd name="T23" fmla="*/ 34 h 169"/>
                  <a:gd name="T24" fmla="*/ 476 w 476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9">
                    <a:moveTo>
                      <a:pt x="476" y="0"/>
                    </a:moveTo>
                    <a:cubicBezTo>
                      <a:pt x="476" y="6"/>
                      <a:pt x="472" y="12"/>
                      <a:pt x="464" y="17"/>
                    </a:cubicBezTo>
                    <a:cubicBezTo>
                      <a:pt x="268" y="126"/>
                      <a:pt x="268" y="126"/>
                      <a:pt x="268" y="126"/>
                    </a:cubicBezTo>
                    <a:cubicBezTo>
                      <a:pt x="252" y="135"/>
                      <a:pt x="225" y="135"/>
                      <a:pt x="208" y="1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25" y="169"/>
                      <a:pt x="252" y="169"/>
                      <a:pt x="268" y="160"/>
                    </a:cubicBezTo>
                    <a:cubicBezTo>
                      <a:pt x="464" y="51"/>
                      <a:pt x="464" y="51"/>
                      <a:pt x="464" y="51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5059239" y="4863209"/>
              <a:ext cx="2085046" cy="1309032"/>
              <a:chOff x="5059239" y="4863209"/>
              <a:chExt cx="2085046" cy="1309032"/>
            </a:xfrm>
          </p:grpSpPr>
          <p:sp>
            <p:nvSpPr>
              <p:cNvPr id="42" name="Freeform: Shape 15"/>
              <p:cNvSpPr/>
              <p:nvPr/>
            </p:nvSpPr>
            <p:spPr bwMode="auto">
              <a:xfrm>
                <a:off x="5059239" y="4863209"/>
                <a:ext cx="2085046" cy="1162060"/>
              </a:xfrm>
              <a:custGeom>
                <a:avLst/>
                <a:gdLst>
                  <a:gd name="T0" fmla="*/ 468 w 484"/>
                  <a:gd name="T1" fmla="*/ 118 h 269"/>
                  <a:gd name="T2" fmla="*/ 468 w 484"/>
                  <a:gd name="T3" fmla="*/ 151 h 269"/>
                  <a:gd name="T4" fmla="*/ 272 w 484"/>
                  <a:gd name="T5" fmla="*/ 260 h 269"/>
                  <a:gd name="T6" fmla="*/ 212 w 484"/>
                  <a:gd name="T7" fmla="*/ 260 h 269"/>
                  <a:gd name="T8" fmla="*/ 16 w 484"/>
                  <a:gd name="T9" fmla="*/ 151 h 269"/>
                  <a:gd name="T10" fmla="*/ 16 w 484"/>
                  <a:gd name="T11" fmla="*/ 118 h 269"/>
                  <a:gd name="T12" fmla="*/ 212 w 484"/>
                  <a:gd name="T13" fmla="*/ 9 h 269"/>
                  <a:gd name="T14" fmla="*/ 272 w 484"/>
                  <a:gd name="T15" fmla="*/ 9 h 269"/>
                  <a:gd name="T16" fmla="*/ 468 w 484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69">
                    <a:moveTo>
                      <a:pt x="468" y="118"/>
                    </a:moveTo>
                    <a:cubicBezTo>
                      <a:pt x="484" y="127"/>
                      <a:pt x="484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5" y="269"/>
                      <a:pt x="229" y="269"/>
                      <a:pt x="212" y="260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0" y="142"/>
                      <a:pt x="0" y="127"/>
                      <a:pt x="16" y="118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29" y="0"/>
                      <a:pt x="255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: Shape 16"/>
              <p:cNvSpPr/>
              <p:nvPr/>
            </p:nvSpPr>
            <p:spPr bwMode="auto">
              <a:xfrm>
                <a:off x="5074916" y="5445219"/>
                <a:ext cx="2053692" cy="727022"/>
              </a:xfrm>
              <a:custGeom>
                <a:avLst/>
                <a:gdLst>
                  <a:gd name="T0" fmla="*/ 476 w 476"/>
                  <a:gd name="T1" fmla="*/ 0 h 168"/>
                  <a:gd name="T2" fmla="*/ 464 w 476"/>
                  <a:gd name="T3" fmla="*/ 16 h 168"/>
                  <a:gd name="T4" fmla="*/ 268 w 476"/>
                  <a:gd name="T5" fmla="*/ 125 h 168"/>
                  <a:gd name="T6" fmla="*/ 208 w 476"/>
                  <a:gd name="T7" fmla="*/ 125 h 168"/>
                  <a:gd name="T8" fmla="*/ 12 w 476"/>
                  <a:gd name="T9" fmla="*/ 16 h 168"/>
                  <a:gd name="T10" fmla="*/ 0 w 476"/>
                  <a:gd name="T11" fmla="*/ 0 h 168"/>
                  <a:gd name="T12" fmla="*/ 0 w 476"/>
                  <a:gd name="T13" fmla="*/ 34 h 168"/>
                  <a:gd name="T14" fmla="*/ 12 w 476"/>
                  <a:gd name="T15" fmla="*/ 50 h 168"/>
                  <a:gd name="T16" fmla="*/ 208 w 476"/>
                  <a:gd name="T17" fmla="*/ 159 h 168"/>
                  <a:gd name="T18" fmla="*/ 268 w 476"/>
                  <a:gd name="T19" fmla="*/ 159 h 168"/>
                  <a:gd name="T20" fmla="*/ 464 w 476"/>
                  <a:gd name="T21" fmla="*/ 50 h 168"/>
                  <a:gd name="T22" fmla="*/ 476 w 476"/>
                  <a:gd name="T23" fmla="*/ 34 h 168"/>
                  <a:gd name="T24" fmla="*/ 476 w 476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8">
                    <a:moveTo>
                      <a:pt x="476" y="0"/>
                    </a:moveTo>
                    <a:cubicBezTo>
                      <a:pt x="476" y="6"/>
                      <a:pt x="472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1" y="134"/>
                      <a:pt x="225" y="134"/>
                      <a:pt x="208" y="12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0"/>
                    </a:cubicBezTo>
                    <a:cubicBezTo>
                      <a:pt x="208" y="159"/>
                      <a:pt x="208" y="159"/>
                      <a:pt x="208" y="159"/>
                    </a:cubicBezTo>
                    <a:cubicBezTo>
                      <a:pt x="225" y="168"/>
                      <a:pt x="251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>
              <a:off x="7240307" y="3661956"/>
              <a:ext cx="2090925" cy="1309033"/>
              <a:chOff x="7240307" y="3661956"/>
              <a:chExt cx="2090925" cy="1309033"/>
            </a:xfrm>
          </p:grpSpPr>
          <p:sp>
            <p:nvSpPr>
              <p:cNvPr id="40" name="Freeform: Shape 18"/>
              <p:cNvSpPr/>
              <p:nvPr/>
            </p:nvSpPr>
            <p:spPr bwMode="auto">
              <a:xfrm>
                <a:off x="7240307" y="3661956"/>
                <a:ext cx="2090925" cy="1162060"/>
              </a:xfrm>
              <a:custGeom>
                <a:avLst/>
                <a:gdLst>
                  <a:gd name="T0" fmla="*/ 469 w 485"/>
                  <a:gd name="T1" fmla="*/ 118 h 269"/>
                  <a:gd name="T2" fmla="*/ 469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9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9" y="118"/>
                    </a:moveTo>
                    <a:cubicBezTo>
                      <a:pt x="485" y="127"/>
                      <a:pt x="485" y="142"/>
                      <a:pt x="469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9" y="1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: Shape 19"/>
              <p:cNvSpPr/>
              <p:nvPr/>
            </p:nvSpPr>
            <p:spPr bwMode="auto">
              <a:xfrm>
                <a:off x="7261863" y="4240047"/>
                <a:ext cx="2051732" cy="730942"/>
              </a:xfrm>
              <a:custGeom>
                <a:avLst/>
                <a:gdLst>
                  <a:gd name="T0" fmla="*/ 476 w 476"/>
                  <a:gd name="T1" fmla="*/ 0 h 169"/>
                  <a:gd name="T2" fmla="*/ 464 w 476"/>
                  <a:gd name="T3" fmla="*/ 17 h 169"/>
                  <a:gd name="T4" fmla="*/ 267 w 476"/>
                  <a:gd name="T5" fmla="*/ 126 h 169"/>
                  <a:gd name="T6" fmla="*/ 208 w 476"/>
                  <a:gd name="T7" fmla="*/ 126 h 169"/>
                  <a:gd name="T8" fmla="*/ 12 w 476"/>
                  <a:gd name="T9" fmla="*/ 17 h 169"/>
                  <a:gd name="T10" fmla="*/ 0 w 476"/>
                  <a:gd name="T11" fmla="*/ 0 h 169"/>
                  <a:gd name="T12" fmla="*/ 0 w 476"/>
                  <a:gd name="T13" fmla="*/ 34 h 169"/>
                  <a:gd name="T14" fmla="*/ 12 w 476"/>
                  <a:gd name="T15" fmla="*/ 51 h 169"/>
                  <a:gd name="T16" fmla="*/ 208 w 476"/>
                  <a:gd name="T17" fmla="*/ 160 h 169"/>
                  <a:gd name="T18" fmla="*/ 267 w 476"/>
                  <a:gd name="T19" fmla="*/ 160 h 169"/>
                  <a:gd name="T20" fmla="*/ 464 w 476"/>
                  <a:gd name="T21" fmla="*/ 51 h 169"/>
                  <a:gd name="T22" fmla="*/ 476 w 476"/>
                  <a:gd name="T23" fmla="*/ 34 h 169"/>
                  <a:gd name="T24" fmla="*/ 476 w 476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9">
                    <a:moveTo>
                      <a:pt x="476" y="0"/>
                    </a:moveTo>
                    <a:cubicBezTo>
                      <a:pt x="476" y="6"/>
                      <a:pt x="472" y="12"/>
                      <a:pt x="464" y="17"/>
                    </a:cubicBez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51" y="135"/>
                      <a:pt x="224" y="135"/>
                      <a:pt x="208" y="1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24" y="169"/>
                      <a:pt x="251" y="169"/>
                      <a:pt x="267" y="160"/>
                    </a:cubicBezTo>
                    <a:cubicBezTo>
                      <a:pt x="464" y="51"/>
                      <a:pt x="464" y="51"/>
                      <a:pt x="464" y="51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>
              <a:off x="9425293" y="2456784"/>
              <a:ext cx="2090925" cy="1309032"/>
              <a:chOff x="9425293" y="2456784"/>
              <a:chExt cx="2090925" cy="1309032"/>
            </a:xfrm>
          </p:grpSpPr>
          <p:sp>
            <p:nvSpPr>
              <p:cNvPr id="38" name="Freeform: Shape 21"/>
              <p:cNvSpPr/>
              <p:nvPr/>
            </p:nvSpPr>
            <p:spPr bwMode="auto">
              <a:xfrm>
                <a:off x="9425293" y="2456784"/>
                <a:ext cx="2090925" cy="1162060"/>
              </a:xfrm>
              <a:custGeom>
                <a:avLst/>
                <a:gdLst>
                  <a:gd name="T0" fmla="*/ 468 w 485"/>
                  <a:gd name="T1" fmla="*/ 118 h 269"/>
                  <a:gd name="T2" fmla="*/ 468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8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8" y="118"/>
                    </a:moveTo>
                    <a:cubicBezTo>
                      <a:pt x="485" y="127"/>
                      <a:pt x="485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0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: Shape 22"/>
              <p:cNvSpPr/>
              <p:nvPr/>
            </p:nvSpPr>
            <p:spPr bwMode="auto">
              <a:xfrm>
                <a:off x="9442930" y="3038794"/>
                <a:ext cx="2055651" cy="727022"/>
              </a:xfrm>
              <a:custGeom>
                <a:avLst/>
                <a:gdLst>
                  <a:gd name="T0" fmla="*/ 477 w 477"/>
                  <a:gd name="T1" fmla="*/ 0 h 168"/>
                  <a:gd name="T2" fmla="*/ 464 w 477"/>
                  <a:gd name="T3" fmla="*/ 16 h 168"/>
                  <a:gd name="T4" fmla="*/ 268 w 477"/>
                  <a:gd name="T5" fmla="*/ 125 h 168"/>
                  <a:gd name="T6" fmla="*/ 209 w 477"/>
                  <a:gd name="T7" fmla="*/ 125 h 168"/>
                  <a:gd name="T8" fmla="*/ 13 w 477"/>
                  <a:gd name="T9" fmla="*/ 16 h 168"/>
                  <a:gd name="T10" fmla="*/ 0 w 477"/>
                  <a:gd name="T11" fmla="*/ 0 h 168"/>
                  <a:gd name="T12" fmla="*/ 0 w 477"/>
                  <a:gd name="T13" fmla="*/ 34 h 168"/>
                  <a:gd name="T14" fmla="*/ 13 w 477"/>
                  <a:gd name="T15" fmla="*/ 50 h 168"/>
                  <a:gd name="T16" fmla="*/ 209 w 477"/>
                  <a:gd name="T17" fmla="*/ 159 h 168"/>
                  <a:gd name="T18" fmla="*/ 268 w 477"/>
                  <a:gd name="T19" fmla="*/ 159 h 168"/>
                  <a:gd name="T20" fmla="*/ 464 w 477"/>
                  <a:gd name="T21" fmla="*/ 50 h 168"/>
                  <a:gd name="T22" fmla="*/ 477 w 477"/>
                  <a:gd name="T23" fmla="*/ 34 h 168"/>
                  <a:gd name="T24" fmla="*/ 477 w 477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68">
                    <a:moveTo>
                      <a:pt x="477" y="0"/>
                    </a:moveTo>
                    <a:cubicBezTo>
                      <a:pt x="477" y="6"/>
                      <a:pt x="472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2" y="134"/>
                      <a:pt x="225" y="134"/>
                      <a:pt x="209" y="12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3" y="50"/>
                    </a:cubicBezTo>
                    <a:cubicBezTo>
                      <a:pt x="209" y="159"/>
                      <a:pt x="209" y="159"/>
                      <a:pt x="209" y="159"/>
                    </a:cubicBezTo>
                    <a:cubicBezTo>
                      <a:pt x="225" y="168"/>
                      <a:pt x="252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2" y="46"/>
                      <a:pt x="477" y="40"/>
                      <a:pt x="477" y="34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3364160" y="3117179"/>
              <a:ext cx="1107191" cy="1111110"/>
              <a:chOff x="3364160" y="3117179"/>
              <a:chExt cx="1107191" cy="1111110"/>
            </a:xfrm>
          </p:grpSpPr>
          <p:sp>
            <p:nvSpPr>
              <p:cNvPr id="35" name="Oval 24"/>
              <p:cNvSpPr/>
              <p:nvPr/>
            </p:nvSpPr>
            <p:spPr bwMode="auto">
              <a:xfrm>
                <a:off x="3381796" y="3134816"/>
                <a:ext cx="1073877" cy="10758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: Shape 25"/>
              <p:cNvSpPr/>
              <p:nvPr/>
            </p:nvSpPr>
            <p:spPr bwMode="auto">
              <a:xfrm>
                <a:off x="3364160" y="3117179"/>
                <a:ext cx="1107191" cy="1111110"/>
              </a:xfrm>
              <a:custGeom>
                <a:avLst/>
                <a:gdLst>
                  <a:gd name="T0" fmla="*/ 128 w 257"/>
                  <a:gd name="T1" fmla="*/ 253 h 257"/>
                  <a:gd name="T2" fmla="*/ 128 w 257"/>
                  <a:gd name="T3" fmla="*/ 257 h 257"/>
                  <a:gd name="T4" fmla="*/ 257 w 257"/>
                  <a:gd name="T5" fmla="*/ 128 h 257"/>
                  <a:gd name="T6" fmla="*/ 128 w 257"/>
                  <a:gd name="T7" fmla="*/ 0 h 257"/>
                  <a:gd name="T8" fmla="*/ 0 w 257"/>
                  <a:gd name="T9" fmla="*/ 128 h 257"/>
                  <a:gd name="T10" fmla="*/ 128 w 257"/>
                  <a:gd name="T11" fmla="*/ 257 h 257"/>
                  <a:gd name="T12" fmla="*/ 128 w 257"/>
                  <a:gd name="T13" fmla="*/ 253 h 257"/>
                  <a:gd name="T14" fmla="*/ 128 w 257"/>
                  <a:gd name="T15" fmla="*/ 249 h 257"/>
                  <a:gd name="T16" fmla="*/ 43 w 257"/>
                  <a:gd name="T17" fmla="*/ 214 h 257"/>
                  <a:gd name="T18" fmla="*/ 8 w 257"/>
                  <a:gd name="T19" fmla="*/ 128 h 257"/>
                  <a:gd name="T20" fmla="*/ 43 w 257"/>
                  <a:gd name="T21" fmla="*/ 43 h 257"/>
                  <a:gd name="T22" fmla="*/ 128 w 257"/>
                  <a:gd name="T23" fmla="*/ 8 h 257"/>
                  <a:gd name="T24" fmla="*/ 214 w 257"/>
                  <a:gd name="T25" fmla="*/ 43 h 257"/>
                  <a:gd name="T26" fmla="*/ 249 w 257"/>
                  <a:gd name="T27" fmla="*/ 128 h 257"/>
                  <a:gd name="T28" fmla="*/ 214 w 257"/>
                  <a:gd name="T29" fmla="*/ 214 h 257"/>
                  <a:gd name="T30" fmla="*/ 128 w 257"/>
                  <a:gd name="T31" fmla="*/ 249 h 257"/>
                  <a:gd name="T32" fmla="*/ 128 w 257"/>
                  <a:gd name="T33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7">
                    <a:moveTo>
                      <a:pt x="128" y="253"/>
                    </a:move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99" y="257"/>
                      <a:pt x="257" y="200"/>
                      <a:pt x="257" y="128"/>
                    </a:cubicBezTo>
                    <a:cubicBezTo>
                      <a:pt x="257" y="57"/>
                      <a:pt x="199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200"/>
                      <a:pt x="57" y="257"/>
                      <a:pt x="128" y="257"/>
                    </a:cubicBezTo>
                    <a:cubicBezTo>
                      <a:pt x="128" y="253"/>
                      <a:pt x="128" y="253"/>
                      <a:pt x="128" y="253"/>
                    </a:cubicBezTo>
                    <a:cubicBezTo>
                      <a:pt x="128" y="249"/>
                      <a:pt x="128" y="249"/>
                      <a:pt x="128" y="249"/>
                    </a:cubicBezTo>
                    <a:cubicBezTo>
                      <a:pt x="95" y="249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8"/>
                    </a:cubicBezTo>
                    <a:cubicBezTo>
                      <a:pt x="8" y="95"/>
                      <a:pt x="21" y="65"/>
                      <a:pt x="43" y="43"/>
                    </a:cubicBezTo>
                    <a:cubicBezTo>
                      <a:pt x="65" y="21"/>
                      <a:pt x="95" y="8"/>
                      <a:pt x="128" y="8"/>
                    </a:cubicBezTo>
                    <a:cubicBezTo>
                      <a:pt x="162" y="8"/>
                      <a:pt x="192" y="21"/>
                      <a:pt x="214" y="43"/>
                    </a:cubicBezTo>
                    <a:cubicBezTo>
                      <a:pt x="236" y="65"/>
                      <a:pt x="249" y="95"/>
                      <a:pt x="249" y="128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49"/>
                      <a:pt x="128" y="249"/>
                    </a:cubicBezTo>
                    <a:lnTo>
                      <a:pt x="128" y="25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: Shape 26"/>
              <p:cNvSpPr/>
              <p:nvPr/>
            </p:nvSpPr>
            <p:spPr>
              <a:xfrm>
                <a:off x="3790177" y="3539637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0"/>
                    </a:moveTo>
                    <a:lnTo>
                      <a:pt x="5891" y="0"/>
                    </a:lnTo>
                    <a:cubicBezTo>
                      <a:pt x="4806" y="0"/>
                      <a:pt x="3927" y="879"/>
                      <a:pt x="3927" y="1964"/>
                    </a:cubicBezTo>
                    <a:lnTo>
                      <a:pt x="3927" y="2455"/>
                    </a:lnTo>
                    <a:cubicBezTo>
                      <a:pt x="3927" y="2726"/>
                      <a:pt x="4147" y="2945"/>
                      <a:pt x="4418" y="2945"/>
                    </a:cubicBezTo>
                    <a:cubicBezTo>
                      <a:pt x="4690" y="2945"/>
                      <a:pt x="4909" y="2726"/>
                      <a:pt x="4909" y="2455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15709"/>
                    </a:lnTo>
                    <a:cubicBezTo>
                      <a:pt x="20618" y="16252"/>
                      <a:pt x="20178" y="16691"/>
                      <a:pt x="19636" y="16691"/>
                    </a:cubicBezTo>
                    <a:lnTo>
                      <a:pt x="19145" y="16691"/>
                    </a:lnTo>
                    <a:cubicBezTo>
                      <a:pt x="18874" y="16691"/>
                      <a:pt x="18655" y="16911"/>
                      <a:pt x="18655" y="17182"/>
                    </a:cubicBezTo>
                    <a:cubicBezTo>
                      <a:pt x="18655" y="17453"/>
                      <a:pt x="18874" y="17673"/>
                      <a:pt x="19145" y="17673"/>
                    </a:cubicBezTo>
                    <a:lnTo>
                      <a:pt x="19636" y="17673"/>
                    </a:lnTo>
                    <a:cubicBezTo>
                      <a:pt x="20721" y="17673"/>
                      <a:pt x="21600" y="16794"/>
                      <a:pt x="21600" y="15709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4354" y="17673"/>
                    </a:moveTo>
                    <a:lnTo>
                      <a:pt x="7369" y="13149"/>
                    </a:lnTo>
                    <a:lnTo>
                      <a:pt x="8875" y="15407"/>
                    </a:lnTo>
                    <a:cubicBezTo>
                      <a:pt x="8949" y="15584"/>
                      <a:pt x="9123" y="15709"/>
                      <a:pt x="9327" y="15709"/>
                    </a:cubicBezTo>
                    <a:cubicBezTo>
                      <a:pt x="9463" y="15709"/>
                      <a:pt x="9586" y="15655"/>
                      <a:pt x="9674" y="15565"/>
                    </a:cubicBezTo>
                    <a:lnTo>
                      <a:pt x="11198" y="14042"/>
                    </a:lnTo>
                    <a:lnTo>
                      <a:pt x="13376" y="17673"/>
                    </a:lnTo>
                    <a:cubicBezTo>
                      <a:pt x="13376" y="17673"/>
                      <a:pt x="4354" y="17673"/>
                      <a:pt x="4354" y="17673"/>
                    </a:cubicBezTo>
                    <a:close/>
                    <a:moveTo>
                      <a:pt x="14692" y="17982"/>
                    </a:moveTo>
                    <a:lnTo>
                      <a:pt x="14690" y="17977"/>
                    </a:lnTo>
                    <a:cubicBezTo>
                      <a:pt x="14685" y="17967"/>
                      <a:pt x="14677" y="17959"/>
                      <a:pt x="14673" y="17949"/>
                    </a:cubicBezTo>
                    <a:lnTo>
                      <a:pt x="11747" y="13073"/>
                    </a:lnTo>
                    <a:lnTo>
                      <a:pt x="11745" y="13073"/>
                    </a:lnTo>
                    <a:cubicBezTo>
                      <a:pt x="11673" y="12892"/>
                      <a:pt x="11498" y="12764"/>
                      <a:pt x="11291" y="12764"/>
                    </a:cubicBezTo>
                    <a:cubicBezTo>
                      <a:pt x="11155" y="12764"/>
                      <a:pt x="11033" y="12819"/>
                      <a:pt x="10944" y="12908"/>
                    </a:cubicBezTo>
                    <a:lnTo>
                      <a:pt x="9397" y="14454"/>
                    </a:lnTo>
                    <a:lnTo>
                      <a:pt x="7816" y="12084"/>
                    </a:lnTo>
                    <a:cubicBezTo>
                      <a:pt x="7742" y="11907"/>
                      <a:pt x="7568" y="11782"/>
                      <a:pt x="7364" y="11782"/>
                    </a:cubicBezTo>
                    <a:cubicBezTo>
                      <a:pt x="7193" y="11782"/>
                      <a:pt x="7051" y="11874"/>
                      <a:pt x="6963" y="12006"/>
                    </a:cubicBezTo>
                    <a:lnTo>
                      <a:pt x="6955" y="12000"/>
                    </a:lnTo>
                    <a:lnTo>
                      <a:pt x="3028" y="17891"/>
                    </a:lnTo>
                    <a:lnTo>
                      <a:pt x="3036" y="17897"/>
                    </a:lnTo>
                    <a:cubicBezTo>
                      <a:pt x="2983" y="17974"/>
                      <a:pt x="2945" y="18063"/>
                      <a:pt x="2945" y="18164"/>
                    </a:cubicBezTo>
                    <a:cubicBezTo>
                      <a:pt x="2945" y="18435"/>
                      <a:pt x="3165" y="18655"/>
                      <a:pt x="3436" y="18655"/>
                    </a:cubicBezTo>
                    <a:lnTo>
                      <a:pt x="14236" y="18655"/>
                    </a:lnTo>
                    <a:cubicBezTo>
                      <a:pt x="14508" y="18655"/>
                      <a:pt x="14727" y="18435"/>
                      <a:pt x="14727" y="18164"/>
                    </a:cubicBezTo>
                    <a:cubicBezTo>
                      <a:pt x="14727" y="18099"/>
                      <a:pt x="14713" y="18039"/>
                      <a:pt x="14691" y="17983"/>
                    </a:cubicBezTo>
                    <a:cubicBezTo>
                      <a:pt x="14691" y="17983"/>
                      <a:pt x="14692" y="17982"/>
                      <a:pt x="14692" y="17982"/>
                    </a:cubicBezTo>
                    <a:close/>
                    <a:moveTo>
                      <a:pt x="4909" y="7855"/>
                    </a:moveTo>
                    <a:cubicBezTo>
                      <a:pt x="5451" y="7855"/>
                      <a:pt x="5891" y="8295"/>
                      <a:pt x="5891" y="8836"/>
                    </a:cubicBezTo>
                    <a:cubicBezTo>
                      <a:pt x="5891" y="9379"/>
                      <a:pt x="5451" y="9818"/>
                      <a:pt x="4909" y="9818"/>
                    </a:cubicBezTo>
                    <a:cubicBezTo>
                      <a:pt x="4367" y="9818"/>
                      <a:pt x="3927" y="9379"/>
                      <a:pt x="3927" y="8836"/>
                    </a:cubicBezTo>
                    <a:cubicBezTo>
                      <a:pt x="3927" y="8295"/>
                      <a:pt x="4367" y="7855"/>
                      <a:pt x="4909" y="7855"/>
                    </a:cubicBezTo>
                    <a:moveTo>
                      <a:pt x="4909" y="10800"/>
                    </a:moveTo>
                    <a:cubicBezTo>
                      <a:pt x="5994" y="10800"/>
                      <a:pt x="6873" y="9921"/>
                      <a:pt x="6873" y="8836"/>
                    </a:cubicBezTo>
                    <a:cubicBezTo>
                      <a:pt x="6873" y="7752"/>
                      <a:pt x="5994" y="6873"/>
                      <a:pt x="4909" y="6873"/>
                    </a:cubicBezTo>
                    <a:cubicBezTo>
                      <a:pt x="3825" y="6873"/>
                      <a:pt x="2945" y="7752"/>
                      <a:pt x="2945" y="8836"/>
                    </a:cubicBezTo>
                    <a:cubicBezTo>
                      <a:pt x="2945" y="9921"/>
                      <a:pt x="3825" y="10800"/>
                      <a:pt x="4909" y="10800"/>
                    </a:cubicBezTo>
                    <a:moveTo>
                      <a:pt x="16691" y="19636"/>
                    </a:moveTo>
                    <a:cubicBezTo>
                      <a:pt x="16691" y="20179"/>
                      <a:pt x="16251" y="20619"/>
                      <a:pt x="15709" y="20619"/>
                    </a:cubicBezTo>
                    <a:lnTo>
                      <a:pt x="1964" y="20619"/>
                    </a:lnTo>
                    <a:cubicBezTo>
                      <a:pt x="1422" y="20619"/>
                      <a:pt x="982" y="20179"/>
                      <a:pt x="982" y="19636"/>
                    </a:cubicBezTo>
                    <a:lnTo>
                      <a:pt x="982" y="5891"/>
                    </a:lnTo>
                    <a:cubicBezTo>
                      <a:pt x="982" y="5349"/>
                      <a:pt x="1422" y="4909"/>
                      <a:pt x="1964" y="4909"/>
                    </a:cubicBezTo>
                    <a:lnTo>
                      <a:pt x="15709" y="4909"/>
                    </a:lnTo>
                    <a:cubicBezTo>
                      <a:pt x="16251" y="4909"/>
                      <a:pt x="16691" y="5349"/>
                      <a:pt x="16691" y="5891"/>
                    </a:cubicBezTo>
                    <a:cubicBezTo>
                      <a:pt x="16691" y="5891"/>
                      <a:pt x="16691" y="19636"/>
                      <a:pt x="16691" y="19636"/>
                    </a:cubicBezTo>
                    <a:close/>
                    <a:moveTo>
                      <a:pt x="15709" y="3927"/>
                    </a:moveTo>
                    <a:lnTo>
                      <a:pt x="1964" y="3927"/>
                    </a:lnTo>
                    <a:cubicBezTo>
                      <a:pt x="879" y="3927"/>
                      <a:pt x="0" y="4806"/>
                      <a:pt x="0" y="5891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5891"/>
                    </a:lnTo>
                    <a:cubicBezTo>
                      <a:pt x="17673" y="4806"/>
                      <a:pt x="16794" y="3927"/>
                      <a:pt x="15709" y="3927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27"/>
            <p:cNvGrpSpPr/>
            <p:nvPr/>
          </p:nvGrpSpPr>
          <p:grpSpPr>
            <a:xfrm>
              <a:off x="1179173" y="1912007"/>
              <a:ext cx="1107191" cy="1115029"/>
              <a:chOff x="1179173" y="1912007"/>
              <a:chExt cx="1107191" cy="1115029"/>
            </a:xfrm>
          </p:grpSpPr>
          <p:sp>
            <p:nvSpPr>
              <p:cNvPr id="32" name="Oval 28"/>
              <p:cNvSpPr/>
              <p:nvPr/>
            </p:nvSpPr>
            <p:spPr bwMode="auto">
              <a:xfrm>
                <a:off x="1194850" y="1929644"/>
                <a:ext cx="1073877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29"/>
              <p:cNvSpPr/>
              <p:nvPr/>
            </p:nvSpPr>
            <p:spPr bwMode="auto">
              <a:xfrm>
                <a:off x="1179173" y="1912007"/>
                <a:ext cx="1107191" cy="1115029"/>
              </a:xfrm>
              <a:custGeom>
                <a:avLst/>
                <a:gdLst>
                  <a:gd name="T0" fmla="*/ 129 w 257"/>
                  <a:gd name="T1" fmla="*/ 254 h 258"/>
                  <a:gd name="T2" fmla="*/ 129 w 257"/>
                  <a:gd name="T3" fmla="*/ 258 h 258"/>
                  <a:gd name="T4" fmla="*/ 257 w 257"/>
                  <a:gd name="T5" fmla="*/ 129 h 258"/>
                  <a:gd name="T6" fmla="*/ 129 w 257"/>
                  <a:gd name="T7" fmla="*/ 0 h 258"/>
                  <a:gd name="T8" fmla="*/ 0 w 257"/>
                  <a:gd name="T9" fmla="*/ 129 h 258"/>
                  <a:gd name="T10" fmla="*/ 129 w 257"/>
                  <a:gd name="T11" fmla="*/ 258 h 258"/>
                  <a:gd name="T12" fmla="*/ 129 w 257"/>
                  <a:gd name="T13" fmla="*/ 254 h 258"/>
                  <a:gd name="T14" fmla="*/ 129 w 257"/>
                  <a:gd name="T15" fmla="*/ 250 h 258"/>
                  <a:gd name="T16" fmla="*/ 43 w 257"/>
                  <a:gd name="T17" fmla="*/ 214 h 258"/>
                  <a:gd name="T18" fmla="*/ 8 w 257"/>
                  <a:gd name="T19" fmla="*/ 129 h 258"/>
                  <a:gd name="T20" fmla="*/ 43 w 257"/>
                  <a:gd name="T21" fmla="*/ 44 h 258"/>
                  <a:gd name="T22" fmla="*/ 129 w 257"/>
                  <a:gd name="T23" fmla="*/ 8 h 258"/>
                  <a:gd name="T24" fmla="*/ 214 w 257"/>
                  <a:gd name="T25" fmla="*/ 44 h 258"/>
                  <a:gd name="T26" fmla="*/ 249 w 257"/>
                  <a:gd name="T27" fmla="*/ 129 h 258"/>
                  <a:gd name="T28" fmla="*/ 214 w 257"/>
                  <a:gd name="T29" fmla="*/ 214 h 258"/>
                  <a:gd name="T30" fmla="*/ 129 w 257"/>
                  <a:gd name="T31" fmla="*/ 250 h 258"/>
                  <a:gd name="T32" fmla="*/ 129 w 257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8">
                    <a:moveTo>
                      <a:pt x="129" y="254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200" y="258"/>
                      <a:pt x="257" y="200"/>
                      <a:pt x="257" y="129"/>
                    </a:cubicBezTo>
                    <a:cubicBezTo>
                      <a:pt x="257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95" y="250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9"/>
                    </a:cubicBezTo>
                    <a:cubicBezTo>
                      <a:pt x="8" y="96"/>
                      <a:pt x="21" y="65"/>
                      <a:pt x="43" y="44"/>
                    </a:cubicBezTo>
                    <a:cubicBezTo>
                      <a:pt x="65" y="22"/>
                      <a:pt x="95" y="8"/>
                      <a:pt x="129" y="8"/>
                    </a:cubicBezTo>
                    <a:cubicBezTo>
                      <a:pt x="162" y="8"/>
                      <a:pt x="192" y="22"/>
                      <a:pt x="214" y="44"/>
                    </a:cubicBezTo>
                    <a:cubicBezTo>
                      <a:pt x="236" y="65"/>
                      <a:pt x="249" y="96"/>
                      <a:pt x="249" y="129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50"/>
                      <a:pt x="129" y="250"/>
                    </a:cubicBezTo>
                    <a:lnTo>
                      <a:pt x="129" y="25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: Shape 30"/>
              <p:cNvSpPr/>
              <p:nvPr/>
            </p:nvSpPr>
            <p:spPr>
              <a:xfrm>
                <a:off x="1592124" y="2309812"/>
                <a:ext cx="279328" cy="272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9" extrusionOk="0">
                    <a:moveTo>
                      <a:pt x="7530" y="4197"/>
                    </a:moveTo>
                    <a:lnTo>
                      <a:pt x="6680" y="3701"/>
                    </a:lnTo>
                    <a:lnTo>
                      <a:pt x="6189" y="4560"/>
                    </a:lnTo>
                    <a:lnTo>
                      <a:pt x="7040" y="5056"/>
                    </a:lnTo>
                    <a:cubicBezTo>
                      <a:pt x="7040" y="5056"/>
                      <a:pt x="7530" y="4197"/>
                      <a:pt x="7530" y="4197"/>
                    </a:cubicBezTo>
                    <a:close/>
                    <a:moveTo>
                      <a:pt x="8512" y="2479"/>
                    </a:moveTo>
                    <a:lnTo>
                      <a:pt x="7662" y="1984"/>
                    </a:lnTo>
                    <a:lnTo>
                      <a:pt x="7171" y="2843"/>
                    </a:lnTo>
                    <a:lnTo>
                      <a:pt x="8021" y="3339"/>
                    </a:lnTo>
                    <a:cubicBezTo>
                      <a:pt x="8021" y="3339"/>
                      <a:pt x="8512" y="2479"/>
                      <a:pt x="8512" y="2479"/>
                    </a:cubicBezTo>
                    <a:close/>
                    <a:moveTo>
                      <a:pt x="20618" y="8428"/>
                    </a:moveTo>
                    <a:lnTo>
                      <a:pt x="982" y="8428"/>
                    </a:lnTo>
                    <a:lnTo>
                      <a:pt x="982" y="6445"/>
                    </a:lnTo>
                    <a:lnTo>
                      <a:pt x="20618" y="6445"/>
                    </a:lnTo>
                    <a:cubicBezTo>
                      <a:pt x="20618" y="6445"/>
                      <a:pt x="20618" y="8428"/>
                      <a:pt x="20618" y="8428"/>
                    </a:cubicBezTo>
                    <a:close/>
                    <a:moveTo>
                      <a:pt x="18655" y="20327"/>
                    </a:moveTo>
                    <a:lnTo>
                      <a:pt x="2945" y="20327"/>
                    </a:lnTo>
                    <a:lnTo>
                      <a:pt x="2945" y="9420"/>
                    </a:lnTo>
                    <a:lnTo>
                      <a:pt x="18655" y="9420"/>
                    </a:lnTo>
                    <a:cubicBezTo>
                      <a:pt x="18655" y="9420"/>
                      <a:pt x="18655" y="20327"/>
                      <a:pt x="18655" y="20327"/>
                    </a:cubicBezTo>
                    <a:close/>
                    <a:moveTo>
                      <a:pt x="6811" y="1488"/>
                    </a:moveTo>
                    <a:cubicBezTo>
                      <a:pt x="7083" y="1014"/>
                      <a:pt x="7683" y="851"/>
                      <a:pt x="8153" y="1125"/>
                    </a:cubicBezTo>
                    <a:lnTo>
                      <a:pt x="9854" y="2117"/>
                    </a:lnTo>
                    <a:lnTo>
                      <a:pt x="7946" y="5454"/>
                    </a:lnTo>
                    <a:lnTo>
                      <a:pt x="5759" y="5454"/>
                    </a:lnTo>
                    <a:lnTo>
                      <a:pt x="5698" y="5419"/>
                    </a:lnTo>
                    <a:lnTo>
                      <a:pt x="5678" y="5454"/>
                    </a:lnTo>
                    <a:lnTo>
                      <a:pt x="4545" y="5454"/>
                    </a:lnTo>
                    <a:cubicBezTo>
                      <a:pt x="4545" y="5454"/>
                      <a:pt x="6811" y="1488"/>
                      <a:pt x="6811" y="1488"/>
                    </a:cubicBezTo>
                    <a:close/>
                    <a:moveTo>
                      <a:pt x="15577" y="5454"/>
                    </a:moveTo>
                    <a:lnTo>
                      <a:pt x="9079" y="5454"/>
                    </a:lnTo>
                    <a:lnTo>
                      <a:pt x="10704" y="2612"/>
                    </a:lnTo>
                    <a:cubicBezTo>
                      <a:pt x="10704" y="2612"/>
                      <a:pt x="15577" y="5454"/>
                      <a:pt x="15577" y="5454"/>
                    </a:cubicBezTo>
                    <a:close/>
                    <a:moveTo>
                      <a:pt x="15930" y="2759"/>
                    </a:moveTo>
                    <a:cubicBezTo>
                      <a:pt x="16454" y="2617"/>
                      <a:pt x="16991" y="2931"/>
                      <a:pt x="17132" y="3460"/>
                    </a:cubicBezTo>
                    <a:lnTo>
                      <a:pt x="17661" y="5454"/>
                    </a:lnTo>
                    <a:lnTo>
                      <a:pt x="17540" y="5454"/>
                    </a:lnTo>
                    <a:lnTo>
                      <a:pt x="16279" y="4718"/>
                    </a:lnTo>
                    <a:lnTo>
                      <a:pt x="16438" y="4674"/>
                    </a:lnTo>
                    <a:lnTo>
                      <a:pt x="16184" y="3716"/>
                    </a:lnTo>
                    <a:lnTo>
                      <a:pt x="15236" y="3973"/>
                    </a:lnTo>
                    <a:lnTo>
                      <a:pt x="15279" y="4135"/>
                    </a:lnTo>
                    <a:lnTo>
                      <a:pt x="14076" y="3434"/>
                    </a:lnTo>
                    <a:lnTo>
                      <a:pt x="14033" y="3272"/>
                    </a:lnTo>
                    <a:cubicBezTo>
                      <a:pt x="14033" y="3272"/>
                      <a:pt x="15930" y="2759"/>
                      <a:pt x="15930" y="2759"/>
                    </a:cubicBezTo>
                    <a:close/>
                    <a:moveTo>
                      <a:pt x="20618" y="5454"/>
                    </a:moveTo>
                    <a:lnTo>
                      <a:pt x="18678" y="5454"/>
                    </a:lnTo>
                    <a:lnTo>
                      <a:pt x="18081" y="3203"/>
                    </a:lnTo>
                    <a:cubicBezTo>
                      <a:pt x="17800" y="2145"/>
                      <a:pt x="16724" y="1518"/>
                      <a:pt x="15676" y="1801"/>
                    </a:cubicBezTo>
                    <a:lnTo>
                      <a:pt x="12671" y="2615"/>
                    </a:lnTo>
                    <a:lnTo>
                      <a:pt x="8644" y="266"/>
                    </a:lnTo>
                    <a:cubicBezTo>
                      <a:pt x="7704" y="-281"/>
                      <a:pt x="6504" y="44"/>
                      <a:pt x="5961" y="992"/>
                    </a:cubicBezTo>
                    <a:lnTo>
                      <a:pt x="3410" y="5454"/>
                    </a:lnTo>
                    <a:lnTo>
                      <a:pt x="982" y="5454"/>
                    </a:lnTo>
                    <a:cubicBezTo>
                      <a:pt x="440" y="5454"/>
                      <a:pt x="0" y="5898"/>
                      <a:pt x="0" y="6445"/>
                    </a:cubicBezTo>
                    <a:lnTo>
                      <a:pt x="0" y="8428"/>
                    </a:lnTo>
                    <a:cubicBezTo>
                      <a:pt x="0" y="8977"/>
                      <a:pt x="440" y="9420"/>
                      <a:pt x="982" y="9420"/>
                    </a:cubicBezTo>
                    <a:lnTo>
                      <a:pt x="1964" y="9420"/>
                    </a:lnTo>
                    <a:lnTo>
                      <a:pt x="1964" y="20327"/>
                    </a:lnTo>
                    <a:cubicBezTo>
                      <a:pt x="1964" y="20875"/>
                      <a:pt x="2403" y="21319"/>
                      <a:pt x="2945" y="21319"/>
                    </a:cubicBezTo>
                    <a:lnTo>
                      <a:pt x="18655" y="21319"/>
                    </a:lnTo>
                    <a:cubicBezTo>
                      <a:pt x="19197" y="21319"/>
                      <a:pt x="19636" y="20875"/>
                      <a:pt x="19636" y="20327"/>
                    </a:cubicBezTo>
                    <a:lnTo>
                      <a:pt x="19636" y="9420"/>
                    </a:lnTo>
                    <a:lnTo>
                      <a:pt x="20618" y="9420"/>
                    </a:lnTo>
                    <a:cubicBezTo>
                      <a:pt x="21160" y="9420"/>
                      <a:pt x="21600" y="8977"/>
                      <a:pt x="21600" y="8428"/>
                    </a:cubicBezTo>
                    <a:lnTo>
                      <a:pt x="21600" y="6445"/>
                    </a:lnTo>
                    <a:cubicBezTo>
                      <a:pt x="21600" y="5898"/>
                      <a:pt x="21160" y="5454"/>
                      <a:pt x="20618" y="5454"/>
                    </a:cubicBezTo>
                    <a:moveTo>
                      <a:pt x="7855" y="12395"/>
                    </a:moveTo>
                    <a:lnTo>
                      <a:pt x="13745" y="12395"/>
                    </a:lnTo>
                    <a:lnTo>
                      <a:pt x="13745" y="13386"/>
                    </a:lnTo>
                    <a:lnTo>
                      <a:pt x="7855" y="13386"/>
                    </a:lnTo>
                    <a:cubicBezTo>
                      <a:pt x="7855" y="13386"/>
                      <a:pt x="7855" y="12395"/>
                      <a:pt x="7855" y="12395"/>
                    </a:cubicBezTo>
                    <a:close/>
                    <a:moveTo>
                      <a:pt x="7855" y="14378"/>
                    </a:moveTo>
                    <a:lnTo>
                      <a:pt x="13745" y="14378"/>
                    </a:lnTo>
                    <a:cubicBezTo>
                      <a:pt x="14288" y="14378"/>
                      <a:pt x="14727" y="13934"/>
                      <a:pt x="14727" y="13386"/>
                    </a:cubicBezTo>
                    <a:lnTo>
                      <a:pt x="14727" y="12395"/>
                    </a:lnTo>
                    <a:cubicBezTo>
                      <a:pt x="14727" y="11847"/>
                      <a:pt x="14288" y="11403"/>
                      <a:pt x="13745" y="11403"/>
                    </a:cubicBezTo>
                    <a:lnTo>
                      <a:pt x="7855" y="11403"/>
                    </a:lnTo>
                    <a:cubicBezTo>
                      <a:pt x="7312" y="11403"/>
                      <a:pt x="6873" y="11847"/>
                      <a:pt x="6873" y="12395"/>
                    </a:cubicBezTo>
                    <a:lnTo>
                      <a:pt x="6873" y="13386"/>
                    </a:lnTo>
                    <a:cubicBezTo>
                      <a:pt x="6873" y="13934"/>
                      <a:pt x="7312" y="14378"/>
                      <a:pt x="7855" y="14378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5545227" y="4318432"/>
              <a:ext cx="1113070" cy="1115029"/>
              <a:chOff x="5545227" y="4318432"/>
              <a:chExt cx="1113070" cy="1115029"/>
            </a:xfrm>
          </p:grpSpPr>
          <p:sp>
            <p:nvSpPr>
              <p:cNvPr id="29" name="Oval 32"/>
              <p:cNvSpPr/>
              <p:nvPr/>
            </p:nvSpPr>
            <p:spPr bwMode="auto">
              <a:xfrm>
                <a:off x="5562864" y="4336068"/>
                <a:ext cx="1077796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33"/>
              <p:cNvSpPr/>
              <p:nvPr/>
            </p:nvSpPr>
            <p:spPr bwMode="auto">
              <a:xfrm>
                <a:off x="5545227" y="4318432"/>
                <a:ext cx="1113070" cy="1115029"/>
              </a:xfrm>
              <a:custGeom>
                <a:avLst/>
                <a:gdLst>
                  <a:gd name="T0" fmla="*/ 129 w 258"/>
                  <a:gd name="T1" fmla="*/ 254 h 258"/>
                  <a:gd name="T2" fmla="*/ 129 w 258"/>
                  <a:gd name="T3" fmla="*/ 258 h 258"/>
                  <a:gd name="T4" fmla="*/ 258 w 258"/>
                  <a:gd name="T5" fmla="*/ 129 h 258"/>
                  <a:gd name="T6" fmla="*/ 129 w 258"/>
                  <a:gd name="T7" fmla="*/ 0 h 258"/>
                  <a:gd name="T8" fmla="*/ 0 w 258"/>
                  <a:gd name="T9" fmla="*/ 129 h 258"/>
                  <a:gd name="T10" fmla="*/ 129 w 258"/>
                  <a:gd name="T11" fmla="*/ 258 h 258"/>
                  <a:gd name="T12" fmla="*/ 129 w 258"/>
                  <a:gd name="T13" fmla="*/ 254 h 258"/>
                  <a:gd name="T14" fmla="*/ 129 w 258"/>
                  <a:gd name="T15" fmla="*/ 250 h 258"/>
                  <a:gd name="T16" fmla="*/ 44 w 258"/>
                  <a:gd name="T17" fmla="*/ 214 h 258"/>
                  <a:gd name="T18" fmla="*/ 8 w 258"/>
                  <a:gd name="T19" fmla="*/ 129 h 258"/>
                  <a:gd name="T20" fmla="*/ 44 w 258"/>
                  <a:gd name="T21" fmla="*/ 44 h 258"/>
                  <a:gd name="T22" fmla="*/ 129 w 258"/>
                  <a:gd name="T23" fmla="*/ 8 h 258"/>
                  <a:gd name="T24" fmla="*/ 214 w 258"/>
                  <a:gd name="T25" fmla="*/ 44 h 258"/>
                  <a:gd name="T26" fmla="*/ 250 w 258"/>
                  <a:gd name="T27" fmla="*/ 129 h 258"/>
                  <a:gd name="T28" fmla="*/ 214 w 258"/>
                  <a:gd name="T29" fmla="*/ 214 h 258"/>
                  <a:gd name="T30" fmla="*/ 129 w 258"/>
                  <a:gd name="T31" fmla="*/ 250 h 258"/>
                  <a:gd name="T32" fmla="*/ 129 w 258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258">
                    <a:moveTo>
                      <a:pt x="129" y="254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200" y="258"/>
                      <a:pt x="258" y="20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96" y="250"/>
                      <a:pt x="66" y="236"/>
                      <a:pt x="44" y="214"/>
                    </a:cubicBezTo>
                    <a:cubicBezTo>
                      <a:pt x="22" y="192"/>
                      <a:pt x="8" y="162"/>
                      <a:pt x="8" y="129"/>
                    </a:cubicBezTo>
                    <a:cubicBezTo>
                      <a:pt x="8" y="96"/>
                      <a:pt x="22" y="65"/>
                      <a:pt x="44" y="44"/>
                    </a:cubicBezTo>
                    <a:cubicBezTo>
                      <a:pt x="66" y="22"/>
                      <a:pt x="96" y="8"/>
                      <a:pt x="129" y="8"/>
                    </a:cubicBezTo>
                    <a:cubicBezTo>
                      <a:pt x="162" y="8"/>
                      <a:pt x="193" y="22"/>
                      <a:pt x="214" y="44"/>
                    </a:cubicBezTo>
                    <a:cubicBezTo>
                      <a:pt x="236" y="65"/>
                      <a:pt x="250" y="96"/>
                      <a:pt x="250" y="129"/>
                    </a:cubicBezTo>
                    <a:cubicBezTo>
                      <a:pt x="250" y="162"/>
                      <a:pt x="236" y="192"/>
                      <a:pt x="214" y="214"/>
                    </a:cubicBezTo>
                    <a:cubicBezTo>
                      <a:pt x="193" y="236"/>
                      <a:pt x="162" y="250"/>
                      <a:pt x="129" y="250"/>
                    </a:cubicBezTo>
                    <a:lnTo>
                      <a:pt x="129" y="25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34"/>
              <p:cNvSpPr/>
              <p:nvPr/>
            </p:nvSpPr>
            <p:spPr>
              <a:xfrm>
                <a:off x="5960138" y="4737845"/>
                <a:ext cx="279328" cy="279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12364" y="11941"/>
                    </a:moveTo>
                    <a:lnTo>
                      <a:pt x="13062" y="14033"/>
                    </a:lnTo>
                    <a:lnTo>
                      <a:pt x="11365" y="12790"/>
                    </a:lnTo>
                    <a:lnTo>
                      <a:pt x="10785" y="12365"/>
                    </a:lnTo>
                    <a:lnTo>
                      <a:pt x="10205" y="12790"/>
                    </a:lnTo>
                    <a:lnTo>
                      <a:pt x="8508" y="14033"/>
                    </a:lnTo>
                    <a:lnTo>
                      <a:pt x="9206" y="11941"/>
                    </a:lnTo>
                    <a:lnTo>
                      <a:pt x="9426" y="11282"/>
                    </a:lnTo>
                    <a:lnTo>
                      <a:pt x="8877" y="10856"/>
                    </a:lnTo>
                    <a:lnTo>
                      <a:pt x="7511" y="9794"/>
                    </a:lnTo>
                    <a:lnTo>
                      <a:pt x="9790" y="9794"/>
                    </a:lnTo>
                    <a:lnTo>
                      <a:pt x="10030" y="9160"/>
                    </a:lnTo>
                    <a:lnTo>
                      <a:pt x="10785" y="7162"/>
                    </a:lnTo>
                    <a:lnTo>
                      <a:pt x="11540" y="9160"/>
                    </a:lnTo>
                    <a:lnTo>
                      <a:pt x="11779" y="9794"/>
                    </a:lnTo>
                    <a:lnTo>
                      <a:pt x="14059" y="9794"/>
                    </a:lnTo>
                    <a:lnTo>
                      <a:pt x="12692" y="10856"/>
                    </a:lnTo>
                    <a:lnTo>
                      <a:pt x="12144" y="11282"/>
                    </a:lnTo>
                    <a:cubicBezTo>
                      <a:pt x="12144" y="11282"/>
                      <a:pt x="12364" y="11941"/>
                      <a:pt x="12364" y="11941"/>
                    </a:cubicBezTo>
                    <a:close/>
                    <a:moveTo>
                      <a:pt x="12458" y="8813"/>
                    </a:moveTo>
                    <a:lnTo>
                      <a:pt x="10785" y="4384"/>
                    </a:lnTo>
                    <a:lnTo>
                      <a:pt x="9111" y="8813"/>
                    </a:lnTo>
                    <a:lnTo>
                      <a:pt x="4649" y="8813"/>
                    </a:lnTo>
                    <a:lnTo>
                      <a:pt x="8275" y="11631"/>
                    </a:lnTo>
                    <a:lnTo>
                      <a:pt x="6601" y="16647"/>
                    </a:lnTo>
                    <a:lnTo>
                      <a:pt x="10785" y="13582"/>
                    </a:lnTo>
                    <a:lnTo>
                      <a:pt x="14969" y="16647"/>
                    </a:lnTo>
                    <a:lnTo>
                      <a:pt x="13295" y="11631"/>
                    </a:lnTo>
                    <a:lnTo>
                      <a:pt x="16921" y="8813"/>
                    </a:lnTo>
                    <a:cubicBezTo>
                      <a:pt x="16921" y="8813"/>
                      <a:pt x="12458" y="8813"/>
                      <a:pt x="12458" y="8813"/>
                    </a:cubicBezTo>
                    <a:close/>
                    <a:moveTo>
                      <a:pt x="10800" y="20592"/>
                    </a:moveTo>
                    <a:cubicBezTo>
                      <a:pt x="9796" y="20381"/>
                      <a:pt x="982" y="17399"/>
                      <a:pt x="982" y="12263"/>
                    </a:cubicBezTo>
                    <a:cubicBezTo>
                      <a:pt x="982" y="7469"/>
                      <a:pt x="2322" y="2919"/>
                      <a:pt x="2778" y="1179"/>
                    </a:cubicBezTo>
                    <a:cubicBezTo>
                      <a:pt x="4022" y="1719"/>
                      <a:pt x="7232" y="2943"/>
                      <a:pt x="10800" y="2943"/>
                    </a:cubicBezTo>
                    <a:cubicBezTo>
                      <a:pt x="14368" y="2943"/>
                      <a:pt x="17579" y="1719"/>
                      <a:pt x="18823" y="1179"/>
                    </a:cubicBezTo>
                    <a:cubicBezTo>
                      <a:pt x="19278" y="2918"/>
                      <a:pt x="20618" y="7466"/>
                      <a:pt x="20618" y="12263"/>
                    </a:cubicBezTo>
                    <a:cubicBezTo>
                      <a:pt x="20618" y="17393"/>
                      <a:pt x="11803" y="20381"/>
                      <a:pt x="10800" y="20592"/>
                    </a:cubicBezTo>
                    <a:moveTo>
                      <a:pt x="19618" y="356"/>
                    </a:moveTo>
                    <a:cubicBezTo>
                      <a:pt x="19577" y="216"/>
                      <a:pt x="19477" y="101"/>
                      <a:pt x="19343" y="42"/>
                    </a:cubicBezTo>
                    <a:cubicBezTo>
                      <a:pt x="19210" y="-17"/>
                      <a:pt x="19057" y="-13"/>
                      <a:pt x="18926" y="52"/>
                    </a:cubicBezTo>
                    <a:cubicBezTo>
                      <a:pt x="18888" y="71"/>
                      <a:pt x="15053" y="1962"/>
                      <a:pt x="10800" y="1962"/>
                    </a:cubicBezTo>
                    <a:cubicBezTo>
                      <a:pt x="6556" y="1962"/>
                      <a:pt x="2712" y="71"/>
                      <a:pt x="2674" y="52"/>
                    </a:cubicBezTo>
                    <a:cubicBezTo>
                      <a:pt x="2543" y="-13"/>
                      <a:pt x="2391" y="-17"/>
                      <a:pt x="2257" y="42"/>
                    </a:cubicBezTo>
                    <a:cubicBezTo>
                      <a:pt x="2124" y="101"/>
                      <a:pt x="2023" y="216"/>
                      <a:pt x="1983" y="356"/>
                    </a:cubicBezTo>
                    <a:cubicBezTo>
                      <a:pt x="1963" y="426"/>
                      <a:pt x="0" y="6376"/>
                      <a:pt x="0" y="12263"/>
                    </a:cubicBezTo>
                    <a:cubicBezTo>
                      <a:pt x="0" y="18484"/>
                      <a:pt x="10271" y="21491"/>
                      <a:pt x="10708" y="21575"/>
                    </a:cubicBezTo>
                    <a:cubicBezTo>
                      <a:pt x="10739" y="21580"/>
                      <a:pt x="10770" y="21583"/>
                      <a:pt x="10800" y="21583"/>
                    </a:cubicBezTo>
                    <a:cubicBezTo>
                      <a:pt x="10831" y="21583"/>
                      <a:pt x="10862" y="21580"/>
                      <a:pt x="10892" y="21575"/>
                    </a:cubicBezTo>
                    <a:cubicBezTo>
                      <a:pt x="11329" y="21491"/>
                      <a:pt x="21600" y="18484"/>
                      <a:pt x="21600" y="12263"/>
                    </a:cubicBezTo>
                    <a:cubicBezTo>
                      <a:pt x="21600" y="6376"/>
                      <a:pt x="19637" y="426"/>
                      <a:pt x="19618" y="356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7732174" y="3117179"/>
              <a:ext cx="1107191" cy="1111110"/>
              <a:chOff x="7732174" y="3117179"/>
              <a:chExt cx="1107191" cy="1111110"/>
            </a:xfrm>
          </p:grpSpPr>
          <p:sp>
            <p:nvSpPr>
              <p:cNvPr id="26" name="Oval 36"/>
              <p:cNvSpPr/>
              <p:nvPr/>
            </p:nvSpPr>
            <p:spPr bwMode="auto">
              <a:xfrm>
                <a:off x="7747851" y="3134816"/>
                <a:ext cx="1073877" cy="10758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: Shape 37"/>
              <p:cNvSpPr/>
              <p:nvPr/>
            </p:nvSpPr>
            <p:spPr bwMode="auto">
              <a:xfrm>
                <a:off x="7732174" y="3117179"/>
                <a:ext cx="1107191" cy="1111110"/>
              </a:xfrm>
              <a:custGeom>
                <a:avLst/>
                <a:gdLst>
                  <a:gd name="T0" fmla="*/ 129 w 257"/>
                  <a:gd name="T1" fmla="*/ 253 h 257"/>
                  <a:gd name="T2" fmla="*/ 129 w 257"/>
                  <a:gd name="T3" fmla="*/ 257 h 257"/>
                  <a:gd name="T4" fmla="*/ 257 w 257"/>
                  <a:gd name="T5" fmla="*/ 128 h 257"/>
                  <a:gd name="T6" fmla="*/ 129 w 257"/>
                  <a:gd name="T7" fmla="*/ 0 h 257"/>
                  <a:gd name="T8" fmla="*/ 0 w 257"/>
                  <a:gd name="T9" fmla="*/ 128 h 257"/>
                  <a:gd name="T10" fmla="*/ 129 w 257"/>
                  <a:gd name="T11" fmla="*/ 257 h 257"/>
                  <a:gd name="T12" fmla="*/ 129 w 257"/>
                  <a:gd name="T13" fmla="*/ 253 h 257"/>
                  <a:gd name="T14" fmla="*/ 129 w 257"/>
                  <a:gd name="T15" fmla="*/ 249 h 257"/>
                  <a:gd name="T16" fmla="*/ 43 w 257"/>
                  <a:gd name="T17" fmla="*/ 214 h 257"/>
                  <a:gd name="T18" fmla="*/ 8 w 257"/>
                  <a:gd name="T19" fmla="*/ 128 h 257"/>
                  <a:gd name="T20" fmla="*/ 43 w 257"/>
                  <a:gd name="T21" fmla="*/ 43 h 257"/>
                  <a:gd name="T22" fmla="*/ 129 w 257"/>
                  <a:gd name="T23" fmla="*/ 8 h 257"/>
                  <a:gd name="T24" fmla="*/ 214 w 257"/>
                  <a:gd name="T25" fmla="*/ 43 h 257"/>
                  <a:gd name="T26" fmla="*/ 249 w 257"/>
                  <a:gd name="T27" fmla="*/ 128 h 257"/>
                  <a:gd name="T28" fmla="*/ 214 w 257"/>
                  <a:gd name="T29" fmla="*/ 214 h 257"/>
                  <a:gd name="T30" fmla="*/ 129 w 257"/>
                  <a:gd name="T31" fmla="*/ 249 h 257"/>
                  <a:gd name="T32" fmla="*/ 129 w 257"/>
                  <a:gd name="T33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7">
                    <a:moveTo>
                      <a:pt x="129" y="253"/>
                    </a:moveTo>
                    <a:cubicBezTo>
                      <a:pt x="129" y="257"/>
                      <a:pt x="129" y="257"/>
                      <a:pt x="129" y="257"/>
                    </a:cubicBezTo>
                    <a:cubicBezTo>
                      <a:pt x="200" y="257"/>
                      <a:pt x="257" y="200"/>
                      <a:pt x="257" y="128"/>
                    </a:cubicBezTo>
                    <a:cubicBezTo>
                      <a:pt x="257" y="57"/>
                      <a:pt x="200" y="0"/>
                      <a:pt x="129" y="0"/>
                    </a:cubicBezTo>
                    <a:cubicBezTo>
                      <a:pt x="58" y="0"/>
                      <a:pt x="0" y="57"/>
                      <a:pt x="0" y="128"/>
                    </a:cubicBezTo>
                    <a:cubicBezTo>
                      <a:pt x="0" y="200"/>
                      <a:pt x="58" y="257"/>
                      <a:pt x="129" y="257"/>
                    </a:cubicBezTo>
                    <a:cubicBezTo>
                      <a:pt x="129" y="253"/>
                      <a:pt x="129" y="253"/>
                      <a:pt x="129" y="253"/>
                    </a:cubicBezTo>
                    <a:cubicBezTo>
                      <a:pt x="129" y="249"/>
                      <a:pt x="129" y="249"/>
                      <a:pt x="129" y="249"/>
                    </a:cubicBezTo>
                    <a:cubicBezTo>
                      <a:pt x="95" y="249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8"/>
                    </a:cubicBezTo>
                    <a:cubicBezTo>
                      <a:pt x="8" y="95"/>
                      <a:pt x="21" y="65"/>
                      <a:pt x="43" y="43"/>
                    </a:cubicBezTo>
                    <a:cubicBezTo>
                      <a:pt x="65" y="21"/>
                      <a:pt x="95" y="8"/>
                      <a:pt x="129" y="8"/>
                    </a:cubicBezTo>
                    <a:cubicBezTo>
                      <a:pt x="162" y="8"/>
                      <a:pt x="192" y="21"/>
                      <a:pt x="214" y="43"/>
                    </a:cubicBezTo>
                    <a:cubicBezTo>
                      <a:pt x="236" y="65"/>
                      <a:pt x="249" y="95"/>
                      <a:pt x="249" y="128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49"/>
                      <a:pt x="129" y="249"/>
                    </a:cubicBezTo>
                    <a:lnTo>
                      <a:pt x="129" y="25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38"/>
              <p:cNvSpPr/>
              <p:nvPr/>
            </p:nvSpPr>
            <p:spPr>
              <a:xfrm>
                <a:off x="8145125" y="3530041"/>
                <a:ext cx="279328" cy="25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4" extrusionOk="0">
                    <a:moveTo>
                      <a:pt x="20618" y="7406"/>
                    </a:moveTo>
                    <a:lnTo>
                      <a:pt x="13580" y="7406"/>
                    </a:lnTo>
                    <a:cubicBezTo>
                      <a:pt x="13156" y="6803"/>
                      <a:pt x="12718" y="6095"/>
                      <a:pt x="12319" y="5293"/>
                    </a:cubicBezTo>
                    <a:lnTo>
                      <a:pt x="20618" y="5293"/>
                    </a:lnTo>
                    <a:cubicBezTo>
                      <a:pt x="20618" y="5293"/>
                      <a:pt x="20618" y="7406"/>
                      <a:pt x="20618" y="7406"/>
                    </a:cubicBezTo>
                    <a:close/>
                    <a:moveTo>
                      <a:pt x="19636" y="13747"/>
                    </a:moveTo>
                    <a:lnTo>
                      <a:pt x="11291" y="13747"/>
                    </a:lnTo>
                    <a:lnTo>
                      <a:pt x="11291" y="8463"/>
                    </a:lnTo>
                    <a:lnTo>
                      <a:pt x="13090" y="8463"/>
                    </a:lnTo>
                    <a:cubicBezTo>
                      <a:pt x="14022" y="9712"/>
                      <a:pt x="14815" y="10437"/>
                      <a:pt x="14882" y="10497"/>
                    </a:cubicBezTo>
                    <a:cubicBezTo>
                      <a:pt x="15009" y="10610"/>
                      <a:pt x="15174" y="10644"/>
                      <a:pt x="15323" y="10601"/>
                    </a:cubicBezTo>
                    <a:cubicBezTo>
                      <a:pt x="15418" y="10574"/>
                      <a:pt x="15505" y="10516"/>
                      <a:pt x="15573" y="10429"/>
                    </a:cubicBezTo>
                    <a:cubicBezTo>
                      <a:pt x="15746" y="10205"/>
                      <a:pt x="15718" y="9871"/>
                      <a:pt x="15510" y="9684"/>
                    </a:cubicBezTo>
                    <a:cubicBezTo>
                      <a:pt x="15498" y="9674"/>
                      <a:pt x="15023" y="9238"/>
                      <a:pt x="14383" y="8463"/>
                    </a:cubicBezTo>
                    <a:lnTo>
                      <a:pt x="19636" y="8463"/>
                    </a:lnTo>
                    <a:cubicBezTo>
                      <a:pt x="19636" y="8463"/>
                      <a:pt x="19636" y="13747"/>
                      <a:pt x="19636" y="13747"/>
                    </a:cubicBezTo>
                    <a:close/>
                    <a:moveTo>
                      <a:pt x="19636" y="20087"/>
                    </a:moveTo>
                    <a:lnTo>
                      <a:pt x="11291" y="20087"/>
                    </a:lnTo>
                    <a:lnTo>
                      <a:pt x="11291" y="14803"/>
                    </a:lnTo>
                    <a:lnTo>
                      <a:pt x="19636" y="14803"/>
                    </a:lnTo>
                    <a:cubicBezTo>
                      <a:pt x="19636" y="14803"/>
                      <a:pt x="19636" y="20087"/>
                      <a:pt x="19636" y="20087"/>
                    </a:cubicBezTo>
                    <a:close/>
                    <a:moveTo>
                      <a:pt x="11291" y="5461"/>
                    </a:moveTo>
                    <a:cubicBezTo>
                      <a:pt x="11626" y="6178"/>
                      <a:pt x="11991" y="6828"/>
                      <a:pt x="12360" y="7406"/>
                    </a:cubicBezTo>
                    <a:lnTo>
                      <a:pt x="11291" y="7406"/>
                    </a:lnTo>
                    <a:cubicBezTo>
                      <a:pt x="11291" y="7406"/>
                      <a:pt x="11291" y="5461"/>
                      <a:pt x="11291" y="5461"/>
                    </a:cubicBezTo>
                    <a:close/>
                    <a:moveTo>
                      <a:pt x="12871" y="1481"/>
                    </a:moveTo>
                    <a:cubicBezTo>
                      <a:pt x="14045" y="751"/>
                      <a:pt x="15436" y="979"/>
                      <a:pt x="15979" y="1990"/>
                    </a:cubicBezTo>
                    <a:cubicBezTo>
                      <a:pt x="16343" y="2668"/>
                      <a:pt x="16223" y="3523"/>
                      <a:pt x="15755" y="4236"/>
                    </a:cubicBezTo>
                    <a:lnTo>
                      <a:pt x="11845" y="4236"/>
                    </a:lnTo>
                    <a:cubicBezTo>
                      <a:pt x="11740" y="3975"/>
                      <a:pt x="11641" y="3708"/>
                      <a:pt x="11550" y="3432"/>
                    </a:cubicBezTo>
                    <a:cubicBezTo>
                      <a:pt x="11653" y="2691"/>
                      <a:pt x="12120" y="1947"/>
                      <a:pt x="12871" y="1481"/>
                    </a:cubicBezTo>
                    <a:moveTo>
                      <a:pt x="10309" y="7406"/>
                    </a:moveTo>
                    <a:lnTo>
                      <a:pt x="9224" y="7406"/>
                    </a:lnTo>
                    <a:cubicBezTo>
                      <a:pt x="9600" y="6819"/>
                      <a:pt x="9970" y="6158"/>
                      <a:pt x="10309" y="5429"/>
                    </a:cubicBezTo>
                    <a:cubicBezTo>
                      <a:pt x="10309" y="5429"/>
                      <a:pt x="10309" y="7406"/>
                      <a:pt x="10309" y="7406"/>
                    </a:cubicBezTo>
                    <a:close/>
                    <a:moveTo>
                      <a:pt x="10309" y="13747"/>
                    </a:moveTo>
                    <a:lnTo>
                      <a:pt x="1964" y="13747"/>
                    </a:lnTo>
                    <a:lnTo>
                      <a:pt x="1964" y="8463"/>
                    </a:lnTo>
                    <a:lnTo>
                      <a:pt x="7202" y="8463"/>
                    </a:lnTo>
                    <a:cubicBezTo>
                      <a:pt x="6563" y="9238"/>
                      <a:pt x="6087" y="9674"/>
                      <a:pt x="6075" y="9684"/>
                    </a:cubicBezTo>
                    <a:cubicBezTo>
                      <a:pt x="5867" y="9871"/>
                      <a:pt x="5839" y="10205"/>
                      <a:pt x="6012" y="10429"/>
                    </a:cubicBezTo>
                    <a:cubicBezTo>
                      <a:pt x="6080" y="10516"/>
                      <a:pt x="6167" y="10574"/>
                      <a:pt x="6261" y="10601"/>
                    </a:cubicBezTo>
                    <a:cubicBezTo>
                      <a:pt x="6411" y="10644"/>
                      <a:pt x="6575" y="10610"/>
                      <a:pt x="6703" y="10497"/>
                    </a:cubicBezTo>
                    <a:cubicBezTo>
                      <a:pt x="6770" y="10437"/>
                      <a:pt x="7563" y="9712"/>
                      <a:pt x="8495" y="8463"/>
                    </a:cubicBezTo>
                    <a:lnTo>
                      <a:pt x="10309" y="8463"/>
                    </a:lnTo>
                    <a:cubicBezTo>
                      <a:pt x="10309" y="8463"/>
                      <a:pt x="10309" y="13747"/>
                      <a:pt x="10309" y="13747"/>
                    </a:cubicBezTo>
                    <a:close/>
                    <a:moveTo>
                      <a:pt x="10309" y="20087"/>
                    </a:moveTo>
                    <a:lnTo>
                      <a:pt x="1964" y="20087"/>
                    </a:lnTo>
                    <a:lnTo>
                      <a:pt x="1964" y="14803"/>
                    </a:lnTo>
                    <a:lnTo>
                      <a:pt x="10309" y="14803"/>
                    </a:lnTo>
                    <a:cubicBezTo>
                      <a:pt x="10309" y="14803"/>
                      <a:pt x="10309" y="20087"/>
                      <a:pt x="10309" y="20087"/>
                    </a:cubicBezTo>
                    <a:close/>
                    <a:moveTo>
                      <a:pt x="982" y="7406"/>
                    </a:moveTo>
                    <a:lnTo>
                      <a:pt x="982" y="5293"/>
                    </a:lnTo>
                    <a:lnTo>
                      <a:pt x="9266" y="5293"/>
                    </a:lnTo>
                    <a:cubicBezTo>
                      <a:pt x="8867" y="6095"/>
                      <a:pt x="8429" y="6803"/>
                      <a:pt x="8005" y="7406"/>
                    </a:cubicBezTo>
                    <a:cubicBezTo>
                      <a:pt x="8005" y="7406"/>
                      <a:pt x="982" y="7406"/>
                      <a:pt x="982" y="7406"/>
                    </a:cubicBezTo>
                    <a:close/>
                    <a:moveTo>
                      <a:pt x="5606" y="1990"/>
                    </a:moveTo>
                    <a:cubicBezTo>
                      <a:pt x="6148" y="980"/>
                      <a:pt x="7540" y="751"/>
                      <a:pt x="8714" y="1481"/>
                    </a:cubicBezTo>
                    <a:cubicBezTo>
                      <a:pt x="9465" y="1948"/>
                      <a:pt x="9931" y="2692"/>
                      <a:pt x="10035" y="3433"/>
                    </a:cubicBezTo>
                    <a:cubicBezTo>
                      <a:pt x="9944" y="3708"/>
                      <a:pt x="9845" y="3975"/>
                      <a:pt x="9740" y="4236"/>
                    </a:cubicBezTo>
                    <a:lnTo>
                      <a:pt x="5830" y="4236"/>
                    </a:lnTo>
                    <a:cubicBezTo>
                      <a:pt x="5362" y="3523"/>
                      <a:pt x="5242" y="2668"/>
                      <a:pt x="5606" y="1990"/>
                    </a:cubicBezTo>
                    <a:moveTo>
                      <a:pt x="20618" y="4236"/>
                    </a:moveTo>
                    <a:lnTo>
                      <a:pt x="16874" y="4236"/>
                    </a:lnTo>
                    <a:cubicBezTo>
                      <a:pt x="17259" y="3325"/>
                      <a:pt x="17284" y="2310"/>
                      <a:pt x="16829" y="1461"/>
                    </a:cubicBezTo>
                    <a:cubicBezTo>
                      <a:pt x="16015" y="-54"/>
                      <a:pt x="14024" y="-456"/>
                      <a:pt x="12380" y="565"/>
                    </a:cubicBezTo>
                    <a:cubicBezTo>
                      <a:pt x="11747" y="959"/>
                      <a:pt x="11277" y="1511"/>
                      <a:pt x="10965" y="2122"/>
                    </a:cubicBezTo>
                    <a:cubicBezTo>
                      <a:pt x="10949" y="2115"/>
                      <a:pt x="10937" y="2103"/>
                      <a:pt x="10920" y="2098"/>
                    </a:cubicBezTo>
                    <a:cubicBezTo>
                      <a:pt x="10909" y="2095"/>
                      <a:pt x="10899" y="2097"/>
                      <a:pt x="10888" y="2095"/>
                    </a:cubicBezTo>
                    <a:cubicBezTo>
                      <a:pt x="10861" y="2089"/>
                      <a:pt x="10834" y="2089"/>
                      <a:pt x="10806" y="2088"/>
                    </a:cubicBezTo>
                    <a:cubicBezTo>
                      <a:pt x="10782" y="2089"/>
                      <a:pt x="10759" y="2089"/>
                      <a:pt x="10735" y="2093"/>
                    </a:cubicBezTo>
                    <a:cubicBezTo>
                      <a:pt x="10712" y="2096"/>
                      <a:pt x="10689" y="2090"/>
                      <a:pt x="10665" y="2098"/>
                    </a:cubicBezTo>
                    <a:cubicBezTo>
                      <a:pt x="10648" y="2103"/>
                      <a:pt x="10636" y="2115"/>
                      <a:pt x="10620" y="2122"/>
                    </a:cubicBezTo>
                    <a:cubicBezTo>
                      <a:pt x="10307" y="1511"/>
                      <a:pt x="9837" y="959"/>
                      <a:pt x="9205" y="566"/>
                    </a:cubicBezTo>
                    <a:cubicBezTo>
                      <a:pt x="7561" y="-456"/>
                      <a:pt x="5569" y="-54"/>
                      <a:pt x="4755" y="1461"/>
                    </a:cubicBezTo>
                    <a:cubicBezTo>
                      <a:pt x="4301" y="2310"/>
                      <a:pt x="4325" y="3325"/>
                      <a:pt x="4711" y="4236"/>
                    </a:cubicBezTo>
                    <a:lnTo>
                      <a:pt x="982" y="4236"/>
                    </a:lnTo>
                    <a:cubicBezTo>
                      <a:pt x="440" y="4236"/>
                      <a:pt x="0" y="4709"/>
                      <a:pt x="0" y="5293"/>
                    </a:cubicBezTo>
                    <a:lnTo>
                      <a:pt x="0" y="7406"/>
                    </a:lnTo>
                    <a:cubicBezTo>
                      <a:pt x="0" y="7990"/>
                      <a:pt x="440" y="8463"/>
                      <a:pt x="982" y="8463"/>
                    </a:cubicBezTo>
                    <a:lnTo>
                      <a:pt x="982" y="20087"/>
                    </a:lnTo>
                    <a:cubicBezTo>
                      <a:pt x="982" y="20671"/>
                      <a:pt x="1422" y="21144"/>
                      <a:pt x="1964" y="21144"/>
                    </a:cubicBezTo>
                    <a:lnTo>
                      <a:pt x="19636" y="21144"/>
                    </a:lnTo>
                    <a:cubicBezTo>
                      <a:pt x="20178" y="21144"/>
                      <a:pt x="20618" y="20671"/>
                      <a:pt x="20618" y="20087"/>
                    </a:cubicBezTo>
                    <a:lnTo>
                      <a:pt x="20618" y="8463"/>
                    </a:lnTo>
                    <a:cubicBezTo>
                      <a:pt x="21160" y="8463"/>
                      <a:pt x="21600" y="7990"/>
                      <a:pt x="21600" y="7406"/>
                    </a:cubicBezTo>
                    <a:lnTo>
                      <a:pt x="21600" y="5293"/>
                    </a:lnTo>
                    <a:cubicBezTo>
                      <a:pt x="21600" y="4709"/>
                      <a:pt x="21160" y="4236"/>
                      <a:pt x="20618" y="4236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39"/>
            <p:cNvGrpSpPr/>
            <p:nvPr/>
          </p:nvGrpSpPr>
          <p:grpSpPr>
            <a:xfrm>
              <a:off x="9917160" y="1912007"/>
              <a:ext cx="1107191" cy="1115029"/>
              <a:chOff x="9917160" y="1912007"/>
              <a:chExt cx="1107191" cy="1115029"/>
            </a:xfrm>
          </p:grpSpPr>
          <p:sp>
            <p:nvSpPr>
              <p:cNvPr id="23" name="Oval 40"/>
              <p:cNvSpPr/>
              <p:nvPr/>
            </p:nvSpPr>
            <p:spPr bwMode="auto">
              <a:xfrm>
                <a:off x="9934797" y="1929644"/>
                <a:ext cx="1073877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41"/>
              <p:cNvSpPr/>
              <p:nvPr/>
            </p:nvSpPr>
            <p:spPr bwMode="auto">
              <a:xfrm>
                <a:off x="9917160" y="1912007"/>
                <a:ext cx="1107191" cy="1115029"/>
              </a:xfrm>
              <a:custGeom>
                <a:avLst/>
                <a:gdLst>
                  <a:gd name="T0" fmla="*/ 128 w 257"/>
                  <a:gd name="T1" fmla="*/ 254 h 258"/>
                  <a:gd name="T2" fmla="*/ 128 w 257"/>
                  <a:gd name="T3" fmla="*/ 258 h 258"/>
                  <a:gd name="T4" fmla="*/ 257 w 257"/>
                  <a:gd name="T5" fmla="*/ 129 h 258"/>
                  <a:gd name="T6" fmla="*/ 128 w 257"/>
                  <a:gd name="T7" fmla="*/ 0 h 258"/>
                  <a:gd name="T8" fmla="*/ 0 w 257"/>
                  <a:gd name="T9" fmla="*/ 129 h 258"/>
                  <a:gd name="T10" fmla="*/ 128 w 257"/>
                  <a:gd name="T11" fmla="*/ 258 h 258"/>
                  <a:gd name="T12" fmla="*/ 128 w 257"/>
                  <a:gd name="T13" fmla="*/ 254 h 258"/>
                  <a:gd name="T14" fmla="*/ 128 w 257"/>
                  <a:gd name="T15" fmla="*/ 250 h 258"/>
                  <a:gd name="T16" fmla="*/ 43 w 257"/>
                  <a:gd name="T17" fmla="*/ 214 h 258"/>
                  <a:gd name="T18" fmla="*/ 8 w 257"/>
                  <a:gd name="T19" fmla="*/ 129 h 258"/>
                  <a:gd name="T20" fmla="*/ 43 w 257"/>
                  <a:gd name="T21" fmla="*/ 44 h 258"/>
                  <a:gd name="T22" fmla="*/ 128 w 257"/>
                  <a:gd name="T23" fmla="*/ 8 h 258"/>
                  <a:gd name="T24" fmla="*/ 214 w 257"/>
                  <a:gd name="T25" fmla="*/ 44 h 258"/>
                  <a:gd name="T26" fmla="*/ 249 w 257"/>
                  <a:gd name="T27" fmla="*/ 129 h 258"/>
                  <a:gd name="T28" fmla="*/ 214 w 257"/>
                  <a:gd name="T29" fmla="*/ 214 h 258"/>
                  <a:gd name="T30" fmla="*/ 128 w 257"/>
                  <a:gd name="T31" fmla="*/ 250 h 258"/>
                  <a:gd name="T32" fmla="*/ 128 w 257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8">
                    <a:moveTo>
                      <a:pt x="128" y="254"/>
                    </a:moveTo>
                    <a:cubicBezTo>
                      <a:pt x="128" y="258"/>
                      <a:pt x="128" y="258"/>
                      <a:pt x="128" y="258"/>
                    </a:cubicBezTo>
                    <a:cubicBezTo>
                      <a:pt x="200" y="258"/>
                      <a:pt x="257" y="200"/>
                      <a:pt x="257" y="129"/>
                    </a:cubicBezTo>
                    <a:cubicBezTo>
                      <a:pt x="257" y="58"/>
                      <a:pt x="200" y="0"/>
                      <a:pt x="128" y="0"/>
                    </a:cubicBezTo>
                    <a:cubicBezTo>
                      <a:pt x="57" y="0"/>
                      <a:pt x="0" y="58"/>
                      <a:pt x="0" y="129"/>
                    </a:cubicBezTo>
                    <a:cubicBezTo>
                      <a:pt x="0" y="200"/>
                      <a:pt x="57" y="258"/>
                      <a:pt x="128" y="258"/>
                    </a:cubicBezTo>
                    <a:cubicBezTo>
                      <a:pt x="128" y="254"/>
                      <a:pt x="128" y="254"/>
                      <a:pt x="128" y="254"/>
                    </a:cubicBezTo>
                    <a:cubicBezTo>
                      <a:pt x="128" y="250"/>
                      <a:pt x="128" y="250"/>
                      <a:pt x="128" y="250"/>
                    </a:cubicBezTo>
                    <a:cubicBezTo>
                      <a:pt x="95" y="250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9"/>
                    </a:cubicBezTo>
                    <a:cubicBezTo>
                      <a:pt x="8" y="96"/>
                      <a:pt x="21" y="65"/>
                      <a:pt x="43" y="44"/>
                    </a:cubicBezTo>
                    <a:cubicBezTo>
                      <a:pt x="65" y="22"/>
                      <a:pt x="95" y="8"/>
                      <a:pt x="128" y="8"/>
                    </a:cubicBezTo>
                    <a:cubicBezTo>
                      <a:pt x="162" y="8"/>
                      <a:pt x="192" y="22"/>
                      <a:pt x="214" y="44"/>
                    </a:cubicBezTo>
                    <a:cubicBezTo>
                      <a:pt x="236" y="65"/>
                      <a:pt x="249" y="96"/>
                      <a:pt x="249" y="129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50"/>
                      <a:pt x="128" y="250"/>
                    </a:cubicBezTo>
                    <a:lnTo>
                      <a:pt x="128" y="25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: Shape 42"/>
              <p:cNvSpPr/>
              <p:nvPr/>
            </p:nvSpPr>
            <p:spPr>
              <a:xfrm>
                <a:off x="10331091" y="2303465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9" y="17044"/>
                    </a:moveTo>
                    <a:cubicBezTo>
                      <a:pt x="9428" y="17174"/>
                      <a:pt x="9252" y="17274"/>
                      <a:pt x="9050" y="17344"/>
                    </a:cubicBezTo>
                    <a:cubicBezTo>
                      <a:pt x="8849" y="17415"/>
                      <a:pt x="8636" y="17450"/>
                      <a:pt x="8413" y="17450"/>
                    </a:cubicBezTo>
                    <a:cubicBezTo>
                      <a:pt x="7887" y="17450"/>
                      <a:pt x="7488" y="17288"/>
                      <a:pt x="7214" y="16966"/>
                    </a:cubicBezTo>
                    <a:cubicBezTo>
                      <a:pt x="6941" y="16644"/>
                      <a:pt x="6797" y="16226"/>
                      <a:pt x="6782" y="15715"/>
                    </a:cubicBezTo>
                    <a:lnTo>
                      <a:pt x="5864" y="15715"/>
                    </a:lnTo>
                    <a:cubicBezTo>
                      <a:pt x="5857" y="16122"/>
                      <a:pt x="5913" y="16486"/>
                      <a:pt x="6032" y="16805"/>
                    </a:cubicBezTo>
                    <a:cubicBezTo>
                      <a:pt x="6151" y="17123"/>
                      <a:pt x="6321" y="17393"/>
                      <a:pt x="6545" y="17611"/>
                    </a:cubicBezTo>
                    <a:cubicBezTo>
                      <a:pt x="6767" y="17830"/>
                      <a:pt x="7038" y="17995"/>
                      <a:pt x="7355" y="18106"/>
                    </a:cubicBezTo>
                    <a:cubicBezTo>
                      <a:pt x="7671" y="18218"/>
                      <a:pt x="8024" y="18273"/>
                      <a:pt x="8413" y="18273"/>
                    </a:cubicBezTo>
                    <a:cubicBezTo>
                      <a:pt x="8773" y="18273"/>
                      <a:pt x="9113" y="18223"/>
                      <a:pt x="9434" y="18123"/>
                    </a:cubicBezTo>
                    <a:cubicBezTo>
                      <a:pt x="9754" y="18023"/>
                      <a:pt x="10033" y="17873"/>
                      <a:pt x="10271" y="17672"/>
                    </a:cubicBezTo>
                    <a:cubicBezTo>
                      <a:pt x="10509" y="17472"/>
                      <a:pt x="10697" y="17222"/>
                      <a:pt x="10837" y="16922"/>
                    </a:cubicBezTo>
                    <a:cubicBezTo>
                      <a:pt x="10978" y="16621"/>
                      <a:pt x="11048" y="16275"/>
                      <a:pt x="11048" y="15881"/>
                    </a:cubicBezTo>
                    <a:cubicBezTo>
                      <a:pt x="11048" y="15407"/>
                      <a:pt x="10935" y="14995"/>
                      <a:pt x="10708" y="14646"/>
                    </a:cubicBezTo>
                    <a:cubicBezTo>
                      <a:pt x="10481" y="14298"/>
                      <a:pt x="10134" y="14072"/>
                      <a:pt x="9666" y="13968"/>
                    </a:cubicBezTo>
                    <a:lnTo>
                      <a:pt x="9666" y="13946"/>
                    </a:lnTo>
                    <a:cubicBezTo>
                      <a:pt x="9968" y="13805"/>
                      <a:pt x="10220" y="13597"/>
                      <a:pt x="10422" y="13323"/>
                    </a:cubicBezTo>
                    <a:cubicBezTo>
                      <a:pt x="10624" y="13048"/>
                      <a:pt x="10724" y="12734"/>
                      <a:pt x="10724" y="12377"/>
                    </a:cubicBezTo>
                    <a:cubicBezTo>
                      <a:pt x="10724" y="12014"/>
                      <a:pt x="10665" y="11698"/>
                      <a:pt x="10546" y="11432"/>
                    </a:cubicBezTo>
                    <a:cubicBezTo>
                      <a:pt x="10427" y="11165"/>
                      <a:pt x="10263" y="10946"/>
                      <a:pt x="10055" y="10776"/>
                    </a:cubicBezTo>
                    <a:cubicBezTo>
                      <a:pt x="9846" y="10605"/>
                      <a:pt x="9599" y="10477"/>
                      <a:pt x="9315" y="10392"/>
                    </a:cubicBezTo>
                    <a:cubicBezTo>
                      <a:pt x="9030" y="10306"/>
                      <a:pt x="8722" y="10264"/>
                      <a:pt x="8391" y="10264"/>
                    </a:cubicBezTo>
                    <a:cubicBezTo>
                      <a:pt x="8010" y="10264"/>
                      <a:pt x="7673" y="10326"/>
                      <a:pt x="7382" y="10453"/>
                    </a:cubicBezTo>
                    <a:cubicBezTo>
                      <a:pt x="7090" y="10579"/>
                      <a:pt x="6847" y="10753"/>
                      <a:pt x="6653" y="10976"/>
                    </a:cubicBezTo>
                    <a:cubicBezTo>
                      <a:pt x="6459" y="11198"/>
                      <a:pt x="6309" y="11466"/>
                      <a:pt x="6204" y="11777"/>
                    </a:cubicBezTo>
                    <a:cubicBezTo>
                      <a:pt x="6100" y="12088"/>
                      <a:pt x="6040" y="12433"/>
                      <a:pt x="6026" y="12811"/>
                    </a:cubicBezTo>
                    <a:lnTo>
                      <a:pt x="6944" y="12811"/>
                    </a:lnTo>
                    <a:cubicBezTo>
                      <a:pt x="6944" y="12581"/>
                      <a:pt x="6972" y="12363"/>
                      <a:pt x="7031" y="12155"/>
                    </a:cubicBezTo>
                    <a:cubicBezTo>
                      <a:pt x="7088" y="11947"/>
                      <a:pt x="7177" y="11766"/>
                      <a:pt x="7296" y="11610"/>
                    </a:cubicBezTo>
                    <a:cubicBezTo>
                      <a:pt x="7414" y="11454"/>
                      <a:pt x="7565" y="11330"/>
                      <a:pt x="7749" y="11237"/>
                    </a:cubicBezTo>
                    <a:cubicBezTo>
                      <a:pt x="7932" y="11144"/>
                      <a:pt x="8147" y="11098"/>
                      <a:pt x="8391" y="11098"/>
                    </a:cubicBezTo>
                    <a:cubicBezTo>
                      <a:pt x="8780" y="11098"/>
                      <a:pt x="9104" y="11204"/>
                      <a:pt x="9364" y="11415"/>
                    </a:cubicBezTo>
                    <a:cubicBezTo>
                      <a:pt x="9623" y="11627"/>
                      <a:pt x="9752" y="11943"/>
                      <a:pt x="9752" y="12366"/>
                    </a:cubicBezTo>
                    <a:cubicBezTo>
                      <a:pt x="9752" y="12574"/>
                      <a:pt x="9713" y="12759"/>
                      <a:pt x="9634" y="12922"/>
                    </a:cubicBezTo>
                    <a:cubicBezTo>
                      <a:pt x="9554" y="13086"/>
                      <a:pt x="9448" y="13221"/>
                      <a:pt x="9315" y="13329"/>
                    </a:cubicBezTo>
                    <a:cubicBezTo>
                      <a:pt x="9182" y="13436"/>
                      <a:pt x="9027" y="13517"/>
                      <a:pt x="8851" y="13574"/>
                    </a:cubicBezTo>
                    <a:cubicBezTo>
                      <a:pt x="8674" y="13629"/>
                      <a:pt x="8488" y="13657"/>
                      <a:pt x="8294" y="13657"/>
                    </a:cubicBezTo>
                    <a:lnTo>
                      <a:pt x="7992" y="13657"/>
                    </a:lnTo>
                    <a:cubicBezTo>
                      <a:pt x="7963" y="13657"/>
                      <a:pt x="7930" y="13653"/>
                      <a:pt x="7895" y="13645"/>
                    </a:cubicBezTo>
                    <a:lnTo>
                      <a:pt x="7895" y="14447"/>
                    </a:lnTo>
                    <a:cubicBezTo>
                      <a:pt x="8067" y="14424"/>
                      <a:pt x="8251" y="14413"/>
                      <a:pt x="8445" y="14413"/>
                    </a:cubicBezTo>
                    <a:cubicBezTo>
                      <a:pt x="8676" y="14413"/>
                      <a:pt x="8890" y="14444"/>
                      <a:pt x="9088" y="14507"/>
                    </a:cubicBezTo>
                    <a:cubicBezTo>
                      <a:pt x="9286" y="14571"/>
                      <a:pt x="9457" y="14667"/>
                      <a:pt x="9601" y="14797"/>
                    </a:cubicBezTo>
                    <a:cubicBezTo>
                      <a:pt x="9745" y="14927"/>
                      <a:pt x="9860" y="15086"/>
                      <a:pt x="9947" y="15275"/>
                    </a:cubicBezTo>
                    <a:cubicBezTo>
                      <a:pt x="10033" y="15464"/>
                      <a:pt x="10076" y="15682"/>
                      <a:pt x="10076" y="15926"/>
                    </a:cubicBezTo>
                    <a:cubicBezTo>
                      <a:pt x="10076" y="16163"/>
                      <a:pt x="10031" y="16377"/>
                      <a:pt x="9941" y="16565"/>
                    </a:cubicBezTo>
                    <a:cubicBezTo>
                      <a:pt x="9851" y="16754"/>
                      <a:pt x="9731" y="16914"/>
                      <a:pt x="9579" y="17044"/>
                    </a:cubicBezTo>
                    <a:moveTo>
                      <a:pt x="14257" y="18151"/>
                    </a:moveTo>
                    <a:lnTo>
                      <a:pt x="15175" y="18151"/>
                    </a:lnTo>
                    <a:lnTo>
                      <a:pt x="15175" y="10264"/>
                    </a:lnTo>
                    <a:lnTo>
                      <a:pt x="14473" y="10264"/>
                    </a:lnTo>
                    <a:cubicBezTo>
                      <a:pt x="14422" y="10561"/>
                      <a:pt x="14329" y="10805"/>
                      <a:pt x="14192" y="10998"/>
                    </a:cubicBezTo>
                    <a:cubicBezTo>
                      <a:pt x="14055" y="11191"/>
                      <a:pt x="13888" y="11343"/>
                      <a:pt x="13690" y="11454"/>
                    </a:cubicBezTo>
                    <a:cubicBezTo>
                      <a:pt x="13492" y="11565"/>
                      <a:pt x="13271" y="11641"/>
                      <a:pt x="13026" y="11682"/>
                    </a:cubicBezTo>
                    <a:cubicBezTo>
                      <a:pt x="12781" y="11723"/>
                      <a:pt x="12529" y="11743"/>
                      <a:pt x="12270" y="11743"/>
                    </a:cubicBezTo>
                    <a:lnTo>
                      <a:pt x="12270" y="12499"/>
                    </a:lnTo>
                    <a:lnTo>
                      <a:pt x="14257" y="12499"/>
                    </a:lnTo>
                    <a:cubicBezTo>
                      <a:pt x="14257" y="12499"/>
                      <a:pt x="14257" y="18151"/>
                      <a:pt x="14257" y="18151"/>
                    </a:cubicBezTo>
                    <a:close/>
                    <a:moveTo>
                      <a:pt x="20618" y="6873"/>
                    </a:moveTo>
                    <a:lnTo>
                      <a:pt x="982" y="6873"/>
                    </a:lnTo>
                    <a:lnTo>
                      <a:pt x="982" y="3928"/>
                    </a:lnTo>
                    <a:cubicBezTo>
                      <a:pt x="982" y="3385"/>
                      <a:pt x="1421" y="2945"/>
                      <a:pt x="1964" y="2945"/>
                    </a:cubicBezTo>
                    <a:lnTo>
                      <a:pt x="3927" y="2945"/>
                    </a:lnTo>
                    <a:lnTo>
                      <a:pt x="3927" y="4418"/>
                    </a:lnTo>
                    <a:cubicBezTo>
                      <a:pt x="3927" y="4690"/>
                      <a:pt x="4147" y="4909"/>
                      <a:pt x="4418" y="4909"/>
                    </a:cubicBezTo>
                    <a:cubicBezTo>
                      <a:pt x="4690" y="4909"/>
                      <a:pt x="4909" y="4690"/>
                      <a:pt x="4909" y="4418"/>
                    </a:cubicBezTo>
                    <a:lnTo>
                      <a:pt x="4909" y="2945"/>
                    </a:lnTo>
                    <a:lnTo>
                      <a:pt x="16691" y="2945"/>
                    </a:lnTo>
                    <a:lnTo>
                      <a:pt x="16691" y="4418"/>
                    </a:lnTo>
                    <a:cubicBezTo>
                      <a:pt x="16691" y="4690"/>
                      <a:pt x="16910" y="4909"/>
                      <a:pt x="17182" y="4909"/>
                    </a:cubicBezTo>
                    <a:cubicBezTo>
                      <a:pt x="17453" y="4909"/>
                      <a:pt x="17673" y="4690"/>
                      <a:pt x="17673" y="4418"/>
                    </a:cubicBezTo>
                    <a:lnTo>
                      <a:pt x="17673" y="2945"/>
                    </a:lnTo>
                    <a:lnTo>
                      <a:pt x="19636" y="2945"/>
                    </a:lnTo>
                    <a:cubicBezTo>
                      <a:pt x="20179" y="2945"/>
                      <a:pt x="20618" y="3385"/>
                      <a:pt x="20618" y="3928"/>
                    </a:cubicBezTo>
                    <a:cubicBezTo>
                      <a:pt x="20618" y="3928"/>
                      <a:pt x="20618" y="6873"/>
                      <a:pt x="20618" y="6873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7855"/>
                    </a:lnTo>
                    <a:lnTo>
                      <a:pt x="20618" y="7855"/>
                    </a:lnTo>
                    <a:cubicBezTo>
                      <a:pt x="20618" y="7855"/>
                      <a:pt x="20618" y="19636"/>
                      <a:pt x="20618" y="19636"/>
                    </a:cubicBezTo>
                    <a:close/>
                    <a:moveTo>
                      <a:pt x="19636" y="1964"/>
                    </a:moveTo>
                    <a:lnTo>
                      <a:pt x="17673" y="1964"/>
                    </a:lnTo>
                    <a:lnTo>
                      <a:pt x="17673" y="491"/>
                    </a:lnTo>
                    <a:cubicBezTo>
                      <a:pt x="17673" y="220"/>
                      <a:pt x="17453" y="0"/>
                      <a:pt x="17182" y="0"/>
                    </a:cubicBezTo>
                    <a:cubicBezTo>
                      <a:pt x="16910" y="0"/>
                      <a:pt x="16691" y="220"/>
                      <a:pt x="16691" y="491"/>
                    </a:cubicBezTo>
                    <a:lnTo>
                      <a:pt x="16691" y="1964"/>
                    </a:lnTo>
                    <a:lnTo>
                      <a:pt x="4909" y="1964"/>
                    </a:lnTo>
                    <a:lnTo>
                      <a:pt x="4909" y="491"/>
                    </a:lnTo>
                    <a:cubicBezTo>
                      <a:pt x="4909" y="220"/>
                      <a:pt x="4690" y="0"/>
                      <a:pt x="4418" y="0"/>
                    </a:cubicBezTo>
                    <a:cubicBezTo>
                      <a:pt x="4147" y="0"/>
                      <a:pt x="3927" y="220"/>
                      <a:pt x="3927" y="491"/>
                    </a:cubicBezTo>
                    <a:lnTo>
                      <a:pt x="3927" y="1964"/>
                    </a:lnTo>
                    <a:lnTo>
                      <a:pt x="1964" y="1964"/>
                    </a:lnTo>
                    <a:cubicBezTo>
                      <a:pt x="879" y="1964"/>
                      <a:pt x="0" y="2843"/>
                      <a:pt x="0" y="3928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3928"/>
                    </a:lnTo>
                    <a:cubicBezTo>
                      <a:pt x="21600" y="2843"/>
                      <a:pt x="20721" y="1964"/>
                      <a:pt x="19636" y="1964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Rectangle 43"/>
            <p:cNvSpPr/>
            <p:nvPr/>
          </p:nvSpPr>
          <p:spPr>
            <a:xfrm>
              <a:off x="704144" y="1174362"/>
              <a:ext cx="2290152" cy="53245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9" name="Rectangle 44"/>
            <p:cNvSpPr/>
            <p:nvPr/>
          </p:nvSpPr>
          <p:spPr>
            <a:xfrm>
              <a:off x="2784765" y="2352465"/>
              <a:ext cx="2290152" cy="53245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0" name="Rectangle 45"/>
            <p:cNvSpPr/>
            <p:nvPr/>
          </p:nvSpPr>
          <p:spPr>
            <a:xfrm>
              <a:off x="4962911" y="3561635"/>
              <a:ext cx="2290152" cy="53245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1" name="Rectangle 46"/>
            <p:cNvSpPr/>
            <p:nvPr/>
          </p:nvSpPr>
          <p:spPr>
            <a:xfrm>
              <a:off x="7103937" y="2346778"/>
              <a:ext cx="2290152" cy="53245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2" name="Rectangle 47"/>
            <p:cNvSpPr/>
            <p:nvPr/>
          </p:nvSpPr>
          <p:spPr>
            <a:xfrm>
              <a:off x="9210564" y="1180198"/>
              <a:ext cx="2290152" cy="53245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53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55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30301" y="4061152"/>
            <a:ext cx="2567264" cy="835777"/>
            <a:chOff x="449951" y="3139323"/>
            <a:chExt cx="2567264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449951" y="3385544"/>
              <a:ext cx="2567264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 defTabSz="1218565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44724" y="4061152"/>
            <a:ext cx="3074176" cy="835777"/>
            <a:chOff x="9029821" y="3139323"/>
            <a:chExt cx="3074176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9029821" y="3385544"/>
              <a:ext cx="3074176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defTabSz="1218565"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5512" y="1436455"/>
            <a:ext cx="2020976" cy="927740"/>
            <a:chOff x="5122025" y="525814"/>
            <a:chExt cx="2020976" cy="927740"/>
          </a:xfrm>
        </p:grpSpPr>
        <p:sp>
          <p:nvSpPr>
            <p:cNvPr id="23" name="文本框 1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1218565">
                <a:spcBef>
                  <a:spcPct val="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63701" y="2712790"/>
            <a:ext cx="2733710" cy="861177"/>
            <a:chOff x="283505" y="3139323"/>
            <a:chExt cx="2733710" cy="861177"/>
          </a:xfrm>
        </p:grpSpPr>
        <p:sp>
          <p:nvSpPr>
            <p:cNvPr id="21" name="文本框 19"/>
            <p:cNvSpPr txBox="1"/>
            <p:nvPr/>
          </p:nvSpPr>
          <p:spPr>
            <a:xfrm>
              <a:off x="283505" y="3410944"/>
              <a:ext cx="2733710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algn="r" defTabSz="12185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 defTabSz="1218565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06325" y="2712790"/>
            <a:ext cx="2621975" cy="861177"/>
            <a:chOff x="9029821" y="3139323"/>
            <a:chExt cx="2621975" cy="861177"/>
          </a:xfrm>
        </p:grpSpPr>
        <p:sp>
          <p:nvSpPr>
            <p:cNvPr id="19" name="文本框 22"/>
            <p:cNvSpPr txBox="1"/>
            <p:nvPr/>
          </p:nvSpPr>
          <p:spPr>
            <a:xfrm>
              <a:off x="9029821" y="3410944"/>
              <a:ext cx="262197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defTabSz="12185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defTabSz="1218565">
                <a:defRPr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88773" y="2642408"/>
            <a:ext cx="4216835" cy="2486677"/>
            <a:chOff x="2991580" y="1981806"/>
            <a:chExt cx="3162626" cy="1865008"/>
          </a:xfrm>
        </p:grpSpPr>
        <p:sp>
          <p:nvSpPr>
            <p:cNvPr id="4" name="任意多边形: 形状 3"/>
            <p:cNvSpPr/>
            <p:nvPr/>
          </p:nvSpPr>
          <p:spPr>
            <a:xfrm rot="4680292" flipH="1" flipV="1">
              <a:off x="4921199" y="2613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chemeClr val="accent5">
                <a:alpha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91580" y="1981806"/>
              <a:ext cx="2884335" cy="1865008"/>
              <a:chOff x="2991580" y="1981806"/>
              <a:chExt cx="2884335" cy="1865008"/>
            </a:xfrm>
          </p:grpSpPr>
          <p:sp>
            <p:nvSpPr>
              <p:cNvPr id="5" name="任意多边形: 形状 4"/>
              <p:cNvSpPr/>
              <p:nvPr/>
            </p:nvSpPr>
            <p:spPr>
              <a:xfrm rot="2397114" flipH="1" flipV="1">
                <a:off x="4649987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 rot="16919708" flipH="1">
                <a:off x="3356620" y="2613807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4138016" y="1981806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rot="19202886" flipV="1">
                <a:off x="3626046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5169592" y="2464224"/>
                <a:ext cx="340687" cy="342326"/>
              </a:xfrm>
              <a:custGeom>
                <a:avLst/>
                <a:gdLst>
                  <a:gd name="connsiteX0" fmla="*/ 119063 w 330200"/>
                  <a:gd name="connsiteY0" fmla="*/ 203200 h 331788"/>
                  <a:gd name="connsiteX1" fmla="*/ 137172 w 330200"/>
                  <a:gd name="connsiteY1" fmla="*/ 203200 h 331788"/>
                  <a:gd name="connsiteX2" fmla="*/ 153988 w 330200"/>
                  <a:gd name="connsiteY2" fmla="*/ 229508 h 331788"/>
                  <a:gd name="connsiteX3" fmla="*/ 153988 w 330200"/>
                  <a:gd name="connsiteY3" fmla="*/ 249238 h 331788"/>
                  <a:gd name="connsiteX4" fmla="*/ 119063 w 330200"/>
                  <a:gd name="connsiteY4" fmla="*/ 203200 h 331788"/>
                  <a:gd name="connsiteX5" fmla="*/ 176213 w 330200"/>
                  <a:gd name="connsiteY5" fmla="*/ 158750 h 331788"/>
                  <a:gd name="connsiteX6" fmla="*/ 211138 w 330200"/>
                  <a:gd name="connsiteY6" fmla="*/ 203994 h 331788"/>
                  <a:gd name="connsiteX7" fmla="*/ 176213 w 330200"/>
                  <a:gd name="connsiteY7" fmla="*/ 249238 h 331788"/>
                  <a:gd name="connsiteX8" fmla="*/ 176213 w 330200"/>
                  <a:gd name="connsiteY8" fmla="*/ 229848 h 331788"/>
                  <a:gd name="connsiteX9" fmla="*/ 193029 w 330200"/>
                  <a:gd name="connsiteY9" fmla="*/ 203994 h 331788"/>
                  <a:gd name="connsiteX10" fmla="*/ 176213 w 330200"/>
                  <a:gd name="connsiteY10" fmla="*/ 178141 h 331788"/>
                  <a:gd name="connsiteX11" fmla="*/ 176213 w 330200"/>
                  <a:gd name="connsiteY11" fmla="*/ 158750 h 331788"/>
                  <a:gd name="connsiteX12" fmla="*/ 176213 w 330200"/>
                  <a:gd name="connsiteY12" fmla="*/ 82550 h 331788"/>
                  <a:gd name="connsiteX13" fmla="*/ 211138 w 330200"/>
                  <a:gd name="connsiteY13" fmla="*/ 128588 h 331788"/>
                  <a:gd name="connsiteX14" fmla="*/ 193029 w 330200"/>
                  <a:gd name="connsiteY14" fmla="*/ 128588 h 331788"/>
                  <a:gd name="connsiteX15" fmla="*/ 176213 w 330200"/>
                  <a:gd name="connsiteY15" fmla="*/ 102281 h 331788"/>
                  <a:gd name="connsiteX16" fmla="*/ 176213 w 330200"/>
                  <a:gd name="connsiteY16" fmla="*/ 82550 h 331788"/>
                  <a:gd name="connsiteX17" fmla="*/ 153988 w 330200"/>
                  <a:gd name="connsiteY17" fmla="*/ 82550 h 331788"/>
                  <a:gd name="connsiteX18" fmla="*/ 153988 w 330200"/>
                  <a:gd name="connsiteY18" fmla="*/ 101941 h 331788"/>
                  <a:gd name="connsiteX19" fmla="*/ 137172 w 330200"/>
                  <a:gd name="connsiteY19" fmla="*/ 127794 h 331788"/>
                  <a:gd name="connsiteX20" fmla="*/ 153988 w 330200"/>
                  <a:gd name="connsiteY20" fmla="*/ 153648 h 331788"/>
                  <a:gd name="connsiteX21" fmla="*/ 153988 w 330200"/>
                  <a:gd name="connsiteY21" fmla="*/ 173038 h 331788"/>
                  <a:gd name="connsiteX22" fmla="*/ 119063 w 330200"/>
                  <a:gd name="connsiteY22" fmla="*/ 127794 h 331788"/>
                  <a:gd name="connsiteX23" fmla="*/ 153988 w 330200"/>
                  <a:gd name="connsiteY23" fmla="*/ 82550 h 331788"/>
                  <a:gd name="connsiteX24" fmla="*/ 157163 w 330200"/>
                  <a:gd name="connsiteY24" fmla="*/ 76200 h 331788"/>
                  <a:gd name="connsiteX25" fmla="*/ 173038 w 330200"/>
                  <a:gd name="connsiteY25" fmla="*/ 76200 h 331788"/>
                  <a:gd name="connsiteX26" fmla="*/ 173038 w 330200"/>
                  <a:gd name="connsiteY26" fmla="*/ 255588 h 331788"/>
                  <a:gd name="connsiteX27" fmla="*/ 157163 w 330200"/>
                  <a:gd name="connsiteY27" fmla="*/ 255588 h 331788"/>
                  <a:gd name="connsiteX28" fmla="*/ 165101 w 330200"/>
                  <a:gd name="connsiteY28" fmla="*/ 33337 h 331788"/>
                  <a:gd name="connsiteX29" fmla="*/ 33338 w 330200"/>
                  <a:gd name="connsiteY29" fmla="*/ 165894 h 331788"/>
                  <a:gd name="connsiteX30" fmla="*/ 165101 w 330200"/>
                  <a:gd name="connsiteY30" fmla="*/ 298451 h 331788"/>
                  <a:gd name="connsiteX31" fmla="*/ 296864 w 330200"/>
                  <a:gd name="connsiteY31" fmla="*/ 165894 h 331788"/>
                  <a:gd name="connsiteX32" fmla="*/ 165101 w 330200"/>
                  <a:gd name="connsiteY32" fmla="*/ 33337 h 331788"/>
                  <a:gd name="connsiteX33" fmla="*/ 165100 w 330200"/>
                  <a:gd name="connsiteY33" fmla="*/ 30162 h 331788"/>
                  <a:gd name="connsiteX34" fmla="*/ 301625 w 330200"/>
                  <a:gd name="connsiteY34" fmla="*/ 165894 h 331788"/>
                  <a:gd name="connsiteX35" fmla="*/ 165100 w 330200"/>
                  <a:gd name="connsiteY35" fmla="*/ 301626 h 331788"/>
                  <a:gd name="connsiteX36" fmla="*/ 28575 w 330200"/>
                  <a:gd name="connsiteY36" fmla="*/ 165894 h 331788"/>
                  <a:gd name="connsiteX37" fmla="*/ 165100 w 330200"/>
                  <a:gd name="connsiteY37" fmla="*/ 30162 h 331788"/>
                  <a:gd name="connsiteX38" fmla="*/ 165101 w 330200"/>
                  <a:gd name="connsiteY38" fmla="*/ 15875 h 331788"/>
                  <a:gd name="connsiteX39" fmla="*/ 14288 w 330200"/>
                  <a:gd name="connsiteY39" fmla="*/ 165894 h 331788"/>
                  <a:gd name="connsiteX40" fmla="*/ 165101 w 330200"/>
                  <a:gd name="connsiteY40" fmla="*/ 315913 h 331788"/>
                  <a:gd name="connsiteX41" fmla="*/ 315914 w 330200"/>
                  <a:gd name="connsiteY41" fmla="*/ 165894 h 331788"/>
                  <a:gd name="connsiteX42" fmla="*/ 165101 w 330200"/>
                  <a:gd name="connsiteY42" fmla="*/ 15875 h 331788"/>
                  <a:gd name="connsiteX43" fmla="*/ 165100 w 330200"/>
                  <a:gd name="connsiteY43" fmla="*/ 0 h 331788"/>
                  <a:gd name="connsiteX44" fmla="*/ 330200 w 330200"/>
                  <a:gd name="connsiteY44" fmla="*/ 165894 h 331788"/>
                  <a:gd name="connsiteX45" fmla="*/ 165100 w 330200"/>
                  <a:gd name="connsiteY45" fmla="*/ 331788 h 331788"/>
                  <a:gd name="connsiteX46" fmla="*/ 0 w 330200"/>
                  <a:gd name="connsiteY46" fmla="*/ 165894 h 331788"/>
                  <a:gd name="connsiteX47" fmla="*/ 165100 w 330200"/>
                  <a:gd name="connsiteY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200" h="331788">
                    <a:moveTo>
                      <a:pt x="119063" y="203200"/>
                    </a:moveTo>
                    <a:cubicBezTo>
                      <a:pt x="119063" y="203200"/>
                      <a:pt x="119063" y="203200"/>
                      <a:pt x="137172" y="203200"/>
                    </a:cubicBezTo>
                    <a:cubicBezTo>
                      <a:pt x="137172" y="215039"/>
                      <a:pt x="143640" y="225562"/>
                      <a:pt x="153988" y="229508"/>
                    </a:cubicBezTo>
                    <a:lnTo>
                      <a:pt x="153988" y="249238"/>
                    </a:lnTo>
                    <a:cubicBezTo>
                      <a:pt x="133292" y="243977"/>
                      <a:pt x="119063" y="225562"/>
                      <a:pt x="119063" y="203200"/>
                    </a:cubicBezTo>
                    <a:close/>
                    <a:moveTo>
                      <a:pt x="176213" y="158750"/>
                    </a:moveTo>
                    <a:cubicBezTo>
                      <a:pt x="196909" y="163921"/>
                      <a:pt x="211138" y="182019"/>
                      <a:pt x="211138" y="203994"/>
                    </a:cubicBezTo>
                    <a:cubicBezTo>
                      <a:pt x="211138" y="225970"/>
                      <a:pt x="196909" y="244068"/>
                      <a:pt x="176213" y="249238"/>
                    </a:cubicBezTo>
                    <a:cubicBezTo>
                      <a:pt x="176213" y="249238"/>
                      <a:pt x="176213" y="249238"/>
                      <a:pt x="176213" y="229848"/>
                    </a:cubicBezTo>
                    <a:cubicBezTo>
                      <a:pt x="186561" y="225970"/>
                      <a:pt x="193029" y="215628"/>
                      <a:pt x="193029" y="203994"/>
                    </a:cubicBezTo>
                    <a:cubicBezTo>
                      <a:pt x="193029" y="192360"/>
                      <a:pt x="186561" y="183311"/>
                      <a:pt x="176213" y="178141"/>
                    </a:cubicBezTo>
                    <a:cubicBezTo>
                      <a:pt x="176213" y="178141"/>
                      <a:pt x="176213" y="178141"/>
                      <a:pt x="176213" y="158750"/>
                    </a:cubicBezTo>
                    <a:close/>
                    <a:moveTo>
                      <a:pt x="176213" y="82550"/>
                    </a:moveTo>
                    <a:cubicBezTo>
                      <a:pt x="196909" y="87812"/>
                      <a:pt x="211138" y="106227"/>
                      <a:pt x="211138" y="128588"/>
                    </a:cubicBezTo>
                    <a:cubicBezTo>
                      <a:pt x="211138" y="128588"/>
                      <a:pt x="211138" y="128588"/>
                      <a:pt x="193029" y="128588"/>
                    </a:cubicBezTo>
                    <a:cubicBezTo>
                      <a:pt x="193029" y="116750"/>
                      <a:pt x="186561" y="106227"/>
                      <a:pt x="176213" y="102281"/>
                    </a:cubicBezTo>
                    <a:cubicBezTo>
                      <a:pt x="176213" y="102281"/>
                      <a:pt x="176213" y="102281"/>
                      <a:pt x="176213" y="82550"/>
                    </a:cubicBezTo>
                    <a:close/>
                    <a:moveTo>
                      <a:pt x="153988" y="82550"/>
                    </a:moveTo>
                    <a:cubicBezTo>
                      <a:pt x="153988" y="82550"/>
                      <a:pt x="153988" y="82550"/>
                      <a:pt x="153988" y="101941"/>
                    </a:cubicBezTo>
                    <a:cubicBezTo>
                      <a:pt x="143640" y="105819"/>
                      <a:pt x="137172" y="116160"/>
                      <a:pt x="137172" y="127794"/>
                    </a:cubicBezTo>
                    <a:cubicBezTo>
                      <a:pt x="137172" y="139428"/>
                      <a:pt x="143640" y="148477"/>
                      <a:pt x="153988" y="153648"/>
                    </a:cubicBezTo>
                    <a:cubicBezTo>
                      <a:pt x="153988" y="153648"/>
                      <a:pt x="153988" y="153648"/>
                      <a:pt x="153988" y="173038"/>
                    </a:cubicBezTo>
                    <a:cubicBezTo>
                      <a:pt x="133292" y="167868"/>
                      <a:pt x="119063" y="149770"/>
                      <a:pt x="119063" y="127794"/>
                    </a:cubicBezTo>
                    <a:cubicBezTo>
                      <a:pt x="119063" y="105819"/>
                      <a:pt x="133292" y="87721"/>
                      <a:pt x="153988" y="82550"/>
                    </a:cubicBezTo>
                    <a:close/>
                    <a:moveTo>
                      <a:pt x="157163" y="76200"/>
                    </a:moveTo>
                    <a:lnTo>
                      <a:pt x="173038" y="76200"/>
                    </a:lnTo>
                    <a:lnTo>
                      <a:pt x="173038" y="255588"/>
                    </a:lnTo>
                    <a:lnTo>
                      <a:pt x="157163" y="255588"/>
                    </a:lnTo>
                    <a:close/>
                    <a:moveTo>
                      <a:pt x="165101" y="33337"/>
                    </a:moveTo>
                    <a:cubicBezTo>
                      <a:pt x="92330" y="33337"/>
                      <a:pt x="33338" y="92685"/>
                      <a:pt x="33338" y="165894"/>
                    </a:cubicBezTo>
                    <a:cubicBezTo>
                      <a:pt x="33338" y="239103"/>
                      <a:pt x="92330" y="298451"/>
                      <a:pt x="165101" y="298451"/>
                    </a:cubicBezTo>
                    <a:cubicBezTo>
                      <a:pt x="237872" y="298451"/>
                      <a:pt x="296864" y="239103"/>
                      <a:pt x="296864" y="165894"/>
                    </a:cubicBezTo>
                    <a:cubicBezTo>
                      <a:pt x="296864" y="92685"/>
                      <a:pt x="237872" y="33337"/>
                      <a:pt x="165101" y="33337"/>
                    </a:cubicBezTo>
                    <a:close/>
                    <a:moveTo>
                      <a:pt x="165100" y="30162"/>
                    </a:moveTo>
                    <a:cubicBezTo>
                      <a:pt x="240501" y="30162"/>
                      <a:pt x="301625" y="90931"/>
                      <a:pt x="301625" y="165894"/>
                    </a:cubicBezTo>
                    <a:cubicBezTo>
                      <a:pt x="301625" y="240857"/>
                      <a:pt x="240501" y="301626"/>
                      <a:pt x="165100" y="301626"/>
                    </a:cubicBezTo>
                    <a:cubicBezTo>
                      <a:pt x="89699" y="301626"/>
                      <a:pt x="28575" y="240857"/>
                      <a:pt x="28575" y="165894"/>
                    </a:cubicBezTo>
                    <a:cubicBezTo>
                      <a:pt x="28575" y="90931"/>
                      <a:pt x="89699" y="30162"/>
                      <a:pt x="165100" y="30162"/>
                    </a:cubicBezTo>
                    <a:close/>
                    <a:moveTo>
                      <a:pt x="165101" y="15875"/>
                    </a:moveTo>
                    <a:cubicBezTo>
                      <a:pt x="81809" y="15875"/>
                      <a:pt x="14288" y="83041"/>
                      <a:pt x="14288" y="165894"/>
                    </a:cubicBezTo>
                    <a:cubicBezTo>
                      <a:pt x="14288" y="248747"/>
                      <a:pt x="81809" y="315913"/>
                      <a:pt x="165101" y="315913"/>
                    </a:cubicBezTo>
                    <a:cubicBezTo>
                      <a:pt x="248393" y="315913"/>
                      <a:pt x="315914" y="248747"/>
                      <a:pt x="315914" y="165894"/>
                    </a:cubicBezTo>
                    <a:cubicBezTo>
                      <a:pt x="315914" y="83041"/>
                      <a:pt x="248393" y="15875"/>
                      <a:pt x="165101" y="15875"/>
                    </a:cubicBezTo>
                    <a:close/>
                    <a:moveTo>
                      <a:pt x="165100" y="0"/>
                    </a:moveTo>
                    <a:cubicBezTo>
                      <a:pt x="256282" y="0"/>
                      <a:pt x="330200" y="74273"/>
                      <a:pt x="330200" y="165894"/>
                    </a:cubicBezTo>
                    <a:cubicBezTo>
                      <a:pt x="330200" y="257515"/>
                      <a:pt x="256282" y="331788"/>
                      <a:pt x="165100" y="331788"/>
                    </a:cubicBezTo>
                    <a:cubicBezTo>
                      <a:pt x="73918" y="331788"/>
                      <a:pt x="0" y="257515"/>
                      <a:pt x="0" y="165894"/>
                    </a:cubicBezTo>
                    <a:cubicBezTo>
                      <a:pt x="0" y="74273"/>
                      <a:pt x="73918" y="0"/>
                      <a:pt x="165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/>
              <p:cNvSpPr>
                <a:spLocks noChangeAspect="1"/>
              </p:cNvSpPr>
              <p:nvPr/>
            </p:nvSpPr>
            <p:spPr bwMode="auto">
              <a:xfrm>
                <a:off x="3648389" y="2505119"/>
                <a:ext cx="369924" cy="31261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3210177" y="3160419"/>
                <a:ext cx="318050" cy="318050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5545109" y="3121906"/>
                <a:ext cx="330806" cy="395077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411451" y="2310380"/>
                <a:ext cx="321099" cy="280395"/>
              </a:xfrm>
              <a:custGeom>
                <a:avLst/>
                <a:gdLst>
                  <a:gd name="connsiteX0" fmla="*/ 153417 w 338138"/>
                  <a:gd name="connsiteY0" fmla="*/ 182239 h 295275"/>
                  <a:gd name="connsiteX1" fmla="*/ 158329 w 338138"/>
                  <a:gd name="connsiteY1" fmla="*/ 185510 h 295275"/>
                  <a:gd name="connsiteX2" fmla="*/ 183356 w 338138"/>
                  <a:gd name="connsiteY2" fmla="*/ 190500 h 295275"/>
                  <a:gd name="connsiteX3" fmla="*/ 208382 w 338138"/>
                  <a:gd name="connsiteY3" fmla="*/ 185510 h 295275"/>
                  <a:gd name="connsiteX4" fmla="*/ 213017 w 338138"/>
                  <a:gd name="connsiteY4" fmla="*/ 182424 h 295275"/>
                  <a:gd name="connsiteX5" fmla="*/ 225680 w 338138"/>
                  <a:gd name="connsiteY5" fmla="*/ 185018 h 295275"/>
                  <a:gd name="connsiteX6" fmla="*/ 284893 w 338138"/>
                  <a:gd name="connsiteY6" fmla="*/ 244301 h 295275"/>
                  <a:gd name="connsiteX7" fmla="*/ 287278 w 338138"/>
                  <a:gd name="connsiteY7" fmla="*/ 255971 h 295275"/>
                  <a:gd name="connsiteX8" fmla="*/ 286544 w 338138"/>
                  <a:gd name="connsiteY8" fmla="*/ 255971 h 295275"/>
                  <a:gd name="connsiteX9" fmla="*/ 278606 w 338138"/>
                  <a:gd name="connsiteY9" fmla="*/ 263854 h 295275"/>
                  <a:gd name="connsiteX10" fmla="*/ 286544 w 338138"/>
                  <a:gd name="connsiteY10" fmla="*/ 273050 h 295275"/>
                  <a:gd name="connsiteX11" fmla="*/ 290768 w 338138"/>
                  <a:gd name="connsiteY11" fmla="*/ 273050 h 295275"/>
                  <a:gd name="connsiteX12" fmla="*/ 293688 w 338138"/>
                  <a:gd name="connsiteY12" fmla="*/ 287338 h 295275"/>
                  <a:gd name="connsiteX13" fmla="*/ 285760 w 338138"/>
                  <a:gd name="connsiteY13" fmla="*/ 295275 h 295275"/>
                  <a:gd name="connsiteX14" fmla="*/ 276510 w 338138"/>
                  <a:gd name="connsiteY14" fmla="*/ 287338 h 295275"/>
                  <a:gd name="connsiteX15" fmla="*/ 182696 w 338138"/>
                  <a:gd name="connsiteY15" fmla="*/ 193410 h 295275"/>
                  <a:gd name="connsiteX16" fmla="*/ 88881 w 338138"/>
                  <a:gd name="connsiteY16" fmla="*/ 287338 h 295275"/>
                  <a:gd name="connsiteX17" fmla="*/ 80953 w 338138"/>
                  <a:gd name="connsiteY17" fmla="*/ 295275 h 295275"/>
                  <a:gd name="connsiteX18" fmla="*/ 73025 w 338138"/>
                  <a:gd name="connsiteY18" fmla="*/ 287338 h 295275"/>
                  <a:gd name="connsiteX19" fmla="*/ 77268 w 338138"/>
                  <a:gd name="connsiteY19" fmla="*/ 266075 h 295275"/>
                  <a:gd name="connsiteX20" fmla="*/ 79521 w 338138"/>
                  <a:gd name="connsiteY20" fmla="*/ 263839 h 295275"/>
                  <a:gd name="connsiteX21" fmla="*/ 77977 w 338138"/>
                  <a:gd name="connsiteY21" fmla="*/ 262525 h 295275"/>
                  <a:gd name="connsiteX22" fmla="*/ 81613 w 338138"/>
                  <a:gd name="connsiteY22" fmla="*/ 244301 h 295275"/>
                  <a:gd name="connsiteX23" fmla="*/ 105067 w 338138"/>
                  <a:gd name="connsiteY23" fmla="*/ 208955 h 295275"/>
                  <a:gd name="connsiteX24" fmla="*/ 121487 w 338138"/>
                  <a:gd name="connsiteY24" fmla="*/ 197677 h 295275"/>
                  <a:gd name="connsiteX25" fmla="*/ 131209 w 338138"/>
                  <a:gd name="connsiteY25" fmla="*/ 200672 h 295275"/>
                  <a:gd name="connsiteX26" fmla="*/ 141812 w 338138"/>
                  <a:gd name="connsiteY26" fmla="*/ 196725 h 295275"/>
                  <a:gd name="connsiteX27" fmla="*/ 139161 w 338138"/>
                  <a:gd name="connsiteY27" fmla="*/ 186197 h 295275"/>
                  <a:gd name="connsiteX28" fmla="*/ 138577 w 338138"/>
                  <a:gd name="connsiteY28" fmla="*/ 185939 h 295275"/>
                  <a:gd name="connsiteX29" fmla="*/ 139917 w 338138"/>
                  <a:gd name="connsiteY29" fmla="*/ 185018 h 295275"/>
                  <a:gd name="connsiteX30" fmla="*/ 120516 w 338138"/>
                  <a:gd name="connsiteY30" fmla="*/ 177954 h 295275"/>
                  <a:gd name="connsiteX31" fmla="*/ 138577 w 338138"/>
                  <a:gd name="connsiteY31" fmla="*/ 185939 h 295275"/>
                  <a:gd name="connsiteX32" fmla="*/ 121487 w 338138"/>
                  <a:gd name="connsiteY32" fmla="*/ 197677 h 295275"/>
                  <a:gd name="connsiteX33" fmla="*/ 92774 w 338138"/>
                  <a:gd name="connsiteY33" fmla="*/ 188829 h 295275"/>
                  <a:gd name="connsiteX34" fmla="*/ 17229 w 338138"/>
                  <a:gd name="connsiteY34" fmla="*/ 255943 h 295275"/>
                  <a:gd name="connsiteX35" fmla="*/ 70243 w 338138"/>
                  <a:gd name="connsiteY35" fmla="*/ 255943 h 295275"/>
                  <a:gd name="connsiteX36" fmla="*/ 77977 w 338138"/>
                  <a:gd name="connsiteY36" fmla="*/ 262525 h 295275"/>
                  <a:gd name="connsiteX37" fmla="*/ 77268 w 338138"/>
                  <a:gd name="connsiteY37" fmla="*/ 266075 h 295275"/>
                  <a:gd name="connsiteX38" fmla="*/ 70243 w 338138"/>
                  <a:gd name="connsiteY38" fmla="*/ 273050 h 295275"/>
                  <a:gd name="connsiteX39" fmla="*/ 7952 w 338138"/>
                  <a:gd name="connsiteY39" fmla="*/ 273050 h 295275"/>
                  <a:gd name="connsiteX40" fmla="*/ 0 w 338138"/>
                  <a:gd name="connsiteY40" fmla="*/ 263839 h 295275"/>
                  <a:gd name="connsiteX41" fmla="*/ 55913 w 338138"/>
                  <a:gd name="connsiteY41" fmla="*/ 180008 h 295275"/>
                  <a:gd name="connsiteX42" fmla="*/ 63954 w 338138"/>
                  <a:gd name="connsiteY42" fmla="*/ 178487 h 295275"/>
                  <a:gd name="connsiteX43" fmla="*/ 70942 w 338138"/>
                  <a:gd name="connsiteY43" fmla="*/ 183150 h 295275"/>
                  <a:gd name="connsiteX44" fmla="*/ 92198 w 338138"/>
                  <a:gd name="connsiteY44" fmla="*/ 187325 h 295275"/>
                  <a:gd name="connsiteX45" fmla="*/ 117104 w 338138"/>
                  <a:gd name="connsiteY45" fmla="*/ 180908 h 295275"/>
                  <a:gd name="connsiteX46" fmla="*/ 242887 w 338138"/>
                  <a:gd name="connsiteY46" fmla="*/ 82550 h 295275"/>
                  <a:gd name="connsiteX47" fmla="*/ 299773 w 338138"/>
                  <a:gd name="connsiteY47" fmla="*/ 137730 h 295275"/>
                  <a:gd name="connsiteX48" fmla="*/ 278606 w 338138"/>
                  <a:gd name="connsiteY48" fmla="*/ 179771 h 295275"/>
                  <a:gd name="connsiteX49" fmla="*/ 338138 w 338138"/>
                  <a:gd name="connsiteY49" fmla="*/ 263854 h 295275"/>
                  <a:gd name="connsiteX50" fmla="*/ 330201 w 338138"/>
                  <a:gd name="connsiteY50" fmla="*/ 273050 h 295275"/>
                  <a:gd name="connsiteX51" fmla="*/ 292001 w 338138"/>
                  <a:gd name="connsiteY51" fmla="*/ 273050 h 295275"/>
                  <a:gd name="connsiteX52" fmla="*/ 290768 w 338138"/>
                  <a:gd name="connsiteY52" fmla="*/ 273050 h 295275"/>
                  <a:gd name="connsiteX53" fmla="*/ 287278 w 338138"/>
                  <a:gd name="connsiteY53" fmla="*/ 255971 h 295275"/>
                  <a:gd name="connsiteX54" fmla="*/ 306429 w 338138"/>
                  <a:gd name="connsiteY54" fmla="*/ 255971 h 295275"/>
                  <a:gd name="connsiteX55" fmla="*/ 320940 w 338138"/>
                  <a:gd name="connsiteY55" fmla="*/ 255971 h 295275"/>
                  <a:gd name="connsiteX56" fmla="*/ 253471 w 338138"/>
                  <a:gd name="connsiteY56" fmla="*/ 190281 h 295275"/>
                  <a:gd name="connsiteX57" fmla="*/ 245533 w 338138"/>
                  <a:gd name="connsiteY57" fmla="*/ 182399 h 295275"/>
                  <a:gd name="connsiteX58" fmla="*/ 252148 w 338138"/>
                  <a:gd name="connsiteY58" fmla="*/ 174516 h 295275"/>
                  <a:gd name="connsiteX59" fmla="*/ 283898 w 338138"/>
                  <a:gd name="connsiteY59" fmla="*/ 137730 h 295275"/>
                  <a:gd name="connsiteX60" fmla="*/ 242887 w 338138"/>
                  <a:gd name="connsiteY60" fmla="*/ 98316 h 295275"/>
                  <a:gd name="connsiteX61" fmla="*/ 234950 w 338138"/>
                  <a:gd name="connsiteY61" fmla="*/ 90433 h 295275"/>
                  <a:gd name="connsiteX62" fmla="*/ 242887 w 338138"/>
                  <a:gd name="connsiteY62" fmla="*/ 82550 h 295275"/>
                  <a:gd name="connsiteX63" fmla="*/ 182562 w 338138"/>
                  <a:gd name="connsiteY63" fmla="*/ 79375 h 295275"/>
                  <a:gd name="connsiteX64" fmla="*/ 134937 w 338138"/>
                  <a:gd name="connsiteY64" fmla="*/ 127000 h 295275"/>
                  <a:gd name="connsiteX65" fmla="*/ 182562 w 338138"/>
                  <a:gd name="connsiteY65" fmla="*/ 174625 h 295275"/>
                  <a:gd name="connsiteX66" fmla="*/ 230187 w 338138"/>
                  <a:gd name="connsiteY66" fmla="*/ 127000 h 295275"/>
                  <a:gd name="connsiteX67" fmla="*/ 182562 w 338138"/>
                  <a:gd name="connsiteY67" fmla="*/ 79375 h 295275"/>
                  <a:gd name="connsiteX68" fmla="*/ 92198 w 338138"/>
                  <a:gd name="connsiteY68" fmla="*/ 79375 h 295275"/>
                  <a:gd name="connsiteX69" fmla="*/ 112815 w 338138"/>
                  <a:gd name="connsiteY69" fmla="*/ 83325 h 295275"/>
                  <a:gd name="connsiteX70" fmla="*/ 129438 w 338138"/>
                  <a:gd name="connsiteY70" fmla="*/ 94484 h 295275"/>
                  <a:gd name="connsiteX71" fmla="*/ 124114 w 338138"/>
                  <a:gd name="connsiteY71" fmla="*/ 102283 h 295275"/>
                  <a:gd name="connsiteX72" fmla="*/ 123146 w 338138"/>
                  <a:gd name="connsiteY72" fmla="*/ 107021 h 295275"/>
                  <a:gd name="connsiteX73" fmla="*/ 118588 w 338138"/>
                  <a:gd name="connsiteY73" fmla="*/ 107021 h 295275"/>
                  <a:gd name="connsiteX74" fmla="*/ 92198 w 338138"/>
                  <a:gd name="connsiteY74" fmla="*/ 95173 h 295275"/>
                  <a:gd name="connsiteX75" fmla="*/ 53934 w 338138"/>
                  <a:gd name="connsiteY75" fmla="*/ 133350 h 295275"/>
                  <a:gd name="connsiteX76" fmla="*/ 92198 w 338138"/>
                  <a:gd name="connsiteY76" fmla="*/ 171528 h 295275"/>
                  <a:gd name="connsiteX77" fmla="*/ 123866 w 338138"/>
                  <a:gd name="connsiteY77" fmla="*/ 154414 h 295275"/>
                  <a:gd name="connsiteX78" fmla="*/ 125791 w 338138"/>
                  <a:gd name="connsiteY78" fmla="*/ 154174 h 295275"/>
                  <a:gd name="connsiteX79" fmla="*/ 134034 w 338138"/>
                  <a:gd name="connsiteY79" fmla="*/ 166249 h 295275"/>
                  <a:gd name="connsiteX80" fmla="*/ 120516 w 338138"/>
                  <a:gd name="connsiteY80" fmla="*/ 177954 h 295275"/>
                  <a:gd name="connsiteX81" fmla="*/ 116465 w 338138"/>
                  <a:gd name="connsiteY81" fmla="*/ 176163 h 295275"/>
                  <a:gd name="connsiteX82" fmla="*/ 92774 w 338138"/>
                  <a:gd name="connsiteY82" fmla="*/ 173037 h 295275"/>
                  <a:gd name="connsiteX83" fmla="*/ 63954 w 338138"/>
                  <a:gd name="connsiteY83" fmla="*/ 178487 h 295275"/>
                  <a:gd name="connsiteX84" fmla="*/ 53769 w 338138"/>
                  <a:gd name="connsiteY84" fmla="*/ 171692 h 295275"/>
                  <a:gd name="connsiteX85" fmla="*/ 38100 w 338138"/>
                  <a:gd name="connsiteY85" fmla="*/ 133350 h 295275"/>
                  <a:gd name="connsiteX86" fmla="*/ 92198 w 338138"/>
                  <a:gd name="connsiteY86" fmla="*/ 79375 h 295275"/>
                  <a:gd name="connsiteX87" fmla="*/ 183356 w 338138"/>
                  <a:gd name="connsiteY87" fmla="*/ 63500 h 295275"/>
                  <a:gd name="connsiteX88" fmla="*/ 247650 w 338138"/>
                  <a:gd name="connsiteY88" fmla="*/ 127000 h 295275"/>
                  <a:gd name="connsiteX89" fmla="*/ 228819 w 338138"/>
                  <a:gd name="connsiteY89" fmla="*/ 171902 h 295275"/>
                  <a:gd name="connsiteX90" fmla="*/ 213017 w 338138"/>
                  <a:gd name="connsiteY90" fmla="*/ 182424 h 295275"/>
                  <a:gd name="connsiteX91" fmla="*/ 182696 w 338138"/>
                  <a:gd name="connsiteY91" fmla="*/ 176212 h 295275"/>
                  <a:gd name="connsiteX92" fmla="*/ 153417 w 338138"/>
                  <a:gd name="connsiteY92" fmla="*/ 182239 h 295275"/>
                  <a:gd name="connsiteX93" fmla="*/ 137893 w 338138"/>
                  <a:gd name="connsiteY93" fmla="*/ 171902 h 295275"/>
                  <a:gd name="connsiteX94" fmla="*/ 134034 w 338138"/>
                  <a:gd name="connsiteY94" fmla="*/ 166249 h 295275"/>
                  <a:gd name="connsiteX95" fmla="*/ 137061 w 338138"/>
                  <a:gd name="connsiteY95" fmla="*/ 163629 h 295275"/>
                  <a:gd name="connsiteX96" fmla="*/ 134422 w 338138"/>
                  <a:gd name="connsiteY96" fmla="*/ 153097 h 295275"/>
                  <a:gd name="connsiteX97" fmla="*/ 125791 w 338138"/>
                  <a:gd name="connsiteY97" fmla="*/ 154174 h 295275"/>
                  <a:gd name="connsiteX98" fmla="*/ 124114 w 338138"/>
                  <a:gd name="connsiteY98" fmla="*/ 151717 h 295275"/>
                  <a:gd name="connsiteX99" fmla="*/ 119062 w 338138"/>
                  <a:gd name="connsiteY99" fmla="*/ 127000 h 295275"/>
                  <a:gd name="connsiteX100" fmla="*/ 123146 w 338138"/>
                  <a:gd name="connsiteY100" fmla="*/ 107021 h 295275"/>
                  <a:gd name="connsiteX101" fmla="*/ 130463 w 338138"/>
                  <a:gd name="connsiteY101" fmla="*/ 107021 h 295275"/>
                  <a:gd name="connsiteX102" fmla="*/ 130463 w 338138"/>
                  <a:gd name="connsiteY102" fmla="*/ 95173 h 295275"/>
                  <a:gd name="connsiteX103" fmla="*/ 129438 w 338138"/>
                  <a:gd name="connsiteY103" fmla="*/ 94484 h 295275"/>
                  <a:gd name="connsiteX104" fmla="*/ 137893 w 338138"/>
                  <a:gd name="connsiteY104" fmla="*/ 82099 h 295275"/>
                  <a:gd name="connsiteX105" fmla="*/ 183356 w 338138"/>
                  <a:gd name="connsiteY105" fmla="*/ 63500 h 295275"/>
                  <a:gd name="connsiteX106" fmla="*/ 284162 w 338138"/>
                  <a:gd name="connsiteY106" fmla="*/ 36513 h 295275"/>
                  <a:gd name="connsiteX107" fmla="*/ 300037 w 338138"/>
                  <a:gd name="connsiteY107" fmla="*/ 36513 h 295275"/>
                  <a:gd name="connsiteX108" fmla="*/ 300037 w 338138"/>
                  <a:gd name="connsiteY108" fmla="*/ 46752 h 295275"/>
                  <a:gd name="connsiteX109" fmla="*/ 300037 w 338138"/>
                  <a:gd name="connsiteY109" fmla="*/ 52282 h 295275"/>
                  <a:gd name="connsiteX110" fmla="*/ 292100 w 338138"/>
                  <a:gd name="connsiteY110" fmla="*/ 60325 h 295275"/>
                  <a:gd name="connsiteX111" fmla="*/ 284162 w 338138"/>
                  <a:gd name="connsiteY111" fmla="*/ 52282 h 295275"/>
                  <a:gd name="connsiteX112" fmla="*/ 300037 w 338138"/>
                  <a:gd name="connsiteY112" fmla="*/ 19050 h 295275"/>
                  <a:gd name="connsiteX113" fmla="*/ 302507 w 338138"/>
                  <a:gd name="connsiteY113" fmla="*/ 19050 h 295275"/>
                  <a:gd name="connsiteX114" fmla="*/ 307869 w 338138"/>
                  <a:gd name="connsiteY114" fmla="*/ 19050 h 295275"/>
                  <a:gd name="connsiteX115" fmla="*/ 315912 w 338138"/>
                  <a:gd name="connsiteY115" fmla="*/ 28453 h 295275"/>
                  <a:gd name="connsiteX116" fmla="*/ 307869 w 338138"/>
                  <a:gd name="connsiteY116" fmla="*/ 36513 h 295275"/>
                  <a:gd name="connsiteX117" fmla="*/ 300037 w 338138"/>
                  <a:gd name="connsiteY117" fmla="*/ 36513 h 295275"/>
                  <a:gd name="connsiteX118" fmla="*/ 300037 w 338138"/>
                  <a:gd name="connsiteY118" fmla="*/ 33619 h 295275"/>
                  <a:gd name="connsiteX119" fmla="*/ 264971 w 338138"/>
                  <a:gd name="connsiteY119" fmla="*/ 19050 h 295275"/>
                  <a:gd name="connsiteX120" fmla="*/ 284162 w 338138"/>
                  <a:gd name="connsiteY120" fmla="*/ 19050 h 295275"/>
                  <a:gd name="connsiteX121" fmla="*/ 284162 w 338138"/>
                  <a:gd name="connsiteY121" fmla="*/ 26707 h 295275"/>
                  <a:gd name="connsiteX122" fmla="*/ 284162 w 338138"/>
                  <a:gd name="connsiteY122" fmla="*/ 36513 h 295275"/>
                  <a:gd name="connsiteX123" fmla="*/ 283068 w 338138"/>
                  <a:gd name="connsiteY123" fmla="*/ 36513 h 295275"/>
                  <a:gd name="connsiteX124" fmla="*/ 264971 w 338138"/>
                  <a:gd name="connsiteY124" fmla="*/ 36513 h 295275"/>
                  <a:gd name="connsiteX125" fmla="*/ 255587 w 338138"/>
                  <a:gd name="connsiteY125" fmla="*/ 28453 h 295275"/>
                  <a:gd name="connsiteX126" fmla="*/ 264971 w 338138"/>
                  <a:gd name="connsiteY126" fmla="*/ 19050 h 295275"/>
                  <a:gd name="connsiteX127" fmla="*/ 292100 w 338138"/>
                  <a:gd name="connsiteY127" fmla="*/ 0 h 295275"/>
                  <a:gd name="connsiteX128" fmla="*/ 300037 w 338138"/>
                  <a:gd name="connsiteY128" fmla="*/ 8044 h 295275"/>
                  <a:gd name="connsiteX129" fmla="*/ 300037 w 338138"/>
                  <a:gd name="connsiteY129" fmla="*/ 19050 h 295275"/>
                  <a:gd name="connsiteX130" fmla="*/ 289771 w 338138"/>
                  <a:gd name="connsiteY130" fmla="*/ 19050 h 295275"/>
                  <a:gd name="connsiteX131" fmla="*/ 284162 w 338138"/>
                  <a:gd name="connsiteY131" fmla="*/ 19050 h 295275"/>
                  <a:gd name="connsiteX132" fmla="*/ 284162 w 338138"/>
                  <a:gd name="connsiteY132" fmla="*/ 13574 h 295275"/>
                  <a:gd name="connsiteX133" fmla="*/ 284162 w 338138"/>
                  <a:gd name="connsiteY133" fmla="*/ 8044 h 295275"/>
                  <a:gd name="connsiteX134" fmla="*/ 292100 w 338138"/>
                  <a:gd name="connsiteY134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38138" h="295275">
                    <a:moveTo>
                      <a:pt x="153417" y="182239"/>
                    </a:moveTo>
                    <a:lnTo>
                      <a:pt x="158329" y="185510"/>
                    </a:lnTo>
                    <a:cubicBezTo>
                      <a:pt x="166022" y="188723"/>
                      <a:pt x="174479" y="190500"/>
                      <a:pt x="183356" y="190500"/>
                    </a:cubicBezTo>
                    <a:cubicBezTo>
                      <a:pt x="192233" y="190500"/>
                      <a:pt x="200690" y="188723"/>
                      <a:pt x="208382" y="185510"/>
                    </a:cubicBezTo>
                    <a:lnTo>
                      <a:pt x="213017" y="182424"/>
                    </a:lnTo>
                    <a:lnTo>
                      <a:pt x="225680" y="185018"/>
                    </a:lnTo>
                    <a:cubicBezTo>
                      <a:pt x="252189" y="196345"/>
                      <a:pt x="273579" y="217760"/>
                      <a:pt x="284893" y="244301"/>
                    </a:cubicBezTo>
                    <a:lnTo>
                      <a:pt x="287278" y="255971"/>
                    </a:lnTo>
                    <a:lnTo>
                      <a:pt x="286544" y="255971"/>
                    </a:lnTo>
                    <a:cubicBezTo>
                      <a:pt x="282575" y="255971"/>
                      <a:pt x="278606" y="259912"/>
                      <a:pt x="278606" y="263854"/>
                    </a:cubicBezTo>
                    <a:cubicBezTo>
                      <a:pt x="278606" y="269109"/>
                      <a:pt x="282575" y="273050"/>
                      <a:pt x="286544" y="273050"/>
                    </a:cubicBezTo>
                    <a:lnTo>
                      <a:pt x="290768" y="273050"/>
                    </a:lnTo>
                    <a:lnTo>
                      <a:pt x="293688" y="287338"/>
                    </a:lnTo>
                    <a:cubicBezTo>
                      <a:pt x="293688" y="291306"/>
                      <a:pt x="289724" y="295275"/>
                      <a:pt x="285760" y="295275"/>
                    </a:cubicBezTo>
                    <a:cubicBezTo>
                      <a:pt x="280474" y="295275"/>
                      <a:pt x="276510" y="291306"/>
                      <a:pt x="276510" y="287338"/>
                    </a:cubicBezTo>
                    <a:cubicBezTo>
                      <a:pt x="276510" y="235744"/>
                      <a:pt x="235549" y="193410"/>
                      <a:pt x="182696" y="193410"/>
                    </a:cubicBezTo>
                    <a:cubicBezTo>
                      <a:pt x="131164" y="193410"/>
                      <a:pt x="88881" y="235744"/>
                      <a:pt x="88881" y="287338"/>
                    </a:cubicBezTo>
                    <a:cubicBezTo>
                      <a:pt x="88881" y="291306"/>
                      <a:pt x="86238" y="295275"/>
                      <a:pt x="80953" y="295275"/>
                    </a:cubicBezTo>
                    <a:cubicBezTo>
                      <a:pt x="76989" y="295275"/>
                      <a:pt x="73025" y="291306"/>
                      <a:pt x="73025" y="287338"/>
                    </a:cubicBezTo>
                    <a:lnTo>
                      <a:pt x="77268" y="266075"/>
                    </a:lnTo>
                    <a:lnTo>
                      <a:pt x="79521" y="263839"/>
                    </a:lnTo>
                    <a:lnTo>
                      <a:pt x="77977" y="262525"/>
                    </a:lnTo>
                    <a:lnTo>
                      <a:pt x="81613" y="244301"/>
                    </a:lnTo>
                    <a:cubicBezTo>
                      <a:pt x="87147" y="231031"/>
                      <a:pt x="95157" y="219042"/>
                      <a:pt x="105067" y="208955"/>
                    </a:cubicBezTo>
                    <a:lnTo>
                      <a:pt x="121487" y="197677"/>
                    </a:lnTo>
                    <a:lnTo>
                      <a:pt x="131209" y="200672"/>
                    </a:lnTo>
                    <a:cubicBezTo>
                      <a:pt x="135185" y="201988"/>
                      <a:pt x="140487" y="200672"/>
                      <a:pt x="141812" y="196725"/>
                    </a:cubicBezTo>
                    <a:cubicBezTo>
                      <a:pt x="144463" y="192777"/>
                      <a:pt x="143137" y="188829"/>
                      <a:pt x="139161" y="186197"/>
                    </a:cubicBezTo>
                    <a:lnTo>
                      <a:pt x="138577" y="185939"/>
                    </a:lnTo>
                    <a:lnTo>
                      <a:pt x="139917" y="185018"/>
                    </a:lnTo>
                    <a:close/>
                    <a:moveTo>
                      <a:pt x="120516" y="177954"/>
                    </a:moveTo>
                    <a:lnTo>
                      <a:pt x="138577" y="185939"/>
                    </a:lnTo>
                    <a:lnTo>
                      <a:pt x="121487" y="197677"/>
                    </a:lnTo>
                    <a:lnTo>
                      <a:pt x="92774" y="188829"/>
                    </a:lnTo>
                    <a:cubicBezTo>
                      <a:pt x="51688" y="188829"/>
                      <a:pt x="19880" y="217780"/>
                      <a:pt x="17229" y="255943"/>
                    </a:cubicBezTo>
                    <a:cubicBezTo>
                      <a:pt x="70243" y="255943"/>
                      <a:pt x="70243" y="255943"/>
                      <a:pt x="70243" y="255943"/>
                    </a:cubicBezTo>
                    <a:lnTo>
                      <a:pt x="77977" y="262525"/>
                    </a:lnTo>
                    <a:lnTo>
                      <a:pt x="77268" y="266075"/>
                    </a:lnTo>
                    <a:lnTo>
                      <a:pt x="70243" y="273050"/>
                    </a:lnTo>
                    <a:cubicBezTo>
                      <a:pt x="7952" y="273050"/>
                      <a:pt x="7952" y="273050"/>
                      <a:pt x="7952" y="273050"/>
                    </a:cubicBezTo>
                    <a:cubicBezTo>
                      <a:pt x="3976" y="273050"/>
                      <a:pt x="0" y="269102"/>
                      <a:pt x="0" y="263839"/>
                    </a:cubicBezTo>
                    <a:cubicBezTo>
                      <a:pt x="0" y="225347"/>
                      <a:pt x="22365" y="193517"/>
                      <a:pt x="55913" y="180008"/>
                    </a:cubicBezTo>
                    <a:lnTo>
                      <a:pt x="63954" y="178487"/>
                    </a:lnTo>
                    <a:lnTo>
                      <a:pt x="70942" y="183150"/>
                    </a:lnTo>
                    <a:cubicBezTo>
                      <a:pt x="77437" y="185844"/>
                      <a:pt x="84611" y="187325"/>
                      <a:pt x="92198" y="187325"/>
                    </a:cubicBezTo>
                    <a:cubicBezTo>
                      <a:pt x="100775" y="187325"/>
                      <a:pt x="109352" y="185022"/>
                      <a:pt x="117104" y="180908"/>
                    </a:cubicBezTo>
                    <a:close/>
                    <a:moveTo>
                      <a:pt x="242887" y="82550"/>
                    </a:moveTo>
                    <a:cubicBezTo>
                      <a:pt x="273315" y="82550"/>
                      <a:pt x="299773" y="108826"/>
                      <a:pt x="299773" y="137730"/>
                    </a:cubicBezTo>
                    <a:cubicBezTo>
                      <a:pt x="299773" y="154809"/>
                      <a:pt x="291836" y="169261"/>
                      <a:pt x="278606" y="179771"/>
                    </a:cubicBezTo>
                    <a:cubicBezTo>
                      <a:pt x="314326" y="192909"/>
                      <a:pt x="338138" y="225754"/>
                      <a:pt x="338138" y="263854"/>
                    </a:cubicBezTo>
                    <a:cubicBezTo>
                      <a:pt x="338138" y="269109"/>
                      <a:pt x="334169" y="273050"/>
                      <a:pt x="330201" y="273050"/>
                    </a:cubicBezTo>
                    <a:cubicBezTo>
                      <a:pt x="308373" y="273050"/>
                      <a:pt x="297458" y="273050"/>
                      <a:pt x="292001" y="273050"/>
                    </a:cubicBezTo>
                    <a:lnTo>
                      <a:pt x="290768" y="273050"/>
                    </a:lnTo>
                    <a:lnTo>
                      <a:pt x="287278" y="255971"/>
                    </a:lnTo>
                    <a:lnTo>
                      <a:pt x="306429" y="255971"/>
                    </a:lnTo>
                    <a:cubicBezTo>
                      <a:pt x="320940" y="255971"/>
                      <a:pt x="320940" y="255971"/>
                      <a:pt x="320940" y="255971"/>
                    </a:cubicBezTo>
                    <a:cubicBezTo>
                      <a:pt x="318294" y="221812"/>
                      <a:pt x="289190" y="194223"/>
                      <a:pt x="253471" y="190281"/>
                    </a:cubicBezTo>
                    <a:cubicBezTo>
                      <a:pt x="249502" y="190281"/>
                      <a:pt x="246856" y="186340"/>
                      <a:pt x="245533" y="182399"/>
                    </a:cubicBezTo>
                    <a:cubicBezTo>
                      <a:pt x="245533" y="178457"/>
                      <a:pt x="248179" y="174516"/>
                      <a:pt x="252148" y="174516"/>
                    </a:cubicBezTo>
                    <a:cubicBezTo>
                      <a:pt x="270669" y="170574"/>
                      <a:pt x="283898" y="156123"/>
                      <a:pt x="283898" y="137730"/>
                    </a:cubicBezTo>
                    <a:cubicBezTo>
                      <a:pt x="283898" y="116709"/>
                      <a:pt x="264054" y="98316"/>
                      <a:pt x="242887" y="98316"/>
                    </a:cubicBezTo>
                    <a:cubicBezTo>
                      <a:pt x="237596" y="98316"/>
                      <a:pt x="234950" y="94374"/>
                      <a:pt x="234950" y="90433"/>
                    </a:cubicBezTo>
                    <a:cubicBezTo>
                      <a:pt x="234950" y="86492"/>
                      <a:pt x="237596" y="82550"/>
                      <a:pt x="242887" y="82550"/>
                    </a:cubicBezTo>
                    <a:close/>
                    <a:moveTo>
                      <a:pt x="182562" y="79375"/>
                    </a:moveTo>
                    <a:cubicBezTo>
                      <a:pt x="156259" y="79375"/>
                      <a:pt x="134937" y="100697"/>
                      <a:pt x="134937" y="127000"/>
                    </a:cubicBezTo>
                    <a:cubicBezTo>
                      <a:pt x="134937" y="153303"/>
                      <a:pt x="156259" y="174625"/>
                      <a:pt x="182562" y="174625"/>
                    </a:cubicBezTo>
                    <a:cubicBezTo>
                      <a:pt x="208865" y="174625"/>
                      <a:pt x="230187" y="153303"/>
                      <a:pt x="230187" y="127000"/>
                    </a:cubicBezTo>
                    <a:cubicBezTo>
                      <a:pt x="230187" y="100697"/>
                      <a:pt x="208865" y="79375"/>
                      <a:pt x="182562" y="79375"/>
                    </a:cubicBezTo>
                    <a:close/>
                    <a:moveTo>
                      <a:pt x="92198" y="79375"/>
                    </a:moveTo>
                    <a:cubicBezTo>
                      <a:pt x="99456" y="79375"/>
                      <a:pt x="106383" y="80692"/>
                      <a:pt x="112815" y="83325"/>
                    </a:cubicBezTo>
                    <a:lnTo>
                      <a:pt x="129438" y="94484"/>
                    </a:lnTo>
                    <a:lnTo>
                      <a:pt x="124114" y="102283"/>
                    </a:lnTo>
                    <a:lnTo>
                      <a:pt x="123146" y="107021"/>
                    </a:lnTo>
                    <a:lnTo>
                      <a:pt x="118588" y="107021"/>
                    </a:lnTo>
                    <a:cubicBezTo>
                      <a:pt x="111991" y="99122"/>
                      <a:pt x="102754" y="95173"/>
                      <a:pt x="92198" y="95173"/>
                    </a:cubicBezTo>
                    <a:cubicBezTo>
                      <a:pt x="71087" y="95173"/>
                      <a:pt x="53934" y="112287"/>
                      <a:pt x="53934" y="133350"/>
                    </a:cubicBezTo>
                    <a:cubicBezTo>
                      <a:pt x="53934" y="154414"/>
                      <a:pt x="71087" y="171528"/>
                      <a:pt x="92198" y="171528"/>
                    </a:cubicBezTo>
                    <a:cubicBezTo>
                      <a:pt x="104074" y="171528"/>
                      <a:pt x="115949" y="164945"/>
                      <a:pt x="123866" y="154414"/>
                    </a:cubicBezTo>
                    <a:lnTo>
                      <a:pt x="125791" y="154174"/>
                    </a:lnTo>
                    <a:lnTo>
                      <a:pt x="134034" y="166249"/>
                    </a:lnTo>
                    <a:lnTo>
                      <a:pt x="120516" y="177954"/>
                    </a:lnTo>
                    <a:lnTo>
                      <a:pt x="116465" y="176163"/>
                    </a:lnTo>
                    <a:cubicBezTo>
                      <a:pt x="108678" y="174024"/>
                      <a:pt x="100726" y="173037"/>
                      <a:pt x="92774" y="173037"/>
                    </a:cubicBezTo>
                    <a:lnTo>
                      <a:pt x="63954" y="178487"/>
                    </a:lnTo>
                    <a:lnTo>
                      <a:pt x="53769" y="171692"/>
                    </a:lnTo>
                    <a:cubicBezTo>
                      <a:pt x="44037" y="161983"/>
                      <a:pt x="38100" y="148490"/>
                      <a:pt x="38100" y="133350"/>
                    </a:cubicBezTo>
                    <a:cubicBezTo>
                      <a:pt x="38100" y="103072"/>
                      <a:pt x="61850" y="79375"/>
                      <a:pt x="92198" y="79375"/>
                    </a:cubicBezTo>
                    <a:close/>
                    <a:moveTo>
                      <a:pt x="183356" y="63500"/>
                    </a:moveTo>
                    <a:cubicBezTo>
                      <a:pt x="218865" y="63500"/>
                      <a:pt x="247650" y="91930"/>
                      <a:pt x="247650" y="127000"/>
                    </a:cubicBezTo>
                    <a:cubicBezTo>
                      <a:pt x="247650" y="144535"/>
                      <a:pt x="240454" y="160410"/>
                      <a:pt x="228819" y="171902"/>
                    </a:cubicBezTo>
                    <a:lnTo>
                      <a:pt x="213017" y="182424"/>
                    </a:lnTo>
                    <a:lnTo>
                      <a:pt x="182696" y="176212"/>
                    </a:lnTo>
                    <a:lnTo>
                      <a:pt x="153417" y="182239"/>
                    </a:lnTo>
                    <a:lnTo>
                      <a:pt x="137893" y="171902"/>
                    </a:lnTo>
                    <a:lnTo>
                      <a:pt x="134034" y="166249"/>
                    </a:lnTo>
                    <a:lnTo>
                      <a:pt x="137061" y="163629"/>
                    </a:lnTo>
                    <a:cubicBezTo>
                      <a:pt x="139700" y="160996"/>
                      <a:pt x="138380" y="155730"/>
                      <a:pt x="134422" y="153097"/>
                    </a:cubicBezTo>
                    <a:lnTo>
                      <a:pt x="125791" y="154174"/>
                    </a:lnTo>
                    <a:lnTo>
                      <a:pt x="124114" y="151717"/>
                    </a:lnTo>
                    <a:cubicBezTo>
                      <a:pt x="120861" y="144120"/>
                      <a:pt x="119062" y="135768"/>
                      <a:pt x="119062" y="127000"/>
                    </a:cubicBezTo>
                    <a:lnTo>
                      <a:pt x="123146" y="107021"/>
                    </a:lnTo>
                    <a:lnTo>
                      <a:pt x="130463" y="107021"/>
                    </a:lnTo>
                    <a:cubicBezTo>
                      <a:pt x="133102" y="103072"/>
                      <a:pt x="133102" y="97806"/>
                      <a:pt x="130463" y="95173"/>
                    </a:cubicBezTo>
                    <a:lnTo>
                      <a:pt x="129438" y="94484"/>
                    </a:lnTo>
                    <a:lnTo>
                      <a:pt x="137893" y="82099"/>
                    </a:lnTo>
                    <a:cubicBezTo>
                      <a:pt x="149528" y="70608"/>
                      <a:pt x="165601" y="63500"/>
                      <a:pt x="183356" y="63500"/>
                    </a:cubicBezTo>
                    <a:close/>
                    <a:moveTo>
                      <a:pt x="284162" y="36513"/>
                    </a:moveTo>
                    <a:lnTo>
                      <a:pt x="300037" y="36513"/>
                    </a:lnTo>
                    <a:lnTo>
                      <a:pt x="300037" y="46752"/>
                    </a:lnTo>
                    <a:cubicBezTo>
                      <a:pt x="300037" y="52282"/>
                      <a:pt x="300037" y="52282"/>
                      <a:pt x="300037" y="52282"/>
                    </a:cubicBezTo>
                    <a:cubicBezTo>
                      <a:pt x="300037" y="56304"/>
                      <a:pt x="296068" y="60325"/>
                      <a:pt x="292100" y="60325"/>
                    </a:cubicBezTo>
                    <a:cubicBezTo>
                      <a:pt x="286808" y="60325"/>
                      <a:pt x="284162" y="56304"/>
                      <a:pt x="284162" y="52282"/>
                    </a:cubicBezTo>
                    <a:close/>
                    <a:moveTo>
                      <a:pt x="300037" y="19050"/>
                    </a:moveTo>
                    <a:lnTo>
                      <a:pt x="302507" y="19050"/>
                    </a:lnTo>
                    <a:cubicBezTo>
                      <a:pt x="307869" y="19050"/>
                      <a:pt x="307869" y="19050"/>
                      <a:pt x="307869" y="19050"/>
                    </a:cubicBezTo>
                    <a:cubicBezTo>
                      <a:pt x="313231" y="19050"/>
                      <a:pt x="315912" y="23080"/>
                      <a:pt x="315912" y="28453"/>
                    </a:cubicBezTo>
                    <a:cubicBezTo>
                      <a:pt x="315912" y="32483"/>
                      <a:pt x="313231" y="36513"/>
                      <a:pt x="307869" y="36513"/>
                    </a:cubicBezTo>
                    <a:lnTo>
                      <a:pt x="300037" y="36513"/>
                    </a:lnTo>
                    <a:lnTo>
                      <a:pt x="300037" y="33619"/>
                    </a:lnTo>
                    <a:close/>
                    <a:moveTo>
                      <a:pt x="264971" y="19050"/>
                    </a:moveTo>
                    <a:lnTo>
                      <a:pt x="284162" y="19050"/>
                    </a:lnTo>
                    <a:lnTo>
                      <a:pt x="284162" y="26707"/>
                    </a:lnTo>
                    <a:lnTo>
                      <a:pt x="284162" y="36513"/>
                    </a:lnTo>
                    <a:lnTo>
                      <a:pt x="283068" y="36513"/>
                    </a:lnTo>
                    <a:cubicBezTo>
                      <a:pt x="264971" y="36513"/>
                      <a:pt x="264971" y="36513"/>
                      <a:pt x="264971" y="36513"/>
                    </a:cubicBezTo>
                    <a:cubicBezTo>
                      <a:pt x="259608" y="36513"/>
                      <a:pt x="255587" y="32483"/>
                      <a:pt x="255587" y="28453"/>
                    </a:cubicBezTo>
                    <a:cubicBezTo>
                      <a:pt x="255587" y="23080"/>
                      <a:pt x="259608" y="19050"/>
                      <a:pt x="264971" y="19050"/>
                    </a:cubicBezTo>
                    <a:close/>
                    <a:moveTo>
                      <a:pt x="292100" y="0"/>
                    </a:moveTo>
                    <a:cubicBezTo>
                      <a:pt x="296068" y="0"/>
                      <a:pt x="300037" y="4022"/>
                      <a:pt x="300037" y="8044"/>
                    </a:cubicBezTo>
                    <a:lnTo>
                      <a:pt x="300037" y="19050"/>
                    </a:lnTo>
                    <a:lnTo>
                      <a:pt x="289771" y="19050"/>
                    </a:lnTo>
                    <a:lnTo>
                      <a:pt x="284162" y="19050"/>
                    </a:lnTo>
                    <a:lnTo>
                      <a:pt x="284162" y="13574"/>
                    </a:lnTo>
                    <a:cubicBezTo>
                      <a:pt x="284162" y="8044"/>
                      <a:pt x="284162" y="8044"/>
                      <a:pt x="284162" y="8044"/>
                    </a:cubicBezTo>
                    <a:cubicBezTo>
                      <a:pt x="284162" y="4022"/>
                      <a:pt x="286808" y="0"/>
                      <a:pt x="292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43922" y="229715"/>
            <a:ext cx="11887200" cy="307777"/>
            <a:chOff x="143922" y="775815"/>
            <a:chExt cx="11887200" cy="307777"/>
          </a:xfrm>
        </p:grpSpPr>
        <p:sp>
          <p:nvSpPr>
            <p:cNvPr id="38" name="MH_Entry_1"/>
            <p:cNvSpPr/>
            <p:nvPr>
              <p:custDataLst>
                <p:tags r:id="rId1"/>
              </p:custDataLst>
            </p:nvPr>
          </p:nvSpPr>
          <p:spPr>
            <a:xfrm>
              <a:off x="4539167" y="775815"/>
              <a:ext cx="2751619" cy="307777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dist" defTabSz="1146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</a:p>
          </p:txBody>
        </p:sp>
        <p:cxnSp>
          <p:nvCxnSpPr>
            <p:cNvPr id="39" name="直接连接符 3"/>
            <p:cNvCxnSpPr/>
            <p:nvPr/>
          </p:nvCxnSpPr>
          <p:spPr>
            <a:xfrm>
              <a:off x="143922" y="926390"/>
              <a:ext cx="40978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4"/>
            <p:cNvCxnSpPr/>
            <p:nvPr/>
          </p:nvCxnSpPr>
          <p:spPr>
            <a:xfrm>
              <a:off x="7658318" y="909703"/>
              <a:ext cx="437280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2530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>
          <a:xfrm>
            <a:off x="3244363" y="2762059"/>
            <a:ext cx="2712955" cy="2712955"/>
          </a:xfrm>
          <a:custGeom>
            <a:avLst/>
            <a:gdLst>
              <a:gd name="connsiteX0" fmla="*/ 0 w 2712955"/>
              <a:gd name="connsiteY0" fmla="*/ 0 h 2712955"/>
              <a:gd name="connsiteX1" fmla="*/ 1051037 w 2712955"/>
              <a:gd name="connsiteY1" fmla="*/ 0 h 2712955"/>
              <a:gd name="connsiteX2" fmla="*/ 1040874 w 2712955"/>
              <a:gd name="connsiteY2" fmla="*/ 75391 h 2712955"/>
              <a:gd name="connsiteX3" fmla="*/ 1567312 w 2712955"/>
              <a:gd name="connsiteY3" fmla="*/ 469086 h 2712955"/>
              <a:gd name="connsiteX4" fmla="*/ 2093750 w 2712955"/>
              <a:gd name="connsiteY4" fmla="*/ 75391 h 2712955"/>
              <a:gd name="connsiteX5" fmla="*/ 2083588 w 2712955"/>
              <a:gd name="connsiteY5" fmla="*/ 0 h 2712955"/>
              <a:gd name="connsiteX6" fmla="*/ 2712955 w 2712955"/>
              <a:gd name="connsiteY6" fmla="*/ 0 h 2712955"/>
              <a:gd name="connsiteX7" fmla="*/ 2712955 w 2712955"/>
              <a:gd name="connsiteY7" fmla="*/ 2712955 h 2712955"/>
              <a:gd name="connsiteX8" fmla="*/ 0 w 2712955"/>
              <a:gd name="connsiteY8" fmla="*/ 2712955 h 27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955" h="2712955">
                <a:moveTo>
                  <a:pt x="0" y="0"/>
                </a:moveTo>
                <a:lnTo>
                  <a:pt x="1051037" y="0"/>
                </a:lnTo>
                <a:lnTo>
                  <a:pt x="1040874" y="75391"/>
                </a:lnTo>
                <a:cubicBezTo>
                  <a:pt x="1040874" y="292823"/>
                  <a:pt x="1276568" y="469086"/>
                  <a:pt x="1567312" y="469086"/>
                </a:cubicBezTo>
                <a:cubicBezTo>
                  <a:pt x="1858056" y="469086"/>
                  <a:pt x="2093750" y="292823"/>
                  <a:pt x="2093750" y="75391"/>
                </a:cubicBezTo>
                <a:lnTo>
                  <a:pt x="2083588" y="0"/>
                </a:lnTo>
                <a:lnTo>
                  <a:pt x="2712955" y="0"/>
                </a:lnTo>
                <a:lnTo>
                  <a:pt x="2712955" y="2712955"/>
                </a:lnTo>
                <a:lnTo>
                  <a:pt x="0" y="2712955"/>
                </a:lnTo>
                <a:close/>
              </a:path>
            </a:pathLst>
          </a:cu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33246" y="2493723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2652" y="3207987"/>
            <a:ext cx="312507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工作完成情况</a:t>
            </a:r>
            <a:endParaRPr lang="zh-CN" altLang="en-US" sz="1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8588" y="3237661"/>
            <a:ext cx="46166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41407" y="4127108"/>
            <a:ext cx="393411" cy="553998"/>
            <a:chOff x="2529436" y="1430775"/>
            <a:chExt cx="539218" cy="7593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2" y="1497448"/>
              <a:ext cx="479305" cy="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8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第二章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heme/theme1.xml><?xml version="1.0" encoding="utf-8"?>
<a:theme xmlns:a="http://schemas.openxmlformats.org/drawingml/2006/main" name="千图网海量PPT模板www.58pic.com​​">
  <a:themeElements>
    <a:clrScheme name="自定义 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4D4D4D"/>
      </a:accent2>
      <a:accent3>
        <a:srgbClr val="5F5F5F"/>
      </a:accent3>
      <a:accent4>
        <a:srgbClr val="969696"/>
      </a:accent4>
      <a:accent5>
        <a:srgbClr val="5F5F5F"/>
      </a:accent5>
      <a:accent6>
        <a:srgbClr val="5F5F5F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Microsoft Office PowerPoint</Application>
  <PresentationFormat>宽屏</PresentationFormat>
  <Paragraphs>253</Paragraphs>
  <Slides>24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Lato Hairline</vt:lpstr>
      <vt:lpstr>Lato Light</vt:lpstr>
      <vt:lpstr>Lato Regular</vt:lpstr>
      <vt:lpstr>等线</vt:lpstr>
      <vt:lpstr>等线 Light</vt:lpstr>
      <vt:lpstr>方正清刻本悦宋简体</vt:lpstr>
      <vt:lpstr>方正苏新诗柳楷简体</vt:lpstr>
      <vt:lpstr>楷体</vt:lpstr>
      <vt:lpstr>微软雅黑</vt:lpstr>
      <vt:lpstr>叶根友刀锋黑草1.01</vt:lpstr>
      <vt:lpstr>Arial</vt:lpstr>
      <vt:lpstr>Impact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Administrator</dc:creator>
  <cp:lastModifiedBy>天 下</cp:lastModifiedBy>
  <cp:revision>19</cp:revision>
  <dcterms:created xsi:type="dcterms:W3CDTF">2018-04-24T07:07:00Z</dcterms:created>
  <dcterms:modified xsi:type="dcterms:W3CDTF">2021-01-04T14:28:30Z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